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8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81" r:id="rId3"/>
    <p:sldMasterId id="2147483683" r:id="rId4"/>
    <p:sldMasterId id="2147483709" r:id="rId5"/>
    <p:sldMasterId id="2147483731" r:id="rId6"/>
    <p:sldMasterId id="2147483773" r:id="rId7"/>
    <p:sldMasterId id="2147483776" r:id="rId8"/>
    <p:sldMasterId id="2147483795" r:id="rId9"/>
  </p:sldMasterIdLst>
  <p:notesMasterIdLst>
    <p:notesMasterId r:id="rId41"/>
  </p:notesMasterIdLst>
  <p:sldIdLst>
    <p:sldId id="270" r:id="rId10"/>
    <p:sldId id="472" r:id="rId11"/>
    <p:sldId id="272" r:id="rId12"/>
    <p:sldId id="473" r:id="rId13"/>
    <p:sldId id="299" r:id="rId14"/>
    <p:sldId id="293" r:id="rId15"/>
    <p:sldId id="356" r:id="rId16"/>
    <p:sldId id="297" r:id="rId17"/>
    <p:sldId id="476" r:id="rId18"/>
    <p:sldId id="478" r:id="rId19"/>
    <p:sldId id="431" r:id="rId20"/>
    <p:sldId id="483" r:id="rId21"/>
    <p:sldId id="496" r:id="rId22"/>
    <p:sldId id="497" r:id="rId23"/>
    <p:sldId id="498" r:id="rId24"/>
    <p:sldId id="499" r:id="rId25"/>
    <p:sldId id="432" r:id="rId26"/>
    <p:sldId id="488" r:id="rId27"/>
    <p:sldId id="506" r:id="rId28"/>
    <p:sldId id="503" r:id="rId29"/>
    <p:sldId id="352" r:id="rId30"/>
    <p:sldId id="486" r:id="rId31"/>
    <p:sldId id="370" r:id="rId32"/>
    <p:sldId id="511" r:id="rId33"/>
    <p:sldId id="278" r:id="rId34"/>
    <p:sldId id="513" r:id="rId35"/>
    <p:sldId id="514" r:id="rId36"/>
    <p:sldId id="1063" r:id="rId37"/>
    <p:sldId id="1064" r:id="rId38"/>
    <p:sldId id="290" r:id="rId39"/>
    <p:sldId id="271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6F0C"/>
    <a:srgbClr val="CCCC00"/>
    <a:srgbClr val="CC9900"/>
    <a:srgbClr val="996633"/>
    <a:srgbClr val="FFCC66"/>
    <a:srgbClr val="FF9900"/>
    <a:srgbClr val="00CC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0" Type="http://schemas.openxmlformats.org/officeDocument/2006/relationships/slide" Target="slides/slide11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28EA17-F8E4-4389-917B-DD5F6AC5DAD7}" type="doc">
      <dgm:prSet loTypeId="urn:microsoft.com/office/officeart/2008/layout/VerticalCurvedList#1" loCatId="list" qsTypeId="urn:microsoft.com/office/officeart/2005/8/quickstyle/simple1#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7D4E5E13-0452-4F0F-975B-D0CACAD541E2}">
      <dgm:prSet phldrT="[Text]"/>
      <dgm:spPr/>
      <dgm:t>
        <a:bodyPr/>
        <a:lstStyle/>
        <a:p>
          <a:r>
            <a:rPr lang="id-ID" dirty="0"/>
            <a:t>Pernyataan Tanggungjawab (SOR)</a:t>
          </a:r>
          <a:endParaRPr lang="en-US" dirty="0"/>
        </a:p>
      </dgm:t>
    </dgm:pt>
    <dgm:pt modelId="{2DAC10F8-C2D7-42E0-BCBA-31CA3980EB80}" type="parTrans" cxnId="{B31D48EC-3C37-4B3E-9ACE-5D09738D669E}">
      <dgm:prSet/>
      <dgm:spPr/>
      <dgm:t>
        <a:bodyPr/>
        <a:lstStyle/>
        <a:p>
          <a:endParaRPr lang="en-US"/>
        </a:p>
      </dgm:t>
    </dgm:pt>
    <dgm:pt modelId="{B8DC1D86-728B-41BF-A3AB-A9F396BF01E3}" type="sibTrans" cxnId="{B31D48EC-3C37-4B3E-9ACE-5D09738D669E}">
      <dgm:prSet/>
      <dgm:spPr/>
      <dgm:t>
        <a:bodyPr/>
        <a:lstStyle/>
        <a:p>
          <a:endParaRPr lang="en-US"/>
        </a:p>
      </dgm:t>
    </dgm:pt>
    <dgm:pt modelId="{59BA83CC-C21F-4FD0-81B6-00DE78600FF1}">
      <dgm:prSet phldrT="[Text]"/>
      <dgm:spPr/>
      <dgm:t>
        <a:bodyPr/>
        <a:lstStyle/>
        <a:p>
          <a:r>
            <a:rPr lang="id-ID" dirty="0"/>
            <a:t>Ringkasan Laporan Keuangan</a:t>
          </a:r>
          <a:endParaRPr lang="en-US" dirty="0"/>
        </a:p>
      </dgm:t>
    </dgm:pt>
    <dgm:pt modelId="{AFFC6379-3DA3-4C09-B920-4A2BDBEE265E}" type="parTrans" cxnId="{BC90A0CD-C0A5-4C46-ABAB-636CFE144C1B}">
      <dgm:prSet/>
      <dgm:spPr/>
      <dgm:t>
        <a:bodyPr/>
        <a:lstStyle/>
        <a:p>
          <a:endParaRPr lang="en-US"/>
        </a:p>
      </dgm:t>
    </dgm:pt>
    <dgm:pt modelId="{BE28DFDE-46D3-4052-A4FF-EA307906EB31}" type="sibTrans" cxnId="{BC90A0CD-C0A5-4C46-ABAB-636CFE144C1B}">
      <dgm:prSet/>
      <dgm:spPr/>
      <dgm:t>
        <a:bodyPr/>
        <a:lstStyle/>
        <a:p>
          <a:endParaRPr lang="en-US"/>
        </a:p>
      </dgm:t>
    </dgm:pt>
    <dgm:pt modelId="{9FBAD20C-C36C-463A-BDC7-9FB03C6867E8}">
      <dgm:prSet phldrT="[Text]"/>
      <dgm:spPr/>
      <dgm:t>
        <a:bodyPr/>
        <a:lstStyle/>
        <a:p>
          <a:r>
            <a:rPr lang="id-ID" dirty="0"/>
            <a:t>Laporan Realisasi Anggaran</a:t>
          </a:r>
        </a:p>
      </dgm:t>
    </dgm:pt>
    <dgm:pt modelId="{06FC3A6C-B570-403E-9A8E-639199518824}" type="parTrans" cxnId="{EA14FBA8-1121-4E37-A33E-74555A5824FD}">
      <dgm:prSet/>
      <dgm:spPr/>
      <dgm:t>
        <a:bodyPr/>
        <a:lstStyle/>
        <a:p>
          <a:endParaRPr lang="en-US"/>
        </a:p>
      </dgm:t>
    </dgm:pt>
    <dgm:pt modelId="{4F9CF31F-49F5-41DB-BD03-63FA7970890C}" type="sibTrans" cxnId="{EA14FBA8-1121-4E37-A33E-74555A5824FD}">
      <dgm:prSet/>
      <dgm:spPr/>
      <dgm:t>
        <a:bodyPr/>
        <a:lstStyle/>
        <a:p>
          <a:endParaRPr lang="en-US"/>
        </a:p>
      </dgm:t>
    </dgm:pt>
    <dgm:pt modelId="{78EAE589-D32C-4599-821B-B24E93E3FB89}">
      <dgm:prSet phldrT="[Text]"/>
      <dgm:spPr/>
      <dgm:t>
        <a:bodyPr/>
        <a:lstStyle/>
        <a:p>
          <a:r>
            <a:rPr lang="id-ID" dirty="0"/>
            <a:t>Neraca</a:t>
          </a:r>
        </a:p>
      </dgm:t>
    </dgm:pt>
    <dgm:pt modelId="{1D376174-7114-46A8-87E2-A1C3A7BF9766}" type="parTrans" cxnId="{75C3EB5D-DB2D-4E2D-8204-A07A3B3D4CC6}">
      <dgm:prSet/>
      <dgm:spPr/>
      <dgm:t>
        <a:bodyPr/>
        <a:lstStyle/>
        <a:p>
          <a:endParaRPr lang="en-US"/>
        </a:p>
      </dgm:t>
    </dgm:pt>
    <dgm:pt modelId="{09B97DB2-2EA2-4270-B87E-1B00D4CFDC4F}" type="sibTrans" cxnId="{75C3EB5D-DB2D-4E2D-8204-A07A3B3D4CC6}">
      <dgm:prSet/>
      <dgm:spPr/>
      <dgm:t>
        <a:bodyPr/>
        <a:lstStyle/>
        <a:p>
          <a:endParaRPr lang="en-US"/>
        </a:p>
      </dgm:t>
    </dgm:pt>
    <dgm:pt modelId="{B637C2D8-48DB-402A-8F12-D8760DA84DF0}">
      <dgm:prSet phldrT="[Text]"/>
      <dgm:spPr/>
      <dgm:t>
        <a:bodyPr/>
        <a:lstStyle/>
        <a:p>
          <a:r>
            <a:rPr lang="id-ID" dirty="0"/>
            <a:t>Laporan Operasional</a:t>
          </a:r>
        </a:p>
      </dgm:t>
    </dgm:pt>
    <dgm:pt modelId="{7A228BDF-FAE9-4419-83EC-7ADC862885EA}" type="parTrans" cxnId="{FE6708C9-88CB-4DFB-908B-B7C34C743CA7}">
      <dgm:prSet/>
      <dgm:spPr/>
      <dgm:t>
        <a:bodyPr/>
        <a:lstStyle/>
        <a:p>
          <a:endParaRPr lang="en-US"/>
        </a:p>
      </dgm:t>
    </dgm:pt>
    <dgm:pt modelId="{D30D3567-9CEA-4EE9-B9D4-B9D054845D79}" type="sibTrans" cxnId="{FE6708C9-88CB-4DFB-908B-B7C34C743CA7}">
      <dgm:prSet/>
      <dgm:spPr/>
      <dgm:t>
        <a:bodyPr/>
        <a:lstStyle/>
        <a:p>
          <a:endParaRPr lang="en-US"/>
        </a:p>
      </dgm:t>
    </dgm:pt>
    <dgm:pt modelId="{E21BAE29-AD48-4ABF-9D46-00F8B0C002AA}">
      <dgm:prSet phldrT="[Text]"/>
      <dgm:spPr/>
      <dgm:t>
        <a:bodyPr/>
        <a:lstStyle/>
        <a:p>
          <a:r>
            <a:rPr lang="id-ID" dirty="0"/>
            <a:t>Laporan Perubahan Ekuitas</a:t>
          </a:r>
        </a:p>
      </dgm:t>
    </dgm:pt>
    <dgm:pt modelId="{97D08B76-8425-41EC-A910-A4A35536AF7B}" type="parTrans" cxnId="{E20790FB-327C-403D-98C3-7F2A629B27EA}">
      <dgm:prSet/>
      <dgm:spPr/>
      <dgm:t>
        <a:bodyPr/>
        <a:lstStyle/>
        <a:p>
          <a:endParaRPr lang="en-US"/>
        </a:p>
      </dgm:t>
    </dgm:pt>
    <dgm:pt modelId="{0328FA3B-0C5F-439B-BE59-F7A663F58FD1}" type="sibTrans" cxnId="{E20790FB-327C-403D-98C3-7F2A629B27EA}">
      <dgm:prSet/>
      <dgm:spPr/>
      <dgm:t>
        <a:bodyPr/>
        <a:lstStyle/>
        <a:p>
          <a:endParaRPr lang="en-US"/>
        </a:p>
      </dgm:t>
    </dgm:pt>
    <dgm:pt modelId="{08C7BC18-7899-4F9B-97A2-18B2DF2827BF}">
      <dgm:prSet phldrT="[Text]"/>
      <dgm:spPr/>
      <dgm:t>
        <a:bodyPr/>
        <a:lstStyle/>
        <a:p>
          <a:r>
            <a:rPr lang="id-ID" dirty="0"/>
            <a:t>Catatan atas Laporan Keuangan</a:t>
          </a:r>
        </a:p>
      </dgm:t>
    </dgm:pt>
    <dgm:pt modelId="{2E54FE59-3278-44E6-B65F-9A28CAB4B82B}" type="parTrans" cxnId="{19AEEBAD-5912-4F2C-BAF8-11BE347438F7}">
      <dgm:prSet/>
      <dgm:spPr/>
      <dgm:t>
        <a:bodyPr/>
        <a:lstStyle/>
        <a:p>
          <a:endParaRPr lang="en-US"/>
        </a:p>
      </dgm:t>
    </dgm:pt>
    <dgm:pt modelId="{B5B51381-1525-4509-B4AC-5254699C8315}" type="sibTrans" cxnId="{19AEEBAD-5912-4F2C-BAF8-11BE347438F7}">
      <dgm:prSet/>
      <dgm:spPr/>
      <dgm:t>
        <a:bodyPr/>
        <a:lstStyle/>
        <a:p>
          <a:endParaRPr lang="en-US"/>
        </a:p>
      </dgm:t>
    </dgm:pt>
    <dgm:pt modelId="{EFE78B01-F98E-4B7A-BF14-71E03A1392F0}" type="pres">
      <dgm:prSet presAssocID="{9928EA17-F8E4-4389-917B-DD5F6AC5DAD7}" presName="Name0" presStyleCnt="0">
        <dgm:presLayoutVars>
          <dgm:chMax val="7"/>
          <dgm:chPref val="7"/>
          <dgm:dir/>
        </dgm:presLayoutVars>
      </dgm:prSet>
      <dgm:spPr/>
    </dgm:pt>
    <dgm:pt modelId="{0847476C-3E53-4E59-9798-E1FBC8559A78}" type="pres">
      <dgm:prSet presAssocID="{9928EA17-F8E4-4389-917B-DD5F6AC5DAD7}" presName="Name1" presStyleCnt="0"/>
      <dgm:spPr/>
    </dgm:pt>
    <dgm:pt modelId="{DD93ED6C-E1EF-4C8A-9982-53726E6FD205}" type="pres">
      <dgm:prSet presAssocID="{9928EA17-F8E4-4389-917B-DD5F6AC5DAD7}" presName="cycle" presStyleCnt="0"/>
      <dgm:spPr/>
    </dgm:pt>
    <dgm:pt modelId="{B5F8B9E8-B200-4007-8C73-3AC0E02322EF}" type="pres">
      <dgm:prSet presAssocID="{9928EA17-F8E4-4389-917B-DD5F6AC5DAD7}" presName="srcNode" presStyleLbl="node1" presStyleIdx="0" presStyleCnt="7"/>
      <dgm:spPr/>
    </dgm:pt>
    <dgm:pt modelId="{F5FB2F25-24C6-4D2D-BFBB-A9E76E2871BC}" type="pres">
      <dgm:prSet presAssocID="{9928EA17-F8E4-4389-917B-DD5F6AC5DAD7}" presName="conn" presStyleLbl="parChTrans1D2" presStyleIdx="0" presStyleCnt="1"/>
      <dgm:spPr/>
    </dgm:pt>
    <dgm:pt modelId="{5B954B1A-DF49-42AC-9873-458CDE07E3B0}" type="pres">
      <dgm:prSet presAssocID="{9928EA17-F8E4-4389-917B-DD5F6AC5DAD7}" presName="extraNode" presStyleLbl="node1" presStyleIdx="0" presStyleCnt="7"/>
      <dgm:spPr/>
    </dgm:pt>
    <dgm:pt modelId="{359E4FBE-4604-4F14-A58E-074CB090DF3A}" type="pres">
      <dgm:prSet presAssocID="{9928EA17-F8E4-4389-917B-DD5F6AC5DAD7}" presName="dstNode" presStyleLbl="node1" presStyleIdx="0" presStyleCnt="7"/>
      <dgm:spPr/>
    </dgm:pt>
    <dgm:pt modelId="{A41133FF-F852-49E6-A091-42B5C916F463}" type="pres">
      <dgm:prSet presAssocID="{7D4E5E13-0452-4F0F-975B-D0CACAD541E2}" presName="text_1" presStyleLbl="node1" presStyleIdx="0" presStyleCnt="7">
        <dgm:presLayoutVars>
          <dgm:bulletEnabled val="1"/>
        </dgm:presLayoutVars>
      </dgm:prSet>
      <dgm:spPr/>
    </dgm:pt>
    <dgm:pt modelId="{C03300C9-7914-4548-BB97-C7BB179053BC}" type="pres">
      <dgm:prSet presAssocID="{7D4E5E13-0452-4F0F-975B-D0CACAD541E2}" presName="accent_1" presStyleCnt="0"/>
      <dgm:spPr/>
    </dgm:pt>
    <dgm:pt modelId="{9217BF72-CDDD-4C1F-B7F0-1CDF960F89F7}" type="pres">
      <dgm:prSet presAssocID="{7D4E5E13-0452-4F0F-975B-D0CACAD541E2}" presName="accentRepeatNode" presStyleLbl="solidFgAcc1" presStyleIdx="0" presStyleCnt="7"/>
      <dgm:spPr/>
    </dgm:pt>
    <dgm:pt modelId="{2F767B13-26F2-4560-B2B2-ACD07881599D}" type="pres">
      <dgm:prSet presAssocID="{59BA83CC-C21F-4FD0-81B6-00DE78600FF1}" presName="text_2" presStyleLbl="node1" presStyleIdx="1" presStyleCnt="7">
        <dgm:presLayoutVars>
          <dgm:bulletEnabled val="1"/>
        </dgm:presLayoutVars>
      </dgm:prSet>
      <dgm:spPr/>
    </dgm:pt>
    <dgm:pt modelId="{14CE9E88-985F-4195-B148-A83473F89941}" type="pres">
      <dgm:prSet presAssocID="{59BA83CC-C21F-4FD0-81B6-00DE78600FF1}" presName="accent_2" presStyleCnt="0"/>
      <dgm:spPr/>
    </dgm:pt>
    <dgm:pt modelId="{C65330B0-5327-459D-A8A5-E84F7682B4C9}" type="pres">
      <dgm:prSet presAssocID="{59BA83CC-C21F-4FD0-81B6-00DE78600FF1}" presName="accentRepeatNode" presStyleLbl="solidFgAcc1" presStyleIdx="1" presStyleCnt="7"/>
      <dgm:spPr/>
    </dgm:pt>
    <dgm:pt modelId="{88085755-745F-4F1C-BD48-E0B34E2F750B}" type="pres">
      <dgm:prSet presAssocID="{9FBAD20C-C36C-463A-BDC7-9FB03C6867E8}" presName="text_3" presStyleLbl="node1" presStyleIdx="2" presStyleCnt="7">
        <dgm:presLayoutVars>
          <dgm:bulletEnabled val="1"/>
        </dgm:presLayoutVars>
      </dgm:prSet>
      <dgm:spPr/>
    </dgm:pt>
    <dgm:pt modelId="{EE614C99-DD58-4C69-A66A-31C01BCB9831}" type="pres">
      <dgm:prSet presAssocID="{9FBAD20C-C36C-463A-BDC7-9FB03C6867E8}" presName="accent_3" presStyleCnt="0"/>
      <dgm:spPr/>
    </dgm:pt>
    <dgm:pt modelId="{44A003D8-D4D7-4820-B61C-3AFB63BEC431}" type="pres">
      <dgm:prSet presAssocID="{9FBAD20C-C36C-463A-BDC7-9FB03C6867E8}" presName="accentRepeatNode" presStyleLbl="solidFgAcc1" presStyleIdx="2" presStyleCnt="7"/>
      <dgm:spPr/>
    </dgm:pt>
    <dgm:pt modelId="{1A9997D3-9A57-4C17-818B-CBF15D4AD9AF}" type="pres">
      <dgm:prSet presAssocID="{78EAE589-D32C-4599-821B-B24E93E3FB89}" presName="text_4" presStyleLbl="node1" presStyleIdx="3" presStyleCnt="7">
        <dgm:presLayoutVars>
          <dgm:bulletEnabled val="1"/>
        </dgm:presLayoutVars>
      </dgm:prSet>
      <dgm:spPr/>
    </dgm:pt>
    <dgm:pt modelId="{468FD6AD-C6AF-446B-B6FE-A54E2CEB15FC}" type="pres">
      <dgm:prSet presAssocID="{78EAE589-D32C-4599-821B-B24E93E3FB89}" presName="accent_4" presStyleCnt="0"/>
      <dgm:spPr/>
    </dgm:pt>
    <dgm:pt modelId="{4F13571B-B981-4A35-933B-1E2B7E134CE1}" type="pres">
      <dgm:prSet presAssocID="{78EAE589-D32C-4599-821B-B24E93E3FB89}" presName="accentRepeatNode" presStyleLbl="solidFgAcc1" presStyleIdx="3" presStyleCnt="7"/>
      <dgm:spPr/>
    </dgm:pt>
    <dgm:pt modelId="{5DFD0FB2-8F0D-4EB5-894E-5102044A12F7}" type="pres">
      <dgm:prSet presAssocID="{B637C2D8-48DB-402A-8F12-D8760DA84DF0}" presName="text_5" presStyleLbl="node1" presStyleIdx="4" presStyleCnt="7">
        <dgm:presLayoutVars>
          <dgm:bulletEnabled val="1"/>
        </dgm:presLayoutVars>
      </dgm:prSet>
      <dgm:spPr/>
    </dgm:pt>
    <dgm:pt modelId="{59A910C9-71BB-46D5-BF7D-86B17CB34B4C}" type="pres">
      <dgm:prSet presAssocID="{B637C2D8-48DB-402A-8F12-D8760DA84DF0}" presName="accent_5" presStyleCnt="0"/>
      <dgm:spPr/>
    </dgm:pt>
    <dgm:pt modelId="{5E9F000C-25B9-4481-AAC1-753C9CAD553C}" type="pres">
      <dgm:prSet presAssocID="{B637C2D8-48DB-402A-8F12-D8760DA84DF0}" presName="accentRepeatNode" presStyleLbl="solidFgAcc1" presStyleIdx="4" presStyleCnt="7"/>
      <dgm:spPr/>
    </dgm:pt>
    <dgm:pt modelId="{E90FFABB-1C17-43EC-A20D-06B07A25E5B6}" type="pres">
      <dgm:prSet presAssocID="{E21BAE29-AD48-4ABF-9D46-00F8B0C002AA}" presName="text_6" presStyleLbl="node1" presStyleIdx="5" presStyleCnt="7">
        <dgm:presLayoutVars>
          <dgm:bulletEnabled val="1"/>
        </dgm:presLayoutVars>
      </dgm:prSet>
      <dgm:spPr/>
    </dgm:pt>
    <dgm:pt modelId="{57AB4927-C4C0-4A63-BCEE-691B3EE23C40}" type="pres">
      <dgm:prSet presAssocID="{E21BAE29-AD48-4ABF-9D46-00F8B0C002AA}" presName="accent_6" presStyleCnt="0"/>
      <dgm:spPr/>
    </dgm:pt>
    <dgm:pt modelId="{5C014386-BBDD-4BEB-A6B2-2BA3F1B523AD}" type="pres">
      <dgm:prSet presAssocID="{E21BAE29-AD48-4ABF-9D46-00F8B0C002AA}" presName="accentRepeatNode" presStyleLbl="solidFgAcc1" presStyleIdx="5" presStyleCnt="7"/>
      <dgm:spPr/>
    </dgm:pt>
    <dgm:pt modelId="{2FCDCA08-3A0B-45C2-8298-41CB9CF9902A}" type="pres">
      <dgm:prSet presAssocID="{08C7BC18-7899-4F9B-97A2-18B2DF2827BF}" presName="text_7" presStyleLbl="node1" presStyleIdx="6" presStyleCnt="7">
        <dgm:presLayoutVars>
          <dgm:bulletEnabled val="1"/>
        </dgm:presLayoutVars>
      </dgm:prSet>
      <dgm:spPr/>
    </dgm:pt>
    <dgm:pt modelId="{771A6699-BB5B-45E8-892F-C0CD9D0D27A4}" type="pres">
      <dgm:prSet presAssocID="{08C7BC18-7899-4F9B-97A2-18B2DF2827BF}" presName="accent_7" presStyleCnt="0"/>
      <dgm:spPr/>
    </dgm:pt>
    <dgm:pt modelId="{DF140766-1933-4C2A-BD7D-2C13F764368E}" type="pres">
      <dgm:prSet presAssocID="{08C7BC18-7899-4F9B-97A2-18B2DF2827BF}" presName="accentRepeatNode" presStyleLbl="solidFgAcc1" presStyleIdx="6" presStyleCnt="7"/>
      <dgm:spPr/>
    </dgm:pt>
  </dgm:ptLst>
  <dgm:cxnLst>
    <dgm:cxn modelId="{6F83F506-51AC-45AC-9DA9-2C27EDCDFD17}" type="presOf" srcId="{9928EA17-F8E4-4389-917B-DD5F6AC5DAD7}" destId="{EFE78B01-F98E-4B7A-BF14-71E03A1392F0}" srcOrd="0" destOrd="0" presId="urn:microsoft.com/office/officeart/2008/layout/VerticalCurvedList#1"/>
    <dgm:cxn modelId="{E5728C5B-DE37-40CA-81CE-99254336621D}" type="presOf" srcId="{7D4E5E13-0452-4F0F-975B-D0CACAD541E2}" destId="{A41133FF-F852-49E6-A091-42B5C916F463}" srcOrd="0" destOrd="0" presId="urn:microsoft.com/office/officeart/2008/layout/VerticalCurvedList#1"/>
    <dgm:cxn modelId="{75C3EB5D-DB2D-4E2D-8204-A07A3B3D4CC6}" srcId="{9928EA17-F8E4-4389-917B-DD5F6AC5DAD7}" destId="{78EAE589-D32C-4599-821B-B24E93E3FB89}" srcOrd="3" destOrd="0" parTransId="{1D376174-7114-46A8-87E2-A1C3A7BF9766}" sibTransId="{09B97DB2-2EA2-4270-B87E-1B00D4CFDC4F}"/>
    <dgm:cxn modelId="{BFADD762-8408-4802-8F20-7073445DEBA4}" type="presOf" srcId="{78EAE589-D32C-4599-821B-B24E93E3FB89}" destId="{1A9997D3-9A57-4C17-818B-CBF15D4AD9AF}" srcOrd="0" destOrd="0" presId="urn:microsoft.com/office/officeart/2008/layout/VerticalCurvedList#1"/>
    <dgm:cxn modelId="{AFBB247C-BD1F-481A-9A94-A8AECFA4226D}" type="presOf" srcId="{B637C2D8-48DB-402A-8F12-D8760DA84DF0}" destId="{5DFD0FB2-8F0D-4EB5-894E-5102044A12F7}" srcOrd="0" destOrd="0" presId="urn:microsoft.com/office/officeart/2008/layout/VerticalCurvedList#1"/>
    <dgm:cxn modelId="{349C7180-443C-4B6A-8CA2-9BDBC5D6956E}" type="presOf" srcId="{E21BAE29-AD48-4ABF-9D46-00F8B0C002AA}" destId="{E90FFABB-1C17-43EC-A20D-06B07A25E5B6}" srcOrd="0" destOrd="0" presId="urn:microsoft.com/office/officeart/2008/layout/VerticalCurvedList#1"/>
    <dgm:cxn modelId="{D1DB2EA4-DBE4-4A79-BF3A-23FC770C32BF}" type="presOf" srcId="{08C7BC18-7899-4F9B-97A2-18B2DF2827BF}" destId="{2FCDCA08-3A0B-45C2-8298-41CB9CF9902A}" srcOrd="0" destOrd="0" presId="urn:microsoft.com/office/officeart/2008/layout/VerticalCurvedList#1"/>
    <dgm:cxn modelId="{EA14FBA8-1121-4E37-A33E-74555A5824FD}" srcId="{9928EA17-F8E4-4389-917B-DD5F6AC5DAD7}" destId="{9FBAD20C-C36C-463A-BDC7-9FB03C6867E8}" srcOrd="2" destOrd="0" parTransId="{06FC3A6C-B570-403E-9A8E-639199518824}" sibTransId="{4F9CF31F-49F5-41DB-BD03-63FA7970890C}"/>
    <dgm:cxn modelId="{19AEEBAD-5912-4F2C-BAF8-11BE347438F7}" srcId="{9928EA17-F8E4-4389-917B-DD5F6AC5DAD7}" destId="{08C7BC18-7899-4F9B-97A2-18B2DF2827BF}" srcOrd="6" destOrd="0" parTransId="{2E54FE59-3278-44E6-B65F-9A28CAB4B82B}" sibTransId="{B5B51381-1525-4509-B4AC-5254699C8315}"/>
    <dgm:cxn modelId="{FE6708C9-88CB-4DFB-908B-B7C34C743CA7}" srcId="{9928EA17-F8E4-4389-917B-DD5F6AC5DAD7}" destId="{B637C2D8-48DB-402A-8F12-D8760DA84DF0}" srcOrd="4" destOrd="0" parTransId="{7A228BDF-FAE9-4419-83EC-7ADC862885EA}" sibTransId="{D30D3567-9CEA-4EE9-B9D4-B9D054845D79}"/>
    <dgm:cxn modelId="{BC90A0CD-C0A5-4C46-ABAB-636CFE144C1B}" srcId="{9928EA17-F8E4-4389-917B-DD5F6AC5DAD7}" destId="{59BA83CC-C21F-4FD0-81B6-00DE78600FF1}" srcOrd="1" destOrd="0" parTransId="{AFFC6379-3DA3-4C09-B920-4A2BDBEE265E}" sibTransId="{BE28DFDE-46D3-4052-A4FF-EA307906EB31}"/>
    <dgm:cxn modelId="{1E26ECD7-9590-4F60-B014-C191D60A5CD5}" type="presOf" srcId="{59BA83CC-C21F-4FD0-81B6-00DE78600FF1}" destId="{2F767B13-26F2-4560-B2B2-ACD07881599D}" srcOrd="0" destOrd="0" presId="urn:microsoft.com/office/officeart/2008/layout/VerticalCurvedList#1"/>
    <dgm:cxn modelId="{562390D9-662F-4A08-BC31-4AF47E07AE0B}" type="presOf" srcId="{B8DC1D86-728B-41BF-A3AB-A9F396BF01E3}" destId="{F5FB2F25-24C6-4D2D-BFBB-A9E76E2871BC}" srcOrd="0" destOrd="0" presId="urn:microsoft.com/office/officeart/2008/layout/VerticalCurvedList#1"/>
    <dgm:cxn modelId="{B31D48EC-3C37-4B3E-9ACE-5D09738D669E}" srcId="{9928EA17-F8E4-4389-917B-DD5F6AC5DAD7}" destId="{7D4E5E13-0452-4F0F-975B-D0CACAD541E2}" srcOrd="0" destOrd="0" parTransId="{2DAC10F8-C2D7-42E0-BCBA-31CA3980EB80}" sibTransId="{B8DC1D86-728B-41BF-A3AB-A9F396BF01E3}"/>
    <dgm:cxn modelId="{D20C50EE-235B-49E5-B931-C14E27E5E9C6}" type="presOf" srcId="{9FBAD20C-C36C-463A-BDC7-9FB03C6867E8}" destId="{88085755-745F-4F1C-BD48-E0B34E2F750B}" srcOrd="0" destOrd="0" presId="urn:microsoft.com/office/officeart/2008/layout/VerticalCurvedList#1"/>
    <dgm:cxn modelId="{E20790FB-327C-403D-98C3-7F2A629B27EA}" srcId="{9928EA17-F8E4-4389-917B-DD5F6AC5DAD7}" destId="{E21BAE29-AD48-4ABF-9D46-00F8B0C002AA}" srcOrd="5" destOrd="0" parTransId="{97D08B76-8425-41EC-A910-A4A35536AF7B}" sibTransId="{0328FA3B-0C5F-439B-BE59-F7A663F58FD1}"/>
    <dgm:cxn modelId="{4E0907B0-DD6A-491E-82CF-6B77FD1537BE}" type="presParOf" srcId="{EFE78B01-F98E-4B7A-BF14-71E03A1392F0}" destId="{0847476C-3E53-4E59-9798-E1FBC8559A78}" srcOrd="0" destOrd="0" presId="urn:microsoft.com/office/officeart/2008/layout/VerticalCurvedList#1"/>
    <dgm:cxn modelId="{26ED2A78-8111-4D4C-8898-D56146FC7316}" type="presParOf" srcId="{0847476C-3E53-4E59-9798-E1FBC8559A78}" destId="{DD93ED6C-E1EF-4C8A-9982-53726E6FD205}" srcOrd="0" destOrd="0" presId="urn:microsoft.com/office/officeart/2008/layout/VerticalCurvedList#1"/>
    <dgm:cxn modelId="{E33DF38D-DFAF-415F-A174-2A1E29FC89C9}" type="presParOf" srcId="{DD93ED6C-E1EF-4C8A-9982-53726E6FD205}" destId="{B5F8B9E8-B200-4007-8C73-3AC0E02322EF}" srcOrd="0" destOrd="0" presId="urn:microsoft.com/office/officeart/2008/layout/VerticalCurvedList#1"/>
    <dgm:cxn modelId="{AA66DAC9-0164-4795-A393-DBE1A428EE99}" type="presParOf" srcId="{DD93ED6C-E1EF-4C8A-9982-53726E6FD205}" destId="{F5FB2F25-24C6-4D2D-BFBB-A9E76E2871BC}" srcOrd="1" destOrd="0" presId="urn:microsoft.com/office/officeart/2008/layout/VerticalCurvedList#1"/>
    <dgm:cxn modelId="{8777727D-F72E-46ED-B56F-35EFBEE65CB9}" type="presParOf" srcId="{DD93ED6C-E1EF-4C8A-9982-53726E6FD205}" destId="{5B954B1A-DF49-42AC-9873-458CDE07E3B0}" srcOrd="2" destOrd="0" presId="urn:microsoft.com/office/officeart/2008/layout/VerticalCurvedList#1"/>
    <dgm:cxn modelId="{EABE7405-9662-45E7-AC75-52EBBAF66026}" type="presParOf" srcId="{DD93ED6C-E1EF-4C8A-9982-53726E6FD205}" destId="{359E4FBE-4604-4F14-A58E-074CB090DF3A}" srcOrd="3" destOrd="0" presId="urn:microsoft.com/office/officeart/2008/layout/VerticalCurvedList#1"/>
    <dgm:cxn modelId="{C6BF1BF8-4A39-4CA1-9E11-C6D8495AAECA}" type="presParOf" srcId="{0847476C-3E53-4E59-9798-E1FBC8559A78}" destId="{A41133FF-F852-49E6-A091-42B5C916F463}" srcOrd="1" destOrd="0" presId="urn:microsoft.com/office/officeart/2008/layout/VerticalCurvedList#1"/>
    <dgm:cxn modelId="{BE52EB1B-2892-49EE-A0BE-A3D8140EFBE9}" type="presParOf" srcId="{0847476C-3E53-4E59-9798-E1FBC8559A78}" destId="{C03300C9-7914-4548-BB97-C7BB179053BC}" srcOrd="2" destOrd="0" presId="urn:microsoft.com/office/officeart/2008/layout/VerticalCurvedList#1"/>
    <dgm:cxn modelId="{F0F68371-591E-4914-B325-30F409BFBB68}" type="presParOf" srcId="{C03300C9-7914-4548-BB97-C7BB179053BC}" destId="{9217BF72-CDDD-4C1F-B7F0-1CDF960F89F7}" srcOrd="0" destOrd="0" presId="urn:microsoft.com/office/officeart/2008/layout/VerticalCurvedList#1"/>
    <dgm:cxn modelId="{2AB24097-F9E8-447E-94B2-174546544622}" type="presParOf" srcId="{0847476C-3E53-4E59-9798-E1FBC8559A78}" destId="{2F767B13-26F2-4560-B2B2-ACD07881599D}" srcOrd="3" destOrd="0" presId="urn:microsoft.com/office/officeart/2008/layout/VerticalCurvedList#1"/>
    <dgm:cxn modelId="{06E9A6BB-CA44-4660-ABD7-5DCFC4D8E36B}" type="presParOf" srcId="{0847476C-3E53-4E59-9798-E1FBC8559A78}" destId="{14CE9E88-985F-4195-B148-A83473F89941}" srcOrd="4" destOrd="0" presId="urn:microsoft.com/office/officeart/2008/layout/VerticalCurvedList#1"/>
    <dgm:cxn modelId="{91E85D6A-AF2A-4E5B-A746-DB8F27D12E03}" type="presParOf" srcId="{14CE9E88-985F-4195-B148-A83473F89941}" destId="{C65330B0-5327-459D-A8A5-E84F7682B4C9}" srcOrd="0" destOrd="0" presId="urn:microsoft.com/office/officeart/2008/layout/VerticalCurvedList#1"/>
    <dgm:cxn modelId="{C67761A4-5AD5-42D5-B96A-158D42550670}" type="presParOf" srcId="{0847476C-3E53-4E59-9798-E1FBC8559A78}" destId="{88085755-745F-4F1C-BD48-E0B34E2F750B}" srcOrd="5" destOrd="0" presId="urn:microsoft.com/office/officeart/2008/layout/VerticalCurvedList#1"/>
    <dgm:cxn modelId="{5C318405-4D95-4593-A0EF-EE5A42BE159C}" type="presParOf" srcId="{0847476C-3E53-4E59-9798-E1FBC8559A78}" destId="{EE614C99-DD58-4C69-A66A-31C01BCB9831}" srcOrd="6" destOrd="0" presId="urn:microsoft.com/office/officeart/2008/layout/VerticalCurvedList#1"/>
    <dgm:cxn modelId="{826D89DB-33D0-4426-882F-670B6D213119}" type="presParOf" srcId="{EE614C99-DD58-4C69-A66A-31C01BCB9831}" destId="{44A003D8-D4D7-4820-B61C-3AFB63BEC431}" srcOrd="0" destOrd="0" presId="urn:microsoft.com/office/officeart/2008/layout/VerticalCurvedList#1"/>
    <dgm:cxn modelId="{833F975F-AA50-41FE-BA5D-781EBA773C7A}" type="presParOf" srcId="{0847476C-3E53-4E59-9798-E1FBC8559A78}" destId="{1A9997D3-9A57-4C17-818B-CBF15D4AD9AF}" srcOrd="7" destOrd="0" presId="urn:microsoft.com/office/officeart/2008/layout/VerticalCurvedList#1"/>
    <dgm:cxn modelId="{8609E7E7-FF4B-4CE2-9A9D-DA205FE547C9}" type="presParOf" srcId="{0847476C-3E53-4E59-9798-E1FBC8559A78}" destId="{468FD6AD-C6AF-446B-B6FE-A54E2CEB15FC}" srcOrd="8" destOrd="0" presId="urn:microsoft.com/office/officeart/2008/layout/VerticalCurvedList#1"/>
    <dgm:cxn modelId="{0025C7AC-550A-4650-ABDE-17D0CD78E17B}" type="presParOf" srcId="{468FD6AD-C6AF-446B-B6FE-A54E2CEB15FC}" destId="{4F13571B-B981-4A35-933B-1E2B7E134CE1}" srcOrd="0" destOrd="0" presId="urn:microsoft.com/office/officeart/2008/layout/VerticalCurvedList#1"/>
    <dgm:cxn modelId="{8DD7EC73-D654-4D72-B90C-310EF2C58B7F}" type="presParOf" srcId="{0847476C-3E53-4E59-9798-E1FBC8559A78}" destId="{5DFD0FB2-8F0D-4EB5-894E-5102044A12F7}" srcOrd="9" destOrd="0" presId="urn:microsoft.com/office/officeart/2008/layout/VerticalCurvedList#1"/>
    <dgm:cxn modelId="{5C6AFF24-2394-4470-B276-89AECC684F5A}" type="presParOf" srcId="{0847476C-3E53-4E59-9798-E1FBC8559A78}" destId="{59A910C9-71BB-46D5-BF7D-86B17CB34B4C}" srcOrd="10" destOrd="0" presId="urn:microsoft.com/office/officeart/2008/layout/VerticalCurvedList#1"/>
    <dgm:cxn modelId="{653C6C1C-D874-4E1A-A17C-B6EF2F0D46B1}" type="presParOf" srcId="{59A910C9-71BB-46D5-BF7D-86B17CB34B4C}" destId="{5E9F000C-25B9-4481-AAC1-753C9CAD553C}" srcOrd="0" destOrd="0" presId="urn:microsoft.com/office/officeart/2008/layout/VerticalCurvedList#1"/>
    <dgm:cxn modelId="{D1FB8A6E-A9FC-4936-B7FE-8C0CD7F11326}" type="presParOf" srcId="{0847476C-3E53-4E59-9798-E1FBC8559A78}" destId="{E90FFABB-1C17-43EC-A20D-06B07A25E5B6}" srcOrd="11" destOrd="0" presId="urn:microsoft.com/office/officeart/2008/layout/VerticalCurvedList#1"/>
    <dgm:cxn modelId="{974EE378-C4B7-46AD-8645-2B6819DAED5A}" type="presParOf" srcId="{0847476C-3E53-4E59-9798-E1FBC8559A78}" destId="{57AB4927-C4C0-4A63-BCEE-691B3EE23C40}" srcOrd="12" destOrd="0" presId="urn:microsoft.com/office/officeart/2008/layout/VerticalCurvedList#1"/>
    <dgm:cxn modelId="{3222AADA-283C-4113-B761-4DB6978AFD6D}" type="presParOf" srcId="{57AB4927-C4C0-4A63-BCEE-691B3EE23C40}" destId="{5C014386-BBDD-4BEB-A6B2-2BA3F1B523AD}" srcOrd="0" destOrd="0" presId="urn:microsoft.com/office/officeart/2008/layout/VerticalCurvedList#1"/>
    <dgm:cxn modelId="{177C453E-1990-4FA3-890D-3643B74E261D}" type="presParOf" srcId="{0847476C-3E53-4E59-9798-E1FBC8559A78}" destId="{2FCDCA08-3A0B-45C2-8298-41CB9CF9902A}" srcOrd="13" destOrd="0" presId="urn:microsoft.com/office/officeart/2008/layout/VerticalCurvedList#1"/>
    <dgm:cxn modelId="{87E773B1-E4F8-45D2-917F-1F691FF2BA55}" type="presParOf" srcId="{0847476C-3E53-4E59-9798-E1FBC8559A78}" destId="{771A6699-BB5B-45E8-892F-C0CD9D0D27A4}" srcOrd="14" destOrd="0" presId="urn:microsoft.com/office/officeart/2008/layout/VerticalCurvedList#1"/>
    <dgm:cxn modelId="{12466380-4F9E-473D-A950-7FBA5BFFBA9E}" type="presParOf" srcId="{771A6699-BB5B-45E8-892F-C0CD9D0D27A4}" destId="{DF140766-1933-4C2A-BD7D-2C13F764368E}" srcOrd="0" destOrd="0" presId="urn:microsoft.com/office/officeart/2008/layout/VerticalCurved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7BBE72-1A38-4ED5-85FD-325EEB55D0CE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8BCC8F-A13A-4093-80B4-F44B1D434B2F}">
      <dgm:prSet phldrT="[Text]" custT="1"/>
      <dgm:spPr/>
      <dgm:t>
        <a:bodyPr/>
        <a:lstStyle/>
        <a:p>
          <a:r>
            <a:rPr lang="en-US" sz="2000" dirty="0" err="1">
              <a:solidFill>
                <a:schemeClr val="tx1"/>
              </a:solidFill>
              <a:latin typeface="Agency FB" panose="020B0503020202020204" pitchFamily="34" charset="0"/>
            </a:rPr>
            <a:t>Pencatatan</a:t>
          </a:r>
          <a:r>
            <a:rPr lang="en-US" sz="20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gency FB" panose="020B0503020202020204" pitchFamily="34" charset="0"/>
            </a:rPr>
            <a:t>hibah</a:t>
          </a:r>
          <a:r>
            <a:rPr lang="en-US" sz="20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gency FB" panose="020B0503020202020204" pitchFamily="34" charset="0"/>
            </a:rPr>
            <a:t>langsung</a:t>
          </a:r>
          <a:r>
            <a:rPr lang="en-US" sz="2000" dirty="0">
              <a:solidFill>
                <a:schemeClr val="tx1"/>
              </a:solidFill>
              <a:latin typeface="Agency FB" panose="020B0503020202020204" pitchFamily="34" charset="0"/>
            </a:rPr>
            <a:t> TAB </a:t>
          </a:r>
          <a:r>
            <a:rPr lang="en-US" sz="2000" dirty="0" err="1">
              <a:solidFill>
                <a:schemeClr val="tx1"/>
              </a:solidFill>
              <a:latin typeface="Agency FB" panose="020B0503020202020204" pitchFamily="34" charset="0"/>
            </a:rPr>
            <a:t>diatur</a:t>
          </a:r>
          <a:r>
            <a:rPr lang="en-US" sz="20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gency FB" panose="020B0503020202020204" pitchFamily="34" charset="0"/>
            </a:rPr>
            <a:t>dalam</a:t>
          </a:r>
          <a:r>
            <a:rPr lang="en-US" sz="2000" dirty="0">
              <a:solidFill>
                <a:schemeClr val="tx1"/>
              </a:solidFill>
              <a:latin typeface="Agency FB" panose="020B0503020202020204" pitchFamily="34" charset="0"/>
            </a:rPr>
            <a:t> PMK </a:t>
          </a:r>
          <a:r>
            <a:rPr lang="en-US" sz="2000" dirty="0" err="1">
              <a:solidFill>
                <a:schemeClr val="tx1"/>
              </a:solidFill>
              <a:latin typeface="Agency FB" panose="020B0503020202020204" pitchFamily="34" charset="0"/>
            </a:rPr>
            <a:t>Nomor</a:t>
          </a:r>
          <a:r>
            <a:rPr lang="en-US" sz="2000" dirty="0">
              <a:solidFill>
                <a:schemeClr val="tx1"/>
              </a:solidFill>
              <a:latin typeface="Agency FB" panose="020B0503020202020204" pitchFamily="34" charset="0"/>
            </a:rPr>
            <a:t> 99/PMK.05/2017 </a:t>
          </a:r>
          <a:r>
            <a:rPr lang="en-US" sz="2000" dirty="0" err="1">
              <a:solidFill>
                <a:schemeClr val="tx1"/>
              </a:solidFill>
              <a:latin typeface="Agency FB" panose="020B0503020202020204" pitchFamily="34" charset="0"/>
            </a:rPr>
            <a:t>dan</a:t>
          </a:r>
          <a:r>
            <a:rPr lang="en-US" sz="2000" dirty="0">
              <a:solidFill>
                <a:schemeClr val="tx1"/>
              </a:solidFill>
              <a:latin typeface="Agency FB" panose="020B0503020202020204" pitchFamily="34" charset="0"/>
            </a:rPr>
            <a:t> PMK </a:t>
          </a:r>
          <a:r>
            <a:rPr lang="en-US" sz="2000" dirty="0" err="1">
              <a:solidFill>
                <a:schemeClr val="tx1"/>
              </a:solidFill>
              <a:latin typeface="Agency FB" panose="020B0503020202020204" pitchFamily="34" charset="0"/>
            </a:rPr>
            <a:t>Nomor</a:t>
          </a:r>
          <a:r>
            <a:rPr lang="en-US" sz="2000" dirty="0">
              <a:solidFill>
                <a:schemeClr val="tx1"/>
              </a:solidFill>
              <a:latin typeface="Agency FB" panose="020B0503020202020204" pitchFamily="34" charset="0"/>
            </a:rPr>
            <a:t> 225/PMK.05/2016</a:t>
          </a:r>
        </a:p>
      </dgm:t>
    </dgm:pt>
    <dgm:pt modelId="{BE2F1BE8-7827-42EF-A5C2-88D10564FE6B}" type="parTrans" cxnId="{A4010A74-CFA4-491A-9245-0BD0F764C636}">
      <dgm:prSet/>
      <dgm:spPr/>
      <dgm:t>
        <a:bodyPr/>
        <a:lstStyle/>
        <a:p>
          <a:endParaRPr lang="en-US" sz="2000">
            <a:latin typeface="Agency FB" panose="020B0503020202020204" pitchFamily="34" charset="0"/>
          </a:endParaRPr>
        </a:p>
      </dgm:t>
    </dgm:pt>
    <dgm:pt modelId="{9E629D4F-882B-4011-AA98-E3058EEC45B2}" type="sibTrans" cxnId="{A4010A74-CFA4-491A-9245-0BD0F764C636}">
      <dgm:prSet/>
      <dgm:spPr/>
      <dgm:t>
        <a:bodyPr/>
        <a:lstStyle/>
        <a:p>
          <a:endParaRPr lang="en-US" sz="2000">
            <a:latin typeface="Agency FB" panose="020B0503020202020204" pitchFamily="34" charset="0"/>
          </a:endParaRPr>
        </a:p>
      </dgm:t>
    </dgm:pt>
    <dgm:pt modelId="{6CB4B046-E8ED-4DCE-BD23-C2B67F448BE2}">
      <dgm:prSet phldrT="[Text]" custT="1"/>
      <dgm:spPr/>
      <dgm:t>
        <a:bodyPr/>
        <a:lstStyle/>
        <a:p>
          <a:r>
            <a:rPr lang="en-US" sz="2000" dirty="0" err="1">
              <a:solidFill>
                <a:schemeClr val="tx1"/>
              </a:solidFill>
              <a:latin typeface="Agency FB" panose="020B0503020202020204" pitchFamily="34" charset="0"/>
            </a:rPr>
            <a:t>Penyelesaian</a:t>
          </a:r>
          <a:r>
            <a:rPr lang="en-US" sz="20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gency FB" panose="020B0503020202020204" pitchFamily="34" charset="0"/>
            </a:rPr>
            <a:t>hibah</a:t>
          </a:r>
          <a:r>
            <a:rPr lang="en-US" sz="20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gency FB" panose="020B0503020202020204" pitchFamily="34" charset="0"/>
            </a:rPr>
            <a:t>langsung</a:t>
          </a:r>
          <a:r>
            <a:rPr lang="en-US" sz="2000" dirty="0">
              <a:solidFill>
                <a:schemeClr val="tx1"/>
              </a:solidFill>
              <a:latin typeface="Agency FB" panose="020B0503020202020204" pitchFamily="34" charset="0"/>
            </a:rPr>
            <a:t> TAYL </a:t>
          </a:r>
          <a:r>
            <a:rPr lang="en-US" sz="2000" dirty="0" err="1">
              <a:solidFill>
                <a:schemeClr val="tx1"/>
              </a:solidFill>
              <a:latin typeface="Agency FB" panose="020B0503020202020204" pitchFamily="34" charset="0"/>
            </a:rPr>
            <a:t>mengacu</a:t>
          </a:r>
          <a:r>
            <a:rPr lang="en-US" sz="20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gency FB" panose="020B0503020202020204" pitchFamily="34" charset="0"/>
            </a:rPr>
            <a:t>pada</a:t>
          </a:r>
          <a:r>
            <a:rPr lang="en-US" sz="20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gency FB" panose="020B0503020202020204" pitchFamily="34" charset="0"/>
            </a:rPr>
            <a:t>Surat</a:t>
          </a:r>
          <a:r>
            <a:rPr lang="en-US" sz="20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gency FB" panose="020B0503020202020204" pitchFamily="34" charset="0"/>
            </a:rPr>
            <a:t>Dirjen</a:t>
          </a:r>
          <a:r>
            <a:rPr lang="en-US" sz="20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gency FB" panose="020B0503020202020204" pitchFamily="34" charset="0"/>
            </a:rPr>
            <a:t>Perbendaharaan</a:t>
          </a:r>
          <a:r>
            <a:rPr lang="en-US" sz="20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gency FB" panose="020B0503020202020204" pitchFamily="34" charset="0"/>
            </a:rPr>
            <a:t>Nomor</a:t>
          </a:r>
          <a:r>
            <a:rPr lang="en-US" sz="2000" dirty="0">
              <a:solidFill>
                <a:schemeClr val="tx1"/>
              </a:solidFill>
              <a:latin typeface="Agency FB" panose="020B0503020202020204" pitchFamily="34" charset="0"/>
            </a:rPr>
            <a:t> S-876/PB/2020 </a:t>
          </a:r>
          <a:r>
            <a:rPr lang="en-US" sz="2000" dirty="0" err="1">
              <a:solidFill>
                <a:schemeClr val="tx1"/>
              </a:solidFill>
              <a:latin typeface="Agency FB" panose="020B0503020202020204" pitchFamily="34" charset="0"/>
            </a:rPr>
            <a:t>tanggal</a:t>
          </a:r>
          <a:r>
            <a:rPr lang="en-US" sz="2000" dirty="0">
              <a:solidFill>
                <a:schemeClr val="tx1"/>
              </a:solidFill>
              <a:latin typeface="Agency FB" panose="020B0503020202020204" pitchFamily="34" charset="0"/>
            </a:rPr>
            <a:t> 10 </a:t>
          </a:r>
          <a:r>
            <a:rPr lang="en-US" sz="2000" dirty="0" err="1">
              <a:solidFill>
                <a:schemeClr val="tx1"/>
              </a:solidFill>
              <a:latin typeface="Agency FB" panose="020B0503020202020204" pitchFamily="34" charset="0"/>
            </a:rPr>
            <a:t>Desember</a:t>
          </a:r>
          <a:r>
            <a:rPr lang="en-US" sz="2000" dirty="0">
              <a:solidFill>
                <a:schemeClr val="tx1"/>
              </a:solidFill>
              <a:latin typeface="Agency FB" panose="020B0503020202020204" pitchFamily="34" charset="0"/>
            </a:rPr>
            <a:t> 2020.</a:t>
          </a:r>
        </a:p>
      </dgm:t>
    </dgm:pt>
    <dgm:pt modelId="{6C7A7296-F604-4E3F-AAE1-EE416517327E}" type="parTrans" cxnId="{05CB1210-6B7F-4078-BA5E-96236BDCFE48}">
      <dgm:prSet/>
      <dgm:spPr/>
      <dgm:t>
        <a:bodyPr/>
        <a:lstStyle/>
        <a:p>
          <a:endParaRPr lang="en-US" sz="2000">
            <a:latin typeface="Agency FB" panose="020B0503020202020204" pitchFamily="34" charset="0"/>
          </a:endParaRPr>
        </a:p>
      </dgm:t>
    </dgm:pt>
    <dgm:pt modelId="{25516B9F-F830-47DC-B0ED-06A4078A256B}" type="sibTrans" cxnId="{05CB1210-6B7F-4078-BA5E-96236BDCFE48}">
      <dgm:prSet/>
      <dgm:spPr/>
      <dgm:t>
        <a:bodyPr/>
        <a:lstStyle/>
        <a:p>
          <a:endParaRPr lang="en-US" sz="2000">
            <a:latin typeface="Agency FB" panose="020B0503020202020204" pitchFamily="34" charset="0"/>
          </a:endParaRPr>
        </a:p>
      </dgm:t>
    </dgm:pt>
    <dgm:pt modelId="{BDF36C7D-FF7B-43AC-8D5D-B85A83895D50}">
      <dgm:prSet phldrT="[Text]" custT="1"/>
      <dgm:spPr/>
      <dgm:t>
        <a:bodyPr/>
        <a:lstStyle/>
        <a:p>
          <a:r>
            <a:rPr lang="en-US" sz="2000" dirty="0" err="1">
              <a:solidFill>
                <a:schemeClr val="tx1"/>
              </a:solidFill>
              <a:latin typeface="Agency FB" panose="020B0503020202020204" pitchFamily="34" charset="0"/>
            </a:rPr>
            <a:t>Hibah</a:t>
          </a:r>
          <a:r>
            <a:rPr lang="en-US" sz="20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gency FB" panose="020B0503020202020204" pitchFamily="34" charset="0"/>
            </a:rPr>
            <a:t>langsung</a:t>
          </a:r>
          <a:r>
            <a:rPr lang="en-US" sz="2000" dirty="0">
              <a:solidFill>
                <a:schemeClr val="tx1"/>
              </a:solidFill>
              <a:latin typeface="Agency FB" panose="020B0503020202020204" pitchFamily="34" charset="0"/>
            </a:rPr>
            <a:t> TAYL yang </a:t>
          </a:r>
          <a:r>
            <a:rPr lang="en-US" sz="2000" dirty="0" err="1">
              <a:solidFill>
                <a:schemeClr val="tx1"/>
              </a:solidFill>
              <a:latin typeface="Agency FB" panose="020B0503020202020204" pitchFamily="34" charset="0"/>
            </a:rPr>
            <a:t>belum</a:t>
          </a:r>
          <a:r>
            <a:rPr lang="en-US" sz="20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gency FB" panose="020B0503020202020204" pitchFamily="34" charset="0"/>
            </a:rPr>
            <a:t>dipertanggungjawabkan</a:t>
          </a:r>
          <a:r>
            <a:rPr lang="en-US" sz="20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gency FB" panose="020B0503020202020204" pitchFamily="34" charset="0"/>
            </a:rPr>
            <a:t>tetap</a:t>
          </a:r>
          <a:r>
            <a:rPr lang="en-US" sz="20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gency FB" panose="020B0503020202020204" pitchFamily="34" charset="0"/>
            </a:rPr>
            <a:t>dicatat</a:t>
          </a:r>
          <a:r>
            <a:rPr lang="en-US" sz="20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gency FB" panose="020B0503020202020204" pitchFamily="34" charset="0"/>
            </a:rPr>
            <a:t>dan</a:t>
          </a:r>
          <a:r>
            <a:rPr lang="en-US" sz="20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gency FB" panose="020B0503020202020204" pitchFamily="34" charset="0"/>
            </a:rPr>
            <a:t>disajikan</a:t>
          </a:r>
          <a:r>
            <a:rPr lang="en-US" sz="20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gency FB" panose="020B0503020202020204" pitchFamily="34" charset="0"/>
            </a:rPr>
            <a:t>sebagai</a:t>
          </a:r>
          <a:r>
            <a:rPr lang="en-US" sz="20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gency FB" panose="020B0503020202020204" pitchFamily="34" charset="0"/>
            </a:rPr>
            <a:t>Hibah</a:t>
          </a:r>
          <a:r>
            <a:rPr lang="en-US" sz="20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gency FB" panose="020B0503020202020204" pitchFamily="34" charset="0"/>
            </a:rPr>
            <a:t>Langsung</a:t>
          </a:r>
          <a:r>
            <a:rPr lang="en-US" sz="2000" dirty="0">
              <a:solidFill>
                <a:schemeClr val="tx1"/>
              </a:solidFill>
              <a:latin typeface="Agency FB" panose="020B0503020202020204" pitchFamily="34" charset="0"/>
            </a:rPr>
            <a:t> yang </a:t>
          </a:r>
          <a:r>
            <a:rPr lang="en-US" sz="2000" dirty="0" err="1">
              <a:solidFill>
                <a:schemeClr val="tx1"/>
              </a:solidFill>
              <a:latin typeface="Agency FB" panose="020B0503020202020204" pitchFamily="34" charset="0"/>
            </a:rPr>
            <a:t>Belum</a:t>
          </a:r>
          <a:r>
            <a:rPr lang="en-US" sz="20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gency FB" panose="020B0503020202020204" pitchFamily="34" charset="0"/>
            </a:rPr>
            <a:t>Disahkan</a:t>
          </a:r>
          <a:r>
            <a:rPr lang="en-US" sz="20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gency FB" panose="020B0503020202020204" pitchFamily="34" charset="0"/>
            </a:rPr>
            <a:t>dalam</a:t>
          </a:r>
          <a:r>
            <a:rPr lang="en-US" sz="2000" dirty="0">
              <a:solidFill>
                <a:schemeClr val="tx1"/>
              </a:solidFill>
              <a:latin typeface="Agency FB" panose="020B0503020202020204" pitchFamily="34" charset="0"/>
            </a:rPr>
            <a:t> LK </a:t>
          </a:r>
          <a:r>
            <a:rPr lang="en-US" sz="2000" dirty="0" err="1">
              <a:solidFill>
                <a:schemeClr val="tx1"/>
              </a:solidFill>
              <a:latin typeface="Agency FB" panose="020B0503020202020204" pitchFamily="34" charset="0"/>
            </a:rPr>
            <a:t>tahun</a:t>
          </a:r>
          <a:r>
            <a:rPr lang="en-US" sz="2000" dirty="0">
              <a:solidFill>
                <a:schemeClr val="tx1"/>
              </a:solidFill>
              <a:latin typeface="Agency FB" panose="020B0503020202020204" pitchFamily="34" charset="0"/>
            </a:rPr>
            <a:t> 2020.</a:t>
          </a:r>
        </a:p>
      </dgm:t>
    </dgm:pt>
    <dgm:pt modelId="{50FC730E-2DBD-44EC-A142-1BAE60631A3A}" type="parTrans" cxnId="{C2870201-9864-47F7-A45E-0B134D9544D4}">
      <dgm:prSet/>
      <dgm:spPr/>
      <dgm:t>
        <a:bodyPr/>
        <a:lstStyle/>
        <a:p>
          <a:endParaRPr lang="en-US" sz="2000">
            <a:latin typeface="Agency FB" panose="020B0503020202020204" pitchFamily="34" charset="0"/>
          </a:endParaRPr>
        </a:p>
      </dgm:t>
    </dgm:pt>
    <dgm:pt modelId="{F45CDBFE-95DE-4D81-90A8-04EA0C38B72B}" type="sibTrans" cxnId="{C2870201-9864-47F7-A45E-0B134D9544D4}">
      <dgm:prSet/>
      <dgm:spPr/>
      <dgm:t>
        <a:bodyPr/>
        <a:lstStyle/>
        <a:p>
          <a:endParaRPr lang="en-US" sz="2000">
            <a:latin typeface="Agency FB" panose="020B0503020202020204" pitchFamily="34" charset="0"/>
          </a:endParaRPr>
        </a:p>
      </dgm:t>
    </dgm:pt>
    <dgm:pt modelId="{76C10317-ADE0-4C54-B7BB-87B4EA3FD20D}">
      <dgm:prSet phldrT="[Text]" custT="1"/>
      <dgm:spPr/>
      <dgm:t>
        <a:bodyPr/>
        <a:lstStyle/>
        <a:p>
          <a:r>
            <a:rPr lang="en-US" sz="2000" dirty="0" err="1">
              <a:solidFill>
                <a:schemeClr val="tx1"/>
              </a:solidFill>
              <a:latin typeface="Agency FB" panose="020B0503020202020204" pitchFamily="34" charset="0"/>
            </a:rPr>
            <a:t>Pada</a:t>
          </a:r>
          <a:r>
            <a:rPr lang="en-US" sz="20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gency FB" panose="020B0503020202020204" pitchFamily="34" charset="0"/>
            </a:rPr>
            <a:t>Aplikasi</a:t>
          </a:r>
          <a:r>
            <a:rPr lang="en-US" sz="2000" dirty="0">
              <a:solidFill>
                <a:schemeClr val="tx1"/>
              </a:solidFill>
              <a:latin typeface="Agency FB" panose="020B0503020202020204" pitchFamily="34" charset="0"/>
            </a:rPr>
            <a:t> SAIBA, </a:t>
          </a:r>
          <a:r>
            <a:rPr lang="en-US" sz="2000" dirty="0" err="1">
              <a:solidFill>
                <a:schemeClr val="tx1"/>
              </a:solidFill>
              <a:latin typeface="Agency FB" panose="020B0503020202020204" pitchFamily="34" charset="0"/>
            </a:rPr>
            <a:t>Hibah</a:t>
          </a:r>
          <a:r>
            <a:rPr lang="en-US" sz="20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gency FB" panose="020B0503020202020204" pitchFamily="34" charset="0"/>
            </a:rPr>
            <a:t>Langsung</a:t>
          </a:r>
          <a:r>
            <a:rPr lang="en-US" sz="2000" dirty="0">
              <a:solidFill>
                <a:schemeClr val="tx1"/>
              </a:solidFill>
              <a:latin typeface="Agency FB" panose="020B0503020202020204" pitchFamily="34" charset="0"/>
            </a:rPr>
            <a:t> yang </a:t>
          </a:r>
          <a:r>
            <a:rPr lang="en-US" sz="2000" dirty="0" err="1">
              <a:solidFill>
                <a:schemeClr val="tx1"/>
              </a:solidFill>
              <a:latin typeface="Agency FB" panose="020B0503020202020204" pitchFamily="34" charset="0"/>
            </a:rPr>
            <a:t>Belum</a:t>
          </a:r>
          <a:r>
            <a:rPr lang="en-US" sz="20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gency FB" panose="020B0503020202020204" pitchFamily="34" charset="0"/>
            </a:rPr>
            <a:t>Disahkan</a:t>
          </a:r>
          <a:r>
            <a:rPr lang="en-US" sz="20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gency FB" panose="020B0503020202020204" pitchFamily="34" charset="0"/>
            </a:rPr>
            <a:t>dicatat</a:t>
          </a:r>
          <a:r>
            <a:rPr lang="en-US" sz="20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gency FB" panose="020B0503020202020204" pitchFamily="34" charset="0"/>
            </a:rPr>
            <a:t>melalui</a:t>
          </a:r>
          <a:r>
            <a:rPr lang="en-US" sz="20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gency FB" panose="020B0503020202020204" pitchFamily="34" charset="0"/>
            </a:rPr>
            <a:t>jurnal</a:t>
          </a:r>
          <a:r>
            <a:rPr lang="en-US" sz="20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gency FB" panose="020B0503020202020204" pitchFamily="34" charset="0"/>
            </a:rPr>
            <a:t>penyesuaian</a:t>
          </a:r>
          <a:r>
            <a:rPr lang="en-US" sz="2000" dirty="0">
              <a:solidFill>
                <a:schemeClr val="tx1"/>
              </a:solidFill>
              <a:latin typeface="Agency FB" panose="020B0503020202020204" pitchFamily="34" charset="0"/>
            </a:rPr>
            <a:t>. </a:t>
          </a:r>
        </a:p>
      </dgm:t>
    </dgm:pt>
    <dgm:pt modelId="{27F96855-DDA9-4044-891C-B37CA3FBDFB2}" type="parTrans" cxnId="{EB58504A-4C9C-4045-A4EB-3E910995A7D4}">
      <dgm:prSet/>
      <dgm:spPr/>
      <dgm:t>
        <a:bodyPr/>
        <a:lstStyle/>
        <a:p>
          <a:endParaRPr lang="en-US" sz="2000">
            <a:latin typeface="Agency FB" panose="020B0503020202020204" pitchFamily="34" charset="0"/>
          </a:endParaRPr>
        </a:p>
      </dgm:t>
    </dgm:pt>
    <dgm:pt modelId="{04947A32-0848-4E71-A9EE-D6977D0E308C}" type="sibTrans" cxnId="{EB58504A-4C9C-4045-A4EB-3E910995A7D4}">
      <dgm:prSet/>
      <dgm:spPr/>
      <dgm:t>
        <a:bodyPr/>
        <a:lstStyle/>
        <a:p>
          <a:endParaRPr lang="en-US" sz="2000">
            <a:latin typeface="Agency FB" panose="020B0503020202020204" pitchFamily="34" charset="0"/>
          </a:endParaRPr>
        </a:p>
      </dgm:t>
    </dgm:pt>
    <dgm:pt modelId="{305BFAA7-9AAB-4478-BB82-5FAAB1F501EA}">
      <dgm:prSet phldrT="[Text]" custT="1"/>
      <dgm:spPr/>
      <dgm:t>
        <a:bodyPr/>
        <a:lstStyle/>
        <a:p>
          <a:r>
            <a:rPr lang="en-US" sz="2000" dirty="0" err="1">
              <a:solidFill>
                <a:schemeClr val="tx1"/>
              </a:solidFill>
              <a:latin typeface="Agency FB" panose="020B0503020202020204" pitchFamily="34" charset="0"/>
            </a:rPr>
            <a:t>Penerimaan</a:t>
          </a:r>
          <a:r>
            <a:rPr lang="en-US" sz="20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gency FB" panose="020B0503020202020204" pitchFamily="34" charset="0"/>
            </a:rPr>
            <a:t>Hibah</a:t>
          </a:r>
          <a:r>
            <a:rPr lang="en-US" sz="2000" dirty="0">
              <a:solidFill>
                <a:schemeClr val="tx1"/>
              </a:solidFill>
              <a:latin typeface="Agency FB" panose="020B0503020202020204" pitchFamily="34" charset="0"/>
            </a:rPr>
            <a:t> (</a:t>
          </a:r>
          <a:r>
            <a:rPr lang="en-US" sz="2000" dirty="0" err="1">
              <a:solidFill>
                <a:schemeClr val="tx1"/>
              </a:solidFill>
              <a:latin typeface="Agency FB" panose="020B0503020202020204" pitchFamily="34" charset="0"/>
            </a:rPr>
            <a:t>satker</a:t>
          </a:r>
          <a:r>
            <a:rPr lang="en-US" sz="2000" dirty="0">
              <a:solidFill>
                <a:schemeClr val="tx1"/>
              </a:solidFill>
              <a:latin typeface="Agency FB" panose="020B0503020202020204" pitchFamily="34" charset="0"/>
            </a:rPr>
            <a:t> BLU) </a:t>
          </a:r>
          <a:r>
            <a:rPr lang="en-US" sz="2000" dirty="0" err="1">
              <a:solidFill>
                <a:schemeClr val="tx1"/>
              </a:solidFill>
              <a:latin typeface="Agency FB" panose="020B0503020202020204" pitchFamily="34" charset="0"/>
            </a:rPr>
            <a:t>dicatat</a:t>
          </a:r>
          <a:r>
            <a:rPr lang="en-US" sz="20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gency FB" panose="020B0503020202020204" pitchFamily="34" charset="0"/>
            </a:rPr>
            <a:t>sebagai</a:t>
          </a:r>
          <a:r>
            <a:rPr lang="en-US" sz="20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gency FB" panose="020B0503020202020204" pitchFamily="34" charset="0"/>
            </a:rPr>
            <a:t>Penerimaan</a:t>
          </a:r>
          <a:r>
            <a:rPr lang="en-US" sz="20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gency FB" panose="020B0503020202020204" pitchFamily="34" charset="0"/>
            </a:rPr>
            <a:t>Pendapatan</a:t>
          </a:r>
          <a:r>
            <a:rPr lang="en-US" sz="20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Agency FB" panose="020B0503020202020204" pitchFamily="34" charset="0"/>
            </a:rPr>
            <a:t>Hibah</a:t>
          </a:r>
          <a:r>
            <a:rPr lang="en-US" sz="20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</a:p>
      </dgm:t>
    </dgm:pt>
    <dgm:pt modelId="{F563BBFB-8A53-46C1-9799-A0CF6A88A6FE}" type="parTrans" cxnId="{967A9F46-FE8E-46FE-9EF8-52E36032F282}">
      <dgm:prSet/>
      <dgm:spPr/>
    </dgm:pt>
    <dgm:pt modelId="{40EBC366-A12C-4888-8764-4750B793B4A3}" type="sibTrans" cxnId="{967A9F46-FE8E-46FE-9EF8-52E36032F282}">
      <dgm:prSet/>
      <dgm:spPr/>
    </dgm:pt>
    <dgm:pt modelId="{31D9E95F-2C5F-44BB-9AEB-D516BCA7C441}" type="pres">
      <dgm:prSet presAssocID="{AD7BBE72-1A38-4ED5-85FD-325EEB55D0CE}" presName="linear" presStyleCnt="0">
        <dgm:presLayoutVars>
          <dgm:dir/>
          <dgm:animLvl val="lvl"/>
          <dgm:resizeHandles val="exact"/>
        </dgm:presLayoutVars>
      </dgm:prSet>
      <dgm:spPr/>
    </dgm:pt>
    <dgm:pt modelId="{09E2E547-C2A9-4660-A2FA-5A3A672C64E0}" type="pres">
      <dgm:prSet presAssocID="{9B8BCC8F-A13A-4093-80B4-F44B1D434B2F}" presName="parentLin" presStyleCnt="0"/>
      <dgm:spPr/>
    </dgm:pt>
    <dgm:pt modelId="{3AE82CED-87C4-4083-BED2-D07FB27FA22C}" type="pres">
      <dgm:prSet presAssocID="{9B8BCC8F-A13A-4093-80B4-F44B1D434B2F}" presName="parentLeftMargin" presStyleLbl="node1" presStyleIdx="0" presStyleCnt="5"/>
      <dgm:spPr/>
    </dgm:pt>
    <dgm:pt modelId="{4D553467-BEDD-4607-847B-83E23B750B3A}" type="pres">
      <dgm:prSet presAssocID="{9B8BCC8F-A13A-4093-80B4-F44B1D434B2F}" presName="parentText" presStyleLbl="node1" presStyleIdx="0" presStyleCnt="5" custScaleX="127645">
        <dgm:presLayoutVars>
          <dgm:chMax val="0"/>
          <dgm:bulletEnabled val="1"/>
        </dgm:presLayoutVars>
      </dgm:prSet>
      <dgm:spPr/>
    </dgm:pt>
    <dgm:pt modelId="{931B09F9-1E5D-47BA-AFAA-F5DA49AF49E2}" type="pres">
      <dgm:prSet presAssocID="{9B8BCC8F-A13A-4093-80B4-F44B1D434B2F}" presName="negativeSpace" presStyleCnt="0"/>
      <dgm:spPr/>
    </dgm:pt>
    <dgm:pt modelId="{DAAC7DE6-CE21-45D3-85A7-85E67281C522}" type="pres">
      <dgm:prSet presAssocID="{9B8BCC8F-A13A-4093-80B4-F44B1D434B2F}" presName="childText" presStyleLbl="conFgAcc1" presStyleIdx="0" presStyleCnt="5">
        <dgm:presLayoutVars>
          <dgm:bulletEnabled val="1"/>
        </dgm:presLayoutVars>
      </dgm:prSet>
      <dgm:spPr/>
    </dgm:pt>
    <dgm:pt modelId="{A5ADCEE3-CF3F-4E9E-9FEB-21F86B834CF0}" type="pres">
      <dgm:prSet presAssocID="{9E629D4F-882B-4011-AA98-E3058EEC45B2}" presName="spaceBetweenRectangles" presStyleCnt="0"/>
      <dgm:spPr/>
    </dgm:pt>
    <dgm:pt modelId="{10E5A014-A8BE-4A61-BA2C-CDF95B86D040}" type="pres">
      <dgm:prSet presAssocID="{6CB4B046-E8ED-4DCE-BD23-C2B67F448BE2}" presName="parentLin" presStyleCnt="0"/>
      <dgm:spPr/>
    </dgm:pt>
    <dgm:pt modelId="{608B35B0-57F1-4B17-AD95-8A687BBFFFC1}" type="pres">
      <dgm:prSet presAssocID="{6CB4B046-E8ED-4DCE-BD23-C2B67F448BE2}" presName="parentLeftMargin" presStyleLbl="node1" presStyleIdx="0" presStyleCnt="5"/>
      <dgm:spPr/>
    </dgm:pt>
    <dgm:pt modelId="{5535204F-148D-4AB7-B87E-7F2D233F1934}" type="pres">
      <dgm:prSet presAssocID="{6CB4B046-E8ED-4DCE-BD23-C2B67F448BE2}" presName="parentText" presStyleLbl="node1" presStyleIdx="1" presStyleCnt="5" custScaleX="127645">
        <dgm:presLayoutVars>
          <dgm:chMax val="0"/>
          <dgm:bulletEnabled val="1"/>
        </dgm:presLayoutVars>
      </dgm:prSet>
      <dgm:spPr/>
    </dgm:pt>
    <dgm:pt modelId="{0D9EAC30-3E61-4DB2-981A-283D2C5D9D38}" type="pres">
      <dgm:prSet presAssocID="{6CB4B046-E8ED-4DCE-BD23-C2B67F448BE2}" presName="negativeSpace" presStyleCnt="0"/>
      <dgm:spPr/>
    </dgm:pt>
    <dgm:pt modelId="{BF12467B-CCCF-4D53-9204-202D55239931}" type="pres">
      <dgm:prSet presAssocID="{6CB4B046-E8ED-4DCE-BD23-C2B67F448BE2}" presName="childText" presStyleLbl="conFgAcc1" presStyleIdx="1" presStyleCnt="5">
        <dgm:presLayoutVars>
          <dgm:bulletEnabled val="1"/>
        </dgm:presLayoutVars>
      </dgm:prSet>
      <dgm:spPr/>
    </dgm:pt>
    <dgm:pt modelId="{EB1A98EB-425A-4D71-B0F6-D836C9B122B8}" type="pres">
      <dgm:prSet presAssocID="{25516B9F-F830-47DC-B0ED-06A4078A256B}" presName="spaceBetweenRectangles" presStyleCnt="0"/>
      <dgm:spPr/>
    </dgm:pt>
    <dgm:pt modelId="{E212B396-D1EC-452B-9E46-05C67E7E45C9}" type="pres">
      <dgm:prSet presAssocID="{BDF36C7D-FF7B-43AC-8D5D-B85A83895D50}" presName="parentLin" presStyleCnt="0"/>
      <dgm:spPr/>
    </dgm:pt>
    <dgm:pt modelId="{6E540F03-1635-4B21-A864-A4BF27521390}" type="pres">
      <dgm:prSet presAssocID="{BDF36C7D-FF7B-43AC-8D5D-B85A83895D50}" presName="parentLeftMargin" presStyleLbl="node1" presStyleIdx="1" presStyleCnt="5"/>
      <dgm:spPr/>
    </dgm:pt>
    <dgm:pt modelId="{CCCE3728-E6C2-4754-8FDA-E31E74A860CC}" type="pres">
      <dgm:prSet presAssocID="{BDF36C7D-FF7B-43AC-8D5D-B85A83895D50}" presName="parentText" presStyleLbl="node1" presStyleIdx="2" presStyleCnt="5" custScaleX="127645">
        <dgm:presLayoutVars>
          <dgm:chMax val="0"/>
          <dgm:bulletEnabled val="1"/>
        </dgm:presLayoutVars>
      </dgm:prSet>
      <dgm:spPr/>
    </dgm:pt>
    <dgm:pt modelId="{7B88C15A-4C83-4BBD-BA70-29BFE76A2B7E}" type="pres">
      <dgm:prSet presAssocID="{BDF36C7D-FF7B-43AC-8D5D-B85A83895D50}" presName="negativeSpace" presStyleCnt="0"/>
      <dgm:spPr/>
    </dgm:pt>
    <dgm:pt modelId="{E2B73731-F277-4159-8D5D-4A99C808AA5E}" type="pres">
      <dgm:prSet presAssocID="{BDF36C7D-FF7B-43AC-8D5D-B85A83895D50}" presName="childText" presStyleLbl="conFgAcc1" presStyleIdx="2" presStyleCnt="5">
        <dgm:presLayoutVars>
          <dgm:bulletEnabled val="1"/>
        </dgm:presLayoutVars>
      </dgm:prSet>
      <dgm:spPr/>
    </dgm:pt>
    <dgm:pt modelId="{73413B83-6276-4C96-90E4-D5F425CB6C32}" type="pres">
      <dgm:prSet presAssocID="{F45CDBFE-95DE-4D81-90A8-04EA0C38B72B}" presName="spaceBetweenRectangles" presStyleCnt="0"/>
      <dgm:spPr/>
    </dgm:pt>
    <dgm:pt modelId="{A402AACF-5708-46D7-8E21-5E1FBAB53E72}" type="pres">
      <dgm:prSet presAssocID="{76C10317-ADE0-4C54-B7BB-87B4EA3FD20D}" presName="parentLin" presStyleCnt="0"/>
      <dgm:spPr/>
    </dgm:pt>
    <dgm:pt modelId="{CA51840E-92D9-4442-9AFD-D45A3C623CB1}" type="pres">
      <dgm:prSet presAssocID="{76C10317-ADE0-4C54-B7BB-87B4EA3FD20D}" presName="parentLeftMargin" presStyleLbl="node1" presStyleIdx="2" presStyleCnt="5"/>
      <dgm:spPr/>
    </dgm:pt>
    <dgm:pt modelId="{6768A0B1-4ACC-48DB-BB7A-499C91ABADCB}" type="pres">
      <dgm:prSet presAssocID="{76C10317-ADE0-4C54-B7BB-87B4EA3FD20D}" presName="parentText" presStyleLbl="node1" presStyleIdx="3" presStyleCnt="5" custScaleX="127645">
        <dgm:presLayoutVars>
          <dgm:chMax val="0"/>
          <dgm:bulletEnabled val="1"/>
        </dgm:presLayoutVars>
      </dgm:prSet>
      <dgm:spPr/>
    </dgm:pt>
    <dgm:pt modelId="{A4C40DA1-A1B7-4770-91AE-3DAF66B9F5B8}" type="pres">
      <dgm:prSet presAssocID="{76C10317-ADE0-4C54-B7BB-87B4EA3FD20D}" presName="negativeSpace" presStyleCnt="0"/>
      <dgm:spPr/>
    </dgm:pt>
    <dgm:pt modelId="{BEDBE371-8E12-4881-A52F-82D444CE1A1A}" type="pres">
      <dgm:prSet presAssocID="{76C10317-ADE0-4C54-B7BB-87B4EA3FD20D}" presName="childText" presStyleLbl="conFgAcc1" presStyleIdx="3" presStyleCnt="5">
        <dgm:presLayoutVars>
          <dgm:bulletEnabled val="1"/>
        </dgm:presLayoutVars>
      </dgm:prSet>
      <dgm:spPr/>
    </dgm:pt>
    <dgm:pt modelId="{AFFC9704-2CB2-4520-BABE-1EF8D08CA7A7}" type="pres">
      <dgm:prSet presAssocID="{04947A32-0848-4E71-A9EE-D6977D0E308C}" presName="spaceBetweenRectangles" presStyleCnt="0"/>
      <dgm:spPr/>
    </dgm:pt>
    <dgm:pt modelId="{2259593D-0D60-4B07-81E3-F6701BEFD0DB}" type="pres">
      <dgm:prSet presAssocID="{305BFAA7-9AAB-4478-BB82-5FAAB1F501EA}" presName="parentLin" presStyleCnt="0"/>
      <dgm:spPr/>
    </dgm:pt>
    <dgm:pt modelId="{5282B949-2BA0-4602-92B4-5EA27B43357C}" type="pres">
      <dgm:prSet presAssocID="{305BFAA7-9AAB-4478-BB82-5FAAB1F501EA}" presName="parentLeftMargin" presStyleLbl="node1" presStyleIdx="3" presStyleCnt="5"/>
      <dgm:spPr/>
    </dgm:pt>
    <dgm:pt modelId="{FB97B18B-FCDA-46AB-A3AF-6F381EB5C60D}" type="pres">
      <dgm:prSet presAssocID="{305BFAA7-9AAB-4478-BB82-5FAAB1F501EA}" presName="parentText" presStyleLbl="node1" presStyleIdx="4" presStyleCnt="5" custScaleX="127663">
        <dgm:presLayoutVars>
          <dgm:chMax val="0"/>
          <dgm:bulletEnabled val="1"/>
        </dgm:presLayoutVars>
      </dgm:prSet>
      <dgm:spPr/>
    </dgm:pt>
    <dgm:pt modelId="{66FD57CB-75B1-4C2B-A8AD-4E27A0413C49}" type="pres">
      <dgm:prSet presAssocID="{305BFAA7-9AAB-4478-BB82-5FAAB1F501EA}" presName="negativeSpace" presStyleCnt="0"/>
      <dgm:spPr/>
    </dgm:pt>
    <dgm:pt modelId="{0AEA8FAD-8E75-4138-B59A-5605E847D530}" type="pres">
      <dgm:prSet presAssocID="{305BFAA7-9AAB-4478-BB82-5FAAB1F501E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2870201-9864-47F7-A45E-0B134D9544D4}" srcId="{AD7BBE72-1A38-4ED5-85FD-325EEB55D0CE}" destId="{BDF36C7D-FF7B-43AC-8D5D-B85A83895D50}" srcOrd="2" destOrd="0" parTransId="{50FC730E-2DBD-44EC-A142-1BAE60631A3A}" sibTransId="{F45CDBFE-95DE-4D81-90A8-04EA0C38B72B}"/>
    <dgm:cxn modelId="{05CB1210-6B7F-4078-BA5E-96236BDCFE48}" srcId="{AD7BBE72-1A38-4ED5-85FD-325EEB55D0CE}" destId="{6CB4B046-E8ED-4DCE-BD23-C2B67F448BE2}" srcOrd="1" destOrd="0" parTransId="{6C7A7296-F604-4E3F-AAE1-EE416517327E}" sibTransId="{25516B9F-F830-47DC-B0ED-06A4078A256B}"/>
    <dgm:cxn modelId="{EC51031D-9B82-4D49-8687-F70DB45347E5}" type="presOf" srcId="{305BFAA7-9AAB-4478-BB82-5FAAB1F501EA}" destId="{5282B949-2BA0-4602-92B4-5EA27B43357C}" srcOrd="0" destOrd="0" presId="urn:microsoft.com/office/officeart/2005/8/layout/list1"/>
    <dgm:cxn modelId="{C8448D28-A1F6-49DB-89A3-CF212DDCF3D3}" type="presOf" srcId="{BDF36C7D-FF7B-43AC-8D5D-B85A83895D50}" destId="{6E540F03-1635-4B21-A864-A4BF27521390}" srcOrd="0" destOrd="0" presId="urn:microsoft.com/office/officeart/2005/8/layout/list1"/>
    <dgm:cxn modelId="{92942240-C6E2-4FB2-8190-5F285326AFCF}" type="presOf" srcId="{6CB4B046-E8ED-4DCE-BD23-C2B67F448BE2}" destId="{5535204F-148D-4AB7-B87E-7F2D233F1934}" srcOrd="1" destOrd="0" presId="urn:microsoft.com/office/officeart/2005/8/layout/list1"/>
    <dgm:cxn modelId="{BBF48260-A5E4-4332-AEC9-ACD9956D0AF5}" type="presOf" srcId="{BDF36C7D-FF7B-43AC-8D5D-B85A83895D50}" destId="{CCCE3728-E6C2-4754-8FDA-E31E74A860CC}" srcOrd="1" destOrd="0" presId="urn:microsoft.com/office/officeart/2005/8/layout/list1"/>
    <dgm:cxn modelId="{967A9F46-FE8E-46FE-9EF8-52E36032F282}" srcId="{AD7BBE72-1A38-4ED5-85FD-325EEB55D0CE}" destId="{305BFAA7-9AAB-4478-BB82-5FAAB1F501EA}" srcOrd="4" destOrd="0" parTransId="{F563BBFB-8A53-46C1-9799-A0CF6A88A6FE}" sibTransId="{40EBC366-A12C-4888-8764-4750B793B4A3}"/>
    <dgm:cxn modelId="{EB58504A-4C9C-4045-A4EB-3E910995A7D4}" srcId="{AD7BBE72-1A38-4ED5-85FD-325EEB55D0CE}" destId="{76C10317-ADE0-4C54-B7BB-87B4EA3FD20D}" srcOrd="3" destOrd="0" parTransId="{27F96855-DDA9-4044-891C-B37CA3FBDFB2}" sibTransId="{04947A32-0848-4E71-A9EE-D6977D0E308C}"/>
    <dgm:cxn modelId="{A4010A74-CFA4-491A-9245-0BD0F764C636}" srcId="{AD7BBE72-1A38-4ED5-85FD-325EEB55D0CE}" destId="{9B8BCC8F-A13A-4093-80B4-F44B1D434B2F}" srcOrd="0" destOrd="0" parTransId="{BE2F1BE8-7827-42EF-A5C2-88D10564FE6B}" sibTransId="{9E629D4F-882B-4011-AA98-E3058EEC45B2}"/>
    <dgm:cxn modelId="{10ABA09C-16C7-40B3-A657-453870FCC1C1}" type="presOf" srcId="{305BFAA7-9AAB-4478-BB82-5FAAB1F501EA}" destId="{FB97B18B-FCDA-46AB-A3AF-6F381EB5C60D}" srcOrd="1" destOrd="0" presId="urn:microsoft.com/office/officeart/2005/8/layout/list1"/>
    <dgm:cxn modelId="{5226F9A2-715A-4F01-9821-B8AE7A309F5A}" type="presOf" srcId="{76C10317-ADE0-4C54-B7BB-87B4EA3FD20D}" destId="{6768A0B1-4ACC-48DB-BB7A-499C91ABADCB}" srcOrd="1" destOrd="0" presId="urn:microsoft.com/office/officeart/2005/8/layout/list1"/>
    <dgm:cxn modelId="{2F956CA9-D6B4-4464-B4E9-40A7DF558443}" type="presOf" srcId="{9B8BCC8F-A13A-4093-80B4-F44B1D434B2F}" destId="{4D553467-BEDD-4607-847B-83E23B750B3A}" srcOrd="1" destOrd="0" presId="urn:microsoft.com/office/officeart/2005/8/layout/list1"/>
    <dgm:cxn modelId="{7ACB7DAD-52CD-4A09-BFAB-7C5890F3A5CB}" type="presOf" srcId="{76C10317-ADE0-4C54-B7BB-87B4EA3FD20D}" destId="{CA51840E-92D9-4442-9AFD-D45A3C623CB1}" srcOrd="0" destOrd="0" presId="urn:microsoft.com/office/officeart/2005/8/layout/list1"/>
    <dgm:cxn modelId="{B65E5EBD-5B9B-4A51-8387-63EA8612BAD7}" type="presOf" srcId="{6CB4B046-E8ED-4DCE-BD23-C2B67F448BE2}" destId="{608B35B0-57F1-4B17-AD95-8A687BBFFFC1}" srcOrd="0" destOrd="0" presId="urn:microsoft.com/office/officeart/2005/8/layout/list1"/>
    <dgm:cxn modelId="{D9683BCE-C105-4789-BE69-B55E6F57EB73}" type="presOf" srcId="{AD7BBE72-1A38-4ED5-85FD-325EEB55D0CE}" destId="{31D9E95F-2C5F-44BB-9AEB-D516BCA7C441}" srcOrd="0" destOrd="0" presId="urn:microsoft.com/office/officeart/2005/8/layout/list1"/>
    <dgm:cxn modelId="{6A49F8EF-819F-43C9-9BA7-801905F7A3E2}" type="presOf" srcId="{9B8BCC8F-A13A-4093-80B4-F44B1D434B2F}" destId="{3AE82CED-87C4-4083-BED2-D07FB27FA22C}" srcOrd="0" destOrd="0" presId="urn:microsoft.com/office/officeart/2005/8/layout/list1"/>
    <dgm:cxn modelId="{7B97E730-5020-4642-B3F8-889B4427B623}" type="presParOf" srcId="{31D9E95F-2C5F-44BB-9AEB-D516BCA7C441}" destId="{09E2E547-C2A9-4660-A2FA-5A3A672C64E0}" srcOrd="0" destOrd="0" presId="urn:microsoft.com/office/officeart/2005/8/layout/list1"/>
    <dgm:cxn modelId="{577BD438-5051-4385-B3B0-31149345B693}" type="presParOf" srcId="{09E2E547-C2A9-4660-A2FA-5A3A672C64E0}" destId="{3AE82CED-87C4-4083-BED2-D07FB27FA22C}" srcOrd="0" destOrd="0" presId="urn:microsoft.com/office/officeart/2005/8/layout/list1"/>
    <dgm:cxn modelId="{92966796-17AD-4B40-BD70-14CDAC282F43}" type="presParOf" srcId="{09E2E547-C2A9-4660-A2FA-5A3A672C64E0}" destId="{4D553467-BEDD-4607-847B-83E23B750B3A}" srcOrd="1" destOrd="0" presId="urn:microsoft.com/office/officeart/2005/8/layout/list1"/>
    <dgm:cxn modelId="{3628221A-2D5E-46F3-889C-180675E1670F}" type="presParOf" srcId="{31D9E95F-2C5F-44BB-9AEB-D516BCA7C441}" destId="{931B09F9-1E5D-47BA-AFAA-F5DA49AF49E2}" srcOrd="1" destOrd="0" presId="urn:microsoft.com/office/officeart/2005/8/layout/list1"/>
    <dgm:cxn modelId="{8C2F41D9-62A6-4DDA-94BD-1BACCBA29408}" type="presParOf" srcId="{31D9E95F-2C5F-44BB-9AEB-D516BCA7C441}" destId="{DAAC7DE6-CE21-45D3-85A7-85E67281C522}" srcOrd="2" destOrd="0" presId="urn:microsoft.com/office/officeart/2005/8/layout/list1"/>
    <dgm:cxn modelId="{FF3AC96C-8F5F-4CE4-96BF-EFD588F4C98F}" type="presParOf" srcId="{31D9E95F-2C5F-44BB-9AEB-D516BCA7C441}" destId="{A5ADCEE3-CF3F-4E9E-9FEB-21F86B834CF0}" srcOrd="3" destOrd="0" presId="urn:microsoft.com/office/officeart/2005/8/layout/list1"/>
    <dgm:cxn modelId="{B6F64BF5-BC92-4519-9D74-FA85EAC94FB4}" type="presParOf" srcId="{31D9E95F-2C5F-44BB-9AEB-D516BCA7C441}" destId="{10E5A014-A8BE-4A61-BA2C-CDF95B86D040}" srcOrd="4" destOrd="0" presId="urn:microsoft.com/office/officeart/2005/8/layout/list1"/>
    <dgm:cxn modelId="{CDE64B81-78B8-4C8D-A36F-2BF799D3E57B}" type="presParOf" srcId="{10E5A014-A8BE-4A61-BA2C-CDF95B86D040}" destId="{608B35B0-57F1-4B17-AD95-8A687BBFFFC1}" srcOrd="0" destOrd="0" presId="urn:microsoft.com/office/officeart/2005/8/layout/list1"/>
    <dgm:cxn modelId="{253D2670-A732-4199-AE84-48694E89ED34}" type="presParOf" srcId="{10E5A014-A8BE-4A61-BA2C-CDF95B86D040}" destId="{5535204F-148D-4AB7-B87E-7F2D233F1934}" srcOrd="1" destOrd="0" presId="urn:microsoft.com/office/officeart/2005/8/layout/list1"/>
    <dgm:cxn modelId="{423EAE82-776E-4143-B17A-57B837DF6ACA}" type="presParOf" srcId="{31D9E95F-2C5F-44BB-9AEB-D516BCA7C441}" destId="{0D9EAC30-3E61-4DB2-981A-283D2C5D9D38}" srcOrd="5" destOrd="0" presId="urn:microsoft.com/office/officeart/2005/8/layout/list1"/>
    <dgm:cxn modelId="{AA99866D-3C0F-48D2-8CE3-8D31F9B96ACD}" type="presParOf" srcId="{31D9E95F-2C5F-44BB-9AEB-D516BCA7C441}" destId="{BF12467B-CCCF-4D53-9204-202D55239931}" srcOrd="6" destOrd="0" presId="urn:microsoft.com/office/officeart/2005/8/layout/list1"/>
    <dgm:cxn modelId="{3A9CA873-02CF-4946-A23C-60E2960D125D}" type="presParOf" srcId="{31D9E95F-2C5F-44BB-9AEB-D516BCA7C441}" destId="{EB1A98EB-425A-4D71-B0F6-D836C9B122B8}" srcOrd="7" destOrd="0" presId="urn:microsoft.com/office/officeart/2005/8/layout/list1"/>
    <dgm:cxn modelId="{F38514C5-E9DD-4EE1-9C8B-0048CC479CFD}" type="presParOf" srcId="{31D9E95F-2C5F-44BB-9AEB-D516BCA7C441}" destId="{E212B396-D1EC-452B-9E46-05C67E7E45C9}" srcOrd="8" destOrd="0" presId="urn:microsoft.com/office/officeart/2005/8/layout/list1"/>
    <dgm:cxn modelId="{E4DEC2E3-D0CB-432A-8E32-491D5952FF5E}" type="presParOf" srcId="{E212B396-D1EC-452B-9E46-05C67E7E45C9}" destId="{6E540F03-1635-4B21-A864-A4BF27521390}" srcOrd="0" destOrd="0" presId="urn:microsoft.com/office/officeart/2005/8/layout/list1"/>
    <dgm:cxn modelId="{EE132426-0DFB-4342-AC58-1922D7971514}" type="presParOf" srcId="{E212B396-D1EC-452B-9E46-05C67E7E45C9}" destId="{CCCE3728-E6C2-4754-8FDA-E31E74A860CC}" srcOrd="1" destOrd="0" presId="urn:microsoft.com/office/officeart/2005/8/layout/list1"/>
    <dgm:cxn modelId="{470DBFB6-E0DB-4633-98EA-AD5D708D550A}" type="presParOf" srcId="{31D9E95F-2C5F-44BB-9AEB-D516BCA7C441}" destId="{7B88C15A-4C83-4BBD-BA70-29BFE76A2B7E}" srcOrd="9" destOrd="0" presId="urn:microsoft.com/office/officeart/2005/8/layout/list1"/>
    <dgm:cxn modelId="{E9C59390-F7BC-4F31-B647-DA8FF17DEF29}" type="presParOf" srcId="{31D9E95F-2C5F-44BB-9AEB-D516BCA7C441}" destId="{E2B73731-F277-4159-8D5D-4A99C808AA5E}" srcOrd="10" destOrd="0" presId="urn:microsoft.com/office/officeart/2005/8/layout/list1"/>
    <dgm:cxn modelId="{63C125DD-CD71-469C-A27B-0584204CF826}" type="presParOf" srcId="{31D9E95F-2C5F-44BB-9AEB-D516BCA7C441}" destId="{73413B83-6276-4C96-90E4-D5F425CB6C32}" srcOrd="11" destOrd="0" presId="urn:microsoft.com/office/officeart/2005/8/layout/list1"/>
    <dgm:cxn modelId="{634E812B-8FCF-441F-A455-C2C372DDB81A}" type="presParOf" srcId="{31D9E95F-2C5F-44BB-9AEB-D516BCA7C441}" destId="{A402AACF-5708-46D7-8E21-5E1FBAB53E72}" srcOrd="12" destOrd="0" presId="urn:microsoft.com/office/officeart/2005/8/layout/list1"/>
    <dgm:cxn modelId="{743C6966-336E-4CD1-BCC4-351265164D65}" type="presParOf" srcId="{A402AACF-5708-46D7-8E21-5E1FBAB53E72}" destId="{CA51840E-92D9-4442-9AFD-D45A3C623CB1}" srcOrd="0" destOrd="0" presId="urn:microsoft.com/office/officeart/2005/8/layout/list1"/>
    <dgm:cxn modelId="{BE9EDD9A-D9C6-4A84-B539-63698DC52DF7}" type="presParOf" srcId="{A402AACF-5708-46D7-8E21-5E1FBAB53E72}" destId="{6768A0B1-4ACC-48DB-BB7A-499C91ABADCB}" srcOrd="1" destOrd="0" presId="urn:microsoft.com/office/officeart/2005/8/layout/list1"/>
    <dgm:cxn modelId="{5991EDFD-499E-462E-BB71-DB08A1B8B2E8}" type="presParOf" srcId="{31D9E95F-2C5F-44BB-9AEB-D516BCA7C441}" destId="{A4C40DA1-A1B7-4770-91AE-3DAF66B9F5B8}" srcOrd="13" destOrd="0" presId="urn:microsoft.com/office/officeart/2005/8/layout/list1"/>
    <dgm:cxn modelId="{E7EAD0FC-C976-4813-A483-674ECBFDA65E}" type="presParOf" srcId="{31D9E95F-2C5F-44BB-9AEB-D516BCA7C441}" destId="{BEDBE371-8E12-4881-A52F-82D444CE1A1A}" srcOrd="14" destOrd="0" presId="urn:microsoft.com/office/officeart/2005/8/layout/list1"/>
    <dgm:cxn modelId="{7EDBCBCB-3019-47E7-BCFC-A784D13D1D0E}" type="presParOf" srcId="{31D9E95F-2C5F-44BB-9AEB-D516BCA7C441}" destId="{AFFC9704-2CB2-4520-BABE-1EF8D08CA7A7}" srcOrd="15" destOrd="0" presId="urn:microsoft.com/office/officeart/2005/8/layout/list1"/>
    <dgm:cxn modelId="{4DE35BA4-E7E2-45F8-A2B0-95A73288D029}" type="presParOf" srcId="{31D9E95F-2C5F-44BB-9AEB-D516BCA7C441}" destId="{2259593D-0D60-4B07-81E3-F6701BEFD0DB}" srcOrd="16" destOrd="0" presId="urn:microsoft.com/office/officeart/2005/8/layout/list1"/>
    <dgm:cxn modelId="{93D586F0-EC0D-42E7-8B62-61F244FFD478}" type="presParOf" srcId="{2259593D-0D60-4B07-81E3-F6701BEFD0DB}" destId="{5282B949-2BA0-4602-92B4-5EA27B43357C}" srcOrd="0" destOrd="0" presId="urn:microsoft.com/office/officeart/2005/8/layout/list1"/>
    <dgm:cxn modelId="{472BB3B6-430C-4D00-8571-F131F9A7EBD6}" type="presParOf" srcId="{2259593D-0D60-4B07-81E3-F6701BEFD0DB}" destId="{FB97B18B-FCDA-46AB-A3AF-6F381EB5C60D}" srcOrd="1" destOrd="0" presId="urn:microsoft.com/office/officeart/2005/8/layout/list1"/>
    <dgm:cxn modelId="{75189D90-8258-4899-816F-B812A17860FB}" type="presParOf" srcId="{31D9E95F-2C5F-44BB-9AEB-D516BCA7C441}" destId="{66FD57CB-75B1-4C2B-A8AD-4E27A0413C49}" srcOrd="17" destOrd="0" presId="urn:microsoft.com/office/officeart/2005/8/layout/list1"/>
    <dgm:cxn modelId="{18213409-9921-48C0-9531-262DCB85CF49}" type="presParOf" srcId="{31D9E95F-2C5F-44BB-9AEB-D516BCA7C441}" destId="{0AEA8FAD-8E75-4138-B59A-5605E847D53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1E7726-4D22-47BE-A3BA-36C12601C29A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ED6B022-A837-4095-B0D9-AB2BF7092FEC}">
      <dgm:prSet phldrT="[Text]" custT="1"/>
      <dgm:spPr/>
      <dgm:t>
        <a:bodyPr/>
        <a:lstStyle/>
        <a:p>
          <a:r>
            <a:rPr lang="en-US" sz="1600" dirty="0" err="1">
              <a:solidFill>
                <a:schemeClr val="bg1"/>
              </a:solidFill>
              <a:latin typeface="Agency FB" panose="020B0503020202020204" pitchFamily="34" charset="0"/>
            </a:rPr>
            <a:t>Barang</a:t>
          </a:r>
          <a:r>
            <a:rPr lang="en-US" sz="1600" dirty="0">
              <a:solidFill>
                <a:schemeClr val="bg1"/>
              </a:solidFill>
              <a:latin typeface="Agency FB" panose="020B0503020202020204" pitchFamily="34" charset="0"/>
            </a:rPr>
            <a:t> </a:t>
          </a:r>
          <a:r>
            <a:rPr lang="en-US" sz="1600" dirty="0" err="1">
              <a:solidFill>
                <a:schemeClr val="bg1"/>
              </a:solidFill>
              <a:latin typeface="Agency FB" panose="020B0503020202020204" pitchFamily="34" charset="0"/>
            </a:rPr>
            <a:t>untuk</a:t>
          </a:r>
          <a:r>
            <a:rPr lang="en-US" sz="1600" dirty="0">
              <a:solidFill>
                <a:schemeClr val="bg1"/>
              </a:solidFill>
              <a:latin typeface="Agency FB" panose="020B0503020202020204" pitchFamily="34" charset="0"/>
            </a:rPr>
            <a:t> </a:t>
          </a:r>
          <a:r>
            <a:rPr lang="en-US" sz="1600" dirty="0" err="1">
              <a:solidFill>
                <a:schemeClr val="bg1"/>
              </a:solidFill>
              <a:latin typeface="Agency FB" panose="020B0503020202020204" pitchFamily="34" charset="0"/>
            </a:rPr>
            <a:t>Diserahkan</a:t>
          </a:r>
          <a:endParaRPr lang="en-US" sz="1600" dirty="0">
            <a:solidFill>
              <a:schemeClr val="bg1"/>
            </a:solidFill>
            <a:latin typeface="Agency FB" panose="020B0503020202020204" pitchFamily="34" charset="0"/>
          </a:endParaRPr>
        </a:p>
      </dgm:t>
    </dgm:pt>
    <dgm:pt modelId="{EA868921-301F-4ADE-B131-4C79CB27EB5E}" type="parTrans" cxnId="{E5D7B7AF-7830-417B-BF7D-3D8D9B124F89}">
      <dgm:prSet/>
      <dgm:spPr/>
      <dgm:t>
        <a:bodyPr/>
        <a:lstStyle/>
        <a:p>
          <a:endParaRPr lang="en-US" sz="1400">
            <a:solidFill>
              <a:schemeClr val="bg2"/>
            </a:solidFill>
          </a:endParaRPr>
        </a:p>
      </dgm:t>
    </dgm:pt>
    <dgm:pt modelId="{6ACA93F0-CCD1-49E1-B771-57C18AD4E5B3}" type="sibTrans" cxnId="{E5D7B7AF-7830-417B-BF7D-3D8D9B124F89}">
      <dgm:prSet/>
      <dgm:spPr/>
      <dgm:t>
        <a:bodyPr/>
        <a:lstStyle/>
        <a:p>
          <a:endParaRPr lang="en-US" sz="1400">
            <a:solidFill>
              <a:schemeClr val="bg2"/>
            </a:solidFill>
          </a:endParaRPr>
        </a:p>
      </dgm:t>
    </dgm:pt>
    <dgm:pt modelId="{EF9EA072-CA96-44B0-A536-6F80A5F9DCCA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600" dirty="0" err="1">
              <a:solidFill>
                <a:schemeClr val="tx1"/>
              </a:solidFill>
              <a:latin typeface="Agency FB" panose="020B0503020202020204" pitchFamily="34" charset="0"/>
            </a:rPr>
            <a:t>Dicatat</a:t>
          </a:r>
          <a:r>
            <a:rPr lang="en-US" sz="16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Agency FB" panose="020B0503020202020204" pitchFamily="34" charset="0"/>
            </a:rPr>
            <a:t>sebagai</a:t>
          </a:r>
          <a:r>
            <a:rPr lang="en-US" sz="16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Agency FB" panose="020B0503020202020204" pitchFamily="34" charset="0"/>
            </a:rPr>
            <a:t>persediaan</a:t>
          </a:r>
          <a:r>
            <a:rPr lang="en-US" sz="16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</a:p>
      </dgm:t>
    </dgm:pt>
    <dgm:pt modelId="{D00754E8-CE30-4CAA-9816-798B376CF949}" type="parTrans" cxnId="{C62D74C5-2CCC-448A-A8DF-AF9910756B0C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en-US" sz="1400">
            <a:solidFill>
              <a:schemeClr val="bg2"/>
            </a:solidFill>
          </a:endParaRPr>
        </a:p>
      </dgm:t>
    </dgm:pt>
    <dgm:pt modelId="{20FC849D-26E7-4227-9E41-E8EBD341722C}" type="sibTrans" cxnId="{C62D74C5-2CCC-448A-A8DF-AF9910756B0C}">
      <dgm:prSet/>
      <dgm:spPr/>
      <dgm:t>
        <a:bodyPr/>
        <a:lstStyle/>
        <a:p>
          <a:endParaRPr lang="en-US" sz="1400">
            <a:solidFill>
              <a:schemeClr val="bg2"/>
            </a:solidFill>
          </a:endParaRPr>
        </a:p>
      </dgm:t>
    </dgm:pt>
    <dgm:pt modelId="{B9E8E109-DD19-4004-9467-128773F1BC5C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600" dirty="0" err="1">
              <a:solidFill>
                <a:schemeClr val="tx1"/>
              </a:solidFill>
              <a:latin typeface="Agency FB" panose="020B0503020202020204" pitchFamily="34" charset="0"/>
            </a:rPr>
            <a:t>Dicatat</a:t>
          </a:r>
          <a:r>
            <a:rPr lang="en-US" sz="16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Agency FB" panose="020B0503020202020204" pitchFamily="34" charset="0"/>
            </a:rPr>
            <a:t>sebagai</a:t>
          </a:r>
          <a:r>
            <a:rPr lang="en-US" sz="16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Agency FB" panose="020B0503020202020204" pitchFamily="34" charset="0"/>
            </a:rPr>
            <a:t>aset</a:t>
          </a:r>
          <a:r>
            <a:rPr lang="en-US" sz="16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Agency FB" panose="020B0503020202020204" pitchFamily="34" charset="0"/>
            </a:rPr>
            <a:t>tetap</a:t>
          </a:r>
          <a:r>
            <a:rPr lang="en-US" sz="1600" dirty="0">
              <a:solidFill>
                <a:schemeClr val="tx1"/>
              </a:solidFill>
              <a:latin typeface="Agency FB" panose="020B0503020202020204" pitchFamily="34" charset="0"/>
            </a:rPr>
            <a:t>/</a:t>
          </a:r>
          <a:r>
            <a:rPr lang="en-US" sz="1600" dirty="0" err="1">
              <a:solidFill>
                <a:schemeClr val="tx1"/>
              </a:solidFill>
              <a:latin typeface="Agency FB" panose="020B0503020202020204" pitchFamily="34" charset="0"/>
            </a:rPr>
            <a:t>aset</a:t>
          </a:r>
          <a:r>
            <a:rPr lang="en-US" sz="16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Agency FB" panose="020B0503020202020204" pitchFamily="34" charset="0"/>
            </a:rPr>
            <a:t>lainnya</a:t>
          </a:r>
          <a:endParaRPr lang="en-US" sz="1600" dirty="0">
            <a:solidFill>
              <a:schemeClr val="tx1"/>
            </a:solidFill>
            <a:latin typeface="Agency FB" panose="020B0503020202020204" pitchFamily="34" charset="0"/>
          </a:endParaRPr>
        </a:p>
      </dgm:t>
    </dgm:pt>
    <dgm:pt modelId="{B232E234-F84E-438B-9FCB-04E22EF9D35D}" type="parTrans" cxnId="{A5A426E5-8D7E-4B0A-9410-972A10C99B57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en-US" sz="1400">
            <a:solidFill>
              <a:schemeClr val="bg2"/>
            </a:solidFill>
          </a:endParaRPr>
        </a:p>
      </dgm:t>
    </dgm:pt>
    <dgm:pt modelId="{903D7DEA-A1A0-4695-BA54-7512ABB07E66}" type="sibTrans" cxnId="{A5A426E5-8D7E-4B0A-9410-972A10C99B57}">
      <dgm:prSet/>
      <dgm:spPr/>
      <dgm:t>
        <a:bodyPr/>
        <a:lstStyle/>
        <a:p>
          <a:endParaRPr lang="en-US" sz="1400">
            <a:solidFill>
              <a:schemeClr val="bg2"/>
            </a:solidFill>
          </a:endParaRPr>
        </a:p>
      </dgm:t>
    </dgm:pt>
    <dgm:pt modelId="{154F2FC7-0349-4E4D-910D-A18B4FD53774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600" dirty="0" err="1">
              <a:solidFill>
                <a:schemeClr val="tx1"/>
              </a:solidFill>
              <a:latin typeface="Agency FB" panose="020B0503020202020204" pitchFamily="34" charset="0"/>
            </a:rPr>
            <a:t>Tidak</a:t>
          </a:r>
          <a:r>
            <a:rPr lang="en-US" sz="16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Agency FB" panose="020B0503020202020204" pitchFamily="34" charset="0"/>
            </a:rPr>
            <a:t>disajikan</a:t>
          </a:r>
          <a:r>
            <a:rPr lang="en-US" sz="16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Agency FB" panose="020B0503020202020204" pitchFamily="34" charset="0"/>
            </a:rPr>
            <a:t>dalam</a:t>
          </a:r>
          <a:r>
            <a:rPr lang="en-US" sz="16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Agency FB" panose="020B0503020202020204" pitchFamily="34" charset="0"/>
            </a:rPr>
            <a:t>neraca</a:t>
          </a:r>
          <a:r>
            <a:rPr lang="en-US" sz="1600" dirty="0">
              <a:solidFill>
                <a:schemeClr val="tx1"/>
              </a:solidFill>
              <a:latin typeface="Agency FB" panose="020B0503020202020204" pitchFamily="34" charset="0"/>
            </a:rPr>
            <a:t> *) </a:t>
          </a:r>
        </a:p>
      </dgm:t>
    </dgm:pt>
    <dgm:pt modelId="{FE9A73BB-BAA9-40A5-89C6-43545BE3CECB}" type="parTrans" cxnId="{D623ABEC-D706-43E2-BF97-4D71356D71B5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en-US" sz="1400">
            <a:solidFill>
              <a:schemeClr val="bg2"/>
            </a:solidFill>
          </a:endParaRPr>
        </a:p>
      </dgm:t>
    </dgm:pt>
    <dgm:pt modelId="{E97DB7FE-B4B5-4F75-BD4C-417102286557}" type="sibTrans" cxnId="{D623ABEC-D706-43E2-BF97-4D71356D71B5}">
      <dgm:prSet/>
      <dgm:spPr/>
      <dgm:t>
        <a:bodyPr/>
        <a:lstStyle/>
        <a:p>
          <a:endParaRPr lang="en-US" sz="1400">
            <a:solidFill>
              <a:schemeClr val="bg2"/>
            </a:solidFill>
          </a:endParaRPr>
        </a:p>
      </dgm:t>
    </dgm:pt>
    <dgm:pt modelId="{ED384543-98D6-4A06-96AD-F93A09F60294}">
      <dgm:prSet phldrT="[Text]" custT="1"/>
      <dgm:spPr/>
      <dgm:t>
        <a:bodyPr/>
        <a:lstStyle/>
        <a:p>
          <a:r>
            <a:rPr lang="en-US" sz="1600" dirty="0" err="1">
              <a:solidFill>
                <a:schemeClr val="bg1"/>
              </a:solidFill>
              <a:latin typeface="Agency FB" panose="020B0503020202020204" pitchFamily="34" charset="0"/>
            </a:rPr>
            <a:t>Secara</a:t>
          </a:r>
          <a:r>
            <a:rPr lang="en-US" sz="1600" dirty="0">
              <a:solidFill>
                <a:schemeClr val="bg1"/>
              </a:solidFill>
              <a:latin typeface="Agency FB" panose="020B0503020202020204" pitchFamily="34" charset="0"/>
            </a:rPr>
            <a:t> </a:t>
          </a:r>
          <a:r>
            <a:rPr lang="en-US" sz="1600" dirty="0" err="1">
              <a:solidFill>
                <a:schemeClr val="bg1"/>
              </a:solidFill>
              <a:latin typeface="Agency FB" panose="020B0503020202020204" pitchFamily="34" charset="0"/>
            </a:rPr>
            <a:t>fisik</a:t>
          </a:r>
          <a:r>
            <a:rPr lang="en-US" sz="1600" dirty="0">
              <a:solidFill>
                <a:schemeClr val="bg1"/>
              </a:solidFill>
              <a:latin typeface="Agency FB" panose="020B0503020202020204" pitchFamily="34" charset="0"/>
            </a:rPr>
            <a:t> </a:t>
          </a:r>
          <a:r>
            <a:rPr lang="en-US" sz="1600" dirty="0" err="1">
              <a:solidFill>
                <a:schemeClr val="bg1"/>
              </a:solidFill>
              <a:latin typeface="Agency FB" panose="020B0503020202020204" pitchFamily="34" charset="0"/>
            </a:rPr>
            <a:t>masih</a:t>
          </a:r>
          <a:r>
            <a:rPr lang="en-US" sz="1600" dirty="0">
              <a:solidFill>
                <a:schemeClr val="bg1"/>
              </a:solidFill>
              <a:latin typeface="Agency FB" panose="020B0503020202020204" pitchFamily="34" charset="0"/>
            </a:rPr>
            <a:t> </a:t>
          </a:r>
          <a:r>
            <a:rPr lang="en-US" sz="1600" dirty="0" err="1">
              <a:solidFill>
                <a:schemeClr val="bg1"/>
              </a:solidFill>
              <a:latin typeface="Agency FB" panose="020B0503020202020204" pitchFamily="34" charset="0"/>
            </a:rPr>
            <a:t>dikuasai</a:t>
          </a:r>
          <a:endParaRPr lang="en-US" sz="1600" dirty="0">
            <a:solidFill>
              <a:schemeClr val="bg1"/>
            </a:solidFill>
            <a:latin typeface="Agency FB" panose="020B0503020202020204" pitchFamily="34" charset="0"/>
          </a:endParaRPr>
        </a:p>
      </dgm:t>
    </dgm:pt>
    <dgm:pt modelId="{2AA69080-D631-4D79-BEA8-14FEC8E91676}" type="parTrans" cxnId="{C70705B1-E362-4B5A-A007-D24AAB9D8A04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en-US" sz="1400">
            <a:solidFill>
              <a:schemeClr val="bg2"/>
            </a:solidFill>
          </a:endParaRPr>
        </a:p>
      </dgm:t>
    </dgm:pt>
    <dgm:pt modelId="{2B3F3C20-AA0E-4632-A7B7-A1293C6215FC}" type="sibTrans" cxnId="{C70705B1-E362-4B5A-A007-D24AAB9D8A04}">
      <dgm:prSet/>
      <dgm:spPr/>
      <dgm:t>
        <a:bodyPr/>
        <a:lstStyle/>
        <a:p>
          <a:endParaRPr lang="en-US" sz="1400">
            <a:solidFill>
              <a:schemeClr val="bg2"/>
            </a:solidFill>
          </a:endParaRPr>
        </a:p>
      </dgm:t>
    </dgm:pt>
    <dgm:pt modelId="{B82AA5EE-1D00-4B54-A60D-0251C4F6C2B0}">
      <dgm:prSet phldrT="[Text]" custT="1"/>
      <dgm:spPr>
        <a:solidFill>
          <a:srgbClr val="E62601"/>
        </a:solidFill>
      </dgm:spPr>
      <dgm:t>
        <a:bodyPr/>
        <a:lstStyle/>
        <a:p>
          <a:r>
            <a:rPr lang="en-US" sz="1600" dirty="0" err="1">
              <a:solidFill>
                <a:schemeClr val="bg1"/>
              </a:solidFill>
              <a:latin typeface="Agency FB" panose="020B0503020202020204" pitchFamily="34" charset="0"/>
            </a:rPr>
            <a:t>secara</a:t>
          </a:r>
          <a:r>
            <a:rPr lang="en-US" sz="1600" dirty="0">
              <a:solidFill>
                <a:schemeClr val="bg1"/>
              </a:solidFill>
              <a:latin typeface="Agency FB" panose="020B0503020202020204" pitchFamily="34" charset="0"/>
            </a:rPr>
            <a:t> </a:t>
          </a:r>
          <a:r>
            <a:rPr lang="en-US" sz="1600" dirty="0" err="1">
              <a:solidFill>
                <a:schemeClr val="bg1"/>
              </a:solidFill>
              <a:latin typeface="Agency FB" panose="020B0503020202020204" pitchFamily="34" charset="0"/>
            </a:rPr>
            <a:t>fisik</a:t>
          </a:r>
          <a:r>
            <a:rPr lang="en-US" sz="1600" dirty="0">
              <a:solidFill>
                <a:schemeClr val="bg1"/>
              </a:solidFill>
              <a:latin typeface="Agency FB" panose="020B0503020202020204" pitchFamily="34" charset="0"/>
            </a:rPr>
            <a:t> </a:t>
          </a:r>
          <a:r>
            <a:rPr lang="en-US" sz="1600" dirty="0" err="1">
              <a:solidFill>
                <a:schemeClr val="bg1"/>
              </a:solidFill>
              <a:latin typeface="Agency FB" panose="020B0503020202020204" pitchFamily="34" charset="0"/>
            </a:rPr>
            <a:t>tidak</a:t>
          </a:r>
          <a:r>
            <a:rPr lang="en-US" sz="1600" dirty="0">
              <a:solidFill>
                <a:schemeClr val="bg1"/>
              </a:solidFill>
              <a:latin typeface="Agency FB" panose="020B0503020202020204" pitchFamily="34" charset="0"/>
            </a:rPr>
            <a:t> </a:t>
          </a:r>
          <a:r>
            <a:rPr lang="en-US" sz="1600" dirty="0" err="1">
              <a:solidFill>
                <a:schemeClr val="bg1"/>
              </a:solidFill>
              <a:latin typeface="Agency FB" panose="020B0503020202020204" pitchFamily="34" charset="0"/>
            </a:rPr>
            <a:t>dikuasai</a:t>
          </a:r>
          <a:endParaRPr lang="en-US" sz="1600" dirty="0">
            <a:solidFill>
              <a:schemeClr val="bg1"/>
            </a:solidFill>
            <a:latin typeface="Agency FB" panose="020B0503020202020204" pitchFamily="34" charset="0"/>
          </a:endParaRPr>
        </a:p>
      </dgm:t>
    </dgm:pt>
    <dgm:pt modelId="{40A8977C-36A4-4D9E-AF5F-85BB205E224C}" type="parTrans" cxnId="{50461F68-E64D-4AD3-9599-378E3F0934DD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en-US" sz="1400">
            <a:solidFill>
              <a:schemeClr val="bg2"/>
            </a:solidFill>
          </a:endParaRPr>
        </a:p>
      </dgm:t>
    </dgm:pt>
    <dgm:pt modelId="{CC1D030C-7A23-4818-B3A0-10DA5CC32D66}" type="sibTrans" cxnId="{50461F68-E64D-4AD3-9599-378E3F0934DD}">
      <dgm:prSet/>
      <dgm:spPr/>
      <dgm:t>
        <a:bodyPr/>
        <a:lstStyle/>
        <a:p>
          <a:endParaRPr lang="en-US" sz="1400">
            <a:solidFill>
              <a:schemeClr val="bg2"/>
            </a:solidFill>
          </a:endParaRPr>
        </a:p>
      </dgm:t>
    </dgm:pt>
    <dgm:pt modelId="{0D5721B1-9582-4F53-8C13-A4A396CD54D6}">
      <dgm:prSet phldrT="[Text]" custT="1"/>
      <dgm:spPr>
        <a:solidFill>
          <a:srgbClr val="FFC000"/>
        </a:solidFill>
      </dgm:spPr>
      <dgm:t>
        <a:bodyPr/>
        <a:lstStyle/>
        <a:p>
          <a:pPr algn="ctr"/>
          <a:r>
            <a:rPr lang="en-US" sz="1600" dirty="0" err="1">
              <a:solidFill>
                <a:schemeClr val="tx1"/>
              </a:solidFill>
              <a:latin typeface="Agency FB" panose="020B0503020202020204" pitchFamily="34" charset="0"/>
            </a:rPr>
            <a:t>Tetap</a:t>
          </a:r>
          <a:r>
            <a:rPr lang="en-US" sz="16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Agency FB" panose="020B0503020202020204" pitchFamily="34" charset="0"/>
            </a:rPr>
            <a:t>disajikan</a:t>
          </a:r>
          <a:r>
            <a:rPr lang="en-US" sz="16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Agency FB" panose="020B0503020202020204" pitchFamily="34" charset="0"/>
            </a:rPr>
            <a:t>sebagai</a:t>
          </a:r>
          <a:r>
            <a:rPr lang="en-US" sz="16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Agency FB" panose="020B0503020202020204" pitchFamily="34" charset="0"/>
            </a:rPr>
            <a:t>persediaan</a:t>
          </a:r>
          <a:endParaRPr lang="en-US" sz="1600" dirty="0">
            <a:solidFill>
              <a:schemeClr val="tx1"/>
            </a:solidFill>
            <a:latin typeface="Agency FB" panose="020B0503020202020204" pitchFamily="34" charset="0"/>
          </a:endParaRPr>
        </a:p>
      </dgm:t>
    </dgm:pt>
    <dgm:pt modelId="{3695090B-713E-4782-92D6-4F47E7419274}" type="parTrans" cxnId="{A082AFD8-A8C2-400B-A46A-FE580AB3F878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en-US" sz="1400">
            <a:solidFill>
              <a:schemeClr val="bg2"/>
            </a:solidFill>
          </a:endParaRPr>
        </a:p>
      </dgm:t>
    </dgm:pt>
    <dgm:pt modelId="{E5FE12C9-7BAB-4E05-BAD3-C612A6DACE1B}" type="sibTrans" cxnId="{A082AFD8-A8C2-400B-A46A-FE580AB3F878}">
      <dgm:prSet/>
      <dgm:spPr/>
      <dgm:t>
        <a:bodyPr/>
        <a:lstStyle/>
        <a:p>
          <a:endParaRPr lang="en-US" sz="1400">
            <a:solidFill>
              <a:schemeClr val="bg2"/>
            </a:solidFill>
          </a:endParaRPr>
        </a:p>
      </dgm:t>
    </dgm:pt>
    <dgm:pt modelId="{56ACE2CE-9AB9-4C4D-BB3D-132445C446BB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id-ID" sz="1400" dirty="0">
              <a:solidFill>
                <a:schemeClr val="tx1"/>
              </a:solidFill>
              <a:latin typeface="Agency FB" panose="020B0503020202020204" pitchFamily="34" charset="0"/>
            </a:rPr>
            <a:t>Usul pemindahtanganan, </a:t>
          </a:r>
          <a:r>
            <a:rPr lang="en-US" sz="1400" dirty="0" err="1">
              <a:solidFill>
                <a:schemeClr val="tx1"/>
              </a:solidFill>
              <a:latin typeface="Agency FB" panose="020B0503020202020204" pitchFamily="34" charset="0"/>
            </a:rPr>
            <a:t>keluarkan</a:t>
          </a:r>
          <a:r>
            <a:rPr lang="en-US" sz="14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gency FB" panose="020B0503020202020204" pitchFamily="34" charset="0"/>
            </a:rPr>
            <a:t>dari</a:t>
          </a:r>
          <a:r>
            <a:rPr lang="en-US" sz="1400" dirty="0">
              <a:solidFill>
                <a:schemeClr val="tx1"/>
              </a:solidFill>
              <a:latin typeface="Agency FB" panose="020B0503020202020204" pitchFamily="34" charset="0"/>
            </a:rPr>
            <a:t> LBMN </a:t>
          </a:r>
          <a:r>
            <a:rPr lang="en-US" sz="1400" dirty="0" err="1">
              <a:solidFill>
                <a:schemeClr val="tx1"/>
              </a:solidFill>
              <a:latin typeface="Agency FB" panose="020B0503020202020204" pitchFamily="34" charset="0"/>
            </a:rPr>
            <a:t>dan</a:t>
          </a:r>
          <a:r>
            <a:rPr lang="en-US" sz="1400" dirty="0">
              <a:solidFill>
                <a:schemeClr val="tx1"/>
              </a:solidFill>
              <a:latin typeface="Agency FB" panose="020B0503020202020204" pitchFamily="34" charset="0"/>
            </a:rPr>
            <a:t> LK, </a:t>
          </a:r>
          <a:r>
            <a:rPr lang="en-US" sz="1400" dirty="0" err="1">
              <a:solidFill>
                <a:schemeClr val="tx1"/>
              </a:solidFill>
              <a:latin typeface="Agency FB" panose="020B0503020202020204" pitchFamily="34" charset="0"/>
            </a:rPr>
            <a:t>masuk</a:t>
          </a:r>
          <a:r>
            <a:rPr lang="en-US" sz="14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gency FB" panose="020B0503020202020204" pitchFamily="34" charset="0"/>
            </a:rPr>
            <a:t>Daftar</a:t>
          </a:r>
          <a:r>
            <a:rPr lang="en-US" sz="14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gency FB" panose="020B0503020202020204" pitchFamily="34" charset="0"/>
            </a:rPr>
            <a:t>Barang</a:t>
          </a:r>
          <a:r>
            <a:rPr lang="en-US" sz="14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gency FB" panose="020B0503020202020204" pitchFamily="34" charset="0"/>
            </a:rPr>
            <a:t>Tidak</a:t>
          </a:r>
          <a:r>
            <a:rPr lang="en-US" sz="14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gency FB" panose="020B0503020202020204" pitchFamily="34" charset="0"/>
            </a:rPr>
            <a:t>Dikuasai</a:t>
          </a:r>
          <a:r>
            <a:rPr lang="en-US" sz="1400" dirty="0">
              <a:solidFill>
                <a:schemeClr val="tx1"/>
              </a:solidFill>
              <a:latin typeface="Agency FB" panose="020B0503020202020204" pitchFamily="34" charset="0"/>
            </a:rPr>
            <a:t>, </a:t>
          </a:r>
          <a:r>
            <a:rPr lang="en-US" sz="1400" dirty="0" err="1">
              <a:solidFill>
                <a:schemeClr val="tx1"/>
              </a:solidFill>
              <a:latin typeface="Agency FB" panose="020B0503020202020204" pitchFamily="34" charset="0"/>
            </a:rPr>
            <a:t>ungkap</a:t>
          </a:r>
          <a:r>
            <a:rPr lang="en-US" sz="14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gency FB" panose="020B0503020202020204" pitchFamily="34" charset="0"/>
            </a:rPr>
            <a:t>dalam</a:t>
          </a:r>
          <a:r>
            <a:rPr lang="en-US" sz="14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gency FB" panose="020B0503020202020204" pitchFamily="34" charset="0"/>
            </a:rPr>
            <a:t>CaLK</a:t>
          </a:r>
          <a:endParaRPr lang="en-US" sz="1400" dirty="0">
            <a:solidFill>
              <a:schemeClr val="tx1"/>
            </a:solidFill>
            <a:latin typeface="Agency FB" panose="020B0503020202020204" pitchFamily="34" charset="0"/>
          </a:endParaRPr>
        </a:p>
      </dgm:t>
    </dgm:pt>
    <dgm:pt modelId="{0F1E8C8C-2BA5-4B95-A0AF-7DCB97E6DABF}" type="parTrans" cxnId="{6A994DCF-6122-4825-A9C9-BF42332817DF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en-US" sz="1400">
            <a:solidFill>
              <a:schemeClr val="bg2"/>
            </a:solidFill>
          </a:endParaRPr>
        </a:p>
      </dgm:t>
    </dgm:pt>
    <dgm:pt modelId="{6D3785E0-E6D3-4AAA-AAA0-F4CFE28DDEAB}" type="sibTrans" cxnId="{6A994DCF-6122-4825-A9C9-BF42332817DF}">
      <dgm:prSet/>
      <dgm:spPr/>
      <dgm:t>
        <a:bodyPr/>
        <a:lstStyle/>
        <a:p>
          <a:endParaRPr lang="en-US" sz="1400">
            <a:solidFill>
              <a:schemeClr val="bg2"/>
            </a:solidFill>
          </a:endParaRPr>
        </a:p>
      </dgm:t>
    </dgm:pt>
    <dgm:pt modelId="{89AF702C-0CED-4CAF-972E-3B507E2AEC54}">
      <dgm:prSet phldrT="[Text]" custT="1"/>
      <dgm:spPr/>
      <dgm:t>
        <a:bodyPr/>
        <a:lstStyle/>
        <a:p>
          <a:r>
            <a:rPr lang="en-US" sz="1600" dirty="0" err="1">
              <a:solidFill>
                <a:schemeClr val="bg1"/>
              </a:solidFill>
              <a:latin typeface="Agency FB" panose="020B0503020202020204" pitchFamily="34" charset="0"/>
            </a:rPr>
            <a:t>Secara</a:t>
          </a:r>
          <a:r>
            <a:rPr lang="en-US" sz="1600" dirty="0">
              <a:solidFill>
                <a:schemeClr val="bg1"/>
              </a:solidFill>
              <a:latin typeface="Agency FB" panose="020B0503020202020204" pitchFamily="34" charset="0"/>
            </a:rPr>
            <a:t> </a:t>
          </a:r>
          <a:r>
            <a:rPr lang="en-US" sz="1600" dirty="0" err="1">
              <a:solidFill>
                <a:schemeClr val="bg1"/>
              </a:solidFill>
              <a:latin typeface="Agency FB" panose="020B0503020202020204" pitchFamily="34" charset="0"/>
            </a:rPr>
            <a:t>fisik</a:t>
          </a:r>
          <a:r>
            <a:rPr lang="en-US" sz="1600" dirty="0">
              <a:solidFill>
                <a:schemeClr val="bg1"/>
              </a:solidFill>
              <a:latin typeface="Agency FB" panose="020B0503020202020204" pitchFamily="34" charset="0"/>
            </a:rPr>
            <a:t> </a:t>
          </a:r>
          <a:r>
            <a:rPr lang="en-US" sz="1600" dirty="0" err="1">
              <a:solidFill>
                <a:schemeClr val="bg1"/>
              </a:solidFill>
              <a:latin typeface="Agency FB" panose="020B0503020202020204" pitchFamily="34" charset="0"/>
            </a:rPr>
            <a:t>masih</a:t>
          </a:r>
          <a:r>
            <a:rPr lang="en-US" sz="1600" dirty="0">
              <a:solidFill>
                <a:schemeClr val="bg1"/>
              </a:solidFill>
              <a:latin typeface="Agency FB" panose="020B0503020202020204" pitchFamily="34" charset="0"/>
            </a:rPr>
            <a:t> </a:t>
          </a:r>
          <a:r>
            <a:rPr lang="en-US" sz="1600" dirty="0" err="1">
              <a:solidFill>
                <a:schemeClr val="bg1"/>
              </a:solidFill>
              <a:latin typeface="Agency FB" panose="020B0503020202020204" pitchFamily="34" charset="0"/>
            </a:rPr>
            <a:t>dikuasai</a:t>
          </a:r>
          <a:endParaRPr lang="en-US" sz="1600" dirty="0">
            <a:solidFill>
              <a:schemeClr val="bg1"/>
            </a:solidFill>
            <a:latin typeface="Agency FB" panose="020B0503020202020204" pitchFamily="34" charset="0"/>
          </a:endParaRPr>
        </a:p>
      </dgm:t>
    </dgm:pt>
    <dgm:pt modelId="{2CF74930-F123-4A5E-9E2B-4BE1B803D821}" type="parTrans" cxnId="{2A91262C-7823-458A-87BA-C3B36D79B343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en-US" sz="1400">
            <a:solidFill>
              <a:schemeClr val="bg2"/>
            </a:solidFill>
          </a:endParaRPr>
        </a:p>
      </dgm:t>
    </dgm:pt>
    <dgm:pt modelId="{2EBB024A-CDC9-48AC-AA2F-DF0C713FAAD0}" type="sibTrans" cxnId="{2A91262C-7823-458A-87BA-C3B36D79B343}">
      <dgm:prSet/>
      <dgm:spPr/>
      <dgm:t>
        <a:bodyPr/>
        <a:lstStyle/>
        <a:p>
          <a:endParaRPr lang="en-US" sz="1400">
            <a:solidFill>
              <a:schemeClr val="bg2"/>
            </a:solidFill>
          </a:endParaRPr>
        </a:p>
      </dgm:t>
    </dgm:pt>
    <dgm:pt modelId="{0672DDBE-499D-4C23-934A-7F4BD75FCE3A}">
      <dgm:prSet phldrT="[Text]" custT="1"/>
      <dgm:spPr>
        <a:solidFill>
          <a:srgbClr val="E62601"/>
        </a:solidFill>
      </dgm:spPr>
      <dgm:t>
        <a:bodyPr/>
        <a:lstStyle/>
        <a:p>
          <a:r>
            <a:rPr lang="en-US" sz="1600" dirty="0" err="1">
              <a:solidFill>
                <a:schemeClr val="bg1"/>
              </a:solidFill>
              <a:latin typeface="Agency FB" panose="020B0503020202020204" pitchFamily="34" charset="0"/>
            </a:rPr>
            <a:t>Secara</a:t>
          </a:r>
          <a:r>
            <a:rPr lang="en-US" sz="1600" dirty="0">
              <a:solidFill>
                <a:schemeClr val="bg1"/>
              </a:solidFill>
              <a:latin typeface="Agency FB" panose="020B0503020202020204" pitchFamily="34" charset="0"/>
            </a:rPr>
            <a:t> </a:t>
          </a:r>
          <a:r>
            <a:rPr lang="en-US" sz="1600" dirty="0" err="1">
              <a:solidFill>
                <a:schemeClr val="bg1"/>
              </a:solidFill>
              <a:latin typeface="Agency FB" panose="020B0503020202020204" pitchFamily="34" charset="0"/>
            </a:rPr>
            <a:t>fisik</a:t>
          </a:r>
          <a:r>
            <a:rPr lang="en-US" sz="1600" dirty="0">
              <a:solidFill>
                <a:schemeClr val="bg1"/>
              </a:solidFill>
              <a:latin typeface="Agency FB" panose="020B0503020202020204" pitchFamily="34" charset="0"/>
            </a:rPr>
            <a:t> </a:t>
          </a:r>
          <a:r>
            <a:rPr lang="en-US" sz="1600" dirty="0" err="1">
              <a:solidFill>
                <a:schemeClr val="bg1"/>
              </a:solidFill>
              <a:latin typeface="Agency FB" panose="020B0503020202020204" pitchFamily="34" charset="0"/>
            </a:rPr>
            <a:t>tidak</a:t>
          </a:r>
          <a:r>
            <a:rPr lang="en-US" sz="1600" dirty="0">
              <a:solidFill>
                <a:schemeClr val="bg1"/>
              </a:solidFill>
              <a:latin typeface="Agency FB" panose="020B0503020202020204" pitchFamily="34" charset="0"/>
            </a:rPr>
            <a:t> </a:t>
          </a:r>
          <a:r>
            <a:rPr lang="en-US" sz="1600" dirty="0" err="1">
              <a:solidFill>
                <a:schemeClr val="bg1"/>
              </a:solidFill>
              <a:latin typeface="Agency FB" panose="020B0503020202020204" pitchFamily="34" charset="0"/>
            </a:rPr>
            <a:t>dikuasai</a:t>
          </a:r>
          <a:endParaRPr lang="en-US" sz="1600" dirty="0">
            <a:solidFill>
              <a:schemeClr val="bg1"/>
            </a:solidFill>
            <a:latin typeface="Agency FB" panose="020B0503020202020204" pitchFamily="34" charset="0"/>
          </a:endParaRPr>
        </a:p>
      </dgm:t>
    </dgm:pt>
    <dgm:pt modelId="{CCBE4847-7530-41D9-878C-CDC4E93DD614}" type="parTrans" cxnId="{490EB3B9-A466-425E-9789-BE954161AF33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en-US" sz="1400">
            <a:solidFill>
              <a:schemeClr val="bg2"/>
            </a:solidFill>
          </a:endParaRPr>
        </a:p>
      </dgm:t>
    </dgm:pt>
    <dgm:pt modelId="{121A7EDF-D313-4664-A2B7-37AEA4B8840D}" type="sibTrans" cxnId="{490EB3B9-A466-425E-9789-BE954161AF33}">
      <dgm:prSet/>
      <dgm:spPr/>
      <dgm:t>
        <a:bodyPr/>
        <a:lstStyle/>
        <a:p>
          <a:endParaRPr lang="en-US" sz="1400">
            <a:solidFill>
              <a:schemeClr val="bg2"/>
            </a:solidFill>
          </a:endParaRPr>
        </a:p>
      </dgm:t>
    </dgm:pt>
    <dgm:pt modelId="{3C3A0761-2129-4011-9E85-711DAC23C569}">
      <dgm:prSet phldrT="[Text]" custT="1"/>
      <dgm:spPr>
        <a:solidFill>
          <a:srgbClr val="FFC000"/>
        </a:solidFill>
      </dgm:spPr>
      <dgm:t>
        <a:bodyPr/>
        <a:lstStyle/>
        <a:p>
          <a:pPr algn="ctr"/>
          <a:r>
            <a:rPr lang="id-ID" sz="1600" dirty="0">
              <a:solidFill>
                <a:schemeClr val="tx1"/>
              </a:solidFill>
              <a:latin typeface="Agency FB" panose="020B0503020202020204" pitchFamily="34" charset="0"/>
            </a:rPr>
            <a:t>Reklasifikasi menjadi persediaan</a:t>
          </a:r>
        </a:p>
      </dgm:t>
    </dgm:pt>
    <dgm:pt modelId="{21C4E001-3842-454A-9BC0-B5544C7059BC}" type="parTrans" cxnId="{1EE5550C-E02C-4DBC-9D1F-C1D2ED0988E4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en-US" sz="1400">
            <a:solidFill>
              <a:schemeClr val="bg2"/>
            </a:solidFill>
          </a:endParaRPr>
        </a:p>
      </dgm:t>
    </dgm:pt>
    <dgm:pt modelId="{571D23E4-2504-4E78-A2B6-D84484224012}" type="sibTrans" cxnId="{1EE5550C-E02C-4DBC-9D1F-C1D2ED0988E4}">
      <dgm:prSet/>
      <dgm:spPr/>
      <dgm:t>
        <a:bodyPr/>
        <a:lstStyle/>
        <a:p>
          <a:endParaRPr lang="en-US" sz="1400">
            <a:solidFill>
              <a:schemeClr val="bg2"/>
            </a:solidFill>
          </a:endParaRPr>
        </a:p>
      </dgm:t>
    </dgm:pt>
    <dgm:pt modelId="{AFA03782-5B7C-4738-80ED-1DB0522D8150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id-ID" sz="1400" dirty="0">
              <a:solidFill>
                <a:schemeClr val="tx1"/>
              </a:solidFill>
              <a:latin typeface="Agency FB" panose="020B0503020202020204" pitchFamily="34" charset="0"/>
            </a:rPr>
            <a:t>Usul pemindahtanganan, </a:t>
          </a:r>
          <a:r>
            <a:rPr lang="en-US" sz="1400" dirty="0" err="1">
              <a:solidFill>
                <a:schemeClr val="tx1"/>
              </a:solidFill>
              <a:latin typeface="Agency FB" panose="020B0503020202020204" pitchFamily="34" charset="0"/>
            </a:rPr>
            <a:t>keluarkan</a:t>
          </a:r>
          <a:r>
            <a:rPr lang="en-US" sz="14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gency FB" panose="020B0503020202020204" pitchFamily="34" charset="0"/>
            </a:rPr>
            <a:t>dari</a:t>
          </a:r>
          <a:r>
            <a:rPr lang="en-US" sz="1400" dirty="0">
              <a:solidFill>
                <a:schemeClr val="tx1"/>
              </a:solidFill>
              <a:latin typeface="Agency FB" panose="020B0503020202020204" pitchFamily="34" charset="0"/>
            </a:rPr>
            <a:t> LBMN </a:t>
          </a:r>
          <a:r>
            <a:rPr lang="en-US" sz="1400" dirty="0" err="1">
              <a:solidFill>
                <a:schemeClr val="tx1"/>
              </a:solidFill>
              <a:latin typeface="Agency FB" panose="020B0503020202020204" pitchFamily="34" charset="0"/>
            </a:rPr>
            <a:t>dan</a:t>
          </a:r>
          <a:r>
            <a:rPr lang="en-US" sz="1400" dirty="0">
              <a:solidFill>
                <a:schemeClr val="tx1"/>
              </a:solidFill>
              <a:latin typeface="Agency FB" panose="020B0503020202020204" pitchFamily="34" charset="0"/>
            </a:rPr>
            <a:t> LK, </a:t>
          </a:r>
          <a:r>
            <a:rPr lang="en-US" sz="1400" dirty="0" err="1">
              <a:solidFill>
                <a:schemeClr val="tx1"/>
              </a:solidFill>
              <a:latin typeface="Agency FB" panose="020B0503020202020204" pitchFamily="34" charset="0"/>
            </a:rPr>
            <a:t>masuk</a:t>
          </a:r>
          <a:r>
            <a:rPr lang="en-US" sz="14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gency FB" panose="020B0503020202020204" pitchFamily="34" charset="0"/>
            </a:rPr>
            <a:t>Daftar</a:t>
          </a:r>
          <a:r>
            <a:rPr lang="en-US" sz="14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gency FB" panose="020B0503020202020204" pitchFamily="34" charset="0"/>
            </a:rPr>
            <a:t>Barang</a:t>
          </a:r>
          <a:r>
            <a:rPr lang="en-US" sz="14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gency FB" panose="020B0503020202020204" pitchFamily="34" charset="0"/>
            </a:rPr>
            <a:t>Tidak</a:t>
          </a:r>
          <a:r>
            <a:rPr lang="en-US" sz="14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gency FB" panose="020B0503020202020204" pitchFamily="34" charset="0"/>
            </a:rPr>
            <a:t>Dikuasai</a:t>
          </a:r>
          <a:r>
            <a:rPr lang="en-US" sz="1400" dirty="0">
              <a:solidFill>
                <a:schemeClr val="tx1"/>
              </a:solidFill>
              <a:latin typeface="Agency FB" panose="020B0503020202020204" pitchFamily="34" charset="0"/>
            </a:rPr>
            <a:t>, </a:t>
          </a:r>
          <a:r>
            <a:rPr lang="en-US" sz="1400" dirty="0" err="1">
              <a:solidFill>
                <a:schemeClr val="tx1"/>
              </a:solidFill>
              <a:latin typeface="Agency FB" panose="020B0503020202020204" pitchFamily="34" charset="0"/>
            </a:rPr>
            <a:t>ungkap</a:t>
          </a:r>
          <a:r>
            <a:rPr lang="en-US" sz="14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gency FB" panose="020B0503020202020204" pitchFamily="34" charset="0"/>
            </a:rPr>
            <a:t>dalam</a:t>
          </a:r>
          <a:r>
            <a:rPr lang="en-US" sz="14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gency FB" panose="020B0503020202020204" pitchFamily="34" charset="0"/>
            </a:rPr>
            <a:t>CaLK</a:t>
          </a:r>
          <a:endParaRPr lang="en-US" sz="1400" dirty="0">
            <a:solidFill>
              <a:schemeClr val="tx1"/>
            </a:solidFill>
            <a:latin typeface="Agency FB" panose="020B0503020202020204" pitchFamily="34" charset="0"/>
          </a:endParaRPr>
        </a:p>
      </dgm:t>
    </dgm:pt>
    <dgm:pt modelId="{6C6E2093-C507-4778-977A-9EAC292632C5}" type="parTrans" cxnId="{E57AF3B9-E89B-4A25-AC8D-15ED5D0AA0B4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en-US" sz="1400">
            <a:solidFill>
              <a:schemeClr val="bg2"/>
            </a:solidFill>
          </a:endParaRPr>
        </a:p>
      </dgm:t>
    </dgm:pt>
    <dgm:pt modelId="{0FA4BCEF-D4D1-489F-B48D-1A7E45DC1433}" type="sibTrans" cxnId="{E57AF3B9-E89B-4A25-AC8D-15ED5D0AA0B4}">
      <dgm:prSet/>
      <dgm:spPr/>
      <dgm:t>
        <a:bodyPr/>
        <a:lstStyle/>
        <a:p>
          <a:endParaRPr lang="en-US" sz="1400">
            <a:solidFill>
              <a:schemeClr val="bg2"/>
            </a:solidFill>
          </a:endParaRPr>
        </a:p>
      </dgm:t>
    </dgm:pt>
    <dgm:pt modelId="{1DDB654A-5072-4675-834F-3E59CDA15D4F}">
      <dgm:prSet phldrT="[Text]" custT="1"/>
      <dgm:spPr/>
      <dgm:t>
        <a:bodyPr/>
        <a:lstStyle/>
        <a:p>
          <a:r>
            <a:rPr lang="en-US" sz="1600" dirty="0" err="1">
              <a:solidFill>
                <a:schemeClr val="bg1"/>
              </a:solidFill>
              <a:latin typeface="Agency FB" panose="020B0503020202020204" pitchFamily="34" charset="0"/>
            </a:rPr>
            <a:t>Secara</a:t>
          </a:r>
          <a:r>
            <a:rPr lang="en-US" sz="1600" dirty="0">
              <a:solidFill>
                <a:schemeClr val="bg1"/>
              </a:solidFill>
              <a:latin typeface="Agency FB" panose="020B0503020202020204" pitchFamily="34" charset="0"/>
            </a:rPr>
            <a:t> </a:t>
          </a:r>
          <a:r>
            <a:rPr lang="en-US" sz="1600" dirty="0" err="1">
              <a:solidFill>
                <a:schemeClr val="bg1"/>
              </a:solidFill>
              <a:latin typeface="Agency FB" panose="020B0503020202020204" pitchFamily="34" charset="0"/>
            </a:rPr>
            <a:t>fisik</a:t>
          </a:r>
          <a:r>
            <a:rPr lang="en-US" sz="1600" dirty="0">
              <a:solidFill>
                <a:schemeClr val="bg1"/>
              </a:solidFill>
              <a:latin typeface="Agency FB" panose="020B0503020202020204" pitchFamily="34" charset="0"/>
            </a:rPr>
            <a:t> </a:t>
          </a:r>
          <a:r>
            <a:rPr lang="en-US" sz="1600" dirty="0" err="1">
              <a:solidFill>
                <a:schemeClr val="bg1"/>
              </a:solidFill>
              <a:latin typeface="Agency FB" panose="020B0503020202020204" pitchFamily="34" charset="0"/>
            </a:rPr>
            <a:t>masih</a:t>
          </a:r>
          <a:r>
            <a:rPr lang="en-US" sz="1600" dirty="0">
              <a:solidFill>
                <a:schemeClr val="bg1"/>
              </a:solidFill>
              <a:latin typeface="Agency FB" panose="020B0503020202020204" pitchFamily="34" charset="0"/>
            </a:rPr>
            <a:t> </a:t>
          </a:r>
          <a:r>
            <a:rPr lang="en-US" sz="1600" dirty="0" err="1">
              <a:solidFill>
                <a:schemeClr val="bg1"/>
              </a:solidFill>
              <a:latin typeface="Agency FB" panose="020B0503020202020204" pitchFamily="34" charset="0"/>
            </a:rPr>
            <a:t>dikuasai</a:t>
          </a:r>
          <a:endParaRPr lang="en-US" sz="1600" dirty="0">
            <a:solidFill>
              <a:schemeClr val="bg1"/>
            </a:solidFill>
            <a:latin typeface="Agency FB" panose="020B0503020202020204" pitchFamily="34" charset="0"/>
          </a:endParaRPr>
        </a:p>
      </dgm:t>
    </dgm:pt>
    <dgm:pt modelId="{51C47F48-BDF7-4EA1-AB12-3A45091F6E2A}" type="parTrans" cxnId="{B07178A6-B49B-4D82-B52F-87248D48ABC7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en-US" sz="1400">
            <a:solidFill>
              <a:schemeClr val="bg2"/>
            </a:solidFill>
          </a:endParaRPr>
        </a:p>
      </dgm:t>
    </dgm:pt>
    <dgm:pt modelId="{6FD2BD31-1637-449F-BA73-B3E14B3765AF}" type="sibTrans" cxnId="{B07178A6-B49B-4D82-B52F-87248D48ABC7}">
      <dgm:prSet/>
      <dgm:spPr/>
      <dgm:t>
        <a:bodyPr/>
        <a:lstStyle/>
        <a:p>
          <a:endParaRPr lang="en-US" sz="1400">
            <a:solidFill>
              <a:schemeClr val="bg2"/>
            </a:solidFill>
          </a:endParaRPr>
        </a:p>
      </dgm:t>
    </dgm:pt>
    <dgm:pt modelId="{0023839B-D34D-4D82-8B07-FB7F3E70A0C6}">
      <dgm:prSet phldrT="[Text]" custT="1"/>
      <dgm:spPr>
        <a:solidFill>
          <a:srgbClr val="E62601"/>
        </a:solidFill>
      </dgm:spPr>
      <dgm:t>
        <a:bodyPr/>
        <a:lstStyle/>
        <a:p>
          <a:r>
            <a:rPr lang="en-US" sz="1600" dirty="0" err="1">
              <a:solidFill>
                <a:schemeClr val="bg1"/>
              </a:solidFill>
              <a:latin typeface="Agency FB" panose="020B0503020202020204" pitchFamily="34" charset="0"/>
            </a:rPr>
            <a:t>Secara</a:t>
          </a:r>
          <a:r>
            <a:rPr lang="en-US" sz="1600" dirty="0">
              <a:solidFill>
                <a:schemeClr val="bg1"/>
              </a:solidFill>
              <a:latin typeface="Agency FB" panose="020B0503020202020204" pitchFamily="34" charset="0"/>
            </a:rPr>
            <a:t> </a:t>
          </a:r>
          <a:r>
            <a:rPr lang="en-US" sz="1600" dirty="0" err="1">
              <a:solidFill>
                <a:schemeClr val="bg1"/>
              </a:solidFill>
              <a:latin typeface="Agency FB" panose="020B0503020202020204" pitchFamily="34" charset="0"/>
            </a:rPr>
            <a:t>fisik</a:t>
          </a:r>
          <a:r>
            <a:rPr lang="en-US" sz="1600" dirty="0">
              <a:solidFill>
                <a:schemeClr val="bg1"/>
              </a:solidFill>
              <a:latin typeface="Agency FB" panose="020B0503020202020204" pitchFamily="34" charset="0"/>
            </a:rPr>
            <a:t> </a:t>
          </a:r>
          <a:r>
            <a:rPr lang="en-US" sz="1600" dirty="0" err="1">
              <a:solidFill>
                <a:schemeClr val="bg1"/>
              </a:solidFill>
              <a:latin typeface="Agency FB" panose="020B0503020202020204" pitchFamily="34" charset="0"/>
            </a:rPr>
            <a:t>tidak</a:t>
          </a:r>
          <a:r>
            <a:rPr lang="en-US" sz="1600" dirty="0">
              <a:solidFill>
                <a:schemeClr val="bg1"/>
              </a:solidFill>
              <a:latin typeface="Agency FB" panose="020B0503020202020204" pitchFamily="34" charset="0"/>
            </a:rPr>
            <a:t> </a:t>
          </a:r>
          <a:r>
            <a:rPr lang="en-US" sz="1600" dirty="0" err="1">
              <a:solidFill>
                <a:schemeClr val="bg1"/>
              </a:solidFill>
              <a:latin typeface="Agency FB" panose="020B0503020202020204" pitchFamily="34" charset="0"/>
            </a:rPr>
            <a:t>dikuasai</a:t>
          </a:r>
          <a:endParaRPr lang="en-US" sz="1600" dirty="0">
            <a:solidFill>
              <a:schemeClr val="bg1"/>
            </a:solidFill>
            <a:latin typeface="Agency FB" panose="020B0503020202020204" pitchFamily="34" charset="0"/>
          </a:endParaRPr>
        </a:p>
      </dgm:t>
    </dgm:pt>
    <dgm:pt modelId="{541BA74E-B11A-4AD5-AECE-0296502BAC20}" type="parTrans" cxnId="{8111700C-7A57-407D-9035-3B6D0377974C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en-US" sz="1400">
            <a:solidFill>
              <a:schemeClr val="bg2"/>
            </a:solidFill>
          </a:endParaRPr>
        </a:p>
      </dgm:t>
    </dgm:pt>
    <dgm:pt modelId="{3F44C844-3ECF-41E5-8D69-84AFC70D913C}" type="sibTrans" cxnId="{8111700C-7A57-407D-9035-3B6D0377974C}">
      <dgm:prSet/>
      <dgm:spPr/>
      <dgm:t>
        <a:bodyPr/>
        <a:lstStyle/>
        <a:p>
          <a:endParaRPr lang="en-US" sz="1400">
            <a:solidFill>
              <a:schemeClr val="bg2"/>
            </a:solidFill>
          </a:endParaRPr>
        </a:p>
      </dgm:t>
    </dgm:pt>
    <dgm:pt modelId="{58B3F636-F315-4376-8209-1DD9BB17B973}">
      <dgm:prSet phldrT="[Text]" custT="1"/>
      <dgm:spPr>
        <a:solidFill>
          <a:srgbClr val="FFC000"/>
        </a:solidFill>
      </dgm:spPr>
      <dgm:t>
        <a:bodyPr/>
        <a:lstStyle/>
        <a:p>
          <a:pPr algn="ctr"/>
          <a:r>
            <a:rPr lang="id-ID" sz="1600" dirty="0">
              <a:solidFill>
                <a:schemeClr val="tx1"/>
              </a:solidFill>
              <a:latin typeface="Agency FB" panose="020B0503020202020204" pitchFamily="34" charset="0"/>
            </a:rPr>
            <a:t>Catat sebagai persediaan</a:t>
          </a:r>
        </a:p>
      </dgm:t>
    </dgm:pt>
    <dgm:pt modelId="{E3E7BF4A-69E9-4B5A-A4D0-68137214281D}" type="parTrans" cxnId="{072D5F40-08BC-48AF-8150-CF3828C2C7E3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en-US" sz="1400">
            <a:solidFill>
              <a:schemeClr val="bg2"/>
            </a:solidFill>
          </a:endParaRPr>
        </a:p>
      </dgm:t>
    </dgm:pt>
    <dgm:pt modelId="{30BC66E3-60F8-4370-BB39-B2FA05034636}" type="sibTrans" cxnId="{072D5F40-08BC-48AF-8150-CF3828C2C7E3}">
      <dgm:prSet/>
      <dgm:spPr/>
      <dgm:t>
        <a:bodyPr/>
        <a:lstStyle/>
        <a:p>
          <a:endParaRPr lang="en-US" sz="1400">
            <a:solidFill>
              <a:schemeClr val="bg2"/>
            </a:solidFill>
          </a:endParaRPr>
        </a:p>
      </dgm:t>
    </dgm:pt>
    <dgm:pt modelId="{FBAD2412-B7F2-43C0-90DD-644AB738966F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id-ID" sz="1400" dirty="0">
              <a:solidFill>
                <a:schemeClr val="tx1"/>
              </a:solidFill>
            </a:rPr>
            <a:t>K</a:t>
          </a:r>
          <a:r>
            <a:rPr lang="en-US" sz="1600" dirty="0" err="1">
              <a:solidFill>
                <a:schemeClr val="tx1"/>
              </a:solidFill>
              <a:latin typeface="Agency FB" panose="020B0503020202020204" pitchFamily="34" charset="0"/>
            </a:rPr>
            <a:t>eluarkan</a:t>
          </a:r>
          <a:r>
            <a:rPr lang="en-US" sz="16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Agency FB" panose="020B0503020202020204" pitchFamily="34" charset="0"/>
            </a:rPr>
            <a:t>dari</a:t>
          </a:r>
          <a:r>
            <a:rPr lang="en-US" sz="1600" dirty="0">
              <a:solidFill>
                <a:schemeClr val="tx1"/>
              </a:solidFill>
              <a:latin typeface="Agency FB" panose="020B0503020202020204" pitchFamily="34" charset="0"/>
            </a:rPr>
            <a:t> LBMN </a:t>
          </a:r>
          <a:r>
            <a:rPr lang="en-US" sz="1600" dirty="0" err="1">
              <a:solidFill>
                <a:schemeClr val="tx1"/>
              </a:solidFill>
              <a:latin typeface="Agency FB" panose="020B0503020202020204" pitchFamily="34" charset="0"/>
            </a:rPr>
            <a:t>dan</a:t>
          </a:r>
          <a:r>
            <a:rPr lang="en-US" sz="1600" dirty="0">
              <a:solidFill>
                <a:schemeClr val="tx1"/>
              </a:solidFill>
              <a:latin typeface="Agency FB" panose="020B0503020202020204" pitchFamily="34" charset="0"/>
            </a:rPr>
            <a:t> LK, </a:t>
          </a:r>
          <a:r>
            <a:rPr lang="en-US" sz="1600" dirty="0" err="1">
              <a:solidFill>
                <a:schemeClr val="tx1"/>
              </a:solidFill>
              <a:latin typeface="Agency FB" panose="020B0503020202020204" pitchFamily="34" charset="0"/>
            </a:rPr>
            <a:t>masuk</a:t>
          </a:r>
          <a:r>
            <a:rPr lang="en-US" sz="16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Agency FB" panose="020B0503020202020204" pitchFamily="34" charset="0"/>
            </a:rPr>
            <a:t>Daftar</a:t>
          </a:r>
          <a:r>
            <a:rPr lang="en-US" sz="16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Agency FB" panose="020B0503020202020204" pitchFamily="34" charset="0"/>
            </a:rPr>
            <a:t>Barang</a:t>
          </a:r>
          <a:r>
            <a:rPr lang="en-US" sz="16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Agency FB" panose="020B0503020202020204" pitchFamily="34" charset="0"/>
            </a:rPr>
            <a:t>Tidak</a:t>
          </a:r>
          <a:r>
            <a:rPr lang="en-US" sz="16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Agency FB" panose="020B0503020202020204" pitchFamily="34" charset="0"/>
            </a:rPr>
            <a:t>Dikuasai</a:t>
          </a:r>
          <a:r>
            <a:rPr lang="en-US" sz="1600" dirty="0">
              <a:solidFill>
                <a:schemeClr val="tx1"/>
              </a:solidFill>
              <a:latin typeface="Agency FB" panose="020B0503020202020204" pitchFamily="34" charset="0"/>
            </a:rPr>
            <a:t>, </a:t>
          </a:r>
          <a:r>
            <a:rPr lang="en-US" sz="1600" dirty="0" err="1">
              <a:solidFill>
                <a:schemeClr val="tx1"/>
              </a:solidFill>
              <a:latin typeface="Agency FB" panose="020B0503020202020204" pitchFamily="34" charset="0"/>
            </a:rPr>
            <a:t>ungkap</a:t>
          </a:r>
          <a:r>
            <a:rPr lang="en-US" sz="16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Agency FB" panose="020B0503020202020204" pitchFamily="34" charset="0"/>
            </a:rPr>
            <a:t>dalam</a:t>
          </a:r>
          <a:r>
            <a:rPr lang="en-US" sz="16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Agency FB" panose="020B0503020202020204" pitchFamily="34" charset="0"/>
            </a:rPr>
            <a:t>CaLK</a:t>
          </a:r>
          <a:endParaRPr lang="en-US" sz="1400" dirty="0">
            <a:solidFill>
              <a:schemeClr val="tx1"/>
            </a:solidFill>
            <a:latin typeface="Agency FB" panose="020B0503020202020204" pitchFamily="34" charset="0"/>
          </a:endParaRPr>
        </a:p>
      </dgm:t>
    </dgm:pt>
    <dgm:pt modelId="{8560DEFF-F143-437A-A026-B4555A294951}" type="parTrans" cxnId="{2069A827-9EFC-4373-BFE1-549FFC141474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en-US" sz="1400">
            <a:solidFill>
              <a:schemeClr val="bg2"/>
            </a:solidFill>
          </a:endParaRPr>
        </a:p>
      </dgm:t>
    </dgm:pt>
    <dgm:pt modelId="{01AAB48C-FC69-4E82-B86E-43E926409200}" type="sibTrans" cxnId="{2069A827-9EFC-4373-BFE1-549FFC141474}">
      <dgm:prSet/>
      <dgm:spPr/>
      <dgm:t>
        <a:bodyPr/>
        <a:lstStyle/>
        <a:p>
          <a:endParaRPr lang="en-US" sz="1400">
            <a:solidFill>
              <a:schemeClr val="bg2"/>
            </a:solidFill>
          </a:endParaRPr>
        </a:p>
      </dgm:t>
    </dgm:pt>
    <dgm:pt modelId="{0787C123-C40E-4C0A-AB0F-372B6ABA5A0C}">
      <dgm:prSet phldrT="[Text]" custT="1"/>
      <dgm:spPr/>
      <dgm:t>
        <a:bodyPr/>
        <a:lstStyle/>
        <a:p>
          <a:r>
            <a:rPr lang="en-US" sz="1600" dirty="0" err="1">
              <a:solidFill>
                <a:schemeClr val="tx1"/>
              </a:solidFill>
              <a:latin typeface="Agency FB" panose="020B0503020202020204" pitchFamily="34" charset="0"/>
            </a:rPr>
            <a:t>Perolehan</a:t>
          </a:r>
          <a:r>
            <a:rPr lang="en-US" sz="16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Agency FB" panose="020B0503020202020204" pitchFamily="34" charset="0"/>
            </a:rPr>
            <a:t>dengan</a:t>
          </a:r>
          <a:r>
            <a:rPr lang="en-US" sz="16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id-ID" sz="1600" dirty="0">
              <a:solidFill>
                <a:schemeClr val="tx1"/>
              </a:solidFill>
              <a:latin typeface="Agency FB" panose="020B0503020202020204" pitchFamily="34" charset="0"/>
            </a:rPr>
            <a:t>akun 52, 53, 57</a:t>
          </a:r>
          <a:endParaRPr lang="en-US" sz="1600" dirty="0">
            <a:solidFill>
              <a:schemeClr val="tx1"/>
            </a:solidFill>
            <a:latin typeface="Agency FB" panose="020B0503020202020204" pitchFamily="34" charset="0"/>
          </a:endParaRPr>
        </a:p>
      </dgm:t>
    </dgm:pt>
    <dgm:pt modelId="{8EB8CBAB-CD03-40D1-91AB-6E97BC63EC60}" type="parTrans" cxnId="{8818F450-2DD8-49E4-8EC9-AAC00AA42AF1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en-US" sz="1400">
            <a:solidFill>
              <a:schemeClr val="bg2"/>
            </a:solidFill>
          </a:endParaRPr>
        </a:p>
      </dgm:t>
    </dgm:pt>
    <dgm:pt modelId="{EA88122D-C9B1-4E0C-918F-C7E562497525}" type="sibTrans" cxnId="{8818F450-2DD8-49E4-8EC9-AAC00AA42AF1}">
      <dgm:prSet/>
      <dgm:spPr/>
      <dgm:t>
        <a:bodyPr/>
        <a:lstStyle/>
        <a:p>
          <a:endParaRPr lang="en-US" sz="1400">
            <a:solidFill>
              <a:schemeClr val="bg2"/>
            </a:solidFill>
          </a:endParaRPr>
        </a:p>
      </dgm:t>
    </dgm:pt>
    <dgm:pt modelId="{36D3BBDF-5797-4C9A-9651-04DA9422A514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dirty="0" err="1">
              <a:solidFill>
                <a:schemeClr val="tx1"/>
              </a:solidFill>
              <a:latin typeface="Agency FB" panose="020B0503020202020204" pitchFamily="34" charset="0"/>
            </a:rPr>
            <a:t>Selesaikan</a:t>
          </a:r>
          <a:r>
            <a:rPr lang="en-US" sz="14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gency FB" panose="020B0503020202020204" pitchFamily="34" charset="0"/>
            </a:rPr>
            <a:t>prosedur</a:t>
          </a:r>
          <a:r>
            <a:rPr lang="en-US" sz="14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gency FB" panose="020B0503020202020204" pitchFamily="34" charset="0"/>
            </a:rPr>
            <a:t>pemindahtanganan</a:t>
          </a:r>
          <a:r>
            <a:rPr lang="en-US" sz="1400" dirty="0">
              <a:solidFill>
                <a:schemeClr val="tx1"/>
              </a:solidFill>
              <a:latin typeface="Agency FB" panose="020B0503020202020204" pitchFamily="34" charset="0"/>
            </a:rPr>
            <a:t>, </a:t>
          </a:r>
          <a:r>
            <a:rPr lang="en-US" sz="1400" dirty="0" err="1">
              <a:solidFill>
                <a:schemeClr val="tx1"/>
              </a:solidFill>
              <a:latin typeface="Agency FB" panose="020B0503020202020204" pitchFamily="34" charset="0"/>
            </a:rPr>
            <a:t>keluar</a:t>
          </a:r>
          <a:r>
            <a:rPr lang="en-US" sz="14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gency FB" panose="020B0503020202020204" pitchFamily="34" charset="0"/>
            </a:rPr>
            <a:t>dari</a:t>
          </a:r>
          <a:r>
            <a:rPr lang="en-US" sz="14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gency FB" panose="020B0503020202020204" pitchFamily="34" charset="0"/>
            </a:rPr>
            <a:t>Daftar</a:t>
          </a:r>
          <a:r>
            <a:rPr lang="en-US" sz="14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gency FB" panose="020B0503020202020204" pitchFamily="34" charset="0"/>
            </a:rPr>
            <a:t>Barang</a:t>
          </a:r>
          <a:r>
            <a:rPr lang="en-US" sz="14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gency FB" panose="020B0503020202020204" pitchFamily="34" charset="0"/>
            </a:rPr>
            <a:t>Tidak</a:t>
          </a:r>
          <a:r>
            <a:rPr lang="en-US" sz="14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gency FB" panose="020B0503020202020204" pitchFamily="34" charset="0"/>
            </a:rPr>
            <a:t>Dikuasai</a:t>
          </a:r>
          <a:endParaRPr lang="en-US" sz="1400" dirty="0">
            <a:solidFill>
              <a:schemeClr val="tx1"/>
            </a:solidFill>
            <a:latin typeface="Agency FB" panose="020B0503020202020204" pitchFamily="34" charset="0"/>
          </a:endParaRPr>
        </a:p>
      </dgm:t>
    </dgm:pt>
    <dgm:pt modelId="{608CE8B9-D520-41ED-89F9-19D1CF57535E}" type="parTrans" cxnId="{803490B3-0769-4E9E-B0DF-4FD70015820F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en-US" sz="1400">
            <a:solidFill>
              <a:schemeClr val="bg2"/>
            </a:solidFill>
          </a:endParaRPr>
        </a:p>
      </dgm:t>
    </dgm:pt>
    <dgm:pt modelId="{75B27C52-EF90-477B-92E9-8B1B116697B7}" type="sibTrans" cxnId="{803490B3-0769-4E9E-B0DF-4FD70015820F}">
      <dgm:prSet/>
      <dgm:spPr/>
      <dgm:t>
        <a:bodyPr/>
        <a:lstStyle/>
        <a:p>
          <a:endParaRPr lang="en-US" sz="1400">
            <a:solidFill>
              <a:schemeClr val="bg2"/>
            </a:solidFill>
          </a:endParaRPr>
        </a:p>
      </dgm:t>
    </dgm:pt>
    <dgm:pt modelId="{D238FA2A-C4FD-4542-9029-B10444BCCB2C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dirty="0" err="1">
              <a:solidFill>
                <a:schemeClr val="tx1"/>
              </a:solidFill>
              <a:latin typeface="Agency FB" panose="020B0503020202020204" pitchFamily="34" charset="0"/>
            </a:rPr>
            <a:t>Selesaikan</a:t>
          </a:r>
          <a:r>
            <a:rPr lang="en-US" sz="14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gency FB" panose="020B0503020202020204" pitchFamily="34" charset="0"/>
            </a:rPr>
            <a:t>prosedur</a:t>
          </a:r>
          <a:r>
            <a:rPr lang="en-US" sz="14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gency FB" panose="020B0503020202020204" pitchFamily="34" charset="0"/>
            </a:rPr>
            <a:t>pemindahtanganan</a:t>
          </a:r>
          <a:r>
            <a:rPr lang="en-US" sz="1400" dirty="0">
              <a:solidFill>
                <a:schemeClr val="tx1"/>
              </a:solidFill>
              <a:latin typeface="Agency FB" panose="020B0503020202020204" pitchFamily="34" charset="0"/>
            </a:rPr>
            <a:t>, </a:t>
          </a:r>
          <a:r>
            <a:rPr lang="en-US" sz="1400" dirty="0" err="1">
              <a:solidFill>
                <a:schemeClr val="tx1"/>
              </a:solidFill>
              <a:latin typeface="Agency FB" panose="020B0503020202020204" pitchFamily="34" charset="0"/>
            </a:rPr>
            <a:t>keluar</a:t>
          </a:r>
          <a:r>
            <a:rPr lang="en-US" sz="14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gency FB" panose="020B0503020202020204" pitchFamily="34" charset="0"/>
            </a:rPr>
            <a:t>dari</a:t>
          </a:r>
          <a:r>
            <a:rPr lang="en-US" sz="1400" dirty="0">
              <a:solidFill>
                <a:schemeClr val="tx1"/>
              </a:solidFill>
              <a:latin typeface="Agency FB" panose="020B0503020202020204" pitchFamily="34" charset="0"/>
            </a:rPr>
            <a:t> Daftar </a:t>
          </a:r>
          <a:r>
            <a:rPr lang="en-US" sz="1400" dirty="0" err="1">
              <a:solidFill>
                <a:schemeClr val="tx1"/>
              </a:solidFill>
              <a:latin typeface="Agency FB" panose="020B0503020202020204" pitchFamily="34" charset="0"/>
            </a:rPr>
            <a:t>Barang</a:t>
          </a:r>
          <a:r>
            <a:rPr lang="en-US" sz="14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gency FB" panose="020B0503020202020204" pitchFamily="34" charset="0"/>
            </a:rPr>
            <a:t>Tidak</a:t>
          </a:r>
          <a:r>
            <a:rPr lang="en-US" sz="14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gency FB" panose="020B0503020202020204" pitchFamily="34" charset="0"/>
            </a:rPr>
            <a:t>Dikuasai</a:t>
          </a:r>
          <a:endParaRPr lang="en-US" sz="1400" dirty="0">
            <a:solidFill>
              <a:schemeClr val="tx1"/>
            </a:solidFill>
            <a:latin typeface="Agency FB" panose="020B0503020202020204" pitchFamily="34" charset="0"/>
          </a:endParaRPr>
        </a:p>
      </dgm:t>
    </dgm:pt>
    <dgm:pt modelId="{5406AF6B-2382-4ED7-9663-80828E32C93F}" type="parTrans" cxnId="{2578B55C-8A42-44ED-AED5-3C7E21EC4464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en-US" sz="1400">
            <a:solidFill>
              <a:schemeClr val="bg2"/>
            </a:solidFill>
          </a:endParaRPr>
        </a:p>
      </dgm:t>
    </dgm:pt>
    <dgm:pt modelId="{CEBE8EAF-0F3C-40CF-8FCB-DA00D4D6D108}" type="sibTrans" cxnId="{2578B55C-8A42-44ED-AED5-3C7E21EC4464}">
      <dgm:prSet/>
      <dgm:spPr/>
      <dgm:t>
        <a:bodyPr/>
        <a:lstStyle/>
        <a:p>
          <a:endParaRPr lang="en-US" sz="1400">
            <a:solidFill>
              <a:schemeClr val="bg2"/>
            </a:solidFill>
          </a:endParaRPr>
        </a:p>
      </dgm:t>
    </dgm:pt>
    <dgm:pt modelId="{C40D4117-F7F3-4897-B224-AE4190628623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dirty="0" err="1">
              <a:solidFill>
                <a:schemeClr val="tx1"/>
              </a:solidFill>
              <a:latin typeface="Agency FB" panose="020B0503020202020204" pitchFamily="34" charset="0"/>
            </a:rPr>
            <a:t>Selesaikan</a:t>
          </a:r>
          <a:r>
            <a:rPr lang="en-US" sz="14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gency FB" panose="020B0503020202020204" pitchFamily="34" charset="0"/>
            </a:rPr>
            <a:t>prosedur</a:t>
          </a:r>
          <a:r>
            <a:rPr lang="en-US" sz="14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gency FB" panose="020B0503020202020204" pitchFamily="34" charset="0"/>
            </a:rPr>
            <a:t>pemindahtanganan</a:t>
          </a:r>
          <a:r>
            <a:rPr lang="en-US" sz="1400" dirty="0">
              <a:solidFill>
                <a:schemeClr val="tx1"/>
              </a:solidFill>
              <a:latin typeface="Agency FB" panose="020B0503020202020204" pitchFamily="34" charset="0"/>
            </a:rPr>
            <a:t>, </a:t>
          </a:r>
          <a:r>
            <a:rPr lang="en-US" sz="1400" dirty="0" err="1">
              <a:solidFill>
                <a:schemeClr val="tx1"/>
              </a:solidFill>
              <a:latin typeface="Agency FB" panose="020B0503020202020204" pitchFamily="34" charset="0"/>
            </a:rPr>
            <a:t>keluar</a:t>
          </a:r>
          <a:r>
            <a:rPr lang="en-US" sz="14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gency FB" panose="020B0503020202020204" pitchFamily="34" charset="0"/>
            </a:rPr>
            <a:t>dari</a:t>
          </a:r>
          <a:r>
            <a:rPr lang="en-US" sz="14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</a:p>
        <a:p>
          <a:r>
            <a:rPr lang="en-US" sz="1400" dirty="0">
              <a:solidFill>
                <a:schemeClr val="tx1"/>
              </a:solidFill>
              <a:latin typeface="Agency FB" panose="020B0503020202020204" pitchFamily="34" charset="0"/>
            </a:rPr>
            <a:t>Daftar </a:t>
          </a:r>
          <a:r>
            <a:rPr lang="en-US" sz="1400" dirty="0" err="1">
              <a:solidFill>
                <a:schemeClr val="tx1"/>
              </a:solidFill>
              <a:latin typeface="Agency FB" panose="020B0503020202020204" pitchFamily="34" charset="0"/>
            </a:rPr>
            <a:t>Barang</a:t>
          </a:r>
          <a:r>
            <a:rPr lang="en-US" sz="14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gency FB" panose="020B0503020202020204" pitchFamily="34" charset="0"/>
            </a:rPr>
            <a:t>Tidak</a:t>
          </a:r>
          <a:r>
            <a:rPr lang="en-US" sz="14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gency FB" panose="020B0503020202020204" pitchFamily="34" charset="0"/>
            </a:rPr>
            <a:t>Dikuasai</a:t>
          </a:r>
          <a:endParaRPr lang="en-US" sz="1400" dirty="0">
            <a:solidFill>
              <a:schemeClr val="tx1"/>
            </a:solidFill>
            <a:latin typeface="Agency FB" panose="020B0503020202020204" pitchFamily="34" charset="0"/>
          </a:endParaRPr>
        </a:p>
      </dgm:t>
    </dgm:pt>
    <dgm:pt modelId="{E7CB1AFB-F508-4416-8EBD-4923BFDBE6F4}" type="parTrans" cxnId="{75A7156E-E9CB-4332-8B0F-C8FF77665F73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en-US" sz="1400">
            <a:solidFill>
              <a:schemeClr val="bg2"/>
            </a:solidFill>
          </a:endParaRPr>
        </a:p>
      </dgm:t>
    </dgm:pt>
    <dgm:pt modelId="{FD7CADE7-8FF9-4A85-8BC9-0AF3C11CC3F3}" type="sibTrans" cxnId="{75A7156E-E9CB-4332-8B0F-C8FF77665F73}">
      <dgm:prSet/>
      <dgm:spPr/>
      <dgm:t>
        <a:bodyPr/>
        <a:lstStyle/>
        <a:p>
          <a:endParaRPr lang="en-US" sz="1400">
            <a:solidFill>
              <a:schemeClr val="bg2"/>
            </a:solidFill>
          </a:endParaRPr>
        </a:p>
      </dgm:t>
    </dgm:pt>
    <dgm:pt modelId="{73DE2166-E1C8-400E-9A4B-7AEBDD51AD5A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d-ID" sz="1400" kern="1200" dirty="0">
              <a:solidFill>
                <a:srgbClr val="3A3F50"/>
              </a:solidFill>
              <a:latin typeface="Agency FB" panose="020B0503020202020204" pitchFamily="34" charset="0"/>
              <a:ea typeface="+mn-ea"/>
              <a:cs typeface="+mn-cs"/>
            </a:rPr>
            <a:t>Tentukan tindak lanjut pengelolaan/penatausaahn BMN, pencatatan mengikuti tindak lanjut tersebut.</a:t>
          </a:r>
          <a:endParaRPr lang="en-US" sz="1400" kern="1200" dirty="0">
            <a:solidFill>
              <a:srgbClr val="3A3F50"/>
            </a:solidFill>
            <a:latin typeface="Agency FB" panose="020B0503020202020204" pitchFamily="34" charset="0"/>
            <a:ea typeface="+mn-ea"/>
            <a:cs typeface="+mn-cs"/>
          </a:endParaRPr>
        </a:p>
      </dgm:t>
    </dgm:pt>
    <dgm:pt modelId="{CC91EB10-CE74-4929-921B-10BC5550127A}" type="parTrans" cxnId="{3A8244E9-FEEF-4123-A263-6EBED9251776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id-ID" sz="1400"/>
        </a:p>
      </dgm:t>
    </dgm:pt>
    <dgm:pt modelId="{00C0F48D-787C-4DCB-B83B-86F2F738C987}" type="sibTrans" cxnId="{3A8244E9-FEEF-4123-A263-6EBED9251776}">
      <dgm:prSet/>
      <dgm:spPr/>
      <dgm:t>
        <a:bodyPr/>
        <a:lstStyle/>
        <a:p>
          <a:endParaRPr lang="id-ID" sz="1400"/>
        </a:p>
      </dgm:t>
    </dgm:pt>
    <dgm:pt modelId="{41D45DDC-2327-4688-969E-CD19A01193E8}">
      <dgm:prSet phldrT="[Tex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id-ID" sz="1400" dirty="0">
              <a:solidFill>
                <a:schemeClr val="tx1"/>
              </a:solidFill>
              <a:latin typeface="Agency FB" panose="020B0503020202020204" pitchFamily="34" charset="0"/>
            </a:rPr>
            <a:t>Tentukan tindak lanjut pengelolaan/penatausaahn BMN, pencatatan mengikuti tindak lanjut tersebut.</a:t>
          </a:r>
          <a:endParaRPr lang="en-US" sz="1400" dirty="0">
            <a:solidFill>
              <a:schemeClr val="tx1"/>
            </a:solidFill>
            <a:latin typeface="Agency FB" panose="020B0503020202020204" pitchFamily="34" charset="0"/>
          </a:endParaRPr>
        </a:p>
      </dgm:t>
    </dgm:pt>
    <dgm:pt modelId="{FE6AA462-421E-4859-87D3-FD2F5EA8BBBB}" type="parTrans" cxnId="{69195CA3-4EB2-49A4-9BF9-FDE77D61BCAA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id-ID" sz="1400"/>
        </a:p>
      </dgm:t>
    </dgm:pt>
    <dgm:pt modelId="{A8D151C2-DA4B-43DD-A2FB-E9B7029BDFC7}" type="sibTrans" cxnId="{69195CA3-4EB2-49A4-9BF9-FDE77D61BCAA}">
      <dgm:prSet/>
      <dgm:spPr/>
      <dgm:t>
        <a:bodyPr/>
        <a:lstStyle/>
        <a:p>
          <a:endParaRPr lang="id-ID" sz="1400"/>
        </a:p>
      </dgm:t>
    </dgm:pt>
    <dgm:pt modelId="{E8F7B640-756C-47F6-9D7F-00F22C51A5E0}" type="pres">
      <dgm:prSet presAssocID="{DB1E7726-4D22-47BE-A3BA-36C12601C29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E733BFF-1339-4042-96D7-B7B5ACA24495}" type="pres">
      <dgm:prSet presAssocID="{7ED6B022-A837-4095-B0D9-AB2BF7092FEC}" presName="root1" presStyleCnt="0"/>
      <dgm:spPr/>
    </dgm:pt>
    <dgm:pt modelId="{AFB084B2-1710-4BA2-A395-4A9FA59EBB80}" type="pres">
      <dgm:prSet presAssocID="{7ED6B022-A837-4095-B0D9-AB2BF7092FEC}" presName="LevelOneTextNode" presStyleLbl="node0" presStyleIdx="0" presStyleCnt="1" custScaleX="134354" custScaleY="229507">
        <dgm:presLayoutVars>
          <dgm:chPref val="3"/>
        </dgm:presLayoutVars>
      </dgm:prSet>
      <dgm:spPr/>
    </dgm:pt>
    <dgm:pt modelId="{5AE35B15-F26B-4A54-86CC-74E33891AFE6}" type="pres">
      <dgm:prSet presAssocID="{7ED6B022-A837-4095-B0D9-AB2BF7092FEC}" presName="level2hierChild" presStyleCnt="0"/>
      <dgm:spPr/>
    </dgm:pt>
    <dgm:pt modelId="{0CADC65F-541F-4B6F-A5DD-7DAFECD21C3C}" type="pres">
      <dgm:prSet presAssocID="{8EB8CBAB-CD03-40D1-91AB-6E97BC63EC60}" presName="conn2-1" presStyleLbl="parChTrans1D2" presStyleIdx="0" presStyleCnt="1"/>
      <dgm:spPr/>
    </dgm:pt>
    <dgm:pt modelId="{2DFFE21A-74D6-48DA-BFC1-301DD2619F8F}" type="pres">
      <dgm:prSet presAssocID="{8EB8CBAB-CD03-40D1-91AB-6E97BC63EC60}" presName="connTx" presStyleLbl="parChTrans1D2" presStyleIdx="0" presStyleCnt="1"/>
      <dgm:spPr/>
    </dgm:pt>
    <dgm:pt modelId="{82E3D779-CEDB-4AC9-A494-73B428EA41E8}" type="pres">
      <dgm:prSet presAssocID="{0787C123-C40E-4C0A-AB0F-372B6ABA5A0C}" presName="root2" presStyleCnt="0"/>
      <dgm:spPr/>
    </dgm:pt>
    <dgm:pt modelId="{5EC2AABD-8164-42B0-BE47-F0110DE3B55C}" type="pres">
      <dgm:prSet presAssocID="{0787C123-C40E-4C0A-AB0F-372B6ABA5A0C}" presName="LevelTwoTextNode" presStyleLbl="node2" presStyleIdx="0" presStyleCnt="1" custScaleX="133674" custScaleY="229507">
        <dgm:presLayoutVars>
          <dgm:chPref val="3"/>
        </dgm:presLayoutVars>
      </dgm:prSet>
      <dgm:spPr/>
    </dgm:pt>
    <dgm:pt modelId="{94CBC67C-61B5-4233-8923-6AF264D552E6}" type="pres">
      <dgm:prSet presAssocID="{0787C123-C40E-4C0A-AB0F-372B6ABA5A0C}" presName="level3hierChild" presStyleCnt="0"/>
      <dgm:spPr/>
    </dgm:pt>
    <dgm:pt modelId="{FA76AE36-F77B-4C05-A095-2883EBB1127A}" type="pres">
      <dgm:prSet presAssocID="{D00754E8-CE30-4CAA-9816-798B376CF949}" presName="conn2-1" presStyleLbl="parChTrans1D3" presStyleIdx="0" presStyleCnt="3"/>
      <dgm:spPr/>
    </dgm:pt>
    <dgm:pt modelId="{9C29F979-88E7-4A17-8955-9AABA6B7E749}" type="pres">
      <dgm:prSet presAssocID="{D00754E8-CE30-4CAA-9816-798B376CF949}" presName="connTx" presStyleLbl="parChTrans1D3" presStyleIdx="0" presStyleCnt="3"/>
      <dgm:spPr/>
    </dgm:pt>
    <dgm:pt modelId="{B3EA853B-6F39-40CA-9788-D1AF5107A4A8}" type="pres">
      <dgm:prSet presAssocID="{EF9EA072-CA96-44B0-A536-6F80A5F9DCCA}" presName="root2" presStyleCnt="0"/>
      <dgm:spPr/>
    </dgm:pt>
    <dgm:pt modelId="{64207E7F-D91F-4527-80D3-8FF3E5905B51}" type="pres">
      <dgm:prSet presAssocID="{EF9EA072-CA96-44B0-A536-6F80A5F9DCCA}" presName="LevelTwoTextNode" presStyleLbl="node3" presStyleIdx="0" presStyleCnt="3" custScaleX="124358" custScaleY="151664">
        <dgm:presLayoutVars>
          <dgm:chPref val="3"/>
        </dgm:presLayoutVars>
      </dgm:prSet>
      <dgm:spPr/>
    </dgm:pt>
    <dgm:pt modelId="{FC4F9345-02CB-40FA-A4E5-2D7D6643C839}" type="pres">
      <dgm:prSet presAssocID="{EF9EA072-CA96-44B0-A536-6F80A5F9DCCA}" presName="level3hierChild" presStyleCnt="0"/>
      <dgm:spPr/>
    </dgm:pt>
    <dgm:pt modelId="{38470C4D-4155-469B-8223-21A4BA903552}" type="pres">
      <dgm:prSet presAssocID="{2AA69080-D631-4D79-BEA8-14FEC8E91676}" presName="conn2-1" presStyleLbl="parChTrans1D4" presStyleIdx="0" presStyleCnt="17"/>
      <dgm:spPr/>
    </dgm:pt>
    <dgm:pt modelId="{F9B613F9-CCF0-4EAC-9651-89EC1778CAD9}" type="pres">
      <dgm:prSet presAssocID="{2AA69080-D631-4D79-BEA8-14FEC8E91676}" presName="connTx" presStyleLbl="parChTrans1D4" presStyleIdx="0" presStyleCnt="17"/>
      <dgm:spPr/>
    </dgm:pt>
    <dgm:pt modelId="{56E99C28-7F77-4A38-BA4D-A62CBD180A29}" type="pres">
      <dgm:prSet presAssocID="{ED384543-98D6-4A06-96AD-F93A09F60294}" presName="root2" presStyleCnt="0"/>
      <dgm:spPr/>
    </dgm:pt>
    <dgm:pt modelId="{155BF7B8-E71A-4BFA-B197-7B5400C996FF}" type="pres">
      <dgm:prSet presAssocID="{ED384543-98D6-4A06-96AD-F93A09F60294}" presName="LevelTwoTextNode" presStyleLbl="node4" presStyleIdx="0" presStyleCnt="17" custScaleX="128439" custScaleY="118890">
        <dgm:presLayoutVars>
          <dgm:chPref val="3"/>
        </dgm:presLayoutVars>
      </dgm:prSet>
      <dgm:spPr/>
    </dgm:pt>
    <dgm:pt modelId="{4359D418-41C8-4297-AA20-E62D191E3045}" type="pres">
      <dgm:prSet presAssocID="{ED384543-98D6-4A06-96AD-F93A09F60294}" presName="level3hierChild" presStyleCnt="0"/>
      <dgm:spPr/>
    </dgm:pt>
    <dgm:pt modelId="{C11DD239-0D07-4673-AE30-7142CD8CBE0D}" type="pres">
      <dgm:prSet presAssocID="{3695090B-713E-4782-92D6-4F47E7419274}" presName="conn2-1" presStyleLbl="parChTrans1D4" presStyleIdx="1" presStyleCnt="17"/>
      <dgm:spPr/>
    </dgm:pt>
    <dgm:pt modelId="{E11DF4F3-1BCF-4386-869E-4524498FCDCD}" type="pres">
      <dgm:prSet presAssocID="{3695090B-713E-4782-92D6-4F47E7419274}" presName="connTx" presStyleLbl="parChTrans1D4" presStyleIdx="1" presStyleCnt="17"/>
      <dgm:spPr/>
    </dgm:pt>
    <dgm:pt modelId="{1C0AC9A6-57FB-426F-B27C-B36B6006A4CD}" type="pres">
      <dgm:prSet presAssocID="{0D5721B1-9582-4F53-8C13-A4A396CD54D6}" presName="root2" presStyleCnt="0"/>
      <dgm:spPr/>
    </dgm:pt>
    <dgm:pt modelId="{AEA79E1F-B806-48A9-8FCF-D4CC4EA6A45E}" type="pres">
      <dgm:prSet presAssocID="{0D5721B1-9582-4F53-8C13-A4A396CD54D6}" presName="LevelTwoTextNode" presStyleLbl="node4" presStyleIdx="1" presStyleCnt="17" custScaleX="317193">
        <dgm:presLayoutVars>
          <dgm:chPref val="3"/>
        </dgm:presLayoutVars>
      </dgm:prSet>
      <dgm:spPr/>
    </dgm:pt>
    <dgm:pt modelId="{70F3E41A-1BE8-42AF-903D-251089E16C3D}" type="pres">
      <dgm:prSet presAssocID="{0D5721B1-9582-4F53-8C13-A4A396CD54D6}" presName="level3hierChild" presStyleCnt="0"/>
      <dgm:spPr/>
    </dgm:pt>
    <dgm:pt modelId="{AF05CD33-2F59-418A-ABFB-49256B1552CD}" type="pres">
      <dgm:prSet presAssocID="{40A8977C-36A4-4D9E-AF5F-85BB205E224C}" presName="conn2-1" presStyleLbl="parChTrans1D4" presStyleIdx="2" presStyleCnt="17"/>
      <dgm:spPr/>
    </dgm:pt>
    <dgm:pt modelId="{81F5ACAA-93D6-4FE4-B77A-207DC0782409}" type="pres">
      <dgm:prSet presAssocID="{40A8977C-36A4-4D9E-AF5F-85BB205E224C}" presName="connTx" presStyleLbl="parChTrans1D4" presStyleIdx="2" presStyleCnt="17"/>
      <dgm:spPr/>
    </dgm:pt>
    <dgm:pt modelId="{EF472380-CA2F-45D1-BC4C-089EAAA3E47C}" type="pres">
      <dgm:prSet presAssocID="{B82AA5EE-1D00-4B54-A60D-0251C4F6C2B0}" presName="root2" presStyleCnt="0"/>
      <dgm:spPr/>
    </dgm:pt>
    <dgm:pt modelId="{1AB69854-2A68-4BB3-99DD-7D1A997F11CE}" type="pres">
      <dgm:prSet presAssocID="{B82AA5EE-1D00-4B54-A60D-0251C4F6C2B0}" presName="LevelTwoTextNode" presStyleLbl="node4" presStyleIdx="2" presStyleCnt="17" custScaleX="128439" custScaleY="118890">
        <dgm:presLayoutVars>
          <dgm:chPref val="3"/>
        </dgm:presLayoutVars>
      </dgm:prSet>
      <dgm:spPr/>
    </dgm:pt>
    <dgm:pt modelId="{F42F990D-531A-4467-9FE8-0CFE6A7D8BAE}" type="pres">
      <dgm:prSet presAssocID="{B82AA5EE-1D00-4B54-A60D-0251C4F6C2B0}" presName="level3hierChild" presStyleCnt="0"/>
      <dgm:spPr/>
    </dgm:pt>
    <dgm:pt modelId="{7988BED9-A39A-42B3-AC01-7320DF5948AB}" type="pres">
      <dgm:prSet presAssocID="{0F1E8C8C-2BA5-4B95-A0AF-7DCB97E6DABF}" presName="conn2-1" presStyleLbl="parChTrans1D4" presStyleIdx="3" presStyleCnt="17"/>
      <dgm:spPr/>
    </dgm:pt>
    <dgm:pt modelId="{42159317-F9E7-43CF-86F4-1106A0EFA908}" type="pres">
      <dgm:prSet presAssocID="{0F1E8C8C-2BA5-4B95-A0AF-7DCB97E6DABF}" presName="connTx" presStyleLbl="parChTrans1D4" presStyleIdx="3" presStyleCnt="17"/>
      <dgm:spPr/>
    </dgm:pt>
    <dgm:pt modelId="{24A5A8A3-A5CE-4806-9A61-ED235045A22D}" type="pres">
      <dgm:prSet presAssocID="{56ACE2CE-9AB9-4C4D-BB3D-132445C446BB}" presName="root2" presStyleCnt="0"/>
      <dgm:spPr/>
    </dgm:pt>
    <dgm:pt modelId="{B8335766-7A20-4436-B24D-9F5C8494FE82}" type="pres">
      <dgm:prSet presAssocID="{56ACE2CE-9AB9-4C4D-BB3D-132445C446BB}" presName="LevelTwoTextNode" presStyleLbl="node4" presStyleIdx="3" presStyleCnt="17" custScaleX="317193" custScaleY="136491">
        <dgm:presLayoutVars>
          <dgm:chPref val="3"/>
        </dgm:presLayoutVars>
      </dgm:prSet>
      <dgm:spPr/>
    </dgm:pt>
    <dgm:pt modelId="{5239A067-DB1C-4224-89A3-AE12038A2528}" type="pres">
      <dgm:prSet presAssocID="{56ACE2CE-9AB9-4C4D-BB3D-132445C446BB}" presName="level3hierChild" presStyleCnt="0"/>
      <dgm:spPr/>
    </dgm:pt>
    <dgm:pt modelId="{AEB4F0DF-FB02-42D3-A133-29328D82EB99}" type="pres">
      <dgm:prSet presAssocID="{608CE8B9-D520-41ED-89F9-19D1CF57535E}" presName="conn2-1" presStyleLbl="parChTrans1D4" presStyleIdx="4" presStyleCnt="17"/>
      <dgm:spPr/>
    </dgm:pt>
    <dgm:pt modelId="{1662C034-DCEB-4CE5-9D8D-47FB8071C5F9}" type="pres">
      <dgm:prSet presAssocID="{608CE8B9-D520-41ED-89F9-19D1CF57535E}" presName="connTx" presStyleLbl="parChTrans1D4" presStyleIdx="4" presStyleCnt="17"/>
      <dgm:spPr/>
    </dgm:pt>
    <dgm:pt modelId="{0454CD52-73A9-46C0-8E57-DB81753B709F}" type="pres">
      <dgm:prSet presAssocID="{36D3BBDF-5797-4C9A-9651-04DA9422A514}" presName="root2" presStyleCnt="0"/>
      <dgm:spPr/>
    </dgm:pt>
    <dgm:pt modelId="{4D031DD7-07D3-4E94-8F52-22234545A8A7}" type="pres">
      <dgm:prSet presAssocID="{36D3BBDF-5797-4C9A-9651-04DA9422A514}" presName="LevelTwoTextNode" presStyleLbl="node4" presStyleIdx="4" presStyleCnt="17" custScaleX="248263" custScaleY="172364">
        <dgm:presLayoutVars>
          <dgm:chPref val="3"/>
        </dgm:presLayoutVars>
      </dgm:prSet>
      <dgm:spPr/>
    </dgm:pt>
    <dgm:pt modelId="{54672CC3-CD01-4BFD-9CA4-CFAA56FF5050}" type="pres">
      <dgm:prSet presAssocID="{36D3BBDF-5797-4C9A-9651-04DA9422A514}" presName="level3hierChild" presStyleCnt="0"/>
      <dgm:spPr/>
    </dgm:pt>
    <dgm:pt modelId="{274F201D-5957-4926-9507-257E66FE19F9}" type="pres">
      <dgm:prSet presAssocID="{B232E234-F84E-438B-9FCB-04E22EF9D35D}" presName="conn2-1" presStyleLbl="parChTrans1D3" presStyleIdx="1" presStyleCnt="3"/>
      <dgm:spPr/>
    </dgm:pt>
    <dgm:pt modelId="{AC3AD874-AEBE-4746-B38C-8405F03BB063}" type="pres">
      <dgm:prSet presAssocID="{B232E234-F84E-438B-9FCB-04E22EF9D35D}" presName="connTx" presStyleLbl="parChTrans1D3" presStyleIdx="1" presStyleCnt="3"/>
      <dgm:spPr/>
    </dgm:pt>
    <dgm:pt modelId="{7991970D-53FB-4745-9E37-63B21A5CCB37}" type="pres">
      <dgm:prSet presAssocID="{B9E8E109-DD19-4004-9467-128773F1BC5C}" presName="root2" presStyleCnt="0"/>
      <dgm:spPr/>
    </dgm:pt>
    <dgm:pt modelId="{C759DB93-31DB-4D2C-9406-76F33F8F1B66}" type="pres">
      <dgm:prSet presAssocID="{B9E8E109-DD19-4004-9467-128773F1BC5C}" presName="LevelTwoTextNode" presStyleLbl="node3" presStyleIdx="1" presStyleCnt="3" custScaleX="124358" custScaleY="151664">
        <dgm:presLayoutVars>
          <dgm:chPref val="3"/>
        </dgm:presLayoutVars>
      </dgm:prSet>
      <dgm:spPr/>
    </dgm:pt>
    <dgm:pt modelId="{0AFAAEB6-7BF0-430F-A827-5D2968AC1EF5}" type="pres">
      <dgm:prSet presAssocID="{B9E8E109-DD19-4004-9467-128773F1BC5C}" presName="level3hierChild" presStyleCnt="0"/>
      <dgm:spPr/>
    </dgm:pt>
    <dgm:pt modelId="{9D4AFDF6-4E50-48C9-9D90-0129E25BB24E}" type="pres">
      <dgm:prSet presAssocID="{2CF74930-F123-4A5E-9E2B-4BE1B803D821}" presName="conn2-1" presStyleLbl="parChTrans1D4" presStyleIdx="5" presStyleCnt="17"/>
      <dgm:spPr/>
    </dgm:pt>
    <dgm:pt modelId="{DC908392-01E6-489B-B1E3-F6D608505BB0}" type="pres">
      <dgm:prSet presAssocID="{2CF74930-F123-4A5E-9E2B-4BE1B803D821}" presName="connTx" presStyleLbl="parChTrans1D4" presStyleIdx="5" presStyleCnt="17"/>
      <dgm:spPr/>
    </dgm:pt>
    <dgm:pt modelId="{BD090E88-72E7-4832-A4FE-7C3946F8FBE2}" type="pres">
      <dgm:prSet presAssocID="{89AF702C-0CED-4CAF-972E-3B507E2AEC54}" presName="root2" presStyleCnt="0"/>
      <dgm:spPr/>
    </dgm:pt>
    <dgm:pt modelId="{885E6546-E776-49A7-9200-2E5FC0F6FB61}" type="pres">
      <dgm:prSet presAssocID="{89AF702C-0CED-4CAF-972E-3B507E2AEC54}" presName="LevelTwoTextNode" presStyleLbl="node4" presStyleIdx="5" presStyleCnt="17" custScaleX="128439" custScaleY="118890">
        <dgm:presLayoutVars>
          <dgm:chPref val="3"/>
        </dgm:presLayoutVars>
      </dgm:prSet>
      <dgm:spPr/>
    </dgm:pt>
    <dgm:pt modelId="{1EB9BB92-7BE1-4885-8207-57164A2597E7}" type="pres">
      <dgm:prSet presAssocID="{89AF702C-0CED-4CAF-972E-3B507E2AEC54}" presName="level3hierChild" presStyleCnt="0"/>
      <dgm:spPr/>
    </dgm:pt>
    <dgm:pt modelId="{D1209583-2DFC-412D-8C77-5EB1E5B3F14E}" type="pres">
      <dgm:prSet presAssocID="{21C4E001-3842-454A-9BC0-B5544C7059BC}" presName="conn2-1" presStyleLbl="parChTrans1D4" presStyleIdx="6" presStyleCnt="17"/>
      <dgm:spPr/>
    </dgm:pt>
    <dgm:pt modelId="{38449139-623E-4895-A292-FDA1F74048DE}" type="pres">
      <dgm:prSet presAssocID="{21C4E001-3842-454A-9BC0-B5544C7059BC}" presName="connTx" presStyleLbl="parChTrans1D4" presStyleIdx="6" presStyleCnt="17"/>
      <dgm:spPr/>
    </dgm:pt>
    <dgm:pt modelId="{647C6CCF-9922-42D7-B751-2D304B3C0939}" type="pres">
      <dgm:prSet presAssocID="{3C3A0761-2129-4011-9E85-711DAC23C569}" presName="root2" presStyleCnt="0"/>
      <dgm:spPr/>
    </dgm:pt>
    <dgm:pt modelId="{C4273642-30E6-4CAF-B5B0-ABDEA879B89B}" type="pres">
      <dgm:prSet presAssocID="{3C3A0761-2129-4011-9E85-711DAC23C569}" presName="LevelTwoTextNode" presStyleLbl="node4" presStyleIdx="6" presStyleCnt="17" custScaleX="317193">
        <dgm:presLayoutVars>
          <dgm:chPref val="3"/>
        </dgm:presLayoutVars>
      </dgm:prSet>
      <dgm:spPr/>
    </dgm:pt>
    <dgm:pt modelId="{4EAF47F6-A70F-4943-887B-FE71F8E0CFE8}" type="pres">
      <dgm:prSet presAssocID="{3C3A0761-2129-4011-9E85-711DAC23C569}" presName="level3hierChild" presStyleCnt="0"/>
      <dgm:spPr/>
    </dgm:pt>
    <dgm:pt modelId="{7DA5F70C-F92E-4795-8ECE-CA434DA973C2}" type="pres">
      <dgm:prSet presAssocID="{CC91EB10-CE74-4929-921B-10BC5550127A}" presName="conn2-1" presStyleLbl="parChTrans1D4" presStyleIdx="7" presStyleCnt="17"/>
      <dgm:spPr/>
    </dgm:pt>
    <dgm:pt modelId="{991FC84F-D86C-44D9-B25C-CFDF19FD4278}" type="pres">
      <dgm:prSet presAssocID="{CC91EB10-CE74-4929-921B-10BC5550127A}" presName="connTx" presStyleLbl="parChTrans1D4" presStyleIdx="7" presStyleCnt="17"/>
      <dgm:spPr/>
    </dgm:pt>
    <dgm:pt modelId="{97835462-8FE2-40CD-BDED-7C1E5B29CEA6}" type="pres">
      <dgm:prSet presAssocID="{73DE2166-E1C8-400E-9A4B-7AEBDD51AD5A}" presName="root2" presStyleCnt="0"/>
      <dgm:spPr/>
    </dgm:pt>
    <dgm:pt modelId="{7E86EB14-928F-4D37-8918-66BBE66543E2}" type="pres">
      <dgm:prSet presAssocID="{73DE2166-E1C8-400E-9A4B-7AEBDD51AD5A}" presName="LevelTwoTextNode" presStyleLbl="node4" presStyleIdx="7" presStyleCnt="17" custScaleX="248420" custScaleY="172437" custLinFactNeighborX="2994">
        <dgm:presLayoutVars>
          <dgm:chPref val="3"/>
        </dgm:presLayoutVars>
      </dgm:prSet>
      <dgm:spPr/>
    </dgm:pt>
    <dgm:pt modelId="{484BF08E-7F7F-4E39-9A2A-65A13DA6693E}" type="pres">
      <dgm:prSet presAssocID="{73DE2166-E1C8-400E-9A4B-7AEBDD51AD5A}" presName="level3hierChild" presStyleCnt="0"/>
      <dgm:spPr/>
    </dgm:pt>
    <dgm:pt modelId="{5D9AD0C4-F88A-4ED8-B702-21D237E9F1E7}" type="pres">
      <dgm:prSet presAssocID="{CCBE4847-7530-41D9-878C-CDC4E93DD614}" presName="conn2-1" presStyleLbl="parChTrans1D4" presStyleIdx="8" presStyleCnt="17"/>
      <dgm:spPr/>
    </dgm:pt>
    <dgm:pt modelId="{D85BFB33-6B2E-455C-BA87-FE48FB2E8284}" type="pres">
      <dgm:prSet presAssocID="{CCBE4847-7530-41D9-878C-CDC4E93DD614}" presName="connTx" presStyleLbl="parChTrans1D4" presStyleIdx="8" presStyleCnt="17"/>
      <dgm:spPr/>
    </dgm:pt>
    <dgm:pt modelId="{29C4F1F1-E295-4567-A584-2D6A31E83D85}" type="pres">
      <dgm:prSet presAssocID="{0672DDBE-499D-4C23-934A-7F4BD75FCE3A}" presName="root2" presStyleCnt="0"/>
      <dgm:spPr/>
    </dgm:pt>
    <dgm:pt modelId="{B8F462D7-8F18-4D4C-B318-B9CA85B61473}" type="pres">
      <dgm:prSet presAssocID="{0672DDBE-499D-4C23-934A-7F4BD75FCE3A}" presName="LevelTwoTextNode" presStyleLbl="node4" presStyleIdx="8" presStyleCnt="17" custScaleX="128439" custScaleY="118890">
        <dgm:presLayoutVars>
          <dgm:chPref val="3"/>
        </dgm:presLayoutVars>
      </dgm:prSet>
      <dgm:spPr/>
    </dgm:pt>
    <dgm:pt modelId="{47AC31B9-21BA-444E-8277-0182D28502D6}" type="pres">
      <dgm:prSet presAssocID="{0672DDBE-499D-4C23-934A-7F4BD75FCE3A}" presName="level3hierChild" presStyleCnt="0"/>
      <dgm:spPr/>
    </dgm:pt>
    <dgm:pt modelId="{F3C1BEF8-065F-4CEA-832C-043CC5B6EF4B}" type="pres">
      <dgm:prSet presAssocID="{6C6E2093-C507-4778-977A-9EAC292632C5}" presName="conn2-1" presStyleLbl="parChTrans1D4" presStyleIdx="9" presStyleCnt="17"/>
      <dgm:spPr/>
    </dgm:pt>
    <dgm:pt modelId="{7EB9A414-51DA-47B1-9C99-16C6FA348D42}" type="pres">
      <dgm:prSet presAssocID="{6C6E2093-C507-4778-977A-9EAC292632C5}" presName="connTx" presStyleLbl="parChTrans1D4" presStyleIdx="9" presStyleCnt="17"/>
      <dgm:spPr/>
    </dgm:pt>
    <dgm:pt modelId="{F7D612D6-7217-4F80-8D03-F0442A9C2EB8}" type="pres">
      <dgm:prSet presAssocID="{AFA03782-5B7C-4738-80ED-1DB0522D8150}" presName="root2" presStyleCnt="0"/>
      <dgm:spPr/>
    </dgm:pt>
    <dgm:pt modelId="{6BED4223-FFFF-4E3C-BA04-A4129523974B}" type="pres">
      <dgm:prSet presAssocID="{AFA03782-5B7C-4738-80ED-1DB0522D8150}" presName="LevelTwoTextNode" presStyleLbl="node4" presStyleIdx="9" presStyleCnt="17" custScaleX="321477" custScaleY="150067">
        <dgm:presLayoutVars>
          <dgm:chPref val="3"/>
        </dgm:presLayoutVars>
      </dgm:prSet>
      <dgm:spPr/>
    </dgm:pt>
    <dgm:pt modelId="{E12B5187-B904-48E8-A527-7AC878DB48CE}" type="pres">
      <dgm:prSet presAssocID="{AFA03782-5B7C-4738-80ED-1DB0522D8150}" presName="level3hierChild" presStyleCnt="0"/>
      <dgm:spPr/>
    </dgm:pt>
    <dgm:pt modelId="{0CC13C10-9F6D-4390-A29D-33CAE7318D60}" type="pres">
      <dgm:prSet presAssocID="{5406AF6B-2382-4ED7-9663-80828E32C93F}" presName="conn2-1" presStyleLbl="parChTrans1D4" presStyleIdx="10" presStyleCnt="17"/>
      <dgm:spPr/>
    </dgm:pt>
    <dgm:pt modelId="{D1483097-30FB-4EDF-8154-05DECD289FF5}" type="pres">
      <dgm:prSet presAssocID="{5406AF6B-2382-4ED7-9663-80828E32C93F}" presName="connTx" presStyleLbl="parChTrans1D4" presStyleIdx="10" presStyleCnt="17"/>
      <dgm:spPr/>
    </dgm:pt>
    <dgm:pt modelId="{02AE0ED6-6B6C-4403-B5F2-88C3EC76D1A7}" type="pres">
      <dgm:prSet presAssocID="{D238FA2A-C4FD-4542-9029-B10444BCCB2C}" presName="root2" presStyleCnt="0"/>
      <dgm:spPr/>
    </dgm:pt>
    <dgm:pt modelId="{BAA2ABDC-04E2-4654-9EC9-0A74102CAD31}" type="pres">
      <dgm:prSet presAssocID="{D238FA2A-C4FD-4542-9029-B10444BCCB2C}" presName="LevelTwoTextNode" presStyleLbl="node4" presStyleIdx="10" presStyleCnt="17" custScaleX="247070" custScaleY="172437">
        <dgm:presLayoutVars>
          <dgm:chPref val="3"/>
        </dgm:presLayoutVars>
      </dgm:prSet>
      <dgm:spPr/>
    </dgm:pt>
    <dgm:pt modelId="{7BF4364F-BD76-4D51-8FAF-06CE2FA23F00}" type="pres">
      <dgm:prSet presAssocID="{D238FA2A-C4FD-4542-9029-B10444BCCB2C}" presName="level3hierChild" presStyleCnt="0"/>
      <dgm:spPr/>
    </dgm:pt>
    <dgm:pt modelId="{AE76CE39-7E31-464C-B69F-EC8337E84B01}" type="pres">
      <dgm:prSet presAssocID="{FE9A73BB-BAA9-40A5-89C6-43545BE3CECB}" presName="conn2-1" presStyleLbl="parChTrans1D3" presStyleIdx="2" presStyleCnt="3"/>
      <dgm:spPr/>
    </dgm:pt>
    <dgm:pt modelId="{39C1ABD9-EB05-4E83-9688-893DECA9B289}" type="pres">
      <dgm:prSet presAssocID="{FE9A73BB-BAA9-40A5-89C6-43545BE3CECB}" presName="connTx" presStyleLbl="parChTrans1D3" presStyleIdx="2" presStyleCnt="3"/>
      <dgm:spPr/>
    </dgm:pt>
    <dgm:pt modelId="{EBB9F5C7-96FE-493D-989D-F0D4A127659E}" type="pres">
      <dgm:prSet presAssocID="{154F2FC7-0349-4E4D-910D-A18B4FD53774}" presName="root2" presStyleCnt="0"/>
      <dgm:spPr/>
    </dgm:pt>
    <dgm:pt modelId="{A959C30F-7FAB-4C20-9B42-AF3BDF6AFBAF}" type="pres">
      <dgm:prSet presAssocID="{154F2FC7-0349-4E4D-910D-A18B4FD53774}" presName="LevelTwoTextNode" presStyleLbl="node3" presStyleIdx="2" presStyleCnt="3" custScaleX="124358" custScaleY="151664">
        <dgm:presLayoutVars>
          <dgm:chPref val="3"/>
        </dgm:presLayoutVars>
      </dgm:prSet>
      <dgm:spPr/>
    </dgm:pt>
    <dgm:pt modelId="{9796D908-7969-4926-9CF3-9C01CAB0B03A}" type="pres">
      <dgm:prSet presAssocID="{154F2FC7-0349-4E4D-910D-A18B4FD53774}" presName="level3hierChild" presStyleCnt="0"/>
      <dgm:spPr/>
    </dgm:pt>
    <dgm:pt modelId="{8FBC7B2A-1D7F-4339-8F20-758037A03BEF}" type="pres">
      <dgm:prSet presAssocID="{51C47F48-BDF7-4EA1-AB12-3A45091F6E2A}" presName="conn2-1" presStyleLbl="parChTrans1D4" presStyleIdx="11" presStyleCnt="17"/>
      <dgm:spPr/>
    </dgm:pt>
    <dgm:pt modelId="{24719042-E4F3-4E11-B24A-07AAD04A115B}" type="pres">
      <dgm:prSet presAssocID="{51C47F48-BDF7-4EA1-AB12-3A45091F6E2A}" presName="connTx" presStyleLbl="parChTrans1D4" presStyleIdx="11" presStyleCnt="17"/>
      <dgm:spPr/>
    </dgm:pt>
    <dgm:pt modelId="{6338964E-F2FC-49DF-BB4F-AA067D72A5C8}" type="pres">
      <dgm:prSet presAssocID="{1DDB654A-5072-4675-834F-3E59CDA15D4F}" presName="root2" presStyleCnt="0"/>
      <dgm:spPr/>
    </dgm:pt>
    <dgm:pt modelId="{71F33E4D-6A08-4610-A0B7-BDD4C70F7E42}" type="pres">
      <dgm:prSet presAssocID="{1DDB654A-5072-4675-834F-3E59CDA15D4F}" presName="LevelTwoTextNode" presStyleLbl="node4" presStyleIdx="11" presStyleCnt="17" custScaleX="128439" custScaleY="118890">
        <dgm:presLayoutVars>
          <dgm:chPref val="3"/>
        </dgm:presLayoutVars>
      </dgm:prSet>
      <dgm:spPr/>
    </dgm:pt>
    <dgm:pt modelId="{0D60CBC3-88BA-4D53-89BC-9C4E3F8704FD}" type="pres">
      <dgm:prSet presAssocID="{1DDB654A-5072-4675-834F-3E59CDA15D4F}" presName="level3hierChild" presStyleCnt="0"/>
      <dgm:spPr/>
    </dgm:pt>
    <dgm:pt modelId="{EE0EB399-A9E4-453B-A2C0-095AB970E840}" type="pres">
      <dgm:prSet presAssocID="{E3E7BF4A-69E9-4B5A-A4D0-68137214281D}" presName="conn2-1" presStyleLbl="parChTrans1D4" presStyleIdx="12" presStyleCnt="17"/>
      <dgm:spPr/>
    </dgm:pt>
    <dgm:pt modelId="{8DBF4EA9-AFA4-49E5-8A8F-C62E0450C4BF}" type="pres">
      <dgm:prSet presAssocID="{E3E7BF4A-69E9-4B5A-A4D0-68137214281D}" presName="connTx" presStyleLbl="parChTrans1D4" presStyleIdx="12" presStyleCnt="17"/>
      <dgm:spPr/>
    </dgm:pt>
    <dgm:pt modelId="{CFD6D40C-F2BD-498A-A6C6-58F88447540D}" type="pres">
      <dgm:prSet presAssocID="{58B3F636-F315-4376-8209-1DD9BB17B973}" presName="root2" presStyleCnt="0"/>
      <dgm:spPr/>
    </dgm:pt>
    <dgm:pt modelId="{59B535EA-37A0-4D28-BF52-C6B6D79F7211}" type="pres">
      <dgm:prSet presAssocID="{58B3F636-F315-4376-8209-1DD9BB17B973}" presName="LevelTwoTextNode" presStyleLbl="node4" presStyleIdx="12" presStyleCnt="17" custScaleX="324302">
        <dgm:presLayoutVars>
          <dgm:chPref val="3"/>
        </dgm:presLayoutVars>
      </dgm:prSet>
      <dgm:spPr/>
    </dgm:pt>
    <dgm:pt modelId="{A6AF20AF-8BC7-4F5A-B99D-AC2E4B5D76A5}" type="pres">
      <dgm:prSet presAssocID="{58B3F636-F315-4376-8209-1DD9BB17B973}" presName="level3hierChild" presStyleCnt="0"/>
      <dgm:spPr/>
    </dgm:pt>
    <dgm:pt modelId="{2A733A9C-9AA6-4989-84CE-011C434132A5}" type="pres">
      <dgm:prSet presAssocID="{FE6AA462-421E-4859-87D3-FD2F5EA8BBBB}" presName="conn2-1" presStyleLbl="parChTrans1D4" presStyleIdx="13" presStyleCnt="17"/>
      <dgm:spPr/>
    </dgm:pt>
    <dgm:pt modelId="{4090A7C7-3299-403E-AB4D-AB0B23FC5873}" type="pres">
      <dgm:prSet presAssocID="{FE6AA462-421E-4859-87D3-FD2F5EA8BBBB}" presName="connTx" presStyleLbl="parChTrans1D4" presStyleIdx="13" presStyleCnt="17"/>
      <dgm:spPr/>
    </dgm:pt>
    <dgm:pt modelId="{F24F4E0A-D273-4DF3-93B7-D46C97B4F5CD}" type="pres">
      <dgm:prSet presAssocID="{41D45DDC-2327-4688-969E-CD19A01193E8}" presName="root2" presStyleCnt="0"/>
      <dgm:spPr/>
    </dgm:pt>
    <dgm:pt modelId="{C18D0964-6C1E-4843-B60D-7BD02DE0ECB2}" type="pres">
      <dgm:prSet presAssocID="{41D45DDC-2327-4688-969E-CD19A01193E8}" presName="LevelTwoTextNode" presStyleLbl="node4" presStyleIdx="13" presStyleCnt="17" custScaleX="247743" custScaleY="164452" custLinFactNeighborX="6731">
        <dgm:presLayoutVars>
          <dgm:chPref val="3"/>
        </dgm:presLayoutVars>
      </dgm:prSet>
      <dgm:spPr/>
    </dgm:pt>
    <dgm:pt modelId="{B58766C5-3946-44DA-80F2-8469125D24A8}" type="pres">
      <dgm:prSet presAssocID="{41D45DDC-2327-4688-969E-CD19A01193E8}" presName="level3hierChild" presStyleCnt="0"/>
      <dgm:spPr/>
    </dgm:pt>
    <dgm:pt modelId="{8C4FFFE9-E3DF-42D0-A77E-D6085A5B418E}" type="pres">
      <dgm:prSet presAssocID="{541BA74E-B11A-4AD5-AECE-0296502BAC20}" presName="conn2-1" presStyleLbl="parChTrans1D4" presStyleIdx="14" presStyleCnt="17"/>
      <dgm:spPr/>
    </dgm:pt>
    <dgm:pt modelId="{C4AFA2F1-1322-48DC-8E4A-903284980FF8}" type="pres">
      <dgm:prSet presAssocID="{541BA74E-B11A-4AD5-AECE-0296502BAC20}" presName="connTx" presStyleLbl="parChTrans1D4" presStyleIdx="14" presStyleCnt="17"/>
      <dgm:spPr/>
    </dgm:pt>
    <dgm:pt modelId="{2B4CAEC6-E078-46EC-94BC-D2423415C4BE}" type="pres">
      <dgm:prSet presAssocID="{0023839B-D34D-4D82-8B07-FB7F3E70A0C6}" presName="root2" presStyleCnt="0"/>
      <dgm:spPr/>
    </dgm:pt>
    <dgm:pt modelId="{77AC827F-F096-475E-BA4F-A3453D672D08}" type="pres">
      <dgm:prSet presAssocID="{0023839B-D34D-4D82-8B07-FB7F3E70A0C6}" presName="LevelTwoTextNode" presStyleLbl="node4" presStyleIdx="14" presStyleCnt="17" custScaleX="128439" custScaleY="118890">
        <dgm:presLayoutVars>
          <dgm:chPref val="3"/>
        </dgm:presLayoutVars>
      </dgm:prSet>
      <dgm:spPr/>
    </dgm:pt>
    <dgm:pt modelId="{18B8CE79-CE18-448E-8E67-9591D3746E02}" type="pres">
      <dgm:prSet presAssocID="{0023839B-D34D-4D82-8B07-FB7F3E70A0C6}" presName="level3hierChild" presStyleCnt="0"/>
      <dgm:spPr/>
    </dgm:pt>
    <dgm:pt modelId="{24D3F7E5-B030-40B1-A306-EFCE78C3A0F4}" type="pres">
      <dgm:prSet presAssocID="{8560DEFF-F143-437A-A026-B4555A294951}" presName="conn2-1" presStyleLbl="parChTrans1D4" presStyleIdx="15" presStyleCnt="17"/>
      <dgm:spPr/>
    </dgm:pt>
    <dgm:pt modelId="{2E3418CD-2315-40C8-B220-9BA84AEB24A6}" type="pres">
      <dgm:prSet presAssocID="{8560DEFF-F143-437A-A026-B4555A294951}" presName="connTx" presStyleLbl="parChTrans1D4" presStyleIdx="15" presStyleCnt="17"/>
      <dgm:spPr/>
    </dgm:pt>
    <dgm:pt modelId="{26DF7A36-4F77-4712-A1A9-0F184D51441F}" type="pres">
      <dgm:prSet presAssocID="{FBAD2412-B7F2-43C0-90DD-644AB738966F}" presName="root2" presStyleCnt="0"/>
      <dgm:spPr/>
    </dgm:pt>
    <dgm:pt modelId="{936D668C-5FC2-457B-A15B-B48D974197AE}" type="pres">
      <dgm:prSet presAssocID="{FBAD2412-B7F2-43C0-90DD-644AB738966F}" presName="LevelTwoTextNode" presStyleLbl="node4" presStyleIdx="15" presStyleCnt="17" custScaleX="317089" custScaleY="145108">
        <dgm:presLayoutVars>
          <dgm:chPref val="3"/>
        </dgm:presLayoutVars>
      </dgm:prSet>
      <dgm:spPr/>
    </dgm:pt>
    <dgm:pt modelId="{FE0DAF38-8A93-427F-93FB-A54A9492A4E1}" type="pres">
      <dgm:prSet presAssocID="{FBAD2412-B7F2-43C0-90DD-644AB738966F}" presName="level3hierChild" presStyleCnt="0"/>
      <dgm:spPr/>
    </dgm:pt>
    <dgm:pt modelId="{32CD8B36-9735-48A3-AA29-9D03569F0AA8}" type="pres">
      <dgm:prSet presAssocID="{E7CB1AFB-F508-4416-8EBD-4923BFDBE6F4}" presName="conn2-1" presStyleLbl="parChTrans1D4" presStyleIdx="16" presStyleCnt="17"/>
      <dgm:spPr/>
    </dgm:pt>
    <dgm:pt modelId="{B61C5E33-8DEE-4594-9BF4-F1A1744F5B43}" type="pres">
      <dgm:prSet presAssocID="{E7CB1AFB-F508-4416-8EBD-4923BFDBE6F4}" presName="connTx" presStyleLbl="parChTrans1D4" presStyleIdx="16" presStyleCnt="17"/>
      <dgm:spPr/>
    </dgm:pt>
    <dgm:pt modelId="{5F13C682-0A41-4E0B-A59A-8E028033DCF8}" type="pres">
      <dgm:prSet presAssocID="{C40D4117-F7F3-4897-B224-AE4190628623}" presName="root2" presStyleCnt="0"/>
      <dgm:spPr/>
    </dgm:pt>
    <dgm:pt modelId="{498BC2FC-BA0F-418F-8B85-D4AB1E1AEAA3}" type="pres">
      <dgm:prSet presAssocID="{C40D4117-F7F3-4897-B224-AE4190628623}" presName="LevelTwoTextNode" presStyleLbl="node4" presStyleIdx="16" presStyleCnt="17" custScaleX="247743" custScaleY="171967" custLinFactNeighborX="13400" custLinFactNeighborY="1916">
        <dgm:presLayoutVars>
          <dgm:chPref val="3"/>
        </dgm:presLayoutVars>
      </dgm:prSet>
      <dgm:spPr/>
    </dgm:pt>
    <dgm:pt modelId="{7CC0688E-4202-4DE0-A2AB-996A10F1DCCA}" type="pres">
      <dgm:prSet presAssocID="{C40D4117-F7F3-4897-B224-AE4190628623}" presName="level3hierChild" presStyleCnt="0"/>
      <dgm:spPr/>
    </dgm:pt>
  </dgm:ptLst>
  <dgm:cxnLst>
    <dgm:cxn modelId="{DE337F04-A327-4AF0-8864-0E28BC74DE9A}" type="presOf" srcId="{608CE8B9-D520-41ED-89F9-19D1CF57535E}" destId="{AEB4F0DF-FB02-42D3-A133-29328D82EB99}" srcOrd="0" destOrd="0" presId="urn:microsoft.com/office/officeart/2005/8/layout/hierarchy2"/>
    <dgm:cxn modelId="{F8A46505-339B-4E5D-B100-73D4E7A017B9}" type="presOf" srcId="{608CE8B9-D520-41ED-89F9-19D1CF57535E}" destId="{1662C034-DCEB-4CE5-9D8D-47FB8071C5F9}" srcOrd="1" destOrd="0" presId="urn:microsoft.com/office/officeart/2005/8/layout/hierarchy2"/>
    <dgm:cxn modelId="{8A7C7807-7393-45A9-81B4-B45D089C5A82}" type="presOf" srcId="{D238FA2A-C4FD-4542-9029-B10444BCCB2C}" destId="{BAA2ABDC-04E2-4654-9EC9-0A74102CAD31}" srcOrd="0" destOrd="0" presId="urn:microsoft.com/office/officeart/2005/8/layout/hierarchy2"/>
    <dgm:cxn modelId="{C0AC2908-DCFC-4291-949B-464F25E74DCF}" type="presOf" srcId="{B232E234-F84E-438B-9FCB-04E22EF9D35D}" destId="{AC3AD874-AEBE-4746-B38C-8405F03BB063}" srcOrd="1" destOrd="0" presId="urn:microsoft.com/office/officeart/2005/8/layout/hierarchy2"/>
    <dgm:cxn modelId="{17D83508-82A6-42AB-B0C6-8C4BACB67FA9}" type="presOf" srcId="{FE6AA462-421E-4859-87D3-FD2F5EA8BBBB}" destId="{4090A7C7-3299-403E-AB4D-AB0B23FC5873}" srcOrd="1" destOrd="0" presId="urn:microsoft.com/office/officeart/2005/8/layout/hierarchy2"/>
    <dgm:cxn modelId="{441C6D0C-E21C-4097-A562-77A276868ABE}" type="presOf" srcId="{0F1E8C8C-2BA5-4B95-A0AF-7DCB97E6DABF}" destId="{42159317-F9E7-43CF-86F4-1106A0EFA908}" srcOrd="1" destOrd="0" presId="urn:microsoft.com/office/officeart/2005/8/layout/hierarchy2"/>
    <dgm:cxn modelId="{8111700C-7A57-407D-9035-3B6D0377974C}" srcId="{154F2FC7-0349-4E4D-910D-A18B4FD53774}" destId="{0023839B-D34D-4D82-8B07-FB7F3E70A0C6}" srcOrd="1" destOrd="0" parTransId="{541BA74E-B11A-4AD5-AECE-0296502BAC20}" sibTransId="{3F44C844-3ECF-41E5-8D69-84AFC70D913C}"/>
    <dgm:cxn modelId="{1EE5550C-E02C-4DBC-9D1F-C1D2ED0988E4}" srcId="{89AF702C-0CED-4CAF-972E-3B507E2AEC54}" destId="{3C3A0761-2129-4011-9E85-711DAC23C569}" srcOrd="0" destOrd="0" parTransId="{21C4E001-3842-454A-9BC0-B5544C7059BC}" sibTransId="{571D23E4-2504-4E78-A2B6-D84484224012}"/>
    <dgm:cxn modelId="{09379012-E88D-43C9-82C3-8932035817FB}" type="presOf" srcId="{0F1E8C8C-2BA5-4B95-A0AF-7DCB97E6DABF}" destId="{7988BED9-A39A-42B3-AC01-7320DF5948AB}" srcOrd="0" destOrd="0" presId="urn:microsoft.com/office/officeart/2005/8/layout/hierarchy2"/>
    <dgm:cxn modelId="{EED31017-856F-40E7-9E9E-7815015EA320}" type="presOf" srcId="{E7CB1AFB-F508-4416-8EBD-4923BFDBE6F4}" destId="{32CD8B36-9735-48A3-AA29-9D03569F0AA8}" srcOrd="0" destOrd="0" presId="urn:microsoft.com/office/officeart/2005/8/layout/hierarchy2"/>
    <dgm:cxn modelId="{77FE5017-F62C-4518-B90E-5C2DCA08B6DC}" type="presOf" srcId="{B82AA5EE-1D00-4B54-A60D-0251C4F6C2B0}" destId="{1AB69854-2A68-4BB3-99DD-7D1A997F11CE}" srcOrd="0" destOrd="0" presId="urn:microsoft.com/office/officeart/2005/8/layout/hierarchy2"/>
    <dgm:cxn modelId="{3E9A0C1C-2155-4FDB-B5FA-9B2D93B9C153}" type="presOf" srcId="{40A8977C-36A4-4D9E-AF5F-85BB205E224C}" destId="{AF05CD33-2F59-418A-ABFB-49256B1552CD}" srcOrd="0" destOrd="0" presId="urn:microsoft.com/office/officeart/2005/8/layout/hierarchy2"/>
    <dgm:cxn modelId="{F4DF0A1E-2945-4D12-822D-1B05EE9E7C56}" type="presOf" srcId="{541BA74E-B11A-4AD5-AECE-0296502BAC20}" destId="{8C4FFFE9-E3DF-42D0-A77E-D6085A5B418E}" srcOrd="0" destOrd="0" presId="urn:microsoft.com/office/officeart/2005/8/layout/hierarchy2"/>
    <dgm:cxn modelId="{87828823-BB7A-48F2-B6A5-7C1B0548FEFB}" type="presOf" srcId="{5406AF6B-2382-4ED7-9663-80828E32C93F}" destId="{D1483097-30FB-4EDF-8154-05DECD289FF5}" srcOrd="1" destOrd="0" presId="urn:microsoft.com/office/officeart/2005/8/layout/hierarchy2"/>
    <dgm:cxn modelId="{2069A827-9EFC-4373-BFE1-549FFC141474}" srcId="{0023839B-D34D-4D82-8B07-FB7F3E70A0C6}" destId="{FBAD2412-B7F2-43C0-90DD-644AB738966F}" srcOrd="0" destOrd="0" parTransId="{8560DEFF-F143-437A-A026-B4555A294951}" sibTransId="{01AAB48C-FC69-4E82-B86E-43E926409200}"/>
    <dgm:cxn modelId="{76A9F627-93EB-46B3-B94D-1DEC1783766D}" type="presOf" srcId="{FBAD2412-B7F2-43C0-90DD-644AB738966F}" destId="{936D668C-5FC2-457B-A15B-B48D974197AE}" srcOrd="0" destOrd="0" presId="urn:microsoft.com/office/officeart/2005/8/layout/hierarchy2"/>
    <dgm:cxn modelId="{2A91262C-7823-458A-87BA-C3B36D79B343}" srcId="{B9E8E109-DD19-4004-9467-128773F1BC5C}" destId="{89AF702C-0CED-4CAF-972E-3B507E2AEC54}" srcOrd="0" destOrd="0" parTransId="{2CF74930-F123-4A5E-9E2B-4BE1B803D821}" sibTransId="{2EBB024A-CDC9-48AC-AA2F-DF0C713FAAD0}"/>
    <dgm:cxn modelId="{CFCB3830-DD80-4C84-9BBC-71D8C9847B5D}" type="presOf" srcId="{FE9A73BB-BAA9-40A5-89C6-43545BE3CECB}" destId="{AE76CE39-7E31-464C-B69F-EC8337E84B01}" srcOrd="0" destOrd="0" presId="urn:microsoft.com/office/officeart/2005/8/layout/hierarchy2"/>
    <dgm:cxn modelId="{38C81331-840F-41E7-899B-74B814D78721}" type="presOf" srcId="{0023839B-D34D-4D82-8B07-FB7F3E70A0C6}" destId="{77AC827F-F096-475E-BA4F-A3453D672D08}" srcOrd="0" destOrd="0" presId="urn:microsoft.com/office/officeart/2005/8/layout/hierarchy2"/>
    <dgm:cxn modelId="{06B99B32-601B-4E53-9EEE-4AD5EF5C6909}" type="presOf" srcId="{0D5721B1-9582-4F53-8C13-A4A396CD54D6}" destId="{AEA79E1F-B806-48A9-8FCF-D4CC4EA6A45E}" srcOrd="0" destOrd="0" presId="urn:microsoft.com/office/officeart/2005/8/layout/hierarchy2"/>
    <dgm:cxn modelId="{41A37E35-A423-4314-8C2A-D7C934619E71}" type="presOf" srcId="{8EB8CBAB-CD03-40D1-91AB-6E97BC63EC60}" destId="{2DFFE21A-74D6-48DA-BFC1-301DD2619F8F}" srcOrd="1" destOrd="0" presId="urn:microsoft.com/office/officeart/2005/8/layout/hierarchy2"/>
    <dgm:cxn modelId="{F0A12838-1D29-4445-8F87-D021E339E44D}" type="presOf" srcId="{8560DEFF-F143-437A-A026-B4555A294951}" destId="{2E3418CD-2315-40C8-B220-9BA84AEB24A6}" srcOrd="1" destOrd="0" presId="urn:microsoft.com/office/officeart/2005/8/layout/hierarchy2"/>
    <dgm:cxn modelId="{072D5F40-08BC-48AF-8150-CF3828C2C7E3}" srcId="{1DDB654A-5072-4675-834F-3E59CDA15D4F}" destId="{58B3F636-F315-4376-8209-1DD9BB17B973}" srcOrd="0" destOrd="0" parTransId="{E3E7BF4A-69E9-4B5A-A4D0-68137214281D}" sibTransId="{30BC66E3-60F8-4370-BB39-B2FA05034636}"/>
    <dgm:cxn modelId="{0B2FAD5C-059F-4885-AD60-A823C070EA25}" type="presOf" srcId="{2CF74930-F123-4A5E-9E2B-4BE1B803D821}" destId="{9D4AFDF6-4E50-48C9-9D90-0129E25BB24E}" srcOrd="0" destOrd="0" presId="urn:microsoft.com/office/officeart/2005/8/layout/hierarchy2"/>
    <dgm:cxn modelId="{2578B55C-8A42-44ED-AED5-3C7E21EC4464}" srcId="{AFA03782-5B7C-4738-80ED-1DB0522D8150}" destId="{D238FA2A-C4FD-4542-9029-B10444BCCB2C}" srcOrd="0" destOrd="0" parTransId="{5406AF6B-2382-4ED7-9663-80828E32C93F}" sibTransId="{CEBE8EAF-0F3C-40CF-8FCB-DA00D4D6D108}"/>
    <dgm:cxn modelId="{6E4BCE5D-9C94-4A96-B85A-198FCA388D8B}" type="presOf" srcId="{8560DEFF-F143-437A-A026-B4555A294951}" destId="{24D3F7E5-B030-40B1-A306-EFCE78C3A0F4}" srcOrd="0" destOrd="0" presId="urn:microsoft.com/office/officeart/2005/8/layout/hierarchy2"/>
    <dgm:cxn modelId="{E66AB661-8DEB-487B-AA94-95CD2BDA3A3D}" type="presOf" srcId="{21C4E001-3842-454A-9BC0-B5544C7059BC}" destId="{38449139-623E-4895-A292-FDA1F74048DE}" srcOrd="1" destOrd="0" presId="urn:microsoft.com/office/officeart/2005/8/layout/hierarchy2"/>
    <dgm:cxn modelId="{351BD261-2D84-42F1-9CC4-D20751BDF1D9}" type="presOf" srcId="{21C4E001-3842-454A-9BC0-B5544C7059BC}" destId="{D1209583-2DFC-412D-8C77-5EB1E5B3F14E}" srcOrd="0" destOrd="0" presId="urn:microsoft.com/office/officeart/2005/8/layout/hierarchy2"/>
    <dgm:cxn modelId="{D1488165-7903-4030-A27E-78971DE9119E}" type="presOf" srcId="{0672DDBE-499D-4C23-934A-7F4BD75FCE3A}" destId="{B8F462D7-8F18-4D4C-B318-B9CA85B61473}" srcOrd="0" destOrd="0" presId="urn:microsoft.com/office/officeart/2005/8/layout/hierarchy2"/>
    <dgm:cxn modelId="{6C201948-7548-4289-BC33-67BE32A7EE4B}" type="presOf" srcId="{7ED6B022-A837-4095-B0D9-AB2BF7092FEC}" destId="{AFB084B2-1710-4BA2-A395-4A9FA59EBB80}" srcOrd="0" destOrd="0" presId="urn:microsoft.com/office/officeart/2005/8/layout/hierarchy2"/>
    <dgm:cxn modelId="{50461F68-E64D-4AD3-9599-378E3F0934DD}" srcId="{EF9EA072-CA96-44B0-A536-6F80A5F9DCCA}" destId="{B82AA5EE-1D00-4B54-A60D-0251C4F6C2B0}" srcOrd="1" destOrd="0" parTransId="{40A8977C-36A4-4D9E-AF5F-85BB205E224C}" sibTransId="{CC1D030C-7A23-4818-B3A0-10DA5CC32D66}"/>
    <dgm:cxn modelId="{00359849-6EDB-41D8-9361-236BED230957}" type="presOf" srcId="{1DDB654A-5072-4675-834F-3E59CDA15D4F}" destId="{71F33E4D-6A08-4610-A0B7-BDD4C70F7E42}" srcOrd="0" destOrd="0" presId="urn:microsoft.com/office/officeart/2005/8/layout/hierarchy2"/>
    <dgm:cxn modelId="{542E076A-6FD6-422E-BB07-CEB847E24CA9}" type="presOf" srcId="{5406AF6B-2382-4ED7-9663-80828E32C93F}" destId="{0CC13C10-9F6D-4390-A29D-33CAE7318D60}" srcOrd="0" destOrd="0" presId="urn:microsoft.com/office/officeart/2005/8/layout/hierarchy2"/>
    <dgm:cxn modelId="{7D6FD56A-2AE8-4120-B8FB-77DFE858D4DF}" type="presOf" srcId="{8EB8CBAB-CD03-40D1-91AB-6E97BC63EC60}" destId="{0CADC65F-541F-4B6F-A5DD-7DAFECD21C3C}" srcOrd="0" destOrd="0" presId="urn:microsoft.com/office/officeart/2005/8/layout/hierarchy2"/>
    <dgm:cxn modelId="{1193256D-1832-4774-A366-370DA17D150D}" type="presOf" srcId="{36D3BBDF-5797-4C9A-9651-04DA9422A514}" destId="{4D031DD7-07D3-4E94-8F52-22234545A8A7}" srcOrd="0" destOrd="0" presId="urn:microsoft.com/office/officeart/2005/8/layout/hierarchy2"/>
    <dgm:cxn modelId="{75A7156E-E9CB-4332-8B0F-C8FF77665F73}" srcId="{FBAD2412-B7F2-43C0-90DD-644AB738966F}" destId="{C40D4117-F7F3-4897-B224-AE4190628623}" srcOrd="0" destOrd="0" parTransId="{E7CB1AFB-F508-4416-8EBD-4923BFDBE6F4}" sibTransId="{FD7CADE7-8FF9-4A85-8BC9-0AF3C11CC3F3}"/>
    <dgm:cxn modelId="{F17F6F70-300E-4777-824B-341F80170C0F}" type="presOf" srcId="{D00754E8-CE30-4CAA-9816-798B376CF949}" destId="{FA76AE36-F77B-4C05-A095-2883EBB1127A}" srcOrd="0" destOrd="0" presId="urn:microsoft.com/office/officeart/2005/8/layout/hierarchy2"/>
    <dgm:cxn modelId="{E7B7B970-4073-4F96-A0AF-C3A446237850}" type="presOf" srcId="{541BA74E-B11A-4AD5-AECE-0296502BAC20}" destId="{C4AFA2F1-1322-48DC-8E4A-903284980FF8}" srcOrd="1" destOrd="0" presId="urn:microsoft.com/office/officeart/2005/8/layout/hierarchy2"/>
    <dgm:cxn modelId="{8818F450-2DD8-49E4-8EC9-AAC00AA42AF1}" srcId="{7ED6B022-A837-4095-B0D9-AB2BF7092FEC}" destId="{0787C123-C40E-4C0A-AB0F-372B6ABA5A0C}" srcOrd="0" destOrd="0" parTransId="{8EB8CBAB-CD03-40D1-91AB-6E97BC63EC60}" sibTransId="{EA88122D-C9B1-4E0C-918F-C7E562497525}"/>
    <dgm:cxn modelId="{BCB8CA71-F838-4570-8EBB-ACF602594C84}" type="presOf" srcId="{3C3A0761-2129-4011-9E85-711DAC23C569}" destId="{C4273642-30E6-4CAF-B5B0-ABDEA879B89B}" srcOrd="0" destOrd="0" presId="urn:microsoft.com/office/officeart/2005/8/layout/hierarchy2"/>
    <dgm:cxn modelId="{51937675-475B-428E-9444-270A3457C108}" type="presOf" srcId="{0787C123-C40E-4C0A-AB0F-372B6ABA5A0C}" destId="{5EC2AABD-8164-42B0-BE47-F0110DE3B55C}" srcOrd="0" destOrd="0" presId="urn:microsoft.com/office/officeart/2005/8/layout/hierarchy2"/>
    <dgm:cxn modelId="{C0D51E77-CA19-4B23-9024-354BB23F0ED5}" type="presOf" srcId="{EF9EA072-CA96-44B0-A536-6F80A5F9DCCA}" destId="{64207E7F-D91F-4527-80D3-8FF3E5905B51}" srcOrd="0" destOrd="0" presId="urn:microsoft.com/office/officeart/2005/8/layout/hierarchy2"/>
    <dgm:cxn modelId="{A2E1417A-96C7-4FF2-85CA-97EDCCE9412D}" type="presOf" srcId="{ED384543-98D6-4A06-96AD-F93A09F60294}" destId="{155BF7B8-E71A-4BFA-B197-7B5400C996FF}" srcOrd="0" destOrd="0" presId="urn:microsoft.com/office/officeart/2005/8/layout/hierarchy2"/>
    <dgm:cxn modelId="{69E26D7E-0BC4-496F-8EB8-6571D1148E58}" type="presOf" srcId="{CC91EB10-CE74-4929-921B-10BC5550127A}" destId="{991FC84F-D86C-44D9-B25C-CFDF19FD4278}" srcOrd="1" destOrd="0" presId="urn:microsoft.com/office/officeart/2005/8/layout/hierarchy2"/>
    <dgm:cxn modelId="{7CCB6285-E673-40E3-A6ED-D5820760B75A}" type="presOf" srcId="{41D45DDC-2327-4688-969E-CD19A01193E8}" destId="{C18D0964-6C1E-4843-B60D-7BD02DE0ECB2}" srcOrd="0" destOrd="0" presId="urn:microsoft.com/office/officeart/2005/8/layout/hierarchy2"/>
    <dgm:cxn modelId="{70863D86-A884-411A-9D42-3C960B521513}" type="presOf" srcId="{51C47F48-BDF7-4EA1-AB12-3A45091F6E2A}" destId="{8FBC7B2A-1D7F-4339-8F20-758037A03BEF}" srcOrd="0" destOrd="0" presId="urn:microsoft.com/office/officeart/2005/8/layout/hierarchy2"/>
    <dgm:cxn modelId="{492BA28D-79D3-4AAB-9B50-F60A9D640B67}" type="presOf" srcId="{3695090B-713E-4782-92D6-4F47E7419274}" destId="{C11DD239-0D07-4673-AE30-7142CD8CBE0D}" srcOrd="0" destOrd="0" presId="urn:microsoft.com/office/officeart/2005/8/layout/hierarchy2"/>
    <dgm:cxn modelId="{5567378E-62A9-4AE1-AF2E-0FC7C3D5ED4F}" type="presOf" srcId="{FE9A73BB-BAA9-40A5-89C6-43545BE3CECB}" destId="{39C1ABD9-EB05-4E83-9688-893DECA9B289}" srcOrd="1" destOrd="0" presId="urn:microsoft.com/office/officeart/2005/8/layout/hierarchy2"/>
    <dgm:cxn modelId="{9B306F8F-8D30-45B5-BF79-9DB5F4142CC3}" type="presOf" srcId="{CC91EB10-CE74-4929-921B-10BC5550127A}" destId="{7DA5F70C-F92E-4795-8ECE-CA434DA973C2}" srcOrd="0" destOrd="0" presId="urn:microsoft.com/office/officeart/2005/8/layout/hierarchy2"/>
    <dgm:cxn modelId="{A40CA58F-464A-4AF1-B43C-AFEE1119640B}" type="presOf" srcId="{2CF74930-F123-4A5E-9E2B-4BE1B803D821}" destId="{DC908392-01E6-489B-B1E3-F6D608505BB0}" srcOrd="1" destOrd="0" presId="urn:microsoft.com/office/officeart/2005/8/layout/hierarchy2"/>
    <dgm:cxn modelId="{0392FD94-9D68-44AE-A0DC-2A7F59F1F5B8}" type="presOf" srcId="{FE6AA462-421E-4859-87D3-FD2F5EA8BBBB}" destId="{2A733A9C-9AA6-4989-84CE-011C434132A5}" srcOrd="0" destOrd="0" presId="urn:microsoft.com/office/officeart/2005/8/layout/hierarchy2"/>
    <dgm:cxn modelId="{5E37D696-4DAF-42C8-9481-C03340B04019}" type="presOf" srcId="{D00754E8-CE30-4CAA-9816-798B376CF949}" destId="{9C29F979-88E7-4A17-8955-9AABA6B7E749}" srcOrd="1" destOrd="0" presId="urn:microsoft.com/office/officeart/2005/8/layout/hierarchy2"/>
    <dgm:cxn modelId="{E463F89A-3116-4623-ADEF-190421CC42F4}" type="presOf" srcId="{AFA03782-5B7C-4738-80ED-1DB0522D8150}" destId="{6BED4223-FFFF-4E3C-BA04-A4129523974B}" srcOrd="0" destOrd="0" presId="urn:microsoft.com/office/officeart/2005/8/layout/hierarchy2"/>
    <dgm:cxn modelId="{967A0D9B-AEAE-46F6-B1C8-B6143B78B2C9}" type="presOf" srcId="{C40D4117-F7F3-4897-B224-AE4190628623}" destId="{498BC2FC-BA0F-418F-8B85-D4AB1E1AEAA3}" srcOrd="0" destOrd="0" presId="urn:microsoft.com/office/officeart/2005/8/layout/hierarchy2"/>
    <dgm:cxn modelId="{A2B7B19B-8870-41ED-A17D-DB7CEC54A9F2}" type="presOf" srcId="{B9E8E109-DD19-4004-9467-128773F1BC5C}" destId="{C759DB93-31DB-4D2C-9406-76F33F8F1B66}" srcOrd="0" destOrd="0" presId="urn:microsoft.com/office/officeart/2005/8/layout/hierarchy2"/>
    <dgm:cxn modelId="{AF6DA89D-5E2E-47E5-AB89-C561A1169B6C}" type="presOf" srcId="{56ACE2CE-9AB9-4C4D-BB3D-132445C446BB}" destId="{B8335766-7A20-4436-B24D-9F5C8494FE82}" srcOrd="0" destOrd="0" presId="urn:microsoft.com/office/officeart/2005/8/layout/hierarchy2"/>
    <dgm:cxn modelId="{69195CA3-4EB2-49A4-9BF9-FDE77D61BCAA}" srcId="{58B3F636-F315-4376-8209-1DD9BB17B973}" destId="{41D45DDC-2327-4688-969E-CD19A01193E8}" srcOrd="0" destOrd="0" parTransId="{FE6AA462-421E-4859-87D3-FD2F5EA8BBBB}" sibTransId="{A8D151C2-DA4B-43DD-A2FB-E9B7029BDFC7}"/>
    <dgm:cxn modelId="{A1BA3CA5-0030-4F9C-AE82-4F0F4343B9A3}" type="presOf" srcId="{CCBE4847-7530-41D9-878C-CDC4E93DD614}" destId="{5D9AD0C4-F88A-4ED8-B702-21D237E9F1E7}" srcOrd="0" destOrd="0" presId="urn:microsoft.com/office/officeart/2005/8/layout/hierarchy2"/>
    <dgm:cxn modelId="{B07178A6-B49B-4D82-B52F-87248D48ABC7}" srcId="{154F2FC7-0349-4E4D-910D-A18B4FD53774}" destId="{1DDB654A-5072-4675-834F-3E59CDA15D4F}" srcOrd="0" destOrd="0" parTransId="{51C47F48-BDF7-4EA1-AB12-3A45091F6E2A}" sibTransId="{6FD2BD31-1637-449F-BA73-B3E14B3765AF}"/>
    <dgm:cxn modelId="{87F7CDA9-121F-4233-8529-172F585B9D70}" type="presOf" srcId="{2AA69080-D631-4D79-BEA8-14FEC8E91676}" destId="{F9B613F9-CCF0-4EAC-9651-89EC1778CAD9}" srcOrd="1" destOrd="0" presId="urn:microsoft.com/office/officeart/2005/8/layout/hierarchy2"/>
    <dgm:cxn modelId="{3D47A9AA-4BC0-4B03-8267-D6BBB656C364}" type="presOf" srcId="{51C47F48-BDF7-4EA1-AB12-3A45091F6E2A}" destId="{24719042-E4F3-4E11-B24A-07AAD04A115B}" srcOrd="1" destOrd="0" presId="urn:microsoft.com/office/officeart/2005/8/layout/hierarchy2"/>
    <dgm:cxn modelId="{6BDCCEAA-6256-4A87-858F-B5E2AA907239}" type="presOf" srcId="{E3E7BF4A-69E9-4B5A-A4D0-68137214281D}" destId="{8DBF4EA9-AFA4-49E5-8A8F-C62E0450C4BF}" srcOrd="1" destOrd="0" presId="urn:microsoft.com/office/officeart/2005/8/layout/hierarchy2"/>
    <dgm:cxn modelId="{E5D7B7AF-7830-417B-BF7D-3D8D9B124F89}" srcId="{DB1E7726-4D22-47BE-A3BA-36C12601C29A}" destId="{7ED6B022-A837-4095-B0D9-AB2BF7092FEC}" srcOrd="0" destOrd="0" parTransId="{EA868921-301F-4ADE-B131-4C79CB27EB5E}" sibTransId="{6ACA93F0-CCD1-49E1-B771-57C18AD4E5B3}"/>
    <dgm:cxn modelId="{C70705B1-E362-4B5A-A007-D24AAB9D8A04}" srcId="{EF9EA072-CA96-44B0-A536-6F80A5F9DCCA}" destId="{ED384543-98D6-4A06-96AD-F93A09F60294}" srcOrd="0" destOrd="0" parTransId="{2AA69080-D631-4D79-BEA8-14FEC8E91676}" sibTransId="{2B3F3C20-AA0E-4632-A7B7-A1293C6215FC}"/>
    <dgm:cxn modelId="{803490B3-0769-4E9E-B0DF-4FD70015820F}" srcId="{56ACE2CE-9AB9-4C4D-BB3D-132445C446BB}" destId="{36D3BBDF-5797-4C9A-9651-04DA9422A514}" srcOrd="0" destOrd="0" parTransId="{608CE8B9-D520-41ED-89F9-19D1CF57535E}" sibTransId="{75B27C52-EF90-477B-92E9-8B1B116697B7}"/>
    <dgm:cxn modelId="{00FAB0B4-0994-4075-819B-AF2199E4D01C}" type="presOf" srcId="{154F2FC7-0349-4E4D-910D-A18B4FD53774}" destId="{A959C30F-7FAB-4C20-9B42-AF3BDF6AFBAF}" srcOrd="0" destOrd="0" presId="urn:microsoft.com/office/officeart/2005/8/layout/hierarchy2"/>
    <dgm:cxn modelId="{4CFF7CB5-BB6A-4162-AFDC-3A93C4A6DD3E}" type="presOf" srcId="{6C6E2093-C507-4778-977A-9EAC292632C5}" destId="{F3C1BEF8-065F-4CEA-832C-043CC5B6EF4B}" srcOrd="0" destOrd="0" presId="urn:microsoft.com/office/officeart/2005/8/layout/hierarchy2"/>
    <dgm:cxn modelId="{490EB3B9-A466-425E-9789-BE954161AF33}" srcId="{B9E8E109-DD19-4004-9467-128773F1BC5C}" destId="{0672DDBE-499D-4C23-934A-7F4BD75FCE3A}" srcOrd="1" destOrd="0" parTransId="{CCBE4847-7530-41D9-878C-CDC4E93DD614}" sibTransId="{121A7EDF-D313-4664-A2B7-37AEA4B8840D}"/>
    <dgm:cxn modelId="{E57AF3B9-E89B-4A25-AC8D-15ED5D0AA0B4}" srcId="{0672DDBE-499D-4C23-934A-7F4BD75FCE3A}" destId="{AFA03782-5B7C-4738-80ED-1DB0522D8150}" srcOrd="0" destOrd="0" parTransId="{6C6E2093-C507-4778-977A-9EAC292632C5}" sibTransId="{0FA4BCEF-D4D1-489F-B48D-1A7E45DC1433}"/>
    <dgm:cxn modelId="{C0DCA7C2-5215-478A-84D1-5CD0B5EE0BE8}" type="presOf" srcId="{DB1E7726-4D22-47BE-A3BA-36C12601C29A}" destId="{E8F7B640-756C-47F6-9D7F-00F22C51A5E0}" srcOrd="0" destOrd="0" presId="urn:microsoft.com/office/officeart/2005/8/layout/hierarchy2"/>
    <dgm:cxn modelId="{C62D74C5-2CCC-448A-A8DF-AF9910756B0C}" srcId="{0787C123-C40E-4C0A-AB0F-372B6ABA5A0C}" destId="{EF9EA072-CA96-44B0-A536-6F80A5F9DCCA}" srcOrd="0" destOrd="0" parTransId="{D00754E8-CE30-4CAA-9816-798B376CF949}" sibTransId="{20FC849D-26E7-4227-9E41-E8EBD341722C}"/>
    <dgm:cxn modelId="{645CC9C5-BCFA-4A22-AB17-85C2F311C9FA}" type="presOf" srcId="{6C6E2093-C507-4778-977A-9EAC292632C5}" destId="{7EB9A414-51DA-47B1-9C99-16C6FA348D42}" srcOrd="1" destOrd="0" presId="urn:microsoft.com/office/officeart/2005/8/layout/hierarchy2"/>
    <dgm:cxn modelId="{1441C0CD-B005-4E34-BB2D-0F829711258D}" type="presOf" srcId="{CCBE4847-7530-41D9-878C-CDC4E93DD614}" destId="{D85BFB33-6B2E-455C-BA87-FE48FB2E8284}" srcOrd="1" destOrd="0" presId="urn:microsoft.com/office/officeart/2005/8/layout/hierarchy2"/>
    <dgm:cxn modelId="{AADF20CF-1465-4646-B4BB-AD2D0276CDE3}" type="presOf" srcId="{E7CB1AFB-F508-4416-8EBD-4923BFDBE6F4}" destId="{B61C5E33-8DEE-4594-9BF4-F1A1744F5B43}" srcOrd="1" destOrd="0" presId="urn:microsoft.com/office/officeart/2005/8/layout/hierarchy2"/>
    <dgm:cxn modelId="{6A994DCF-6122-4825-A9C9-BF42332817DF}" srcId="{B82AA5EE-1D00-4B54-A60D-0251C4F6C2B0}" destId="{56ACE2CE-9AB9-4C4D-BB3D-132445C446BB}" srcOrd="0" destOrd="0" parTransId="{0F1E8C8C-2BA5-4B95-A0AF-7DCB97E6DABF}" sibTransId="{6D3785E0-E6D3-4AAA-AAA0-F4CFE28DDEAB}"/>
    <dgm:cxn modelId="{1AF422D3-145C-4F7B-95A4-C50B4592A8DB}" type="presOf" srcId="{40A8977C-36A4-4D9E-AF5F-85BB205E224C}" destId="{81F5ACAA-93D6-4FE4-B77A-207DC0782409}" srcOrd="1" destOrd="0" presId="urn:microsoft.com/office/officeart/2005/8/layout/hierarchy2"/>
    <dgm:cxn modelId="{A082AFD8-A8C2-400B-A46A-FE580AB3F878}" srcId="{ED384543-98D6-4A06-96AD-F93A09F60294}" destId="{0D5721B1-9582-4F53-8C13-A4A396CD54D6}" srcOrd="0" destOrd="0" parTransId="{3695090B-713E-4782-92D6-4F47E7419274}" sibTransId="{E5FE12C9-7BAB-4E05-BAD3-C612A6DACE1B}"/>
    <dgm:cxn modelId="{0C871DDC-76F3-478C-986D-C98403676640}" type="presOf" srcId="{E3E7BF4A-69E9-4B5A-A4D0-68137214281D}" destId="{EE0EB399-A9E4-453B-A2C0-095AB970E840}" srcOrd="0" destOrd="0" presId="urn:microsoft.com/office/officeart/2005/8/layout/hierarchy2"/>
    <dgm:cxn modelId="{354B32DD-67A3-4B79-8725-4442036F2A60}" type="presOf" srcId="{B232E234-F84E-438B-9FCB-04E22EF9D35D}" destId="{274F201D-5957-4926-9507-257E66FE19F9}" srcOrd="0" destOrd="0" presId="urn:microsoft.com/office/officeart/2005/8/layout/hierarchy2"/>
    <dgm:cxn modelId="{53DFADE2-C9E4-43F2-AC5E-16FB8BE7625C}" type="presOf" srcId="{58B3F636-F315-4376-8209-1DD9BB17B973}" destId="{59B535EA-37A0-4D28-BF52-C6B6D79F7211}" srcOrd="0" destOrd="0" presId="urn:microsoft.com/office/officeart/2005/8/layout/hierarchy2"/>
    <dgm:cxn modelId="{A5A426E5-8D7E-4B0A-9410-972A10C99B57}" srcId="{0787C123-C40E-4C0A-AB0F-372B6ABA5A0C}" destId="{B9E8E109-DD19-4004-9467-128773F1BC5C}" srcOrd="1" destOrd="0" parTransId="{B232E234-F84E-438B-9FCB-04E22EF9D35D}" sibTransId="{903D7DEA-A1A0-4695-BA54-7512ABB07E66}"/>
    <dgm:cxn modelId="{C8D9B1E6-35E1-4CD5-B245-71BD2D7F6F5C}" type="presOf" srcId="{2AA69080-D631-4D79-BEA8-14FEC8E91676}" destId="{38470C4D-4155-469B-8223-21A4BA903552}" srcOrd="0" destOrd="0" presId="urn:microsoft.com/office/officeart/2005/8/layout/hierarchy2"/>
    <dgm:cxn modelId="{3A8244E9-FEEF-4123-A263-6EBED9251776}" srcId="{3C3A0761-2129-4011-9E85-711DAC23C569}" destId="{73DE2166-E1C8-400E-9A4B-7AEBDD51AD5A}" srcOrd="0" destOrd="0" parTransId="{CC91EB10-CE74-4929-921B-10BC5550127A}" sibTransId="{00C0F48D-787C-4DCB-B83B-86F2F738C987}"/>
    <dgm:cxn modelId="{BC5C54EA-C6CB-4233-9735-E4E0FBE0ED6E}" type="presOf" srcId="{3695090B-713E-4782-92D6-4F47E7419274}" destId="{E11DF4F3-1BCF-4386-869E-4524498FCDCD}" srcOrd="1" destOrd="0" presId="urn:microsoft.com/office/officeart/2005/8/layout/hierarchy2"/>
    <dgm:cxn modelId="{D623ABEC-D706-43E2-BF97-4D71356D71B5}" srcId="{0787C123-C40E-4C0A-AB0F-372B6ABA5A0C}" destId="{154F2FC7-0349-4E4D-910D-A18B4FD53774}" srcOrd="2" destOrd="0" parTransId="{FE9A73BB-BAA9-40A5-89C6-43545BE3CECB}" sibTransId="{E97DB7FE-B4B5-4F75-BD4C-417102286557}"/>
    <dgm:cxn modelId="{3D0697FD-F84A-4614-A760-22DD9A8C6298}" type="presOf" srcId="{73DE2166-E1C8-400E-9A4B-7AEBDD51AD5A}" destId="{7E86EB14-928F-4D37-8918-66BBE66543E2}" srcOrd="0" destOrd="0" presId="urn:microsoft.com/office/officeart/2005/8/layout/hierarchy2"/>
    <dgm:cxn modelId="{A62791FE-D844-482E-AA4D-470305229055}" type="presOf" srcId="{89AF702C-0CED-4CAF-972E-3B507E2AEC54}" destId="{885E6546-E776-49A7-9200-2E5FC0F6FB61}" srcOrd="0" destOrd="0" presId="urn:microsoft.com/office/officeart/2005/8/layout/hierarchy2"/>
    <dgm:cxn modelId="{EFA8939F-74CE-4361-9696-E864D5A5BF3A}" type="presParOf" srcId="{E8F7B640-756C-47F6-9D7F-00F22C51A5E0}" destId="{BE733BFF-1339-4042-96D7-B7B5ACA24495}" srcOrd="0" destOrd="0" presId="urn:microsoft.com/office/officeart/2005/8/layout/hierarchy2"/>
    <dgm:cxn modelId="{58A06185-2A01-4A1D-B5D4-07F29C08E8C9}" type="presParOf" srcId="{BE733BFF-1339-4042-96D7-B7B5ACA24495}" destId="{AFB084B2-1710-4BA2-A395-4A9FA59EBB80}" srcOrd="0" destOrd="0" presId="urn:microsoft.com/office/officeart/2005/8/layout/hierarchy2"/>
    <dgm:cxn modelId="{8C608F25-21DF-46A9-83B5-4810606CD910}" type="presParOf" srcId="{BE733BFF-1339-4042-96D7-B7B5ACA24495}" destId="{5AE35B15-F26B-4A54-86CC-74E33891AFE6}" srcOrd="1" destOrd="0" presId="urn:microsoft.com/office/officeart/2005/8/layout/hierarchy2"/>
    <dgm:cxn modelId="{54025E46-DCCF-4CE4-80AC-E19CFE60FF33}" type="presParOf" srcId="{5AE35B15-F26B-4A54-86CC-74E33891AFE6}" destId="{0CADC65F-541F-4B6F-A5DD-7DAFECD21C3C}" srcOrd="0" destOrd="0" presId="urn:microsoft.com/office/officeart/2005/8/layout/hierarchy2"/>
    <dgm:cxn modelId="{516E3BBF-C3A6-4A2D-AF53-10D1F1C5A816}" type="presParOf" srcId="{0CADC65F-541F-4B6F-A5DD-7DAFECD21C3C}" destId="{2DFFE21A-74D6-48DA-BFC1-301DD2619F8F}" srcOrd="0" destOrd="0" presId="urn:microsoft.com/office/officeart/2005/8/layout/hierarchy2"/>
    <dgm:cxn modelId="{10E83BE5-3165-41ED-83FB-D60C18F5C92C}" type="presParOf" srcId="{5AE35B15-F26B-4A54-86CC-74E33891AFE6}" destId="{82E3D779-CEDB-4AC9-A494-73B428EA41E8}" srcOrd="1" destOrd="0" presId="urn:microsoft.com/office/officeart/2005/8/layout/hierarchy2"/>
    <dgm:cxn modelId="{51A30A30-7E70-4544-8E82-86368FFD3E23}" type="presParOf" srcId="{82E3D779-CEDB-4AC9-A494-73B428EA41E8}" destId="{5EC2AABD-8164-42B0-BE47-F0110DE3B55C}" srcOrd="0" destOrd="0" presId="urn:microsoft.com/office/officeart/2005/8/layout/hierarchy2"/>
    <dgm:cxn modelId="{20A3BB89-7873-48C5-A989-0DD35B0AA15A}" type="presParOf" srcId="{82E3D779-CEDB-4AC9-A494-73B428EA41E8}" destId="{94CBC67C-61B5-4233-8923-6AF264D552E6}" srcOrd="1" destOrd="0" presId="urn:microsoft.com/office/officeart/2005/8/layout/hierarchy2"/>
    <dgm:cxn modelId="{C37076E5-6CAE-442A-BF24-536D315F1BF7}" type="presParOf" srcId="{94CBC67C-61B5-4233-8923-6AF264D552E6}" destId="{FA76AE36-F77B-4C05-A095-2883EBB1127A}" srcOrd="0" destOrd="0" presId="urn:microsoft.com/office/officeart/2005/8/layout/hierarchy2"/>
    <dgm:cxn modelId="{3EE2649F-DC99-4196-AA65-18296AC03CC6}" type="presParOf" srcId="{FA76AE36-F77B-4C05-A095-2883EBB1127A}" destId="{9C29F979-88E7-4A17-8955-9AABA6B7E749}" srcOrd="0" destOrd="0" presId="urn:microsoft.com/office/officeart/2005/8/layout/hierarchy2"/>
    <dgm:cxn modelId="{532EB3C4-73E8-4C68-A5FA-8BC53155A7DB}" type="presParOf" srcId="{94CBC67C-61B5-4233-8923-6AF264D552E6}" destId="{B3EA853B-6F39-40CA-9788-D1AF5107A4A8}" srcOrd="1" destOrd="0" presId="urn:microsoft.com/office/officeart/2005/8/layout/hierarchy2"/>
    <dgm:cxn modelId="{908D7287-A7B3-4285-B39D-66F5AC70B0CF}" type="presParOf" srcId="{B3EA853B-6F39-40CA-9788-D1AF5107A4A8}" destId="{64207E7F-D91F-4527-80D3-8FF3E5905B51}" srcOrd="0" destOrd="0" presId="urn:microsoft.com/office/officeart/2005/8/layout/hierarchy2"/>
    <dgm:cxn modelId="{49E406BC-6B0B-4883-B0B2-D640AADA1C81}" type="presParOf" srcId="{B3EA853B-6F39-40CA-9788-D1AF5107A4A8}" destId="{FC4F9345-02CB-40FA-A4E5-2D7D6643C839}" srcOrd="1" destOrd="0" presId="urn:microsoft.com/office/officeart/2005/8/layout/hierarchy2"/>
    <dgm:cxn modelId="{034A2808-5FC6-423B-9AD2-2CF1D59A9BDD}" type="presParOf" srcId="{FC4F9345-02CB-40FA-A4E5-2D7D6643C839}" destId="{38470C4D-4155-469B-8223-21A4BA903552}" srcOrd="0" destOrd="0" presId="urn:microsoft.com/office/officeart/2005/8/layout/hierarchy2"/>
    <dgm:cxn modelId="{61C856F9-E694-4750-B2C9-AA0710C03FA5}" type="presParOf" srcId="{38470C4D-4155-469B-8223-21A4BA903552}" destId="{F9B613F9-CCF0-4EAC-9651-89EC1778CAD9}" srcOrd="0" destOrd="0" presId="urn:microsoft.com/office/officeart/2005/8/layout/hierarchy2"/>
    <dgm:cxn modelId="{446EDACA-563D-4C61-9F47-FFD7DAFBD4B7}" type="presParOf" srcId="{FC4F9345-02CB-40FA-A4E5-2D7D6643C839}" destId="{56E99C28-7F77-4A38-BA4D-A62CBD180A29}" srcOrd="1" destOrd="0" presId="urn:microsoft.com/office/officeart/2005/8/layout/hierarchy2"/>
    <dgm:cxn modelId="{7E3CDF18-F2D0-4AFC-9E55-017434A61D22}" type="presParOf" srcId="{56E99C28-7F77-4A38-BA4D-A62CBD180A29}" destId="{155BF7B8-E71A-4BFA-B197-7B5400C996FF}" srcOrd="0" destOrd="0" presId="urn:microsoft.com/office/officeart/2005/8/layout/hierarchy2"/>
    <dgm:cxn modelId="{618B9D6F-FCE1-4677-9844-EBA5D4A30EFE}" type="presParOf" srcId="{56E99C28-7F77-4A38-BA4D-A62CBD180A29}" destId="{4359D418-41C8-4297-AA20-E62D191E3045}" srcOrd="1" destOrd="0" presId="urn:microsoft.com/office/officeart/2005/8/layout/hierarchy2"/>
    <dgm:cxn modelId="{EBABCD11-2338-483A-B301-0ED4CFCC6F27}" type="presParOf" srcId="{4359D418-41C8-4297-AA20-E62D191E3045}" destId="{C11DD239-0D07-4673-AE30-7142CD8CBE0D}" srcOrd="0" destOrd="0" presId="urn:microsoft.com/office/officeart/2005/8/layout/hierarchy2"/>
    <dgm:cxn modelId="{2917C96F-5361-45C4-877D-164DBDB6C451}" type="presParOf" srcId="{C11DD239-0D07-4673-AE30-7142CD8CBE0D}" destId="{E11DF4F3-1BCF-4386-869E-4524498FCDCD}" srcOrd="0" destOrd="0" presId="urn:microsoft.com/office/officeart/2005/8/layout/hierarchy2"/>
    <dgm:cxn modelId="{148181AC-8C91-48AA-AB14-177FAD877698}" type="presParOf" srcId="{4359D418-41C8-4297-AA20-E62D191E3045}" destId="{1C0AC9A6-57FB-426F-B27C-B36B6006A4CD}" srcOrd="1" destOrd="0" presId="urn:microsoft.com/office/officeart/2005/8/layout/hierarchy2"/>
    <dgm:cxn modelId="{FF00A9EC-0B57-46B7-823C-B041C695C535}" type="presParOf" srcId="{1C0AC9A6-57FB-426F-B27C-B36B6006A4CD}" destId="{AEA79E1F-B806-48A9-8FCF-D4CC4EA6A45E}" srcOrd="0" destOrd="0" presId="urn:microsoft.com/office/officeart/2005/8/layout/hierarchy2"/>
    <dgm:cxn modelId="{F8E0AFC9-8746-41A7-B7FD-B634D639BB15}" type="presParOf" srcId="{1C0AC9A6-57FB-426F-B27C-B36B6006A4CD}" destId="{70F3E41A-1BE8-42AF-903D-251089E16C3D}" srcOrd="1" destOrd="0" presId="urn:microsoft.com/office/officeart/2005/8/layout/hierarchy2"/>
    <dgm:cxn modelId="{4FD28C38-0CD6-46E1-8F90-5A1FB976AA82}" type="presParOf" srcId="{FC4F9345-02CB-40FA-A4E5-2D7D6643C839}" destId="{AF05CD33-2F59-418A-ABFB-49256B1552CD}" srcOrd="2" destOrd="0" presId="urn:microsoft.com/office/officeart/2005/8/layout/hierarchy2"/>
    <dgm:cxn modelId="{4B20DF1C-AFA1-42B0-992C-FDE35012E201}" type="presParOf" srcId="{AF05CD33-2F59-418A-ABFB-49256B1552CD}" destId="{81F5ACAA-93D6-4FE4-B77A-207DC0782409}" srcOrd="0" destOrd="0" presId="urn:microsoft.com/office/officeart/2005/8/layout/hierarchy2"/>
    <dgm:cxn modelId="{8BB3CBFB-7B27-41C6-B1F4-80D86C6D5F0F}" type="presParOf" srcId="{FC4F9345-02CB-40FA-A4E5-2D7D6643C839}" destId="{EF472380-CA2F-45D1-BC4C-089EAAA3E47C}" srcOrd="3" destOrd="0" presId="urn:microsoft.com/office/officeart/2005/8/layout/hierarchy2"/>
    <dgm:cxn modelId="{62770585-FDED-4451-80F9-98BC31E538E5}" type="presParOf" srcId="{EF472380-CA2F-45D1-BC4C-089EAAA3E47C}" destId="{1AB69854-2A68-4BB3-99DD-7D1A997F11CE}" srcOrd="0" destOrd="0" presId="urn:microsoft.com/office/officeart/2005/8/layout/hierarchy2"/>
    <dgm:cxn modelId="{7BAABAE9-EA14-4BAD-9CD9-C2BB12448F16}" type="presParOf" srcId="{EF472380-CA2F-45D1-BC4C-089EAAA3E47C}" destId="{F42F990D-531A-4467-9FE8-0CFE6A7D8BAE}" srcOrd="1" destOrd="0" presId="urn:microsoft.com/office/officeart/2005/8/layout/hierarchy2"/>
    <dgm:cxn modelId="{B8E2CE13-EE76-4909-A9A7-0FBF7AB40BA9}" type="presParOf" srcId="{F42F990D-531A-4467-9FE8-0CFE6A7D8BAE}" destId="{7988BED9-A39A-42B3-AC01-7320DF5948AB}" srcOrd="0" destOrd="0" presId="urn:microsoft.com/office/officeart/2005/8/layout/hierarchy2"/>
    <dgm:cxn modelId="{FA049E42-4E7E-4B36-A0FC-E652925BCEEF}" type="presParOf" srcId="{7988BED9-A39A-42B3-AC01-7320DF5948AB}" destId="{42159317-F9E7-43CF-86F4-1106A0EFA908}" srcOrd="0" destOrd="0" presId="urn:microsoft.com/office/officeart/2005/8/layout/hierarchy2"/>
    <dgm:cxn modelId="{62FB49F0-9F4D-4A9D-B964-AC06FB9004BA}" type="presParOf" srcId="{F42F990D-531A-4467-9FE8-0CFE6A7D8BAE}" destId="{24A5A8A3-A5CE-4806-9A61-ED235045A22D}" srcOrd="1" destOrd="0" presId="urn:microsoft.com/office/officeart/2005/8/layout/hierarchy2"/>
    <dgm:cxn modelId="{6C7E6EDA-4B70-4095-A06B-45D8C29A3AAD}" type="presParOf" srcId="{24A5A8A3-A5CE-4806-9A61-ED235045A22D}" destId="{B8335766-7A20-4436-B24D-9F5C8494FE82}" srcOrd="0" destOrd="0" presId="urn:microsoft.com/office/officeart/2005/8/layout/hierarchy2"/>
    <dgm:cxn modelId="{EBF1A07A-BF8E-4DF4-BF78-10392E620825}" type="presParOf" srcId="{24A5A8A3-A5CE-4806-9A61-ED235045A22D}" destId="{5239A067-DB1C-4224-89A3-AE12038A2528}" srcOrd="1" destOrd="0" presId="urn:microsoft.com/office/officeart/2005/8/layout/hierarchy2"/>
    <dgm:cxn modelId="{39C7A858-4524-4CDF-976E-086C26E24DF7}" type="presParOf" srcId="{5239A067-DB1C-4224-89A3-AE12038A2528}" destId="{AEB4F0DF-FB02-42D3-A133-29328D82EB99}" srcOrd="0" destOrd="0" presId="urn:microsoft.com/office/officeart/2005/8/layout/hierarchy2"/>
    <dgm:cxn modelId="{901E01D0-E7A2-4505-89D1-803C2F47B773}" type="presParOf" srcId="{AEB4F0DF-FB02-42D3-A133-29328D82EB99}" destId="{1662C034-DCEB-4CE5-9D8D-47FB8071C5F9}" srcOrd="0" destOrd="0" presId="urn:microsoft.com/office/officeart/2005/8/layout/hierarchy2"/>
    <dgm:cxn modelId="{284CE4F8-BEAD-4684-83FA-06848B6E4C85}" type="presParOf" srcId="{5239A067-DB1C-4224-89A3-AE12038A2528}" destId="{0454CD52-73A9-46C0-8E57-DB81753B709F}" srcOrd="1" destOrd="0" presId="urn:microsoft.com/office/officeart/2005/8/layout/hierarchy2"/>
    <dgm:cxn modelId="{51232FA5-D700-42E2-9329-8B4D2B60402B}" type="presParOf" srcId="{0454CD52-73A9-46C0-8E57-DB81753B709F}" destId="{4D031DD7-07D3-4E94-8F52-22234545A8A7}" srcOrd="0" destOrd="0" presId="urn:microsoft.com/office/officeart/2005/8/layout/hierarchy2"/>
    <dgm:cxn modelId="{87F2F6BA-4EB8-4A9D-B095-042661801F71}" type="presParOf" srcId="{0454CD52-73A9-46C0-8E57-DB81753B709F}" destId="{54672CC3-CD01-4BFD-9CA4-CFAA56FF5050}" srcOrd="1" destOrd="0" presId="urn:microsoft.com/office/officeart/2005/8/layout/hierarchy2"/>
    <dgm:cxn modelId="{1BE9732E-DF38-4C96-AB1A-78DC260E85C2}" type="presParOf" srcId="{94CBC67C-61B5-4233-8923-6AF264D552E6}" destId="{274F201D-5957-4926-9507-257E66FE19F9}" srcOrd="2" destOrd="0" presId="urn:microsoft.com/office/officeart/2005/8/layout/hierarchy2"/>
    <dgm:cxn modelId="{17ECD3C3-F654-4D2A-83E7-01C13D7F0148}" type="presParOf" srcId="{274F201D-5957-4926-9507-257E66FE19F9}" destId="{AC3AD874-AEBE-4746-B38C-8405F03BB063}" srcOrd="0" destOrd="0" presId="urn:microsoft.com/office/officeart/2005/8/layout/hierarchy2"/>
    <dgm:cxn modelId="{273F1F94-319B-4D36-B7D6-0B26D0DC392A}" type="presParOf" srcId="{94CBC67C-61B5-4233-8923-6AF264D552E6}" destId="{7991970D-53FB-4745-9E37-63B21A5CCB37}" srcOrd="3" destOrd="0" presId="urn:microsoft.com/office/officeart/2005/8/layout/hierarchy2"/>
    <dgm:cxn modelId="{F1226C9D-2799-4810-88F8-1571FAEC4096}" type="presParOf" srcId="{7991970D-53FB-4745-9E37-63B21A5CCB37}" destId="{C759DB93-31DB-4D2C-9406-76F33F8F1B66}" srcOrd="0" destOrd="0" presId="urn:microsoft.com/office/officeart/2005/8/layout/hierarchy2"/>
    <dgm:cxn modelId="{6ECC12AF-8D1F-4043-848D-DE87748D5AD7}" type="presParOf" srcId="{7991970D-53FB-4745-9E37-63B21A5CCB37}" destId="{0AFAAEB6-7BF0-430F-A827-5D2968AC1EF5}" srcOrd="1" destOrd="0" presId="urn:microsoft.com/office/officeart/2005/8/layout/hierarchy2"/>
    <dgm:cxn modelId="{2C526E42-42D3-4D71-AB44-34B15261480C}" type="presParOf" srcId="{0AFAAEB6-7BF0-430F-A827-5D2968AC1EF5}" destId="{9D4AFDF6-4E50-48C9-9D90-0129E25BB24E}" srcOrd="0" destOrd="0" presId="urn:microsoft.com/office/officeart/2005/8/layout/hierarchy2"/>
    <dgm:cxn modelId="{ABA55EE3-00FC-4328-8F35-AB1C40C78398}" type="presParOf" srcId="{9D4AFDF6-4E50-48C9-9D90-0129E25BB24E}" destId="{DC908392-01E6-489B-B1E3-F6D608505BB0}" srcOrd="0" destOrd="0" presId="urn:microsoft.com/office/officeart/2005/8/layout/hierarchy2"/>
    <dgm:cxn modelId="{22408EF7-4663-402E-BDBE-BB2E6E1DF9BD}" type="presParOf" srcId="{0AFAAEB6-7BF0-430F-A827-5D2968AC1EF5}" destId="{BD090E88-72E7-4832-A4FE-7C3946F8FBE2}" srcOrd="1" destOrd="0" presId="urn:microsoft.com/office/officeart/2005/8/layout/hierarchy2"/>
    <dgm:cxn modelId="{D518A238-544A-4A8A-A321-5A02FAE70FAE}" type="presParOf" srcId="{BD090E88-72E7-4832-A4FE-7C3946F8FBE2}" destId="{885E6546-E776-49A7-9200-2E5FC0F6FB61}" srcOrd="0" destOrd="0" presId="urn:microsoft.com/office/officeart/2005/8/layout/hierarchy2"/>
    <dgm:cxn modelId="{848922BD-A3BE-4DD7-B21A-ADE7654EC887}" type="presParOf" srcId="{BD090E88-72E7-4832-A4FE-7C3946F8FBE2}" destId="{1EB9BB92-7BE1-4885-8207-57164A2597E7}" srcOrd="1" destOrd="0" presId="urn:microsoft.com/office/officeart/2005/8/layout/hierarchy2"/>
    <dgm:cxn modelId="{927D238C-E859-409B-8D72-5329EBF89D16}" type="presParOf" srcId="{1EB9BB92-7BE1-4885-8207-57164A2597E7}" destId="{D1209583-2DFC-412D-8C77-5EB1E5B3F14E}" srcOrd="0" destOrd="0" presId="urn:microsoft.com/office/officeart/2005/8/layout/hierarchy2"/>
    <dgm:cxn modelId="{FD277082-310A-4C63-8AE3-AF10BC56EC90}" type="presParOf" srcId="{D1209583-2DFC-412D-8C77-5EB1E5B3F14E}" destId="{38449139-623E-4895-A292-FDA1F74048DE}" srcOrd="0" destOrd="0" presId="urn:microsoft.com/office/officeart/2005/8/layout/hierarchy2"/>
    <dgm:cxn modelId="{35A73E88-14C3-4EBE-8DC4-BFD69E661670}" type="presParOf" srcId="{1EB9BB92-7BE1-4885-8207-57164A2597E7}" destId="{647C6CCF-9922-42D7-B751-2D304B3C0939}" srcOrd="1" destOrd="0" presId="urn:microsoft.com/office/officeart/2005/8/layout/hierarchy2"/>
    <dgm:cxn modelId="{920A6F0D-AF15-4EFC-9C8E-C137022F759B}" type="presParOf" srcId="{647C6CCF-9922-42D7-B751-2D304B3C0939}" destId="{C4273642-30E6-4CAF-B5B0-ABDEA879B89B}" srcOrd="0" destOrd="0" presId="urn:microsoft.com/office/officeart/2005/8/layout/hierarchy2"/>
    <dgm:cxn modelId="{3D85AD45-4B05-4E43-AFB7-2E8A58E992D1}" type="presParOf" srcId="{647C6CCF-9922-42D7-B751-2D304B3C0939}" destId="{4EAF47F6-A70F-4943-887B-FE71F8E0CFE8}" srcOrd="1" destOrd="0" presId="urn:microsoft.com/office/officeart/2005/8/layout/hierarchy2"/>
    <dgm:cxn modelId="{58ED4F48-FC78-4485-84F0-C9177F612358}" type="presParOf" srcId="{4EAF47F6-A70F-4943-887B-FE71F8E0CFE8}" destId="{7DA5F70C-F92E-4795-8ECE-CA434DA973C2}" srcOrd="0" destOrd="0" presId="urn:microsoft.com/office/officeart/2005/8/layout/hierarchy2"/>
    <dgm:cxn modelId="{EC2A4931-933F-4021-8A96-7B193FD5F5BD}" type="presParOf" srcId="{7DA5F70C-F92E-4795-8ECE-CA434DA973C2}" destId="{991FC84F-D86C-44D9-B25C-CFDF19FD4278}" srcOrd="0" destOrd="0" presId="urn:microsoft.com/office/officeart/2005/8/layout/hierarchy2"/>
    <dgm:cxn modelId="{74792ACA-186B-4F55-A266-AF449FAD005E}" type="presParOf" srcId="{4EAF47F6-A70F-4943-887B-FE71F8E0CFE8}" destId="{97835462-8FE2-40CD-BDED-7C1E5B29CEA6}" srcOrd="1" destOrd="0" presId="urn:microsoft.com/office/officeart/2005/8/layout/hierarchy2"/>
    <dgm:cxn modelId="{DB645404-0F9F-4E7D-A788-144F6FF060B6}" type="presParOf" srcId="{97835462-8FE2-40CD-BDED-7C1E5B29CEA6}" destId="{7E86EB14-928F-4D37-8918-66BBE66543E2}" srcOrd="0" destOrd="0" presId="urn:microsoft.com/office/officeart/2005/8/layout/hierarchy2"/>
    <dgm:cxn modelId="{E1144F67-82F3-45EF-8C68-1BD29BA8687C}" type="presParOf" srcId="{97835462-8FE2-40CD-BDED-7C1E5B29CEA6}" destId="{484BF08E-7F7F-4E39-9A2A-65A13DA6693E}" srcOrd="1" destOrd="0" presId="urn:microsoft.com/office/officeart/2005/8/layout/hierarchy2"/>
    <dgm:cxn modelId="{851BFFE1-82B0-4FE9-AFA2-25E6AD953EDC}" type="presParOf" srcId="{0AFAAEB6-7BF0-430F-A827-5D2968AC1EF5}" destId="{5D9AD0C4-F88A-4ED8-B702-21D237E9F1E7}" srcOrd="2" destOrd="0" presId="urn:microsoft.com/office/officeart/2005/8/layout/hierarchy2"/>
    <dgm:cxn modelId="{21F2C847-F30D-48B6-8AD9-9598DA0A7581}" type="presParOf" srcId="{5D9AD0C4-F88A-4ED8-B702-21D237E9F1E7}" destId="{D85BFB33-6B2E-455C-BA87-FE48FB2E8284}" srcOrd="0" destOrd="0" presId="urn:microsoft.com/office/officeart/2005/8/layout/hierarchy2"/>
    <dgm:cxn modelId="{089C8941-4E52-4DB1-92A4-BA859293D131}" type="presParOf" srcId="{0AFAAEB6-7BF0-430F-A827-5D2968AC1EF5}" destId="{29C4F1F1-E295-4567-A584-2D6A31E83D85}" srcOrd="3" destOrd="0" presId="urn:microsoft.com/office/officeart/2005/8/layout/hierarchy2"/>
    <dgm:cxn modelId="{52043286-814D-4ADA-9748-7CB593E9792E}" type="presParOf" srcId="{29C4F1F1-E295-4567-A584-2D6A31E83D85}" destId="{B8F462D7-8F18-4D4C-B318-B9CA85B61473}" srcOrd="0" destOrd="0" presId="urn:microsoft.com/office/officeart/2005/8/layout/hierarchy2"/>
    <dgm:cxn modelId="{9E029A13-6FC7-4635-82A5-0F5567831D84}" type="presParOf" srcId="{29C4F1F1-E295-4567-A584-2D6A31E83D85}" destId="{47AC31B9-21BA-444E-8277-0182D28502D6}" srcOrd="1" destOrd="0" presId="urn:microsoft.com/office/officeart/2005/8/layout/hierarchy2"/>
    <dgm:cxn modelId="{C643FB99-DEB7-4EC2-B459-542D303A3502}" type="presParOf" srcId="{47AC31B9-21BA-444E-8277-0182D28502D6}" destId="{F3C1BEF8-065F-4CEA-832C-043CC5B6EF4B}" srcOrd="0" destOrd="0" presId="urn:microsoft.com/office/officeart/2005/8/layout/hierarchy2"/>
    <dgm:cxn modelId="{F4EF3502-08CF-4BE2-8D93-676D2BE17F16}" type="presParOf" srcId="{F3C1BEF8-065F-4CEA-832C-043CC5B6EF4B}" destId="{7EB9A414-51DA-47B1-9C99-16C6FA348D42}" srcOrd="0" destOrd="0" presId="urn:microsoft.com/office/officeart/2005/8/layout/hierarchy2"/>
    <dgm:cxn modelId="{38712A03-72C1-4525-A6E4-00A283683B19}" type="presParOf" srcId="{47AC31B9-21BA-444E-8277-0182D28502D6}" destId="{F7D612D6-7217-4F80-8D03-F0442A9C2EB8}" srcOrd="1" destOrd="0" presId="urn:microsoft.com/office/officeart/2005/8/layout/hierarchy2"/>
    <dgm:cxn modelId="{F6EEE8F8-47F6-4E38-9B21-99B850B2D5AC}" type="presParOf" srcId="{F7D612D6-7217-4F80-8D03-F0442A9C2EB8}" destId="{6BED4223-FFFF-4E3C-BA04-A4129523974B}" srcOrd="0" destOrd="0" presId="urn:microsoft.com/office/officeart/2005/8/layout/hierarchy2"/>
    <dgm:cxn modelId="{57BF48AE-7DEF-4B50-B162-A1E122996E2E}" type="presParOf" srcId="{F7D612D6-7217-4F80-8D03-F0442A9C2EB8}" destId="{E12B5187-B904-48E8-A527-7AC878DB48CE}" srcOrd="1" destOrd="0" presId="urn:microsoft.com/office/officeart/2005/8/layout/hierarchy2"/>
    <dgm:cxn modelId="{5AF3BFF7-083F-446E-949C-4F755B75DC6D}" type="presParOf" srcId="{E12B5187-B904-48E8-A527-7AC878DB48CE}" destId="{0CC13C10-9F6D-4390-A29D-33CAE7318D60}" srcOrd="0" destOrd="0" presId="urn:microsoft.com/office/officeart/2005/8/layout/hierarchy2"/>
    <dgm:cxn modelId="{7D5C505B-81B8-4B2C-B919-FEF5A108FE66}" type="presParOf" srcId="{0CC13C10-9F6D-4390-A29D-33CAE7318D60}" destId="{D1483097-30FB-4EDF-8154-05DECD289FF5}" srcOrd="0" destOrd="0" presId="urn:microsoft.com/office/officeart/2005/8/layout/hierarchy2"/>
    <dgm:cxn modelId="{8F54358B-1CEE-4FDF-87BC-3394AFBFD074}" type="presParOf" srcId="{E12B5187-B904-48E8-A527-7AC878DB48CE}" destId="{02AE0ED6-6B6C-4403-B5F2-88C3EC76D1A7}" srcOrd="1" destOrd="0" presId="urn:microsoft.com/office/officeart/2005/8/layout/hierarchy2"/>
    <dgm:cxn modelId="{94C4601C-D027-4C75-BB7F-56FEE8B0E34B}" type="presParOf" srcId="{02AE0ED6-6B6C-4403-B5F2-88C3EC76D1A7}" destId="{BAA2ABDC-04E2-4654-9EC9-0A74102CAD31}" srcOrd="0" destOrd="0" presId="urn:microsoft.com/office/officeart/2005/8/layout/hierarchy2"/>
    <dgm:cxn modelId="{70C8F68F-5FF0-4346-A311-26C028217428}" type="presParOf" srcId="{02AE0ED6-6B6C-4403-B5F2-88C3EC76D1A7}" destId="{7BF4364F-BD76-4D51-8FAF-06CE2FA23F00}" srcOrd="1" destOrd="0" presId="urn:microsoft.com/office/officeart/2005/8/layout/hierarchy2"/>
    <dgm:cxn modelId="{569CEA7C-B857-42EF-B387-2F9E7EB295C0}" type="presParOf" srcId="{94CBC67C-61B5-4233-8923-6AF264D552E6}" destId="{AE76CE39-7E31-464C-B69F-EC8337E84B01}" srcOrd="4" destOrd="0" presId="urn:microsoft.com/office/officeart/2005/8/layout/hierarchy2"/>
    <dgm:cxn modelId="{3556A58A-B5AD-4537-93D8-3D5B1F6962A3}" type="presParOf" srcId="{AE76CE39-7E31-464C-B69F-EC8337E84B01}" destId="{39C1ABD9-EB05-4E83-9688-893DECA9B289}" srcOrd="0" destOrd="0" presId="urn:microsoft.com/office/officeart/2005/8/layout/hierarchy2"/>
    <dgm:cxn modelId="{4E0A65F8-2D74-4F8A-93EC-F09678CAD353}" type="presParOf" srcId="{94CBC67C-61B5-4233-8923-6AF264D552E6}" destId="{EBB9F5C7-96FE-493D-989D-F0D4A127659E}" srcOrd="5" destOrd="0" presId="urn:microsoft.com/office/officeart/2005/8/layout/hierarchy2"/>
    <dgm:cxn modelId="{2B92C865-E356-40D0-B4D9-3A825A8926ED}" type="presParOf" srcId="{EBB9F5C7-96FE-493D-989D-F0D4A127659E}" destId="{A959C30F-7FAB-4C20-9B42-AF3BDF6AFBAF}" srcOrd="0" destOrd="0" presId="urn:microsoft.com/office/officeart/2005/8/layout/hierarchy2"/>
    <dgm:cxn modelId="{DFF9CE41-B53E-49F6-85D6-4704419B4CCB}" type="presParOf" srcId="{EBB9F5C7-96FE-493D-989D-F0D4A127659E}" destId="{9796D908-7969-4926-9CF3-9C01CAB0B03A}" srcOrd="1" destOrd="0" presId="urn:microsoft.com/office/officeart/2005/8/layout/hierarchy2"/>
    <dgm:cxn modelId="{FEEC350E-9F98-46BE-A97F-ABB3DB51821E}" type="presParOf" srcId="{9796D908-7969-4926-9CF3-9C01CAB0B03A}" destId="{8FBC7B2A-1D7F-4339-8F20-758037A03BEF}" srcOrd="0" destOrd="0" presId="urn:microsoft.com/office/officeart/2005/8/layout/hierarchy2"/>
    <dgm:cxn modelId="{30EBEA54-1FFE-462A-A81C-06640985AD49}" type="presParOf" srcId="{8FBC7B2A-1D7F-4339-8F20-758037A03BEF}" destId="{24719042-E4F3-4E11-B24A-07AAD04A115B}" srcOrd="0" destOrd="0" presId="urn:microsoft.com/office/officeart/2005/8/layout/hierarchy2"/>
    <dgm:cxn modelId="{C8CFF392-7A6C-4C04-96E6-C1104431512E}" type="presParOf" srcId="{9796D908-7969-4926-9CF3-9C01CAB0B03A}" destId="{6338964E-F2FC-49DF-BB4F-AA067D72A5C8}" srcOrd="1" destOrd="0" presId="urn:microsoft.com/office/officeart/2005/8/layout/hierarchy2"/>
    <dgm:cxn modelId="{D102DD5F-B174-4322-87A0-D92A999BA797}" type="presParOf" srcId="{6338964E-F2FC-49DF-BB4F-AA067D72A5C8}" destId="{71F33E4D-6A08-4610-A0B7-BDD4C70F7E42}" srcOrd="0" destOrd="0" presId="urn:microsoft.com/office/officeart/2005/8/layout/hierarchy2"/>
    <dgm:cxn modelId="{B841B60F-B804-4DCA-9EF2-510D4475E7C8}" type="presParOf" srcId="{6338964E-F2FC-49DF-BB4F-AA067D72A5C8}" destId="{0D60CBC3-88BA-4D53-89BC-9C4E3F8704FD}" srcOrd="1" destOrd="0" presId="urn:microsoft.com/office/officeart/2005/8/layout/hierarchy2"/>
    <dgm:cxn modelId="{C24B71A0-787A-4673-B28D-87C41171D8C9}" type="presParOf" srcId="{0D60CBC3-88BA-4D53-89BC-9C4E3F8704FD}" destId="{EE0EB399-A9E4-453B-A2C0-095AB970E840}" srcOrd="0" destOrd="0" presId="urn:microsoft.com/office/officeart/2005/8/layout/hierarchy2"/>
    <dgm:cxn modelId="{FE386857-D9C7-4282-BB56-1D28372A5F99}" type="presParOf" srcId="{EE0EB399-A9E4-453B-A2C0-095AB970E840}" destId="{8DBF4EA9-AFA4-49E5-8A8F-C62E0450C4BF}" srcOrd="0" destOrd="0" presId="urn:microsoft.com/office/officeart/2005/8/layout/hierarchy2"/>
    <dgm:cxn modelId="{CB827C5E-0619-41CB-8908-62580337255D}" type="presParOf" srcId="{0D60CBC3-88BA-4D53-89BC-9C4E3F8704FD}" destId="{CFD6D40C-F2BD-498A-A6C6-58F88447540D}" srcOrd="1" destOrd="0" presId="urn:microsoft.com/office/officeart/2005/8/layout/hierarchy2"/>
    <dgm:cxn modelId="{31054261-E931-4105-9A6F-93F43904FBEA}" type="presParOf" srcId="{CFD6D40C-F2BD-498A-A6C6-58F88447540D}" destId="{59B535EA-37A0-4D28-BF52-C6B6D79F7211}" srcOrd="0" destOrd="0" presId="urn:microsoft.com/office/officeart/2005/8/layout/hierarchy2"/>
    <dgm:cxn modelId="{E92B7762-F8F6-412B-AD42-464E8B373C80}" type="presParOf" srcId="{CFD6D40C-F2BD-498A-A6C6-58F88447540D}" destId="{A6AF20AF-8BC7-4F5A-B99D-AC2E4B5D76A5}" srcOrd="1" destOrd="0" presId="urn:microsoft.com/office/officeart/2005/8/layout/hierarchy2"/>
    <dgm:cxn modelId="{A104A309-20F1-48CC-BFF5-8FCF0BFEF9B7}" type="presParOf" srcId="{A6AF20AF-8BC7-4F5A-B99D-AC2E4B5D76A5}" destId="{2A733A9C-9AA6-4989-84CE-011C434132A5}" srcOrd="0" destOrd="0" presId="urn:microsoft.com/office/officeart/2005/8/layout/hierarchy2"/>
    <dgm:cxn modelId="{AE910EA1-AD65-4F55-8DE9-C2661224E429}" type="presParOf" srcId="{2A733A9C-9AA6-4989-84CE-011C434132A5}" destId="{4090A7C7-3299-403E-AB4D-AB0B23FC5873}" srcOrd="0" destOrd="0" presId="urn:microsoft.com/office/officeart/2005/8/layout/hierarchy2"/>
    <dgm:cxn modelId="{5BDCAF4F-6D31-48CD-B024-1DDB53DFB0E5}" type="presParOf" srcId="{A6AF20AF-8BC7-4F5A-B99D-AC2E4B5D76A5}" destId="{F24F4E0A-D273-4DF3-93B7-D46C97B4F5CD}" srcOrd="1" destOrd="0" presId="urn:microsoft.com/office/officeart/2005/8/layout/hierarchy2"/>
    <dgm:cxn modelId="{D0A891E4-1E65-4856-A356-78AF7BBDA4DD}" type="presParOf" srcId="{F24F4E0A-D273-4DF3-93B7-D46C97B4F5CD}" destId="{C18D0964-6C1E-4843-B60D-7BD02DE0ECB2}" srcOrd="0" destOrd="0" presId="urn:microsoft.com/office/officeart/2005/8/layout/hierarchy2"/>
    <dgm:cxn modelId="{19A51F5C-B25B-45C0-A4F5-7CE97EF9AD00}" type="presParOf" srcId="{F24F4E0A-D273-4DF3-93B7-D46C97B4F5CD}" destId="{B58766C5-3946-44DA-80F2-8469125D24A8}" srcOrd="1" destOrd="0" presId="urn:microsoft.com/office/officeart/2005/8/layout/hierarchy2"/>
    <dgm:cxn modelId="{313F19C3-9CF5-424D-B5C2-9BCB7FDD5C42}" type="presParOf" srcId="{9796D908-7969-4926-9CF3-9C01CAB0B03A}" destId="{8C4FFFE9-E3DF-42D0-A77E-D6085A5B418E}" srcOrd="2" destOrd="0" presId="urn:microsoft.com/office/officeart/2005/8/layout/hierarchy2"/>
    <dgm:cxn modelId="{0638D14B-F840-4CFD-AB85-72AF3A214557}" type="presParOf" srcId="{8C4FFFE9-E3DF-42D0-A77E-D6085A5B418E}" destId="{C4AFA2F1-1322-48DC-8E4A-903284980FF8}" srcOrd="0" destOrd="0" presId="urn:microsoft.com/office/officeart/2005/8/layout/hierarchy2"/>
    <dgm:cxn modelId="{C27C7884-7FF7-4D60-A219-80CD14DD7830}" type="presParOf" srcId="{9796D908-7969-4926-9CF3-9C01CAB0B03A}" destId="{2B4CAEC6-E078-46EC-94BC-D2423415C4BE}" srcOrd="3" destOrd="0" presId="urn:microsoft.com/office/officeart/2005/8/layout/hierarchy2"/>
    <dgm:cxn modelId="{9BD9799B-881C-4ADD-96DD-0DB25D7E93A3}" type="presParOf" srcId="{2B4CAEC6-E078-46EC-94BC-D2423415C4BE}" destId="{77AC827F-F096-475E-BA4F-A3453D672D08}" srcOrd="0" destOrd="0" presId="urn:microsoft.com/office/officeart/2005/8/layout/hierarchy2"/>
    <dgm:cxn modelId="{B2000AFB-7C2B-4297-B111-34ED83459C2A}" type="presParOf" srcId="{2B4CAEC6-E078-46EC-94BC-D2423415C4BE}" destId="{18B8CE79-CE18-448E-8E67-9591D3746E02}" srcOrd="1" destOrd="0" presId="urn:microsoft.com/office/officeart/2005/8/layout/hierarchy2"/>
    <dgm:cxn modelId="{A7C3D3DB-DDD5-4F7F-AFC8-0496305A183C}" type="presParOf" srcId="{18B8CE79-CE18-448E-8E67-9591D3746E02}" destId="{24D3F7E5-B030-40B1-A306-EFCE78C3A0F4}" srcOrd="0" destOrd="0" presId="urn:microsoft.com/office/officeart/2005/8/layout/hierarchy2"/>
    <dgm:cxn modelId="{A05DF396-872C-4332-AE63-CA4454001FDF}" type="presParOf" srcId="{24D3F7E5-B030-40B1-A306-EFCE78C3A0F4}" destId="{2E3418CD-2315-40C8-B220-9BA84AEB24A6}" srcOrd="0" destOrd="0" presId="urn:microsoft.com/office/officeart/2005/8/layout/hierarchy2"/>
    <dgm:cxn modelId="{163F17DB-4ECA-4941-95DF-BADA9F52AB41}" type="presParOf" srcId="{18B8CE79-CE18-448E-8E67-9591D3746E02}" destId="{26DF7A36-4F77-4712-A1A9-0F184D51441F}" srcOrd="1" destOrd="0" presId="urn:microsoft.com/office/officeart/2005/8/layout/hierarchy2"/>
    <dgm:cxn modelId="{2051042A-DA60-4CAC-B7F4-681208E862BC}" type="presParOf" srcId="{26DF7A36-4F77-4712-A1A9-0F184D51441F}" destId="{936D668C-5FC2-457B-A15B-B48D974197AE}" srcOrd="0" destOrd="0" presId="urn:microsoft.com/office/officeart/2005/8/layout/hierarchy2"/>
    <dgm:cxn modelId="{88FCE309-C4A1-414A-920D-D094DD4FB6A0}" type="presParOf" srcId="{26DF7A36-4F77-4712-A1A9-0F184D51441F}" destId="{FE0DAF38-8A93-427F-93FB-A54A9492A4E1}" srcOrd="1" destOrd="0" presId="urn:microsoft.com/office/officeart/2005/8/layout/hierarchy2"/>
    <dgm:cxn modelId="{CD4E3998-2C45-4E59-B9C3-9547E2561BD9}" type="presParOf" srcId="{FE0DAF38-8A93-427F-93FB-A54A9492A4E1}" destId="{32CD8B36-9735-48A3-AA29-9D03569F0AA8}" srcOrd="0" destOrd="0" presId="urn:microsoft.com/office/officeart/2005/8/layout/hierarchy2"/>
    <dgm:cxn modelId="{1473DEC6-E0E2-4F86-A7C2-49E4A058EBEF}" type="presParOf" srcId="{32CD8B36-9735-48A3-AA29-9D03569F0AA8}" destId="{B61C5E33-8DEE-4594-9BF4-F1A1744F5B43}" srcOrd="0" destOrd="0" presId="urn:microsoft.com/office/officeart/2005/8/layout/hierarchy2"/>
    <dgm:cxn modelId="{084359B1-1410-401D-87DD-7FDEF64F4839}" type="presParOf" srcId="{FE0DAF38-8A93-427F-93FB-A54A9492A4E1}" destId="{5F13C682-0A41-4E0B-A59A-8E028033DCF8}" srcOrd="1" destOrd="0" presId="urn:microsoft.com/office/officeart/2005/8/layout/hierarchy2"/>
    <dgm:cxn modelId="{D8B01179-E6E8-48BD-A45D-3BB08DFA9093}" type="presParOf" srcId="{5F13C682-0A41-4E0B-A59A-8E028033DCF8}" destId="{498BC2FC-BA0F-418F-8B85-D4AB1E1AEAA3}" srcOrd="0" destOrd="0" presId="urn:microsoft.com/office/officeart/2005/8/layout/hierarchy2"/>
    <dgm:cxn modelId="{735305F4-57C9-4618-BD67-2825C44DDD95}" type="presParOf" srcId="{5F13C682-0A41-4E0B-A59A-8E028033DCF8}" destId="{7CC0688E-4202-4DE0-A2AB-996A10F1DCCA}" srcOrd="1" destOrd="0" presId="urn:microsoft.com/office/officeart/2005/8/layout/hierarchy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10BFB3-EC0C-4A29-99FD-2AFC304EFBE5}" type="doc">
      <dgm:prSet loTypeId="urn:microsoft.com/office/officeart/2005/8/layout/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8866E882-D1BB-46D1-B262-8640630E6E5F}">
      <dgm:prSet phldrT="[Text]"/>
      <dgm:spPr/>
      <dgm:t>
        <a:bodyPr/>
        <a:lstStyle/>
        <a:p>
          <a:pPr algn="just"/>
          <a:r>
            <a:rPr lang="id-ID">
              <a:solidFill>
                <a:schemeClr val="bg1"/>
              </a:solidFill>
            </a:rPr>
            <a:t>Terima ADK dari Aplikasi SIMAN (file csv) </a:t>
          </a:r>
          <a:r>
            <a:rPr lang="id-ID" b="1">
              <a:solidFill>
                <a:schemeClr val="bg1"/>
              </a:solidFill>
            </a:rPr>
            <a:t>tahun 2020 </a:t>
          </a:r>
          <a:r>
            <a:rPr lang="id-ID">
              <a:solidFill>
                <a:schemeClr val="bg1"/>
              </a:solidFill>
            </a:rPr>
            <a:t>melalui Menu Upload Koreksi Penilaian Kembali.</a:t>
          </a:r>
          <a:endParaRPr lang="id-ID" dirty="0">
            <a:solidFill>
              <a:schemeClr val="bg1"/>
            </a:solidFill>
          </a:endParaRPr>
        </a:p>
      </dgm:t>
    </dgm:pt>
    <dgm:pt modelId="{B912E1D8-B72E-497E-9B26-41D4608E634A}" type="parTrans" cxnId="{A11F75C2-9F98-4DAE-AA27-EFBE39BF8C7F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AD7112A1-15F1-466F-BA8F-C591C08665F2}" type="sibTrans" cxnId="{A11F75C2-9F98-4DAE-AA27-EFBE39BF8C7F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B39F6822-8024-4593-B2B6-9A765E229B4F}">
      <dgm:prSet phldrT="[Text]"/>
      <dgm:spPr/>
      <dgm:t>
        <a:bodyPr/>
        <a:lstStyle/>
        <a:p>
          <a:pPr algn="just"/>
          <a:r>
            <a:rPr lang="id-ID">
              <a:solidFill>
                <a:schemeClr val="tx1"/>
              </a:solidFill>
            </a:rPr>
            <a:t>Upload ADK dilakukan oleh masing-masing satker (UAKPB) dan anak satker (UAPKPB).</a:t>
          </a:r>
          <a:endParaRPr lang="id-ID" dirty="0">
            <a:solidFill>
              <a:schemeClr val="tx1"/>
            </a:solidFill>
          </a:endParaRPr>
        </a:p>
      </dgm:t>
    </dgm:pt>
    <dgm:pt modelId="{BA6D0A6B-970A-4B7D-8D9D-D5E016AE1369}" type="parTrans" cxnId="{100BA3D1-D38E-4956-BB35-41DC581B3CF5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B40C576F-B641-4441-AD7D-B5A90A0AE0BB}" type="sibTrans" cxnId="{100BA3D1-D38E-4956-BB35-41DC581B3CF5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0BC47A5A-4B7D-4865-847A-497EA7AB7F0E}">
      <dgm:prSet phldrT="[Text]"/>
      <dgm:spPr/>
      <dgm:t>
        <a:bodyPr/>
        <a:lstStyle/>
        <a:p>
          <a:pPr algn="just"/>
          <a:r>
            <a:rPr lang="id-ID">
              <a:solidFill>
                <a:schemeClr val="tx1"/>
              </a:solidFill>
            </a:rPr>
            <a:t>Perekaman transaksi Koreksi IP diberi tanggal aktual, selambat-lambatnya 31 Desember 2020 (sebelum penyusutan reguler semester II tahun 2020).</a:t>
          </a:r>
          <a:endParaRPr lang="id-ID" dirty="0">
            <a:solidFill>
              <a:schemeClr val="tx1"/>
            </a:solidFill>
          </a:endParaRPr>
        </a:p>
      </dgm:t>
    </dgm:pt>
    <dgm:pt modelId="{8F56B047-B850-4E8A-8853-AAA23B4D44DA}" type="parTrans" cxnId="{B175D02E-BF9E-4C17-B570-2BD61E7AA00C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77ECC776-FE24-4DD3-AB0A-2ABED34EF176}" type="sibTrans" cxnId="{B175D02E-BF9E-4C17-B570-2BD61E7AA00C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A34C89B6-C6F3-4828-842E-D912A7EEFF39}">
      <dgm:prSet phldrT="[Text]"/>
      <dgm:spPr/>
      <dgm:t>
        <a:bodyPr/>
        <a:lstStyle/>
        <a:p>
          <a:pPr algn="just"/>
          <a:r>
            <a:rPr lang="id-ID">
              <a:solidFill>
                <a:schemeClr val="tx1"/>
              </a:solidFill>
            </a:rPr>
            <a:t>Hasil perekaman transaksi koreksi IP disajikan dalam LKKL tahun 2020 </a:t>
          </a:r>
          <a:r>
            <a:rPr lang="id-ID" i="1">
              <a:solidFill>
                <a:schemeClr val="tx1"/>
              </a:solidFill>
            </a:rPr>
            <a:t>unaudited </a:t>
          </a:r>
          <a:r>
            <a:rPr lang="id-ID">
              <a:solidFill>
                <a:schemeClr val="tx1"/>
              </a:solidFill>
            </a:rPr>
            <a:t>dan </a:t>
          </a:r>
          <a:r>
            <a:rPr lang="id-ID" i="1">
              <a:solidFill>
                <a:schemeClr val="tx1"/>
              </a:solidFill>
            </a:rPr>
            <a:t>audited.</a:t>
          </a:r>
          <a:endParaRPr lang="id-ID" dirty="0">
            <a:solidFill>
              <a:schemeClr val="tx1"/>
            </a:solidFill>
          </a:endParaRPr>
        </a:p>
      </dgm:t>
    </dgm:pt>
    <dgm:pt modelId="{649DEF2D-5DA4-4E29-9C11-0C70E00986C9}" type="parTrans" cxnId="{40AE32C7-6A39-4CBC-BD70-E1E97C8A22C3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3959F239-EC2A-431B-88B6-C652F7033AEB}" type="sibTrans" cxnId="{40AE32C7-6A39-4CBC-BD70-E1E97C8A22C3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214DF644-30DF-42E2-99A7-B447985ED8A2}">
      <dgm:prSet phldrT="[Text]"/>
      <dgm:spPr/>
      <dgm:t>
        <a:bodyPr/>
        <a:lstStyle/>
        <a:p>
          <a:pPr algn="just"/>
          <a:r>
            <a:rPr lang="id-ID">
              <a:solidFill>
                <a:schemeClr val="tx1"/>
              </a:solidFill>
            </a:rPr>
            <a:t>Berpedoman pada S-58/PB/2020, S-96/PB/2020, dan S-189/PB/2020, dengan penyesuaian berupa perhitungan koreksi dilakukan s.d. periode semester II tahun 2020.</a:t>
          </a:r>
          <a:endParaRPr lang="id-ID" dirty="0">
            <a:solidFill>
              <a:schemeClr val="tx1"/>
            </a:solidFill>
          </a:endParaRPr>
        </a:p>
      </dgm:t>
    </dgm:pt>
    <dgm:pt modelId="{144716E1-79F8-45C0-905E-BE2A014FE748}" type="parTrans" cxnId="{455C23C5-5F18-4E32-ADE1-194B3EC61F34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BA2DE0B0-EFF4-4812-AE8B-BD17F41D9D77}" type="sibTrans" cxnId="{455C23C5-5F18-4E32-ADE1-194B3EC61F34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AC0CBC9F-4F82-4AE8-8388-CC2F9E182CE5}">
      <dgm:prSet phldrT="[Text]"/>
      <dgm:spPr/>
      <dgm:t>
        <a:bodyPr/>
        <a:lstStyle/>
        <a:p>
          <a:pPr algn="just"/>
          <a:r>
            <a:rPr lang="id-ID">
              <a:solidFill>
                <a:schemeClr val="tx1"/>
              </a:solidFill>
            </a:rPr>
            <a:t>Lakukan pengiriman dari SIMAK BMN ke SAIBA,d ari SAIBA ke e-Rekon&amp;LK</a:t>
          </a:r>
          <a:endParaRPr lang="id-ID" dirty="0">
            <a:solidFill>
              <a:schemeClr val="tx1"/>
            </a:solidFill>
          </a:endParaRPr>
        </a:p>
      </dgm:t>
    </dgm:pt>
    <dgm:pt modelId="{6A246F53-51EB-430F-8146-787FB443B7C1}" type="parTrans" cxnId="{B72A2118-8FB8-4033-B1BC-F6BFCA16CD5B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3CB8121F-E819-4E19-AF58-51125520F2C5}" type="sibTrans" cxnId="{B72A2118-8FB8-4033-B1BC-F6BFCA16CD5B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91704FB4-9E44-4A10-99AC-9B8DA15D6B65}" type="pres">
      <dgm:prSet presAssocID="{9F10BFB3-EC0C-4A29-99FD-2AFC304EFBE5}" presName="diagram" presStyleCnt="0">
        <dgm:presLayoutVars>
          <dgm:dir/>
          <dgm:resizeHandles val="exact"/>
        </dgm:presLayoutVars>
      </dgm:prSet>
      <dgm:spPr/>
    </dgm:pt>
    <dgm:pt modelId="{97C663CD-3D43-4CAB-8D1C-2BD1F32D1C41}" type="pres">
      <dgm:prSet presAssocID="{8866E882-D1BB-46D1-B262-8640630E6E5F}" presName="node" presStyleLbl="node1" presStyleIdx="0" presStyleCnt="6" custScaleX="116662">
        <dgm:presLayoutVars>
          <dgm:bulletEnabled val="1"/>
        </dgm:presLayoutVars>
      </dgm:prSet>
      <dgm:spPr/>
    </dgm:pt>
    <dgm:pt modelId="{E16C2792-5242-4175-8DD0-25215B26F7F6}" type="pres">
      <dgm:prSet presAssocID="{AD7112A1-15F1-466F-BA8F-C591C08665F2}" presName="sibTrans" presStyleLbl="sibTrans2D1" presStyleIdx="0" presStyleCnt="5"/>
      <dgm:spPr/>
    </dgm:pt>
    <dgm:pt modelId="{2C1CE688-D749-4D54-A5C9-7A9BB07A169A}" type="pres">
      <dgm:prSet presAssocID="{AD7112A1-15F1-466F-BA8F-C591C08665F2}" presName="connectorText" presStyleLbl="sibTrans2D1" presStyleIdx="0" presStyleCnt="5"/>
      <dgm:spPr/>
    </dgm:pt>
    <dgm:pt modelId="{6C615B99-F8CA-4CC0-8BCB-40F9330AA035}" type="pres">
      <dgm:prSet presAssocID="{B39F6822-8024-4593-B2B6-9A765E229B4F}" presName="node" presStyleLbl="node1" presStyleIdx="1" presStyleCnt="6" custScaleX="116662">
        <dgm:presLayoutVars>
          <dgm:bulletEnabled val="1"/>
        </dgm:presLayoutVars>
      </dgm:prSet>
      <dgm:spPr/>
    </dgm:pt>
    <dgm:pt modelId="{280ED938-39BE-40B8-8D12-D8B72A553559}" type="pres">
      <dgm:prSet presAssocID="{B40C576F-B641-4441-AD7D-B5A90A0AE0BB}" presName="sibTrans" presStyleLbl="sibTrans2D1" presStyleIdx="1" presStyleCnt="5"/>
      <dgm:spPr/>
    </dgm:pt>
    <dgm:pt modelId="{E3438008-2E32-4B9D-865A-61493CF48622}" type="pres">
      <dgm:prSet presAssocID="{B40C576F-B641-4441-AD7D-B5A90A0AE0BB}" presName="connectorText" presStyleLbl="sibTrans2D1" presStyleIdx="1" presStyleCnt="5"/>
      <dgm:spPr/>
    </dgm:pt>
    <dgm:pt modelId="{10FF6735-FA48-4F2A-97B0-4F2513ACC658}" type="pres">
      <dgm:prSet presAssocID="{0BC47A5A-4B7D-4865-847A-497EA7AB7F0E}" presName="node" presStyleLbl="node1" presStyleIdx="2" presStyleCnt="6" custScaleX="116662">
        <dgm:presLayoutVars>
          <dgm:bulletEnabled val="1"/>
        </dgm:presLayoutVars>
      </dgm:prSet>
      <dgm:spPr/>
    </dgm:pt>
    <dgm:pt modelId="{8DC73934-7E18-472B-B39F-E962ADE39A5F}" type="pres">
      <dgm:prSet presAssocID="{77ECC776-FE24-4DD3-AB0A-2ABED34EF176}" presName="sibTrans" presStyleLbl="sibTrans2D1" presStyleIdx="2" presStyleCnt="5"/>
      <dgm:spPr/>
    </dgm:pt>
    <dgm:pt modelId="{80A9E428-7312-4AB9-85EB-F13A19BB6D50}" type="pres">
      <dgm:prSet presAssocID="{77ECC776-FE24-4DD3-AB0A-2ABED34EF176}" presName="connectorText" presStyleLbl="sibTrans2D1" presStyleIdx="2" presStyleCnt="5"/>
      <dgm:spPr/>
    </dgm:pt>
    <dgm:pt modelId="{856C55D0-52AA-4920-9258-5FF436225A3B}" type="pres">
      <dgm:prSet presAssocID="{A34C89B6-C6F3-4828-842E-D912A7EEFF39}" presName="node" presStyleLbl="node1" presStyleIdx="3" presStyleCnt="6" custScaleX="116662">
        <dgm:presLayoutVars>
          <dgm:bulletEnabled val="1"/>
        </dgm:presLayoutVars>
      </dgm:prSet>
      <dgm:spPr/>
    </dgm:pt>
    <dgm:pt modelId="{38AFD42E-2DDA-4264-B40C-6FFAA45D717E}" type="pres">
      <dgm:prSet presAssocID="{3959F239-EC2A-431B-88B6-C652F7033AEB}" presName="sibTrans" presStyleLbl="sibTrans2D1" presStyleIdx="3" presStyleCnt="5"/>
      <dgm:spPr/>
    </dgm:pt>
    <dgm:pt modelId="{AE49D3DF-82C4-492E-B021-D9C1456A5845}" type="pres">
      <dgm:prSet presAssocID="{3959F239-EC2A-431B-88B6-C652F7033AEB}" presName="connectorText" presStyleLbl="sibTrans2D1" presStyleIdx="3" presStyleCnt="5"/>
      <dgm:spPr/>
    </dgm:pt>
    <dgm:pt modelId="{DA41A0FD-C79D-4AD3-86EC-CBCC14E035DF}" type="pres">
      <dgm:prSet presAssocID="{214DF644-30DF-42E2-99A7-B447985ED8A2}" presName="node" presStyleLbl="node1" presStyleIdx="4" presStyleCnt="6" custScaleX="116662">
        <dgm:presLayoutVars>
          <dgm:bulletEnabled val="1"/>
        </dgm:presLayoutVars>
      </dgm:prSet>
      <dgm:spPr/>
    </dgm:pt>
    <dgm:pt modelId="{5262B614-6374-453B-8A7E-5F30D904B197}" type="pres">
      <dgm:prSet presAssocID="{BA2DE0B0-EFF4-4812-AE8B-BD17F41D9D77}" presName="sibTrans" presStyleLbl="sibTrans2D1" presStyleIdx="4" presStyleCnt="5"/>
      <dgm:spPr/>
    </dgm:pt>
    <dgm:pt modelId="{F553BB76-D87C-437D-9379-CD0756E3E90A}" type="pres">
      <dgm:prSet presAssocID="{BA2DE0B0-EFF4-4812-AE8B-BD17F41D9D77}" presName="connectorText" presStyleLbl="sibTrans2D1" presStyleIdx="4" presStyleCnt="5"/>
      <dgm:spPr/>
    </dgm:pt>
    <dgm:pt modelId="{0F4896E6-E0FF-423D-8230-F770D701F033}" type="pres">
      <dgm:prSet presAssocID="{AC0CBC9F-4F82-4AE8-8388-CC2F9E182CE5}" presName="node" presStyleLbl="node1" presStyleIdx="5" presStyleCnt="6" custScaleX="114334">
        <dgm:presLayoutVars>
          <dgm:bulletEnabled val="1"/>
        </dgm:presLayoutVars>
      </dgm:prSet>
      <dgm:spPr/>
    </dgm:pt>
  </dgm:ptLst>
  <dgm:cxnLst>
    <dgm:cxn modelId="{41819703-5DA9-421B-B839-CEE3DCD5D50D}" type="presOf" srcId="{BA2DE0B0-EFF4-4812-AE8B-BD17F41D9D77}" destId="{5262B614-6374-453B-8A7E-5F30D904B197}" srcOrd="0" destOrd="0" presId="urn:microsoft.com/office/officeart/2005/8/layout/process5"/>
    <dgm:cxn modelId="{EC17A907-4421-4D9C-A1E2-02E4E40FBFC5}" type="presOf" srcId="{77ECC776-FE24-4DD3-AB0A-2ABED34EF176}" destId="{8DC73934-7E18-472B-B39F-E962ADE39A5F}" srcOrd="0" destOrd="0" presId="urn:microsoft.com/office/officeart/2005/8/layout/process5"/>
    <dgm:cxn modelId="{B72A2118-8FB8-4033-B1BC-F6BFCA16CD5B}" srcId="{9F10BFB3-EC0C-4A29-99FD-2AFC304EFBE5}" destId="{AC0CBC9F-4F82-4AE8-8388-CC2F9E182CE5}" srcOrd="5" destOrd="0" parTransId="{6A246F53-51EB-430F-8146-787FB443B7C1}" sibTransId="{3CB8121F-E819-4E19-AF58-51125520F2C5}"/>
    <dgm:cxn modelId="{B175D02E-BF9E-4C17-B570-2BD61E7AA00C}" srcId="{9F10BFB3-EC0C-4A29-99FD-2AFC304EFBE5}" destId="{0BC47A5A-4B7D-4865-847A-497EA7AB7F0E}" srcOrd="2" destOrd="0" parTransId="{8F56B047-B850-4E8A-8853-AAA23B4D44DA}" sibTransId="{77ECC776-FE24-4DD3-AB0A-2ABED34EF176}"/>
    <dgm:cxn modelId="{8ACE3664-CAE6-48BE-A578-BDC256C13125}" type="presOf" srcId="{77ECC776-FE24-4DD3-AB0A-2ABED34EF176}" destId="{80A9E428-7312-4AB9-85EB-F13A19BB6D50}" srcOrd="1" destOrd="0" presId="urn:microsoft.com/office/officeart/2005/8/layout/process5"/>
    <dgm:cxn modelId="{0AB97F47-1804-40A2-B93A-BB9EC4D3160F}" type="presOf" srcId="{AD7112A1-15F1-466F-BA8F-C591C08665F2}" destId="{E16C2792-5242-4175-8DD0-25215B26F7F6}" srcOrd="0" destOrd="0" presId="urn:microsoft.com/office/officeart/2005/8/layout/process5"/>
    <dgm:cxn modelId="{7F56B347-0662-412E-91DB-D504CB78BCF0}" type="presOf" srcId="{B39F6822-8024-4593-B2B6-9A765E229B4F}" destId="{6C615B99-F8CA-4CC0-8BCB-40F9330AA035}" srcOrd="0" destOrd="0" presId="urn:microsoft.com/office/officeart/2005/8/layout/process5"/>
    <dgm:cxn modelId="{D63D6B4B-294A-4D82-B898-1DC6BCFDF661}" type="presOf" srcId="{B40C576F-B641-4441-AD7D-B5A90A0AE0BB}" destId="{E3438008-2E32-4B9D-865A-61493CF48622}" srcOrd="1" destOrd="0" presId="urn:microsoft.com/office/officeart/2005/8/layout/process5"/>
    <dgm:cxn modelId="{E930ED50-06E5-47C9-A8B0-9BA056E8D9C2}" type="presOf" srcId="{0BC47A5A-4B7D-4865-847A-497EA7AB7F0E}" destId="{10FF6735-FA48-4F2A-97B0-4F2513ACC658}" srcOrd="0" destOrd="0" presId="urn:microsoft.com/office/officeart/2005/8/layout/process5"/>
    <dgm:cxn modelId="{09257972-6CFB-4C17-96B7-FDE5A35D679A}" type="presOf" srcId="{3959F239-EC2A-431B-88B6-C652F7033AEB}" destId="{AE49D3DF-82C4-492E-B021-D9C1456A5845}" srcOrd="1" destOrd="0" presId="urn:microsoft.com/office/officeart/2005/8/layout/process5"/>
    <dgm:cxn modelId="{6FAA8D5A-2853-41EF-9CCD-06E8A65EEC5B}" type="presOf" srcId="{AD7112A1-15F1-466F-BA8F-C591C08665F2}" destId="{2C1CE688-D749-4D54-A5C9-7A9BB07A169A}" srcOrd="1" destOrd="0" presId="urn:microsoft.com/office/officeart/2005/8/layout/process5"/>
    <dgm:cxn modelId="{10AE6B80-7246-4B53-A3B3-0DF18FAF4292}" type="presOf" srcId="{8866E882-D1BB-46D1-B262-8640630E6E5F}" destId="{97C663CD-3D43-4CAB-8D1C-2BD1F32D1C41}" srcOrd="0" destOrd="0" presId="urn:microsoft.com/office/officeart/2005/8/layout/process5"/>
    <dgm:cxn modelId="{32750A87-9BE4-4A60-8E4C-182F501E5E20}" type="presOf" srcId="{B40C576F-B641-4441-AD7D-B5A90A0AE0BB}" destId="{280ED938-39BE-40B8-8D12-D8B72A553559}" srcOrd="0" destOrd="0" presId="urn:microsoft.com/office/officeart/2005/8/layout/process5"/>
    <dgm:cxn modelId="{02C52E94-2B35-4610-9010-17D37D43DAE0}" type="presOf" srcId="{A34C89B6-C6F3-4828-842E-D912A7EEFF39}" destId="{856C55D0-52AA-4920-9258-5FF436225A3B}" srcOrd="0" destOrd="0" presId="urn:microsoft.com/office/officeart/2005/8/layout/process5"/>
    <dgm:cxn modelId="{864DE9B2-84AB-4E42-B55A-91869A9E03F5}" type="presOf" srcId="{3959F239-EC2A-431B-88B6-C652F7033AEB}" destId="{38AFD42E-2DDA-4264-B40C-6FFAA45D717E}" srcOrd="0" destOrd="0" presId="urn:microsoft.com/office/officeart/2005/8/layout/process5"/>
    <dgm:cxn modelId="{A11F75C2-9F98-4DAE-AA27-EFBE39BF8C7F}" srcId="{9F10BFB3-EC0C-4A29-99FD-2AFC304EFBE5}" destId="{8866E882-D1BB-46D1-B262-8640630E6E5F}" srcOrd="0" destOrd="0" parTransId="{B912E1D8-B72E-497E-9B26-41D4608E634A}" sibTransId="{AD7112A1-15F1-466F-BA8F-C591C08665F2}"/>
    <dgm:cxn modelId="{455C23C5-5F18-4E32-ADE1-194B3EC61F34}" srcId="{9F10BFB3-EC0C-4A29-99FD-2AFC304EFBE5}" destId="{214DF644-30DF-42E2-99A7-B447985ED8A2}" srcOrd="4" destOrd="0" parTransId="{144716E1-79F8-45C0-905E-BE2A014FE748}" sibTransId="{BA2DE0B0-EFF4-4812-AE8B-BD17F41D9D77}"/>
    <dgm:cxn modelId="{40AE32C7-6A39-4CBC-BD70-E1E97C8A22C3}" srcId="{9F10BFB3-EC0C-4A29-99FD-2AFC304EFBE5}" destId="{A34C89B6-C6F3-4828-842E-D912A7EEFF39}" srcOrd="3" destOrd="0" parTransId="{649DEF2D-5DA4-4E29-9C11-0C70E00986C9}" sibTransId="{3959F239-EC2A-431B-88B6-C652F7033AEB}"/>
    <dgm:cxn modelId="{100BA3D1-D38E-4956-BB35-41DC581B3CF5}" srcId="{9F10BFB3-EC0C-4A29-99FD-2AFC304EFBE5}" destId="{B39F6822-8024-4593-B2B6-9A765E229B4F}" srcOrd="1" destOrd="0" parTransId="{BA6D0A6B-970A-4B7D-8D9D-D5E016AE1369}" sibTransId="{B40C576F-B641-4441-AD7D-B5A90A0AE0BB}"/>
    <dgm:cxn modelId="{AFAEBCE2-28F2-472D-84D0-E3F030E150D7}" type="presOf" srcId="{214DF644-30DF-42E2-99A7-B447985ED8A2}" destId="{DA41A0FD-C79D-4AD3-86EC-CBCC14E035DF}" srcOrd="0" destOrd="0" presId="urn:microsoft.com/office/officeart/2005/8/layout/process5"/>
    <dgm:cxn modelId="{5B5E07E8-3B48-48A1-A454-8EA85D568A5D}" type="presOf" srcId="{AC0CBC9F-4F82-4AE8-8388-CC2F9E182CE5}" destId="{0F4896E6-E0FF-423D-8230-F770D701F033}" srcOrd="0" destOrd="0" presId="urn:microsoft.com/office/officeart/2005/8/layout/process5"/>
    <dgm:cxn modelId="{0435A2F5-B84A-4819-921D-B025C6504975}" type="presOf" srcId="{9F10BFB3-EC0C-4A29-99FD-2AFC304EFBE5}" destId="{91704FB4-9E44-4A10-99AC-9B8DA15D6B65}" srcOrd="0" destOrd="0" presId="urn:microsoft.com/office/officeart/2005/8/layout/process5"/>
    <dgm:cxn modelId="{6AC95DFA-A0FE-43DE-BA07-77BCDEA4B11A}" type="presOf" srcId="{BA2DE0B0-EFF4-4812-AE8B-BD17F41D9D77}" destId="{F553BB76-D87C-437D-9379-CD0756E3E90A}" srcOrd="1" destOrd="0" presId="urn:microsoft.com/office/officeart/2005/8/layout/process5"/>
    <dgm:cxn modelId="{F6332EB0-B76C-4C0D-A899-D187A686444B}" type="presParOf" srcId="{91704FB4-9E44-4A10-99AC-9B8DA15D6B65}" destId="{97C663CD-3D43-4CAB-8D1C-2BD1F32D1C41}" srcOrd="0" destOrd="0" presId="urn:microsoft.com/office/officeart/2005/8/layout/process5"/>
    <dgm:cxn modelId="{1F3BE310-424D-4733-B47A-18C8274BA690}" type="presParOf" srcId="{91704FB4-9E44-4A10-99AC-9B8DA15D6B65}" destId="{E16C2792-5242-4175-8DD0-25215B26F7F6}" srcOrd="1" destOrd="0" presId="urn:microsoft.com/office/officeart/2005/8/layout/process5"/>
    <dgm:cxn modelId="{60617CCF-2E54-4933-8E62-C6900AB3F05A}" type="presParOf" srcId="{E16C2792-5242-4175-8DD0-25215B26F7F6}" destId="{2C1CE688-D749-4D54-A5C9-7A9BB07A169A}" srcOrd="0" destOrd="0" presId="urn:microsoft.com/office/officeart/2005/8/layout/process5"/>
    <dgm:cxn modelId="{F1558BF1-9126-42F6-9D8B-7CF0CA099609}" type="presParOf" srcId="{91704FB4-9E44-4A10-99AC-9B8DA15D6B65}" destId="{6C615B99-F8CA-4CC0-8BCB-40F9330AA035}" srcOrd="2" destOrd="0" presId="urn:microsoft.com/office/officeart/2005/8/layout/process5"/>
    <dgm:cxn modelId="{A7746CB2-7C33-4AA4-BAD0-6F5D0CFF7460}" type="presParOf" srcId="{91704FB4-9E44-4A10-99AC-9B8DA15D6B65}" destId="{280ED938-39BE-40B8-8D12-D8B72A553559}" srcOrd="3" destOrd="0" presId="urn:microsoft.com/office/officeart/2005/8/layout/process5"/>
    <dgm:cxn modelId="{648F47A3-39CB-464E-81C1-0B638DAD7DDA}" type="presParOf" srcId="{280ED938-39BE-40B8-8D12-D8B72A553559}" destId="{E3438008-2E32-4B9D-865A-61493CF48622}" srcOrd="0" destOrd="0" presId="urn:microsoft.com/office/officeart/2005/8/layout/process5"/>
    <dgm:cxn modelId="{4B5BC428-1C1F-4F62-B326-A2817C70642B}" type="presParOf" srcId="{91704FB4-9E44-4A10-99AC-9B8DA15D6B65}" destId="{10FF6735-FA48-4F2A-97B0-4F2513ACC658}" srcOrd="4" destOrd="0" presId="urn:microsoft.com/office/officeart/2005/8/layout/process5"/>
    <dgm:cxn modelId="{1A79651F-520E-44CC-ACD4-4A8747A5D30A}" type="presParOf" srcId="{91704FB4-9E44-4A10-99AC-9B8DA15D6B65}" destId="{8DC73934-7E18-472B-B39F-E962ADE39A5F}" srcOrd="5" destOrd="0" presId="urn:microsoft.com/office/officeart/2005/8/layout/process5"/>
    <dgm:cxn modelId="{3CEFDF48-6B8C-41DF-9466-9E9AF8604D82}" type="presParOf" srcId="{8DC73934-7E18-472B-B39F-E962ADE39A5F}" destId="{80A9E428-7312-4AB9-85EB-F13A19BB6D50}" srcOrd="0" destOrd="0" presId="urn:microsoft.com/office/officeart/2005/8/layout/process5"/>
    <dgm:cxn modelId="{E0E19501-B110-4C19-967E-1B3C21EF7CF8}" type="presParOf" srcId="{91704FB4-9E44-4A10-99AC-9B8DA15D6B65}" destId="{856C55D0-52AA-4920-9258-5FF436225A3B}" srcOrd="6" destOrd="0" presId="urn:microsoft.com/office/officeart/2005/8/layout/process5"/>
    <dgm:cxn modelId="{BBA87E7B-F15A-442C-8FEB-7E21140191BD}" type="presParOf" srcId="{91704FB4-9E44-4A10-99AC-9B8DA15D6B65}" destId="{38AFD42E-2DDA-4264-B40C-6FFAA45D717E}" srcOrd="7" destOrd="0" presId="urn:microsoft.com/office/officeart/2005/8/layout/process5"/>
    <dgm:cxn modelId="{6BA370C1-93DC-4D2D-9A40-029ECD149F74}" type="presParOf" srcId="{38AFD42E-2DDA-4264-B40C-6FFAA45D717E}" destId="{AE49D3DF-82C4-492E-B021-D9C1456A5845}" srcOrd="0" destOrd="0" presId="urn:microsoft.com/office/officeart/2005/8/layout/process5"/>
    <dgm:cxn modelId="{4741B79E-0D8C-4FD8-B933-6905C45B679E}" type="presParOf" srcId="{91704FB4-9E44-4A10-99AC-9B8DA15D6B65}" destId="{DA41A0FD-C79D-4AD3-86EC-CBCC14E035DF}" srcOrd="8" destOrd="0" presId="urn:microsoft.com/office/officeart/2005/8/layout/process5"/>
    <dgm:cxn modelId="{418CE918-E1DC-4A8B-BA76-7E208556788D}" type="presParOf" srcId="{91704FB4-9E44-4A10-99AC-9B8DA15D6B65}" destId="{5262B614-6374-453B-8A7E-5F30D904B197}" srcOrd="9" destOrd="0" presId="urn:microsoft.com/office/officeart/2005/8/layout/process5"/>
    <dgm:cxn modelId="{5F593EA0-F5F7-4256-A256-5F8B481C937D}" type="presParOf" srcId="{5262B614-6374-453B-8A7E-5F30D904B197}" destId="{F553BB76-D87C-437D-9379-CD0756E3E90A}" srcOrd="0" destOrd="0" presId="urn:microsoft.com/office/officeart/2005/8/layout/process5"/>
    <dgm:cxn modelId="{A9365DFB-5505-4A76-8606-48AFADAE2B45}" type="presParOf" srcId="{91704FB4-9E44-4A10-99AC-9B8DA15D6B65}" destId="{0F4896E6-E0FF-423D-8230-F770D701F033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FB2F25-24C6-4D2D-BFBB-A9E76E2871BC}">
      <dsp:nvSpPr>
        <dsp:cNvPr id="0" name=""/>
        <dsp:cNvSpPr/>
      </dsp:nvSpPr>
      <dsp:spPr>
        <a:xfrm>
          <a:off x="-3436828" y="-528436"/>
          <a:ext cx="4097780" cy="4097780"/>
        </a:xfrm>
        <a:prstGeom prst="blockArc">
          <a:avLst>
            <a:gd name="adj1" fmla="val 18900000"/>
            <a:gd name="adj2" fmla="val 2700000"/>
            <a:gd name="adj3" fmla="val 527"/>
          </a:avLst>
        </a:pr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1133FF-F852-49E6-A091-42B5C916F463}">
      <dsp:nvSpPr>
        <dsp:cNvPr id="0" name=""/>
        <dsp:cNvSpPr/>
      </dsp:nvSpPr>
      <dsp:spPr>
        <a:xfrm>
          <a:off x="214887" y="138239"/>
          <a:ext cx="4049279" cy="276357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359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500" kern="1200" dirty="0"/>
            <a:t>Pernyataan Tanggungjawab (SOR)</a:t>
          </a:r>
          <a:endParaRPr lang="en-US" sz="1500" kern="1200" dirty="0"/>
        </a:p>
      </dsp:txBody>
      <dsp:txXfrm>
        <a:off x="214887" y="138239"/>
        <a:ext cx="4049279" cy="276357"/>
      </dsp:txXfrm>
    </dsp:sp>
    <dsp:sp modelId="{9217BF72-CDDD-4C1F-B7F0-1CDF960F89F7}">
      <dsp:nvSpPr>
        <dsp:cNvPr id="0" name=""/>
        <dsp:cNvSpPr/>
      </dsp:nvSpPr>
      <dsp:spPr>
        <a:xfrm>
          <a:off x="42164" y="103694"/>
          <a:ext cx="345447" cy="3454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767B13-26F2-4560-B2B2-ACD07881599D}">
      <dsp:nvSpPr>
        <dsp:cNvPr id="0" name=""/>
        <dsp:cNvSpPr/>
      </dsp:nvSpPr>
      <dsp:spPr>
        <a:xfrm>
          <a:off x="465154" y="553019"/>
          <a:ext cx="3799012" cy="276357"/>
        </a:xfrm>
        <a:prstGeom prst="rect">
          <a:avLst/>
        </a:prstGeom>
        <a:solidFill>
          <a:schemeClr val="accent2">
            <a:shade val="50000"/>
            <a:hueOff val="-180754"/>
            <a:satOff val="3435"/>
            <a:lumOff val="133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359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500" kern="1200" dirty="0"/>
            <a:t>Ringkasan Laporan Keuangan</a:t>
          </a:r>
          <a:endParaRPr lang="en-US" sz="1500" kern="1200" dirty="0"/>
        </a:p>
      </dsp:txBody>
      <dsp:txXfrm>
        <a:off x="465154" y="553019"/>
        <a:ext cx="3799012" cy="276357"/>
      </dsp:txXfrm>
    </dsp:sp>
    <dsp:sp modelId="{C65330B0-5327-459D-A8A5-E84F7682B4C9}">
      <dsp:nvSpPr>
        <dsp:cNvPr id="0" name=""/>
        <dsp:cNvSpPr/>
      </dsp:nvSpPr>
      <dsp:spPr>
        <a:xfrm>
          <a:off x="292431" y="518474"/>
          <a:ext cx="345447" cy="3454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168289"/>
              <a:satOff val="3625"/>
              <a:lumOff val="12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085755-745F-4F1C-BD48-E0B34E2F750B}">
      <dsp:nvSpPr>
        <dsp:cNvPr id="0" name=""/>
        <dsp:cNvSpPr/>
      </dsp:nvSpPr>
      <dsp:spPr>
        <a:xfrm>
          <a:off x="602299" y="967495"/>
          <a:ext cx="3661867" cy="276357"/>
        </a:xfrm>
        <a:prstGeom prst="rect">
          <a:avLst/>
        </a:prstGeom>
        <a:solidFill>
          <a:schemeClr val="accent2">
            <a:shade val="50000"/>
            <a:hueOff val="-361508"/>
            <a:satOff val="6871"/>
            <a:lumOff val="267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359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500" kern="1200" dirty="0"/>
            <a:t>Laporan Realisasi Anggaran</a:t>
          </a:r>
        </a:p>
      </dsp:txBody>
      <dsp:txXfrm>
        <a:off x="602299" y="967495"/>
        <a:ext cx="3661867" cy="276357"/>
      </dsp:txXfrm>
    </dsp:sp>
    <dsp:sp modelId="{44A003D8-D4D7-4820-B61C-3AFB63BEC431}">
      <dsp:nvSpPr>
        <dsp:cNvPr id="0" name=""/>
        <dsp:cNvSpPr/>
      </dsp:nvSpPr>
      <dsp:spPr>
        <a:xfrm>
          <a:off x="429576" y="932950"/>
          <a:ext cx="345447" cy="3454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336577"/>
              <a:satOff val="7251"/>
              <a:lumOff val="247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9997D3-9A57-4C17-818B-CBF15D4AD9AF}">
      <dsp:nvSpPr>
        <dsp:cNvPr id="0" name=""/>
        <dsp:cNvSpPr/>
      </dsp:nvSpPr>
      <dsp:spPr>
        <a:xfrm>
          <a:off x="646088" y="1382275"/>
          <a:ext cx="3618078" cy="276357"/>
        </a:xfrm>
        <a:prstGeom prst="rect">
          <a:avLst/>
        </a:prstGeom>
        <a:solidFill>
          <a:schemeClr val="accent2">
            <a:shade val="50000"/>
            <a:hueOff val="-542262"/>
            <a:satOff val="10306"/>
            <a:lumOff val="400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359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500" kern="1200" dirty="0"/>
            <a:t>Neraca</a:t>
          </a:r>
        </a:p>
      </dsp:txBody>
      <dsp:txXfrm>
        <a:off x="646088" y="1382275"/>
        <a:ext cx="3618078" cy="276357"/>
      </dsp:txXfrm>
    </dsp:sp>
    <dsp:sp modelId="{4F13571B-B981-4A35-933B-1E2B7E134CE1}">
      <dsp:nvSpPr>
        <dsp:cNvPr id="0" name=""/>
        <dsp:cNvSpPr/>
      </dsp:nvSpPr>
      <dsp:spPr>
        <a:xfrm>
          <a:off x="473365" y="1347730"/>
          <a:ext cx="345447" cy="3454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504866"/>
              <a:satOff val="10876"/>
              <a:lumOff val="371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FD0FB2-8F0D-4EB5-894E-5102044A12F7}">
      <dsp:nvSpPr>
        <dsp:cNvPr id="0" name=""/>
        <dsp:cNvSpPr/>
      </dsp:nvSpPr>
      <dsp:spPr>
        <a:xfrm>
          <a:off x="602299" y="1797054"/>
          <a:ext cx="3661867" cy="276357"/>
        </a:xfrm>
        <a:prstGeom prst="rect">
          <a:avLst/>
        </a:prstGeom>
        <a:solidFill>
          <a:schemeClr val="accent2">
            <a:shade val="50000"/>
            <a:hueOff val="-542262"/>
            <a:satOff val="10306"/>
            <a:lumOff val="400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359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500" kern="1200" dirty="0"/>
            <a:t>Laporan Operasional</a:t>
          </a:r>
        </a:p>
      </dsp:txBody>
      <dsp:txXfrm>
        <a:off x="602299" y="1797054"/>
        <a:ext cx="3661867" cy="276357"/>
      </dsp:txXfrm>
    </dsp:sp>
    <dsp:sp modelId="{5E9F000C-25B9-4481-AAC1-753C9CAD553C}">
      <dsp:nvSpPr>
        <dsp:cNvPr id="0" name=""/>
        <dsp:cNvSpPr/>
      </dsp:nvSpPr>
      <dsp:spPr>
        <a:xfrm>
          <a:off x="429576" y="1762510"/>
          <a:ext cx="345447" cy="3454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504866"/>
              <a:satOff val="10876"/>
              <a:lumOff val="371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0FFABB-1C17-43EC-A20D-06B07A25E5B6}">
      <dsp:nvSpPr>
        <dsp:cNvPr id="0" name=""/>
        <dsp:cNvSpPr/>
      </dsp:nvSpPr>
      <dsp:spPr>
        <a:xfrm>
          <a:off x="465154" y="2211530"/>
          <a:ext cx="3799012" cy="276357"/>
        </a:xfrm>
        <a:prstGeom prst="rect">
          <a:avLst/>
        </a:prstGeom>
        <a:solidFill>
          <a:schemeClr val="accent2">
            <a:shade val="50000"/>
            <a:hueOff val="-361508"/>
            <a:satOff val="6871"/>
            <a:lumOff val="267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359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500" kern="1200" dirty="0"/>
            <a:t>Laporan Perubahan Ekuitas</a:t>
          </a:r>
        </a:p>
      </dsp:txBody>
      <dsp:txXfrm>
        <a:off x="465154" y="2211530"/>
        <a:ext cx="3799012" cy="276357"/>
      </dsp:txXfrm>
    </dsp:sp>
    <dsp:sp modelId="{5C014386-BBDD-4BEB-A6B2-2BA3F1B523AD}">
      <dsp:nvSpPr>
        <dsp:cNvPr id="0" name=""/>
        <dsp:cNvSpPr/>
      </dsp:nvSpPr>
      <dsp:spPr>
        <a:xfrm>
          <a:off x="292431" y="2176986"/>
          <a:ext cx="345447" cy="3454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336577"/>
              <a:satOff val="7251"/>
              <a:lumOff val="247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CDCA08-3A0B-45C2-8298-41CB9CF9902A}">
      <dsp:nvSpPr>
        <dsp:cNvPr id="0" name=""/>
        <dsp:cNvSpPr/>
      </dsp:nvSpPr>
      <dsp:spPr>
        <a:xfrm>
          <a:off x="214887" y="2626310"/>
          <a:ext cx="4049279" cy="276357"/>
        </a:xfrm>
        <a:prstGeom prst="rect">
          <a:avLst/>
        </a:prstGeom>
        <a:solidFill>
          <a:schemeClr val="accent2">
            <a:shade val="50000"/>
            <a:hueOff val="-180754"/>
            <a:satOff val="3435"/>
            <a:lumOff val="133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359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500" kern="1200" dirty="0"/>
            <a:t>Catatan atas Laporan Keuangan</a:t>
          </a:r>
        </a:p>
      </dsp:txBody>
      <dsp:txXfrm>
        <a:off x="214887" y="2626310"/>
        <a:ext cx="4049279" cy="276357"/>
      </dsp:txXfrm>
    </dsp:sp>
    <dsp:sp modelId="{DF140766-1933-4C2A-BD7D-2C13F764368E}">
      <dsp:nvSpPr>
        <dsp:cNvPr id="0" name=""/>
        <dsp:cNvSpPr/>
      </dsp:nvSpPr>
      <dsp:spPr>
        <a:xfrm>
          <a:off x="42164" y="2591765"/>
          <a:ext cx="345447" cy="3454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168289"/>
              <a:satOff val="3625"/>
              <a:lumOff val="12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C7DE6-CE21-45D3-85A7-85E67281C522}">
      <dsp:nvSpPr>
        <dsp:cNvPr id="0" name=""/>
        <dsp:cNvSpPr/>
      </dsp:nvSpPr>
      <dsp:spPr>
        <a:xfrm>
          <a:off x="0" y="432769"/>
          <a:ext cx="1115882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553467-BEDD-4607-847B-83E23B750B3A}">
      <dsp:nvSpPr>
        <dsp:cNvPr id="0" name=""/>
        <dsp:cNvSpPr/>
      </dsp:nvSpPr>
      <dsp:spPr>
        <a:xfrm>
          <a:off x="557941" y="108049"/>
          <a:ext cx="9970573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244" tIns="0" rIns="29524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  <a:latin typeface="Agency FB" panose="020B0503020202020204" pitchFamily="34" charset="0"/>
            </a:rPr>
            <a:t>Pencatatan</a:t>
          </a:r>
          <a:r>
            <a:rPr lang="en-US" sz="20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gency FB" panose="020B0503020202020204" pitchFamily="34" charset="0"/>
            </a:rPr>
            <a:t>hibah</a:t>
          </a:r>
          <a:r>
            <a:rPr lang="en-US" sz="20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gency FB" panose="020B0503020202020204" pitchFamily="34" charset="0"/>
            </a:rPr>
            <a:t>langsung</a:t>
          </a:r>
          <a:r>
            <a:rPr lang="en-US" sz="2000" kern="1200" dirty="0">
              <a:solidFill>
                <a:schemeClr val="tx1"/>
              </a:solidFill>
              <a:latin typeface="Agency FB" panose="020B0503020202020204" pitchFamily="34" charset="0"/>
            </a:rPr>
            <a:t> TAB </a:t>
          </a:r>
          <a:r>
            <a:rPr lang="en-US" sz="2000" kern="1200" dirty="0" err="1">
              <a:solidFill>
                <a:schemeClr val="tx1"/>
              </a:solidFill>
              <a:latin typeface="Agency FB" panose="020B0503020202020204" pitchFamily="34" charset="0"/>
            </a:rPr>
            <a:t>diatur</a:t>
          </a:r>
          <a:r>
            <a:rPr lang="en-US" sz="20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gency FB" panose="020B0503020202020204" pitchFamily="34" charset="0"/>
            </a:rPr>
            <a:t>dalam</a:t>
          </a:r>
          <a:r>
            <a:rPr lang="en-US" sz="2000" kern="1200" dirty="0">
              <a:solidFill>
                <a:schemeClr val="tx1"/>
              </a:solidFill>
              <a:latin typeface="Agency FB" panose="020B0503020202020204" pitchFamily="34" charset="0"/>
            </a:rPr>
            <a:t> PMK </a:t>
          </a:r>
          <a:r>
            <a:rPr lang="en-US" sz="2000" kern="1200" dirty="0" err="1">
              <a:solidFill>
                <a:schemeClr val="tx1"/>
              </a:solidFill>
              <a:latin typeface="Agency FB" panose="020B0503020202020204" pitchFamily="34" charset="0"/>
            </a:rPr>
            <a:t>Nomor</a:t>
          </a:r>
          <a:r>
            <a:rPr lang="en-US" sz="2000" kern="1200" dirty="0">
              <a:solidFill>
                <a:schemeClr val="tx1"/>
              </a:solidFill>
              <a:latin typeface="Agency FB" panose="020B0503020202020204" pitchFamily="34" charset="0"/>
            </a:rPr>
            <a:t> 99/PMK.05/2017 </a:t>
          </a:r>
          <a:r>
            <a:rPr lang="en-US" sz="2000" kern="1200" dirty="0" err="1">
              <a:solidFill>
                <a:schemeClr val="tx1"/>
              </a:solidFill>
              <a:latin typeface="Agency FB" panose="020B0503020202020204" pitchFamily="34" charset="0"/>
            </a:rPr>
            <a:t>dan</a:t>
          </a:r>
          <a:r>
            <a:rPr lang="en-US" sz="2000" kern="1200" dirty="0">
              <a:solidFill>
                <a:schemeClr val="tx1"/>
              </a:solidFill>
              <a:latin typeface="Agency FB" panose="020B0503020202020204" pitchFamily="34" charset="0"/>
            </a:rPr>
            <a:t> PMK </a:t>
          </a:r>
          <a:r>
            <a:rPr lang="en-US" sz="2000" kern="1200" dirty="0" err="1">
              <a:solidFill>
                <a:schemeClr val="tx1"/>
              </a:solidFill>
              <a:latin typeface="Agency FB" panose="020B0503020202020204" pitchFamily="34" charset="0"/>
            </a:rPr>
            <a:t>Nomor</a:t>
          </a:r>
          <a:r>
            <a:rPr lang="en-US" sz="2000" kern="1200" dirty="0">
              <a:solidFill>
                <a:schemeClr val="tx1"/>
              </a:solidFill>
              <a:latin typeface="Agency FB" panose="020B0503020202020204" pitchFamily="34" charset="0"/>
            </a:rPr>
            <a:t> 225/PMK.05/2016</a:t>
          </a:r>
        </a:p>
      </dsp:txBody>
      <dsp:txXfrm>
        <a:off x="589644" y="139752"/>
        <a:ext cx="9907167" cy="586034"/>
      </dsp:txXfrm>
    </dsp:sp>
    <dsp:sp modelId="{BF12467B-CCCF-4D53-9204-202D55239931}">
      <dsp:nvSpPr>
        <dsp:cNvPr id="0" name=""/>
        <dsp:cNvSpPr/>
      </dsp:nvSpPr>
      <dsp:spPr>
        <a:xfrm>
          <a:off x="0" y="1430689"/>
          <a:ext cx="1115882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5204F-148D-4AB7-B87E-7F2D233F1934}">
      <dsp:nvSpPr>
        <dsp:cNvPr id="0" name=""/>
        <dsp:cNvSpPr/>
      </dsp:nvSpPr>
      <dsp:spPr>
        <a:xfrm>
          <a:off x="557941" y="1105970"/>
          <a:ext cx="9970573" cy="6494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244" tIns="0" rIns="29524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  <a:latin typeface="Agency FB" panose="020B0503020202020204" pitchFamily="34" charset="0"/>
            </a:rPr>
            <a:t>Penyelesaian</a:t>
          </a:r>
          <a:r>
            <a:rPr lang="en-US" sz="20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gency FB" panose="020B0503020202020204" pitchFamily="34" charset="0"/>
            </a:rPr>
            <a:t>hibah</a:t>
          </a:r>
          <a:r>
            <a:rPr lang="en-US" sz="20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gency FB" panose="020B0503020202020204" pitchFamily="34" charset="0"/>
            </a:rPr>
            <a:t>langsung</a:t>
          </a:r>
          <a:r>
            <a:rPr lang="en-US" sz="2000" kern="1200" dirty="0">
              <a:solidFill>
                <a:schemeClr val="tx1"/>
              </a:solidFill>
              <a:latin typeface="Agency FB" panose="020B0503020202020204" pitchFamily="34" charset="0"/>
            </a:rPr>
            <a:t> TAYL </a:t>
          </a:r>
          <a:r>
            <a:rPr lang="en-US" sz="2000" kern="1200" dirty="0" err="1">
              <a:solidFill>
                <a:schemeClr val="tx1"/>
              </a:solidFill>
              <a:latin typeface="Agency FB" panose="020B0503020202020204" pitchFamily="34" charset="0"/>
            </a:rPr>
            <a:t>mengacu</a:t>
          </a:r>
          <a:r>
            <a:rPr lang="en-US" sz="20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gency FB" panose="020B0503020202020204" pitchFamily="34" charset="0"/>
            </a:rPr>
            <a:t>pada</a:t>
          </a:r>
          <a:r>
            <a:rPr lang="en-US" sz="20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gency FB" panose="020B0503020202020204" pitchFamily="34" charset="0"/>
            </a:rPr>
            <a:t>Surat</a:t>
          </a:r>
          <a:r>
            <a:rPr lang="en-US" sz="20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gency FB" panose="020B0503020202020204" pitchFamily="34" charset="0"/>
            </a:rPr>
            <a:t>Dirjen</a:t>
          </a:r>
          <a:r>
            <a:rPr lang="en-US" sz="20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gency FB" panose="020B0503020202020204" pitchFamily="34" charset="0"/>
            </a:rPr>
            <a:t>Perbendaharaan</a:t>
          </a:r>
          <a:r>
            <a:rPr lang="en-US" sz="20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gency FB" panose="020B0503020202020204" pitchFamily="34" charset="0"/>
            </a:rPr>
            <a:t>Nomor</a:t>
          </a:r>
          <a:r>
            <a:rPr lang="en-US" sz="2000" kern="1200" dirty="0">
              <a:solidFill>
                <a:schemeClr val="tx1"/>
              </a:solidFill>
              <a:latin typeface="Agency FB" panose="020B0503020202020204" pitchFamily="34" charset="0"/>
            </a:rPr>
            <a:t> S-876/PB/2020 </a:t>
          </a:r>
          <a:r>
            <a:rPr lang="en-US" sz="2000" kern="1200" dirty="0" err="1">
              <a:solidFill>
                <a:schemeClr val="tx1"/>
              </a:solidFill>
              <a:latin typeface="Agency FB" panose="020B0503020202020204" pitchFamily="34" charset="0"/>
            </a:rPr>
            <a:t>tanggal</a:t>
          </a:r>
          <a:r>
            <a:rPr lang="en-US" sz="2000" kern="1200" dirty="0">
              <a:solidFill>
                <a:schemeClr val="tx1"/>
              </a:solidFill>
              <a:latin typeface="Agency FB" panose="020B0503020202020204" pitchFamily="34" charset="0"/>
            </a:rPr>
            <a:t> 10 </a:t>
          </a:r>
          <a:r>
            <a:rPr lang="en-US" sz="2000" kern="1200" dirty="0" err="1">
              <a:solidFill>
                <a:schemeClr val="tx1"/>
              </a:solidFill>
              <a:latin typeface="Agency FB" panose="020B0503020202020204" pitchFamily="34" charset="0"/>
            </a:rPr>
            <a:t>Desember</a:t>
          </a:r>
          <a:r>
            <a:rPr lang="en-US" sz="2000" kern="1200" dirty="0">
              <a:solidFill>
                <a:schemeClr val="tx1"/>
              </a:solidFill>
              <a:latin typeface="Agency FB" panose="020B0503020202020204" pitchFamily="34" charset="0"/>
            </a:rPr>
            <a:t> 2020.</a:t>
          </a:r>
        </a:p>
      </dsp:txBody>
      <dsp:txXfrm>
        <a:off x="589644" y="1137673"/>
        <a:ext cx="9907167" cy="586034"/>
      </dsp:txXfrm>
    </dsp:sp>
    <dsp:sp modelId="{E2B73731-F277-4159-8D5D-4A99C808AA5E}">
      <dsp:nvSpPr>
        <dsp:cNvPr id="0" name=""/>
        <dsp:cNvSpPr/>
      </dsp:nvSpPr>
      <dsp:spPr>
        <a:xfrm>
          <a:off x="0" y="2428610"/>
          <a:ext cx="1115882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CE3728-E6C2-4754-8FDA-E31E74A860CC}">
      <dsp:nvSpPr>
        <dsp:cNvPr id="0" name=""/>
        <dsp:cNvSpPr/>
      </dsp:nvSpPr>
      <dsp:spPr>
        <a:xfrm>
          <a:off x="557941" y="2103889"/>
          <a:ext cx="9970573" cy="649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244" tIns="0" rIns="29524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  <a:latin typeface="Agency FB" panose="020B0503020202020204" pitchFamily="34" charset="0"/>
            </a:rPr>
            <a:t>Hibah</a:t>
          </a:r>
          <a:r>
            <a:rPr lang="en-US" sz="20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gency FB" panose="020B0503020202020204" pitchFamily="34" charset="0"/>
            </a:rPr>
            <a:t>langsung</a:t>
          </a:r>
          <a:r>
            <a:rPr lang="en-US" sz="2000" kern="1200" dirty="0">
              <a:solidFill>
                <a:schemeClr val="tx1"/>
              </a:solidFill>
              <a:latin typeface="Agency FB" panose="020B0503020202020204" pitchFamily="34" charset="0"/>
            </a:rPr>
            <a:t> TAYL yang </a:t>
          </a:r>
          <a:r>
            <a:rPr lang="en-US" sz="2000" kern="1200" dirty="0" err="1">
              <a:solidFill>
                <a:schemeClr val="tx1"/>
              </a:solidFill>
              <a:latin typeface="Agency FB" panose="020B0503020202020204" pitchFamily="34" charset="0"/>
            </a:rPr>
            <a:t>belum</a:t>
          </a:r>
          <a:r>
            <a:rPr lang="en-US" sz="20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gency FB" panose="020B0503020202020204" pitchFamily="34" charset="0"/>
            </a:rPr>
            <a:t>dipertanggungjawabkan</a:t>
          </a:r>
          <a:r>
            <a:rPr lang="en-US" sz="20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gency FB" panose="020B0503020202020204" pitchFamily="34" charset="0"/>
            </a:rPr>
            <a:t>tetap</a:t>
          </a:r>
          <a:r>
            <a:rPr lang="en-US" sz="20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gency FB" panose="020B0503020202020204" pitchFamily="34" charset="0"/>
            </a:rPr>
            <a:t>dicatat</a:t>
          </a:r>
          <a:r>
            <a:rPr lang="en-US" sz="20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gency FB" panose="020B0503020202020204" pitchFamily="34" charset="0"/>
            </a:rPr>
            <a:t>dan</a:t>
          </a:r>
          <a:r>
            <a:rPr lang="en-US" sz="20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gency FB" panose="020B0503020202020204" pitchFamily="34" charset="0"/>
            </a:rPr>
            <a:t>disajikan</a:t>
          </a:r>
          <a:r>
            <a:rPr lang="en-US" sz="20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gency FB" panose="020B0503020202020204" pitchFamily="34" charset="0"/>
            </a:rPr>
            <a:t>sebagai</a:t>
          </a:r>
          <a:r>
            <a:rPr lang="en-US" sz="20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gency FB" panose="020B0503020202020204" pitchFamily="34" charset="0"/>
            </a:rPr>
            <a:t>Hibah</a:t>
          </a:r>
          <a:r>
            <a:rPr lang="en-US" sz="20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gency FB" panose="020B0503020202020204" pitchFamily="34" charset="0"/>
            </a:rPr>
            <a:t>Langsung</a:t>
          </a:r>
          <a:r>
            <a:rPr lang="en-US" sz="2000" kern="1200" dirty="0">
              <a:solidFill>
                <a:schemeClr val="tx1"/>
              </a:solidFill>
              <a:latin typeface="Agency FB" panose="020B0503020202020204" pitchFamily="34" charset="0"/>
            </a:rPr>
            <a:t> yang </a:t>
          </a:r>
          <a:r>
            <a:rPr lang="en-US" sz="2000" kern="1200" dirty="0" err="1">
              <a:solidFill>
                <a:schemeClr val="tx1"/>
              </a:solidFill>
              <a:latin typeface="Agency FB" panose="020B0503020202020204" pitchFamily="34" charset="0"/>
            </a:rPr>
            <a:t>Belum</a:t>
          </a:r>
          <a:r>
            <a:rPr lang="en-US" sz="20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gency FB" panose="020B0503020202020204" pitchFamily="34" charset="0"/>
            </a:rPr>
            <a:t>Disahkan</a:t>
          </a:r>
          <a:r>
            <a:rPr lang="en-US" sz="20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gency FB" panose="020B0503020202020204" pitchFamily="34" charset="0"/>
            </a:rPr>
            <a:t>dalam</a:t>
          </a:r>
          <a:r>
            <a:rPr lang="en-US" sz="2000" kern="1200" dirty="0">
              <a:solidFill>
                <a:schemeClr val="tx1"/>
              </a:solidFill>
              <a:latin typeface="Agency FB" panose="020B0503020202020204" pitchFamily="34" charset="0"/>
            </a:rPr>
            <a:t> LK </a:t>
          </a:r>
          <a:r>
            <a:rPr lang="en-US" sz="2000" kern="1200" dirty="0" err="1">
              <a:solidFill>
                <a:schemeClr val="tx1"/>
              </a:solidFill>
              <a:latin typeface="Agency FB" panose="020B0503020202020204" pitchFamily="34" charset="0"/>
            </a:rPr>
            <a:t>tahun</a:t>
          </a:r>
          <a:r>
            <a:rPr lang="en-US" sz="2000" kern="1200" dirty="0">
              <a:solidFill>
                <a:schemeClr val="tx1"/>
              </a:solidFill>
              <a:latin typeface="Agency FB" panose="020B0503020202020204" pitchFamily="34" charset="0"/>
            </a:rPr>
            <a:t> 2020.</a:t>
          </a:r>
        </a:p>
      </dsp:txBody>
      <dsp:txXfrm>
        <a:off x="589644" y="2135592"/>
        <a:ext cx="9907167" cy="586034"/>
      </dsp:txXfrm>
    </dsp:sp>
    <dsp:sp modelId="{BEDBE371-8E12-4881-A52F-82D444CE1A1A}">
      <dsp:nvSpPr>
        <dsp:cNvPr id="0" name=""/>
        <dsp:cNvSpPr/>
      </dsp:nvSpPr>
      <dsp:spPr>
        <a:xfrm>
          <a:off x="0" y="3426530"/>
          <a:ext cx="1115882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68A0B1-4ACC-48DB-BB7A-499C91ABADCB}">
      <dsp:nvSpPr>
        <dsp:cNvPr id="0" name=""/>
        <dsp:cNvSpPr/>
      </dsp:nvSpPr>
      <dsp:spPr>
        <a:xfrm>
          <a:off x="557941" y="3101810"/>
          <a:ext cx="9970573" cy="64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244" tIns="0" rIns="29524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  <a:latin typeface="Agency FB" panose="020B0503020202020204" pitchFamily="34" charset="0"/>
            </a:rPr>
            <a:t>Pada</a:t>
          </a:r>
          <a:r>
            <a:rPr lang="en-US" sz="20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gency FB" panose="020B0503020202020204" pitchFamily="34" charset="0"/>
            </a:rPr>
            <a:t>Aplikasi</a:t>
          </a:r>
          <a:r>
            <a:rPr lang="en-US" sz="2000" kern="1200" dirty="0">
              <a:solidFill>
                <a:schemeClr val="tx1"/>
              </a:solidFill>
              <a:latin typeface="Agency FB" panose="020B0503020202020204" pitchFamily="34" charset="0"/>
            </a:rPr>
            <a:t> SAIBA, </a:t>
          </a:r>
          <a:r>
            <a:rPr lang="en-US" sz="2000" kern="1200" dirty="0" err="1">
              <a:solidFill>
                <a:schemeClr val="tx1"/>
              </a:solidFill>
              <a:latin typeface="Agency FB" panose="020B0503020202020204" pitchFamily="34" charset="0"/>
            </a:rPr>
            <a:t>Hibah</a:t>
          </a:r>
          <a:r>
            <a:rPr lang="en-US" sz="20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gency FB" panose="020B0503020202020204" pitchFamily="34" charset="0"/>
            </a:rPr>
            <a:t>Langsung</a:t>
          </a:r>
          <a:r>
            <a:rPr lang="en-US" sz="2000" kern="1200" dirty="0">
              <a:solidFill>
                <a:schemeClr val="tx1"/>
              </a:solidFill>
              <a:latin typeface="Agency FB" panose="020B0503020202020204" pitchFamily="34" charset="0"/>
            </a:rPr>
            <a:t> yang </a:t>
          </a:r>
          <a:r>
            <a:rPr lang="en-US" sz="2000" kern="1200" dirty="0" err="1">
              <a:solidFill>
                <a:schemeClr val="tx1"/>
              </a:solidFill>
              <a:latin typeface="Agency FB" panose="020B0503020202020204" pitchFamily="34" charset="0"/>
            </a:rPr>
            <a:t>Belum</a:t>
          </a:r>
          <a:r>
            <a:rPr lang="en-US" sz="20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gency FB" panose="020B0503020202020204" pitchFamily="34" charset="0"/>
            </a:rPr>
            <a:t>Disahkan</a:t>
          </a:r>
          <a:r>
            <a:rPr lang="en-US" sz="20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gency FB" panose="020B0503020202020204" pitchFamily="34" charset="0"/>
            </a:rPr>
            <a:t>dicatat</a:t>
          </a:r>
          <a:r>
            <a:rPr lang="en-US" sz="20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gency FB" panose="020B0503020202020204" pitchFamily="34" charset="0"/>
            </a:rPr>
            <a:t>melalui</a:t>
          </a:r>
          <a:r>
            <a:rPr lang="en-US" sz="20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gency FB" panose="020B0503020202020204" pitchFamily="34" charset="0"/>
            </a:rPr>
            <a:t>jurnal</a:t>
          </a:r>
          <a:r>
            <a:rPr lang="en-US" sz="20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gency FB" panose="020B0503020202020204" pitchFamily="34" charset="0"/>
            </a:rPr>
            <a:t>penyesuaian</a:t>
          </a:r>
          <a:r>
            <a:rPr lang="en-US" sz="2000" kern="1200" dirty="0">
              <a:solidFill>
                <a:schemeClr val="tx1"/>
              </a:solidFill>
              <a:latin typeface="Agency FB" panose="020B0503020202020204" pitchFamily="34" charset="0"/>
            </a:rPr>
            <a:t>. </a:t>
          </a:r>
        </a:p>
      </dsp:txBody>
      <dsp:txXfrm>
        <a:off x="589644" y="3133513"/>
        <a:ext cx="9907167" cy="586034"/>
      </dsp:txXfrm>
    </dsp:sp>
    <dsp:sp modelId="{0AEA8FAD-8E75-4138-B59A-5605E847D530}">
      <dsp:nvSpPr>
        <dsp:cNvPr id="0" name=""/>
        <dsp:cNvSpPr/>
      </dsp:nvSpPr>
      <dsp:spPr>
        <a:xfrm>
          <a:off x="0" y="4424450"/>
          <a:ext cx="1115882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97B18B-FCDA-46AB-A3AF-6F381EB5C60D}">
      <dsp:nvSpPr>
        <dsp:cNvPr id="0" name=""/>
        <dsp:cNvSpPr/>
      </dsp:nvSpPr>
      <dsp:spPr>
        <a:xfrm>
          <a:off x="557941" y="4099730"/>
          <a:ext cx="9971979" cy="6494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244" tIns="0" rIns="29524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  <a:latin typeface="Agency FB" panose="020B0503020202020204" pitchFamily="34" charset="0"/>
            </a:rPr>
            <a:t>Penerimaan</a:t>
          </a:r>
          <a:r>
            <a:rPr lang="en-US" sz="20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gency FB" panose="020B0503020202020204" pitchFamily="34" charset="0"/>
            </a:rPr>
            <a:t>Hibah</a:t>
          </a:r>
          <a:r>
            <a:rPr lang="en-US" sz="2000" kern="1200" dirty="0">
              <a:solidFill>
                <a:schemeClr val="tx1"/>
              </a:solidFill>
              <a:latin typeface="Agency FB" panose="020B0503020202020204" pitchFamily="34" charset="0"/>
            </a:rPr>
            <a:t> (</a:t>
          </a:r>
          <a:r>
            <a:rPr lang="en-US" sz="2000" kern="1200" dirty="0" err="1">
              <a:solidFill>
                <a:schemeClr val="tx1"/>
              </a:solidFill>
              <a:latin typeface="Agency FB" panose="020B0503020202020204" pitchFamily="34" charset="0"/>
            </a:rPr>
            <a:t>satker</a:t>
          </a:r>
          <a:r>
            <a:rPr lang="en-US" sz="2000" kern="1200" dirty="0">
              <a:solidFill>
                <a:schemeClr val="tx1"/>
              </a:solidFill>
              <a:latin typeface="Agency FB" panose="020B0503020202020204" pitchFamily="34" charset="0"/>
            </a:rPr>
            <a:t> BLU) </a:t>
          </a:r>
          <a:r>
            <a:rPr lang="en-US" sz="2000" kern="1200" dirty="0" err="1">
              <a:solidFill>
                <a:schemeClr val="tx1"/>
              </a:solidFill>
              <a:latin typeface="Agency FB" panose="020B0503020202020204" pitchFamily="34" charset="0"/>
            </a:rPr>
            <a:t>dicatat</a:t>
          </a:r>
          <a:r>
            <a:rPr lang="en-US" sz="20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gency FB" panose="020B0503020202020204" pitchFamily="34" charset="0"/>
            </a:rPr>
            <a:t>sebagai</a:t>
          </a:r>
          <a:r>
            <a:rPr lang="en-US" sz="20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gency FB" panose="020B0503020202020204" pitchFamily="34" charset="0"/>
            </a:rPr>
            <a:t>Penerimaan</a:t>
          </a:r>
          <a:r>
            <a:rPr lang="en-US" sz="20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gency FB" panose="020B0503020202020204" pitchFamily="34" charset="0"/>
            </a:rPr>
            <a:t>Pendapatan</a:t>
          </a:r>
          <a:r>
            <a:rPr lang="en-US" sz="20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Agency FB" panose="020B0503020202020204" pitchFamily="34" charset="0"/>
            </a:rPr>
            <a:t>Hibah</a:t>
          </a:r>
          <a:r>
            <a:rPr lang="en-US" sz="20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</a:p>
      </dsp:txBody>
      <dsp:txXfrm>
        <a:off x="589644" y="4131433"/>
        <a:ext cx="9908573" cy="586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084B2-1710-4BA2-A395-4A9FA59EBB80}">
      <dsp:nvSpPr>
        <dsp:cNvPr id="0" name=""/>
        <dsp:cNvSpPr/>
      </dsp:nvSpPr>
      <dsp:spPr>
        <a:xfrm>
          <a:off x="6006" y="1937235"/>
          <a:ext cx="1231915" cy="10521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bg1"/>
              </a:solidFill>
              <a:latin typeface="Agency FB" panose="020B0503020202020204" pitchFamily="34" charset="0"/>
            </a:rPr>
            <a:t>Barang</a:t>
          </a:r>
          <a:r>
            <a:rPr lang="en-US" sz="1600" kern="1200" dirty="0">
              <a:solidFill>
                <a:schemeClr val="bg1"/>
              </a:solidFill>
              <a:latin typeface="Agency FB" panose="020B0503020202020204" pitchFamily="34" charset="0"/>
            </a:rPr>
            <a:t> </a:t>
          </a:r>
          <a:r>
            <a:rPr lang="en-US" sz="1600" kern="1200" dirty="0" err="1">
              <a:solidFill>
                <a:schemeClr val="bg1"/>
              </a:solidFill>
              <a:latin typeface="Agency FB" panose="020B0503020202020204" pitchFamily="34" charset="0"/>
            </a:rPr>
            <a:t>untuk</a:t>
          </a:r>
          <a:r>
            <a:rPr lang="en-US" sz="1600" kern="1200" dirty="0">
              <a:solidFill>
                <a:schemeClr val="bg1"/>
              </a:solidFill>
              <a:latin typeface="Agency FB" panose="020B0503020202020204" pitchFamily="34" charset="0"/>
            </a:rPr>
            <a:t> </a:t>
          </a:r>
          <a:r>
            <a:rPr lang="en-US" sz="1600" kern="1200" dirty="0" err="1">
              <a:solidFill>
                <a:schemeClr val="bg1"/>
              </a:solidFill>
              <a:latin typeface="Agency FB" panose="020B0503020202020204" pitchFamily="34" charset="0"/>
            </a:rPr>
            <a:t>Diserahkan</a:t>
          </a:r>
          <a:endParaRPr lang="en-US" sz="1600" kern="1200" dirty="0">
            <a:solidFill>
              <a:schemeClr val="bg1"/>
            </a:solidFill>
            <a:latin typeface="Agency FB" panose="020B0503020202020204" pitchFamily="34" charset="0"/>
          </a:endParaRPr>
        </a:p>
      </dsp:txBody>
      <dsp:txXfrm>
        <a:off x="36824" y="1968053"/>
        <a:ext cx="1170279" cy="990558"/>
      </dsp:txXfrm>
    </dsp:sp>
    <dsp:sp modelId="{0CADC65F-541F-4B6F-A5DD-7DAFECD21C3C}">
      <dsp:nvSpPr>
        <dsp:cNvPr id="0" name=""/>
        <dsp:cNvSpPr/>
      </dsp:nvSpPr>
      <dsp:spPr>
        <a:xfrm>
          <a:off x="1237921" y="2455277"/>
          <a:ext cx="366766" cy="16112"/>
        </a:xfrm>
        <a:custGeom>
          <a:avLst/>
          <a:gdLst/>
          <a:ahLst/>
          <a:cxnLst/>
          <a:rect l="0" t="0" r="0" b="0"/>
          <a:pathLst>
            <a:path>
              <a:moveTo>
                <a:pt x="0" y="8056"/>
              </a:moveTo>
              <a:lnTo>
                <a:pt x="366766" y="8056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chemeClr val="bg2"/>
            </a:solidFill>
          </a:endParaRPr>
        </a:p>
      </dsp:txBody>
      <dsp:txXfrm>
        <a:off x="1412135" y="2454164"/>
        <a:ext cx="18338" cy="18338"/>
      </dsp:txXfrm>
    </dsp:sp>
    <dsp:sp modelId="{5EC2AABD-8164-42B0-BE47-F0110DE3B55C}">
      <dsp:nvSpPr>
        <dsp:cNvPr id="0" name=""/>
        <dsp:cNvSpPr/>
      </dsp:nvSpPr>
      <dsp:spPr>
        <a:xfrm>
          <a:off x="1604688" y="1937235"/>
          <a:ext cx="1225680" cy="105219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tx1"/>
              </a:solidFill>
              <a:latin typeface="Agency FB" panose="020B0503020202020204" pitchFamily="34" charset="0"/>
            </a:rPr>
            <a:t>Perolehan</a:t>
          </a:r>
          <a:r>
            <a:rPr lang="en-US" sz="16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Agency FB" panose="020B0503020202020204" pitchFamily="34" charset="0"/>
            </a:rPr>
            <a:t>dengan</a:t>
          </a:r>
          <a:r>
            <a:rPr lang="en-US" sz="16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id-ID" sz="1600" kern="1200" dirty="0">
              <a:solidFill>
                <a:schemeClr val="tx1"/>
              </a:solidFill>
              <a:latin typeface="Agency FB" panose="020B0503020202020204" pitchFamily="34" charset="0"/>
            </a:rPr>
            <a:t>akun 52, 53, 57</a:t>
          </a:r>
          <a:endParaRPr lang="en-US" sz="1600" kern="1200" dirty="0">
            <a:solidFill>
              <a:schemeClr val="tx1"/>
            </a:solidFill>
            <a:latin typeface="Agency FB" panose="020B0503020202020204" pitchFamily="34" charset="0"/>
          </a:endParaRPr>
        </a:p>
      </dsp:txBody>
      <dsp:txXfrm>
        <a:off x="1635506" y="1968053"/>
        <a:ext cx="1164044" cy="990558"/>
      </dsp:txXfrm>
    </dsp:sp>
    <dsp:sp modelId="{FA76AE36-F77B-4C05-A095-2883EBB1127A}">
      <dsp:nvSpPr>
        <dsp:cNvPr id="0" name=""/>
        <dsp:cNvSpPr/>
      </dsp:nvSpPr>
      <dsp:spPr>
        <a:xfrm rot="16946230">
          <a:off x="2162266" y="1623773"/>
          <a:ext cx="1702972" cy="16112"/>
        </a:xfrm>
        <a:custGeom>
          <a:avLst/>
          <a:gdLst/>
          <a:ahLst/>
          <a:cxnLst/>
          <a:rect l="0" t="0" r="0" b="0"/>
          <a:pathLst>
            <a:path>
              <a:moveTo>
                <a:pt x="0" y="8056"/>
              </a:moveTo>
              <a:lnTo>
                <a:pt x="1702972" y="8056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chemeClr val="bg2"/>
            </a:solidFill>
          </a:endParaRPr>
        </a:p>
      </dsp:txBody>
      <dsp:txXfrm>
        <a:off x="2971177" y="1589254"/>
        <a:ext cx="85148" cy="85148"/>
      </dsp:txXfrm>
    </dsp:sp>
    <dsp:sp modelId="{64207E7F-D91F-4527-80D3-8FF3E5905B51}">
      <dsp:nvSpPr>
        <dsp:cNvPr id="0" name=""/>
        <dsp:cNvSpPr/>
      </dsp:nvSpPr>
      <dsp:spPr>
        <a:xfrm>
          <a:off x="3197135" y="452666"/>
          <a:ext cx="1140260" cy="69531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tx1"/>
              </a:solidFill>
              <a:latin typeface="Agency FB" panose="020B0503020202020204" pitchFamily="34" charset="0"/>
            </a:rPr>
            <a:t>Dicatat</a:t>
          </a:r>
          <a:r>
            <a:rPr lang="en-US" sz="16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Agency FB" panose="020B0503020202020204" pitchFamily="34" charset="0"/>
            </a:rPr>
            <a:t>sebagai</a:t>
          </a:r>
          <a:r>
            <a:rPr lang="en-US" sz="16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Agency FB" panose="020B0503020202020204" pitchFamily="34" charset="0"/>
            </a:rPr>
            <a:t>persediaan</a:t>
          </a:r>
          <a:r>
            <a:rPr lang="en-US" sz="16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</a:p>
      </dsp:txBody>
      <dsp:txXfrm>
        <a:off x="3217500" y="473031"/>
        <a:ext cx="1099530" cy="654586"/>
      </dsp:txXfrm>
    </dsp:sp>
    <dsp:sp modelId="{38470C4D-4155-469B-8223-21A4BA903552}">
      <dsp:nvSpPr>
        <dsp:cNvPr id="0" name=""/>
        <dsp:cNvSpPr/>
      </dsp:nvSpPr>
      <dsp:spPr>
        <a:xfrm rot="18997390">
          <a:off x="4268481" y="618992"/>
          <a:ext cx="504596" cy="16112"/>
        </a:xfrm>
        <a:custGeom>
          <a:avLst/>
          <a:gdLst/>
          <a:ahLst/>
          <a:cxnLst/>
          <a:rect l="0" t="0" r="0" b="0"/>
          <a:pathLst>
            <a:path>
              <a:moveTo>
                <a:pt x="0" y="8056"/>
              </a:moveTo>
              <a:lnTo>
                <a:pt x="504596" y="8056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chemeClr val="bg2"/>
            </a:solidFill>
          </a:endParaRPr>
        </a:p>
      </dsp:txBody>
      <dsp:txXfrm>
        <a:off x="4508164" y="614433"/>
        <a:ext cx="25229" cy="25229"/>
      </dsp:txXfrm>
    </dsp:sp>
    <dsp:sp modelId="{155BF7B8-E71A-4BFA-B197-7B5400C996FF}">
      <dsp:nvSpPr>
        <dsp:cNvPr id="0" name=""/>
        <dsp:cNvSpPr/>
      </dsp:nvSpPr>
      <dsp:spPr>
        <a:xfrm>
          <a:off x="4704162" y="181240"/>
          <a:ext cx="1177679" cy="5450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bg1"/>
              </a:solidFill>
              <a:latin typeface="Agency FB" panose="020B0503020202020204" pitchFamily="34" charset="0"/>
            </a:rPr>
            <a:t>Secara</a:t>
          </a:r>
          <a:r>
            <a:rPr lang="en-US" sz="1600" kern="1200" dirty="0">
              <a:solidFill>
                <a:schemeClr val="bg1"/>
              </a:solidFill>
              <a:latin typeface="Agency FB" panose="020B0503020202020204" pitchFamily="34" charset="0"/>
            </a:rPr>
            <a:t> </a:t>
          </a:r>
          <a:r>
            <a:rPr lang="en-US" sz="1600" kern="1200" dirty="0" err="1">
              <a:solidFill>
                <a:schemeClr val="bg1"/>
              </a:solidFill>
              <a:latin typeface="Agency FB" panose="020B0503020202020204" pitchFamily="34" charset="0"/>
            </a:rPr>
            <a:t>fisik</a:t>
          </a:r>
          <a:r>
            <a:rPr lang="en-US" sz="1600" kern="1200" dirty="0">
              <a:solidFill>
                <a:schemeClr val="bg1"/>
              </a:solidFill>
              <a:latin typeface="Agency FB" panose="020B0503020202020204" pitchFamily="34" charset="0"/>
            </a:rPr>
            <a:t> </a:t>
          </a:r>
          <a:r>
            <a:rPr lang="en-US" sz="1600" kern="1200" dirty="0" err="1">
              <a:solidFill>
                <a:schemeClr val="bg1"/>
              </a:solidFill>
              <a:latin typeface="Agency FB" panose="020B0503020202020204" pitchFamily="34" charset="0"/>
            </a:rPr>
            <a:t>masih</a:t>
          </a:r>
          <a:r>
            <a:rPr lang="en-US" sz="1600" kern="1200" dirty="0">
              <a:solidFill>
                <a:schemeClr val="bg1"/>
              </a:solidFill>
              <a:latin typeface="Agency FB" panose="020B0503020202020204" pitchFamily="34" charset="0"/>
            </a:rPr>
            <a:t> </a:t>
          </a:r>
          <a:r>
            <a:rPr lang="en-US" sz="1600" kern="1200" dirty="0" err="1">
              <a:solidFill>
                <a:schemeClr val="bg1"/>
              </a:solidFill>
              <a:latin typeface="Agency FB" panose="020B0503020202020204" pitchFamily="34" charset="0"/>
            </a:rPr>
            <a:t>dikuasai</a:t>
          </a:r>
          <a:endParaRPr lang="en-US" sz="1600" kern="1200" dirty="0">
            <a:solidFill>
              <a:schemeClr val="bg1"/>
            </a:solidFill>
            <a:latin typeface="Agency FB" panose="020B0503020202020204" pitchFamily="34" charset="0"/>
          </a:endParaRPr>
        </a:p>
      </dsp:txBody>
      <dsp:txXfrm>
        <a:off x="4720126" y="197204"/>
        <a:ext cx="1145751" cy="513133"/>
      </dsp:txXfrm>
    </dsp:sp>
    <dsp:sp modelId="{C11DD239-0D07-4673-AE30-7142CD8CBE0D}">
      <dsp:nvSpPr>
        <dsp:cNvPr id="0" name=""/>
        <dsp:cNvSpPr/>
      </dsp:nvSpPr>
      <dsp:spPr>
        <a:xfrm>
          <a:off x="5881842" y="445715"/>
          <a:ext cx="366766" cy="16112"/>
        </a:xfrm>
        <a:custGeom>
          <a:avLst/>
          <a:gdLst/>
          <a:ahLst/>
          <a:cxnLst/>
          <a:rect l="0" t="0" r="0" b="0"/>
          <a:pathLst>
            <a:path>
              <a:moveTo>
                <a:pt x="0" y="8056"/>
              </a:moveTo>
              <a:lnTo>
                <a:pt x="366766" y="8056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chemeClr val="bg2"/>
            </a:solidFill>
          </a:endParaRPr>
        </a:p>
      </dsp:txBody>
      <dsp:txXfrm>
        <a:off x="6056056" y="444602"/>
        <a:ext cx="18338" cy="18338"/>
      </dsp:txXfrm>
    </dsp:sp>
    <dsp:sp modelId="{AEA79E1F-B806-48A9-8FCF-D4CC4EA6A45E}">
      <dsp:nvSpPr>
        <dsp:cNvPr id="0" name=""/>
        <dsp:cNvSpPr/>
      </dsp:nvSpPr>
      <dsp:spPr>
        <a:xfrm>
          <a:off x="6248609" y="224542"/>
          <a:ext cx="2908398" cy="458458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tx1"/>
              </a:solidFill>
              <a:latin typeface="Agency FB" panose="020B0503020202020204" pitchFamily="34" charset="0"/>
            </a:rPr>
            <a:t>Tetap</a:t>
          </a:r>
          <a:r>
            <a:rPr lang="en-US" sz="16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Agency FB" panose="020B0503020202020204" pitchFamily="34" charset="0"/>
            </a:rPr>
            <a:t>disajikan</a:t>
          </a:r>
          <a:r>
            <a:rPr lang="en-US" sz="16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Agency FB" panose="020B0503020202020204" pitchFamily="34" charset="0"/>
            </a:rPr>
            <a:t>sebagai</a:t>
          </a:r>
          <a:r>
            <a:rPr lang="en-US" sz="16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Agency FB" panose="020B0503020202020204" pitchFamily="34" charset="0"/>
            </a:rPr>
            <a:t>persediaan</a:t>
          </a:r>
          <a:endParaRPr lang="en-US" sz="1600" kern="1200" dirty="0">
            <a:solidFill>
              <a:schemeClr val="tx1"/>
            </a:solidFill>
            <a:latin typeface="Agency FB" panose="020B0503020202020204" pitchFamily="34" charset="0"/>
          </a:endParaRPr>
        </a:p>
      </dsp:txBody>
      <dsp:txXfrm>
        <a:off x="6262037" y="237970"/>
        <a:ext cx="2881542" cy="431602"/>
      </dsp:txXfrm>
    </dsp:sp>
    <dsp:sp modelId="{AF05CD33-2F59-418A-ABFB-49256B1552CD}">
      <dsp:nvSpPr>
        <dsp:cNvPr id="0" name=""/>
        <dsp:cNvSpPr/>
      </dsp:nvSpPr>
      <dsp:spPr>
        <a:xfrm rot="2602610">
          <a:off x="4268481" y="965545"/>
          <a:ext cx="504596" cy="16112"/>
        </a:xfrm>
        <a:custGeom>
          <a:avLst/>
          <a:gdLst/>
          <a:ahLst/>
          <a:cxnLst/>
          <a:rect l="0" t="0" r="0" b="0"/>
          <a:pathLst>
            <a:path>
              <a:moveTo>
                <a:pt x="0" y="8056"/>
              </a:moveTo>
              <a:lnTo>
                <a:pt x="504596" y="8056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chemeClr val="bg2"/>
            </a:solidFill>
          </a:endParaRPr>
        </a:p>
      </dsp:txBody>
      <dsp:txXfrm>
        <a:off x="4508164" y="960987"/>
        <a:ext cx="25229" cy="25229"/>
      </dsp:txXfrm>
    </dsp:sp>
    <dsp:sp modelId="{1AB69854-2A68-4BB3-99DD-7D1A997F11CE}">
      <dsp:nvSpPr>
        <dsp:cNvPr id="0" name=""/>
        <dsp:cNvSpPr/>
      </dsp:nvSpPr>
      <dsp:spPr>
        <a:xfrm>
          <a:off x="4704162" y="874347"/>
          <a:ext cx="1177679" cy="545061"/>
        </a:xfrm>
        <a:prstGeom prst="roundRect">
          <a:avLst>
            <a:gd name="adj" fmla="val 10000"/>
          </a:avLst>
        </a:prstGeom>
        <a:solidFill>
          <a:srgbClr val="E6260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bg1"/>
              </a:solidFill>
              <a:latin typeface="Agency FB" panose="020B0503020202020204" pitchFamily="34" charset="0"/>
            </a:rPr>
            <a:t>secara</a:t>
          </a:r>
          <a:r>
            <a:rPr lang="en-US" sz="1600" kern="1200" dirty="0">
              <a:solidFill>
                <a:schemeClr val="bg1"/>
              </a:solidFill>
              <a:latin typeface="Agency FB" panose="020B0503020202020204" pitchFamily="34" charset="0"/>
            </a:rPr>
            <a:t> </a:t>
          </a:r>
          <a:r>
            <a:rPr lang="en-US" sz="1600" kern="1200" dirty="0" err="1">
              <a:solidFill>
                <a:schemeClr val="bg1"/>
              </a:solidFill>
              <a:latin typeface="Agency FB" panose="020B0503020202020204" pitchFamily="34" charset="0"/>
            </a:rPr>
            <a:t>fisik</a:t>
          </a:r>
          <a:r>
            <a:rPr lang="en-US" sz="1600" kern="1200" dirty="0">
              <a:solidFill>
                <a:schemeClr val="bg1"/>
              </a:solidFill>
              <a:latin typeface="Agency FB" panose="020B0503020202020204" pitchFamily="34" charset="0"/>
            </a:rPr>
            <a:t> </a:t>
          </a:r>
          <a:r>
            <a:rPr lang="en-US" sz="1600" kern="1200" dirty="0" err="1">
              <a:solidFill>
                <a:schemeClr val="bg1"/>
              </a:solidFill>
              <a:latin typeface="Agency FB" panose="020B0503020202020204" pitchFamily="34" charset="0"/>
            </a:rPr>
            <a:t>tidak</a:t>
          </a:r>
          <a:r>
            <a:rPr lang="en-US" sz="1600" kern="1200" dirty="0">
              <a:solidFill>
                <a:schemeClr val="bg1"/>
              </a:solidFill>
              <a:latin typeface="Agency FB" panose="020B0503020202020204" pitchFamily="34" charset="0"/>
            </a:rPr>
            <a:t> </a:t>
          </a:r>
          <a:r>
            <a:rPr lang="en-US" sz="1600" kern="1200" dirty="0" err="1">
              <a:solidFill>
                <a:schemeClr val="bg1"/>
              </a:solidFill>
              <a:latin typeface="Agency FB" panose="020B0503020202020204" pitchFamily="34" charset="0"/>
            </a:rPr>
            <a:t>dikuasai</a:t>
          </a:r>
          <a:endParaRPr lang="en-US" sz="1600" kern="1200" dirty="0">
            <a:solidFill>
              <a:schemeClr val="bg1"/>
            </a:solidFill>
            <a:latin typeface="Agency FB" panose="020B0503020202020204" pitchFamily="34" charset="0"/>
          </a:endParaRPr>
        </a:p>
      </dsp:txBody>
      <dsp:txXfrm>
        <a:off x="4720126" y="890311"/>
        <a:ext cx="1145751" cy="513133"/>
      </dsp:txXfrm>
    </dsp:sp>
    <dsp:sp modelId="{7988BED9-A39A-42B3-AC01-7320DF5948AB}">
      <dsp:nvSpPr>
        <dsp:cNvPr id="0" name=""/>
        <dsp:cNvSpPr/>
      </dsp:nvSpPr>
      <dsp:spPr>
        <a:xfrm>
          <a:off x="5881842" y="1138822"/>
          <a:ext cx="366766" cy="16112"/>
        </a:xfrm>
        <a:custGeom>
          <a:avLst/>
          <a:gdLst/>
          <a:ahLst/>
          <a:cxnLst/>
          <a:rect l="0" t="0" r="0" b="0"/>
          <a:pathLst>
            <a:path>
              <a:moveTo>
                <a:pt x="0" y="8056"/>
              </a:moveTo>
              <a:lnTo>
                <a:pt x="366766" y="8056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chemeClr val="bg2"/>
            </a:solidFill>
          </a:endParaRPr>
        </a:p>
      </dsp:txBody>
      <dsp:txXfrm>
        <a:off x="6056056" y="1137709"/>
        <a:ext cx="18338" cy="18338"/>
      </dsp:txXfrm>
    </dsp:sp>
    <dsp:sp modelId="{B8335766-7A20-4436-B24D-9F5C8494FE82}">
      <dsp:nvSpPr>
        <dsp:cNvPr id="0" name=""/>
        <dsp:cNvSpPr/>
      </dsp:nvSpPr>
      <dsp:spPr>
        <a:xfrm>
          <a:off x="6248609" y="834001"/>
          <a:ext cx="2908398" cy="625754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>
              <a:solidFill>
                <a:schemeClr val="tx1"/>
              </a:solidFill>
              <a:latin typeface="Agency FB" panose="020B0503020202020204" pitchFamily="34" charset="0"/>
            </a:rPr>
            <a:t>Usul pemindahtanganan, </a:t>
          </a:r>
          <a:r>
            <a:rPr lang="en-US" sz="1400" kern="1200" dirty="0" err="1">
              <a:solidFill>
                <a:schemeClr val="tx1"/>
              </a:solidFill>
              <a:latin typeface="Agency FB" panose="020B0503020202020204" pitchFamily="34" charset="0"/>
            </a:rPr>
            <a:t>keluarkan</a:t>
          </a:r>
          <a:r>
            <a:rPr lang="en-US" sz="14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gency FB" panose="020B0503020202020204" pitchFamily="34" charset="0"/>
            </a:rPr>
            <a:t>dari</a:t>
          </a:r>
          <a:r>
            <a:rPr lang="en-US" sz="1400" kern="1200" dirty="0">
              <a:solidFill>
                <a:schemeClr val="tx1"/>
              </a:solidFill>
              <a:latin typeface="Agency FB" panose="020B0503020202020204" pitchFamily="34" charset="0"/>
            </a:rPr>
            <a:t> LBMN </a:t>
          </a:r>
          <a:r>
            <a:rPr lang="en-US" sz="1400" kern="1200" dirty="0" err="1">
              <a:solidFill>
                <a:schemeClr val="tx1"/>
              </a:solidFill>
              <a:latin typeface="Agency FB" panose="020B0503020202020204" pitchFamily="34" charset="0"/>
            </a:rPr>
            <a:t>dan</a:t>
          </a:r>
          <a:r>
            <a:rPr lang="en-US" sz="1400" kern="1200" dirty="0">
              <a:solidFill>
                <a:schemeClr val="tx1"/>
              </a:solidFill>
              <a:latin typeface="Agency FB" panose="020B0503020202020204" pitchFamily="34" charset="0"/>
            </a:rPr>
            <a:t> LK, </a:t>
          </a:r>
          <a:r>
            <a:rPr lang="en-US" sz="1400" kern="1200" dirty="0" err="1">
              <a:solidFill>
                <a:schemeClr val="tx1"/>
              </a:solidFill>
              <a:latin typeface="Agency FB" panose="020B0503020202020204" pitchFamily="34" charset="0"/>
            </a:rPr>
            <a:t>masuk</a:t>
          </a:r>
          <a:r>
            <a:rPr lang="en-US" sz="14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gency FB" panose="020B0503020202020204" pitchFamily="34" charset="0"/>
            </a:rPr>
            <a:t>Daftar</a:t>
          </a:r>
          <a:r>
            <a:rPr lang="en-US" sz="14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gency FB" panose="020B0503020202020204" pitchFamily="34" charset="0"/>
            </a:rPr>
            <a:t>Barang</a:t>
          </a:r>
          <a:r>
            <a:rPr lang="en-US" sz="14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gency FB" panose="020B0503020202020204" pitchFamily="34" charset="0"/>
            </a:rPr>
            <a:t>Tidak</a:t>
          </a:r>
          <a:r>
            <a:rPr lang="en-US" sz="14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gency FB" panose="020B0503020202020204" pitchFamily="34" charset="0"/>
            </a:rPr>
            <a:t>Dikuasai</a:t>
          </a:r>
          <a:r>
            <a:rPr lang="en-US" sz="1400" kern="1200" dirty="0">
              <a:solidFill>
                <a:schemeClr val="tx1"/>
              </a:solidFill>
              <a:latin typeface="Agency FB" panose="020B0503020202020204" pitchFamily="34" charset="0"/>
            </a:rPr>
            <a:t>, </a:t>
          </a:r>
          <a:r>
            <a:rPr lang="en-US" sz="1400" kern="1200" dirty="0" err="1">
              <a:solidFill>
                <a:schemeClr val="tx1"/>
              </a:solidFill>
              <a:latin typeface="Agency FB" panose="020B0503020202020204" pitchFamily="34" charset="0"/>
            </a:rPr>
            <a:t>ungkap</a:t>
          </a:r>
          <a:r>
            <a:rPr lang="en-US" sz="14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gency FB" panose="020B0503020202020204" pitchFamily="34" charset="0"/>
            </a:rPr>
            <a:t>dalam</a:t>
          </a:r>
          <a:r>
            <a:rPr lang="en-US" sz="14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gency FB" panose="020B0503020202020204" pitchFamily="34" charset="0"/>
            </a:rPr>
            <a:t>CaLK</a:t>
          </a:r>
          <a:endParaRPr lang="en-US" sz="1400" kern="1200" dirty="0">
            <a:solidFill>
              <a:schemeClr val="tx1"/>
            </a:solidFill>
            <a:latin typeface="Agency FB" panose="020B0503020202020204" pitchFamily="34" charset="0"/>
          </a:endParaRPr>
        </a:p>
      </dsp:txBody>
      <dsp:txXfrm>
        <a:off x="6266937" y="852329"/>
        <a:ext cx="2871742" cy="589098"/>
      </dsp:txXfrm>
    </dsp:sp>
    <dsp:sp modelId="{AEB4F0DF-FB02-42D3-A133-29328D82EB99}">
      <dsp:nvSpPr>
        <dsp:cNvPr id="0" name=""/>
        <dsp:cNvSpPr/>
      </dsp:nvSpPr>
      <dsp:spPr>
        <a:xfrm>
          <a:off x="9157007" y="1138822"/>
          <a:ext cx="366766" cy="16112"/>
        </a:xfrm>
        <a:custGeom>
          <a:avLst/>
          <a:gdLst/>
          <a:ahLst/>
          <a:cxnLst/>
          <a:rect l="0" t="0" r="0" b="0"/>
          <a:pathLst>
            <a:path>
              <a:moveTo>
                <a:pt x="0" y="8056"/>
              </a:moveTo>
              <a:lnTo>
                <a:pt x="366766" y="8056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chemeClr val="bg2"/>
            </a:solidFill>
          </a:endParaRPr>
        </a:p>
      </dsp:txBody>
      <dsp:txXfrm>
        <a:off x="9331221" y="1137709"/>
        <a:ext cx="18338" cy="18338"/>
      </dsp:txXfrm>
    </dsp:sp>
    <dsp:sp modelId="{4D031DD7-07D3-4E94-8F52-22234545A8A7}">
      <dsp:nvSpPr>
        <dsp:cNvPr id="0" name=""/>
        <dsp:cNvSpPr/>
      </dsp:nvSpPr>
      <dsp:spPr>
        <a:xfrm>
          <a:off x="9523774" y="751769"/>
          <a:ext cx="2276366" cy="79021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chemeClr val="tx1"/>
              </a:solidFill>
              <a:latin typeface="Agency FB" panose="020B0503020202020204" pitchFamily="34" charset="0"/>
            </a:rPr>
            <a:t>Selesaikan</a:t>
          </a:r>
          <a:r>
            <a:rPr lang="en-US" sz="14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gency FB" panose="020B0503020202020204" pitchFamily="34" charset="0"/>
            </a:rPr>
            <a:t>prosedur</a:t>
          </a:r>
          <a:r>
            <a:rPr lang="en-US" sz="14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gency FB" panose="020B0503020202020204" pitchFamily="34" charset="0"/>
            </a:rPr>
            <a:t>pemindahtanganan</a:t>
          </a:r>
          <a:r>
            <a:rPr lang="en-US" sz="1400" kern="1200" dirty="0">
              <a:solidFill>
                <a:schemeClr val="tx1"/>
              </a:solidFill>
              <a:latin typeface="Agency FB" panose="020B0503020202020204" pitchFamily="34" charset="0"/>
            </a:rPr>
            <a:t>, </a:t>
          </a:r>
          <a:r>
            <a:rPr lang="en-US" sz="1400" kern="1200" dirty="0" err="1">
              <a:solidFill>
                <a:schemeClr val="tx1"/>
              </a:solidFill>
              <a:latin typeface="Agency FB" panose="020B0503020202020204" pitchFamily="34" charset="0"/>
            </a:rPr>
            <a:t>keluar</a:t>
          </a:r>
          <a:r>
            <a:rPr lang="en-US" sz="14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gency FB" panose="020B0503020202020204" pitchFamily="34" charset="0"/>
            </a:rPr>
            <a:t>dari</a:t>
          </a:r>
          <a:r>
            <a:rPr lang="en-US" sz="14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gency FB" panose="020B0503020202020204" pitchFamily="34" charset="0"/>
            </a:rPr>
            <a:t>Daftar</a:t>
          </a:r>
          <a:r>
            <a:rPr lang="en-US" sz="14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gency FB" panose="020B0503020202020204" pitchFamily="34" charset="0"/>
            </a:rPr>
            <a:t>Barang</a:t>
          </a:r>
          <a:r>
            <a:rPr lang="en-US" sz="14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gency FB" panose="020B0503020202020204" pitchFamily="34" charset="0"/>
            </a:rPr>
            <a:t>Tidak</a:t>
          </a:r>
          <a:r>
            <a:rPr lang="en-US" sz="14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gency FB" panose="020B0503020202020204" pitchFamily="34" charset="0"/>
            </a:rPr>
            <a:t>Dikuasai</a:t>
          </a:r>
          <a:endParaRPr lang="en-US" sz="1400" kern="1200" dirty="0">
            <a:solidFill>
              <a:schemeClr val="tx1"/>
            </a:solidFill>
            <a:latin typeface="Agency FB" panose="020B0503020202020204" pitchFamily="34" charset="0"/>
          </a:endParaRPr>
        </a:p>
      </dsp:txBody>
      <dsp:txXfrm>
        <a:off x="9546919" y="774914"/>
        <a:ext cx="2230076" cy="743927"/>
      </dsp:txXfrm>
    </dsp:sp>
    <dsp:sp modelId="{274F201D-5957-4926-9507-257E66FE19F9}">
      <dsp:nvSpPr>
        <dsp:cNvPr id="0" name=""/>
        <dsp:cNvSpPr/>
      </dsp:nvSpPr>
      <dsp:spPr>
        <a:xfrm rot="21341417">
          <a:off x="2829848" y="2441457"/>
          <a:ext cx="367807" cy="16112"/>
        </a:xfrm>
        <a:custGeom>
          <a:avLst/>
          <a:gdLst/>
          <a:ahLst/>
          <a:cxnLst/>
          <a:rect l="0" t="0" r="0" b="0"/>
          <a:pathLst>
            <a:path>
              <a:moveTo>
                <a:pt x="0" y="8056"/>
              </a:moveTo>
              <a:lnTo>
                <a:pt x="367807" y="8056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chemeClr val="bg2"/>
            </a:solidFill>
          </a:endParaRPr>
        </a:p>
      </dsp:txBody>
      <dsp:txXfrm>
        <a:off x="3004556" y="2440318"/>
        <a:ext cx="18390" cy="18390"/>
      </dsp:txXfrm>
    </dsp:sp>
    <dsp:sp modelId="{C759DB93-31DB-4D2C-9406-76F33F8F1B66}">
      <dsp:nvSpPr>
        <dsp:cNvPr id="0" name=""/>
        <dsp:cNvSpPr/>
      </dsp:nvSpPr>
      <dsp:spPr>
        <a:xfrm>
          <a:off x="3197135" y="2088034"/>
          <a:ext cx="1140260" cy="69531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tx1"/>
              </a:solidFill>
              <a:latin typeface="Agency FB" panose="020B0503020202020204" pitchFamily="34" charset="0"/>
            </a:rPr>
            <a:t>Dicatat</a:t>
          </a:r>
          <a:r>
            <a:rPr lang="en-US" sz="16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Agency FB" panose="020B0503020202020204" pitchFamily="34" charset="0"/>
            </a:rPr>
            <a:t>sebagai</a:t>
          </a:r>
          <a:r>
            <a:rPr lang="en-US" sz="16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Agency FB" panose="020B0503020202020204" pitchFamily="34" charset="0"/>
            </a:rPr>
            <a:t>aset</a:t>
          </a:r>
          <a:r>
            <a:rPr lang="en-US" sz="16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Agency FB" panose="020B0503020202020204" pitchFamily="34" charset="0"/>
            </a:rPr>
            <a:t>tetap</a:t>
          </a:r>
          <a:r>
            <a:rPr lang="en-US" sz="1600" kern="1200" dirty="0">
              <a:solidFill>
                <a:schemeClr val="tx1"/>
              </a:solidFill>
              <a:latin typeface="Agency FB" panose="020B0503020202020204" pitchFamily="34" charset="0"/>
            </a:rPr>
            <a:t>/</a:t>
          </a:r>
          <a:r>
            <a:rPr lang="en-US" sz="1600" kern="1200" dirty="0" err="1">
              <a:solidFill>
                <a:schemeClr val="tx1"/>
              </a:solidFill>
              <a:latin typeface="Agency FB" panose="020B0503020202020204" pitchFamily="34" charset="0"/>
            </a:rPr>
            <a:t>aset</a:t>
          </a:r>
          <a:r>
            <a:rPr lang="en-US" sz="16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Agency FB" panose="020B0503020202020204" pitchFamily="34" charset="0"/>
            </a:rPr>
            <a:t>lainnya</a:t>
          </a:r>
          <a:endParaRPr lang="en-US" sz="1600" kern="1200" dirty="0">
            <a:solidFill>
              <a:schemeClr val="tx1"/>
            </a:solidFill>
            <a:latin typeface="Agency FB" panose="020B0503020202020204" pitchFamily="34" charset="0"/>
          </a:endParaRPr>
        </a:p>
      </dsp:txBody>
      <dsp:txXfrm>
        <a:off x="3217500" y="2108399"/>
        <a:ext cx="1099530" cy="654586"/>
      </dsp:txXfrm>
    </dsp:sp>
    <dsp:sp modelId="{9D4AFDF6-4E50-48C9-9D90-0129E25BB24E}">
      <dsp:nvSpPr>
        <dsp:cNvPr id="0" name=""/>
        <dsp:cNvSpPr/>
      </dsp:nvSpPr>
      <dsp:spPr>
        <a:xfrm rot="18629084">
          <a:off x="4238322" y="2212806"/>
          <a:ext cx="564912" cy="16112"/>
        </a:xfrm>
        <a:custGeom>
          <a:avLst/>
          <a:gdLst/>
          <a:ahLst/>
          <a:cxnLst/>
          <a:rect l="0" t="0" r="0" b="0"/>
          <a:pathLst>
            <a:path>
              <a:moveTo>
                <a:pt x="0" y="8056"/>
              </a:moveTo>
              <a:lnTo>
                <a:pt x="564912" y="8056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chemeClr val="bg2"/>
            </a:solidFill>
          </a:endParaRPr>
        </a:p>
      </dsp:txBody>
      <dsp:txXfrm>
        <a:off x="4506656" y="2206740"/>
        <a:ext cx="28245" cy="28245"/>
      </dsp:txXfrm>
    </dsp:sp>
    <dsp:sp modelId="{885E6546-E776-49A7-9200-2E5FC0F6FB61}">
      <dsp:nvSpPr>
        <dsp:cNvPr id="0" name=""/>
        <dsp:cNvSpPr/>
      </dsp:nvSpPr>
      <dsp:spPr>
        <a:xfrm>
          <a:off x="4704162" y="1733501"/>
          <a:ext cx="1177679" cy="5450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bg1"/>
              </a:solidFill>
              <a:latin typeface="Agency FB" panose="020B0503020202020204" pitchFamily="34" charset="0"/>
            </a:rPr>
            <a:t>Secara</a:t>
          </a:r>
          <a:r>
            <a:rPr lang="en-US" sz="1600" kern="1200" dirty="0">
              <a:solidFill>
                <a:schemeClr val="bg1"/>
              </a:solidFill>
              <a:latin typeface="Agency FB" panose="020B0503020202020204" pitchFamily="34" charset="0"/>
            </a:rPr>
            <a:t> </a:t>
          </a:r>
          <a:r>
            <a:rPr lang="en-US" sz="1600" kern="1200" dirty="0" err="1">
              <a:solidFill>
                <a:schemeClr val="bg1"/>
              </a:solidFill>
              <a:latin typeface="Agency FB" panose="020B0503020202020204" pitchFamily="34" charset="0"/>
            </a:rPr>
            <a:t>fisik</a:t>
          </a:r>
          <a:r>
            <a:rPr lang="en-US" sz="1600" kern="1200" dirty="0">
              <a:solidFill>
                <a:schemeClr val="bg1"/>
              </a:solidFill>
              <a:latin typeface="Agency FB" panose="020B0503020202020204" pitchFamily="34" charset="0"/>
            </a:rPr>
            <a:t> </a:t>
          </a:r>
          <a:r>
            <a:rPr lang="en-US" sz="1600" kern="1200" dirty="0" err="1">
              <a:solidFill>
                <a:schemeClr val="bg1"/>
              </a:solidFill>
              <a:latin typeface="Agency FB" panose="020B0503020202020204" pitchFamily="34" charset="0"/>
            </a:rPr>
            <a:t>masih</a:t>
          </a:r>
          <a:r>
            <a:rPr lang="en-US" sz="1600" kern="1200" dirty="0">
              <a:solidFill>
                <a:schemeClr val="bg1"/>
              </a:solidFill>
              <a:latin typeface="Agency FB" panose="020B0503020202020204" pitchFamily="34" charset="0"/>
            </a:rPr>
            <a:t> </a:t>
          </a:r>
          <a:r>
            <a:rPr lang="en-US" sz="1600" kern="1200" dirty="0" err="1">
              <a:solidFill>
                <a:schemeClr val="bg1"/>
              </a:solidFill>
              <a:latin typeface="Agency FB" panose="020B0503020202020204" pitchFamily="34" charset="0"/>
            </a:rPr>
            <a:t>dikuasai</a:t>
          </a:r>
          <a:endParaRPr lang="en-US" sz="1600" kern="1200" dirty="0">
            <a:solidFill>
              <a:schemeClr val="bg1"/>
            </a:solidFill>
            <a:latin typeface="Agency FB" panose="020B0503020202020204" pitchFamily="34" charset="0"/>
          </a:endParaRPr>
        </a:p>
      </dsp:txBody>
      <dsp:txXfrm>
        <a:off x="4720126" y="1749465"/>
        <a:ext cx="1145751" cy="513133"/>
      </dsp:txXfrm>
    </dsp:sp>
    <dsp:sp modelId="{D1209583-2DFC-412D-8C77-5EB1E5B3F14E}">
      <dsp:nvSpPr>
        <dsp:cNvPr id="0" name=""/>
        <dsp:cNvSpPr/>
      </dsp:nvSpPr>
      <dsp:spPr>
        <a:xfrm>
          <a:off x="5881842" y="1997976"/>
          <a:ext cx="366766" cy="16112"/>
        </a:xfrm>
        <a:custGeom>
          <a:avLst/>
          <a:gdLst/>
          <a:ahLst/>
          <a:cxnLst/>
          <a:rect l="0" t="0" r="0" b="0"/>
          <a:pathLst>
            <a:path>
              <a:moveTo>
                <a:pt x="0" y="8056"/>
              </a:moveTo>
              <a:lnTo>
                <a:pt x="366766" y="8056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chemeClr val="bg2"/>
            </a:solidFill>
          </a:endParaRPr>
        </a:p>
      </dsp:txBody>
      <dsp:txXfrm>
        <a:off x="6056056" y="1996863"/>
        <a:ext cx="18338" cy="18338"/>
      </dsp:txXfrm>
    </dsp:sp>
    <dsp:sp modelId="{C4273642-30E6-4CAF-B5B0-ABDEA879B89B}">
      <dsp:nvSpPr>
        <dsp:cNvPr id="0" name=""/>
        <dsp:cNvSpPr/>
      </dsp:nvSpPr>
      <dsp:spPr>
        <a:xfrm>
          <a:off x="6248609" y="1776803"/>
          <a:ext cx="2908398" cy="458458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 dirty="0">
              <a:solidFill>
                <a:schemeClr val="tx1"/>
              </a:solidFill>
              <a:latin typeface="Agency FB" panose="020B0503020202020204" pitchFamily="34" charset="0"/>
            </a:rPr>
            <a:t>Reklasifikasi menjadi persediaan</a:t>
          </a:r>
        </a:p>
      </dsp:txBody>
      <dsp:txXfrm>
        <a:off x="6262037" y="1790231"/>
        <a:ext cx="2881542" cy="431602"/>
      </dsp:txXfrm>
    </dsp:sp>
    <dsp:sp modelId="{7DA5F70C-F92E-4795-8ECE-CA434DA973C2}">
      <dsp:nvSpPr>
        <dsp:cNvPr id="0" name=""/>
        <dsp:cNvSpPr/>
      </dsp:nvSpPr>
      <dsp:spPr>
        <a:xfrm>
          <a:off x="9157007" y="1997976"/>
          <a:ext cx="394219" cy="16112"/>
        </a:xfrm>
        <a:custGeom>
          <a:avLst/>
          <a:gdLst/>
          <a:ahLst/>
          <a:cxnLst/>
          <a:rect l="0" t="0" r="0" b="0"/>
          <a:pathLst>
            <a:path>
              <a:moveTo>
                <a:pt x="0" y="8056"/>
              </a:moveTo>
              <a:lnTo>
                <a:pt x="394219" y="8056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400" kern="1200"/>
        </a:p>
      </dsp:txBody>
      <dsp:txXfrm>
        <a:off x="9344261" y="1996177"/>
        <a:ext cx="19710" cy="19710"/>
      </dsp:txXfrm>
    </dsp:sp>
    <dsp:sp modelId="{7E86EB14-928F-4D37-8918-66BBE66543E2}">
      <dsp:nvSpPr>
        <dsp:cNvPr id="0" name=""/>
        <dsp:cNvSpPr/>
      </dsp:nvSpPr>
      <dsp:spPr>
        <a:xfrm>
          <a:off x="9551226" y="1610756"/>
          <a:ext cx="2277806" cy="79055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d-ID" sz="1400" kern="1200" dirty="0">
              <a:solidFill>
                <a:srgbClr val="3A3F50"/>
              </a:solidFill>
              <a:latin typeface="Agency FB" panose="020B0503020202020204" pitchFamily="34" charset="0"/>
              <a:ea typeface="+mn-ea"/>
              <a:cs typeface="+mn-cs"/>
            </a:rPr>
            <a:t>Tentukan tindak lanjut pengelolaan/penatausaahn BMN, pencatatan mengikuti tindak lanjut tersebut.</a:t>
          </a:r>
          <a:endParaRPr lang="en-US" sz="1400" kern="1200" dirty="0">
            <a:solidFill>
              <a:srgbClr val="3A3F50"/>
            </a:solidFill>
            <a:latin typeface="Agency FB" panose="020B0503020202020204" pitchFamily="34" charset="0"/>
            <a:ea typeface="+mn-ea"/>
            <a:cs typeface="+mn-cs"/>
          </a:endParaRPr>
        </a:p>
      </dsp:txBody>
      <dsp:txXfrm>
        <a:off x="9574380" y="1633910"/>
        <a:ext cx="2231498" cy="744244"/>
      </dsp:txXfrm>
    </dsp:sp>
    <dsp:sp modelId="{5D9AD0C4-F88A-4ED8-B702-21D237E9F1E7}">
      <dsp:nvSpPr>
        <dsp:cNvPr id="0" name=""/>
        <dsp:cNvSpPr/>
      </dsp:nvSpPr>
      <dsp:spPr>
        <a:xfrm rot="2970916">
          <a:off x="4238322" y="2642467"/>
          <a:ext cx="564912" cy="16112"/>
        </a:xfrm>
        <a:custGeom>
          <a:avLst/>
          <a:gdLst/>
          <a:ahLst/>
          <a:cxnLst/>
          <a:rect l="0" t="0" r="0" b="0"/>
          <a:pathLst>
            <a:path>
              <a:moveTo>
                <a:pt x="0" y="8056"/>
              </a:moveTo>
              <a:lnTo>
                <a:pt x="564912" y="8056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chemeClr val="bg2"/>
            </a:solidFill>
          </a:endParaRPr>
        </a:p>
      </dsp:txBody>
      <dsp:txXfrm>
        <a:off x="4506656" y="2636400"/>
        <a:ext cx="28245" cy="28245"/>
      </dsp:txXfrm>
    </dsp:sp>
    <dsp:sp modelId="{B8F462D7-8F18-4D4C-B318-B9CA85B61473}">
      <dsp:nvSpPr>
        <dsp:cNvPr id="0" name=""/>
        <dsp:cNvSpPr/>
      </dsp:nvSpPr>
      <dsp:spPr>
        <a:xfrm>
          <a:off x="4704162" y="2592823"/>
          <a:ext cx="1177679" cy="545061"/>
        </a:xfrm>
        <a:prstGeom prst="roundRect">
          <a:avLst>
            <a:gd name="adj" fmla="val 10000"/>
          </a:avLst>
        </a:prstGeom>
        <a:solidFill>
          <a:srgbClr val="E6260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bg1"/>
              </a:solidFill>
              <a:latin typeface="Agency FB" panose="020B0503020202020204" pitchFamily="34" charset="0"/>
            </a:rPr>
            <a:t>Secara</a:t>
          </a:r>
          <a:r>
            <a:rPr lang="en-US" sz="1600" kern="1200" dirty="0">
              <a:solidFill>
                <a:schemeClr val="bg1"/>
              </a:solidFill>
              <a:latin typeface="Agency FB" panose="020B0503020202020204" pitchFamily="34" charset="0"/>
            </a:rPr>
            <a:t> </a:t>
          </a:r>
          <a:r>
            <a:rPr lang="en-US" sz="1600" kern="1200" dirty="0" err="1">
              <a:solidFill>
                <a:schemeClr val="bg1"/>
              </a:solidFill>
              <a:latin typeface="Agency FB" panose="020B0503020202020204" pitchFamily="34" charset="0"/>
            </a:rPr>
            <a:t>fisik</a:t>
          </a:r>
          <a:r>
            <a:rPr lang="en-US" sz="1600" kern="1200" dirty="0">
              <a:solidFill>
                <a:schemeClr val="bg1"/>
              </a:solidFill>
              <a:latin typeface="Agency FB" panose="020B0503020202020204" pitchFamily="34" charset="0"/>
            </a:rPr>
            <a:t> </a:t>
          </a:r>
          <a:r>
            <a:rPr lang="en-US" sz="1600" kern="1200" dirty="0" err="1">
              <a:solidFill>
                <a:schemeClr val="bg1"/>
              </a:solidFill>
              <a:latin typeface="Agency FB" panose="020B0503020202020204" pitchFamily="34" charset="0"/>
            </a:rPr>
            <a:t>tidak</a:t>
          </a:r>
          <a:r>
            <a:rPr lang="en-US" sz="1600" kern="1200" dirty="0">
              <a:solidFill>
                <a:schemeClr val="bg1"/>
              </a:solidFill>
              <a:latin typeface="Agency FB" panose="020B0503020202020204" pitchFamily="34" charset="0"/>
            </a:rPr>
            <a:t> </a:t>
          </a:r>
          <a:r>
            <a:rPr lang="en-US" sz="1600" kern="1200" dirty="0" err="1">
              <a:solidFill>
                <a:schemeClr val="bg1"/>
              </a:solidFill>
              <a:latin typeface="Agency FB" panose="020B0503020202020204" pitchFamily="34" charset="0"/>
            </a:rPr>
            <a:t>dikuasai</a:t>
          </a:r>
          <a:endParaRPr lang="en-US" sz="1600" kern="1200" dirty="0">
            <a:solidFill>
              <a:schemeClr val="bg1"/>
            </a:solidFill>
            <a:latin typeface="Agency FB" panose="020B0503020202020204" pitchFamily="34" charset="0"/>
          </a:endParaRPr>
        </a:p>
      </dsp:txBody>
      <dsp:txXfrm>
        <a:off x="4720126" y="2608787"/>
        <a:ext cx="1145751" cy="513133"/>
      </dsp:txXfrm>
    </dsp:sp>
    <dsp:sp modelId="{F3C1BEF8-065F-4CEA-832C-043CC5B6EF4B}">
      <dsp:nvSpPr>
        <dsp:cNvPr id="0" name=""/>
        <dsp:cNvSpPr/>
      </dsp:nvSpPr>
      <dsp:spPr>
        <a:xfrm>
          <a:off x="5881842" y="2857297"/>
          <a:ext cx="366766" cy="16112"/>
        </a:xfrm>
        <a:custGeom>
          <a:avLst/>
          <a:gdLst/>
          <a:ahLst/>
          <a:cxnLst/>
          <a:rect l="0" t="0" r="0" b="0"/>
          <a:pathLst>
            <a:path>
              <a:moveTo>
                <a:pt x="0" y="8056"/>
              </a:moveTo>
              <a:lnTo>
                <a:pt x="366766" y="8056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chemeClr val="bg2"/>
            </a:solidFill>
          </a:endParaRPr>
        </a:p>
      </dsp:txBody>
      <dsp:txXfrm>
        <a:off x="6056056" y="2856184"/>
        <a:ext cx="18338" cy="18338"/>
      </dsp:txXfrm>
    </dsp:sp>
    <dsp:sp modelId="{6BED4223-FFFF-4E3C-BA04-A4129523974B}">
      <dsp:nvSpPr>
        <dsp:cNvPr id="0" name=""/>
        <dsp:cNvSpPr/>
      </dsp:nvSpPr>
      <dsp:spPr>
        <a:xfrm>
          <a:off x="6248609" y="2521356"/>
          <a:ext cx="2947678" cy="687995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>
              <a:solidFill>
                <a:schemeClr val="tx1"/>
              </a:solidFill>
              <a:latin typeface="Agency FB" panose="020B0503020202020204" pitchFamily="34" charset="0"/>
            </a:rPr>
            <a:t>Usul pemindahtanganan, </a:t>
          </a:r>
          <a:r>
            <a:rPr lang="en-US" sz="1400" kern="1200" dirty="0" err="1">
              <a:solidFill>
                <a:schemeClr val="tx1"/>
              </a:solidFill>
              <a:latin typeface="Agency FB" panose="020B0503020202020204" pitchFamily="34" charset="0"/>
            </a:rPr>
            <a:t>keluarkan</a:t>
          </a:r>
          <a:r>
            <a:rPr lang="en-US" sz="14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gency FB" panose="020B0503020202020204" pitchFamily="34" charset="0"/>
            </a:rPr>
            <a:t>dari</a:t>
          </a:r>
          <a:r>
            <a:rPr lang="en-US" sz="1400" kern="1200" dirty="0">
              <a:solidFill>
                <a:schemeClr val="tx1"/>
              </a:solidFill>
              <a:latin typeface="Agency FB" panose="020B0503020202020204" pitchFamily="34" charset="0"/>
            </a:rPr>
            <a:t> LBMN </a:t>
          </a:r>
          <a:r>
            <a:rPr lang="en-US" sz="1400" kern="1200" dirty="0" err="1">
              <a:solidFill>
                <a:schemeClr val="tx1"/>
              </a:solidFill>
              <a:latin typeface="Agency FB" panose="020B0503020202020204" pitchFamily="34" charset="0"/>
            </a:rPr>
            <a:t>dan</a:t>
          </a:r>
          <a:r>
            <a:rPr lang="en-US" sz="1400" kern="1200" dirty="0">
              <a:solidFill>
                <a:schemeClr val="tx1"/>
              </a:solidFill>
              <a:latin typeface="Agency FB" panose="020B0503020202020204" pitchFamily="34" charset="0"/>
            </a:rPr>
            <a:t> LK, </a:t>
          </a:r>
          <a:r>
            <a:rPr lang="en-US" sz="1400" kern="1200" dirty="0" err="1">
              <a:solidFill>
                <a:schemeClr val="tx1"/>
              </a:solidFill>
              <a:latin typeface="Agency FB" panose="020B0503020202020204" pitchFamily="34" charset="0"/>
            </a:rPr>
            <a:t>masuk</a:t>
          </a:r>
          <a:r>
            <a:rPr lang="en-US" sz="14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gency FB" panose="020B0503020202020204" pitchFamily="34" charset="0"/>
            </a:rPr>
            <a:t>Daftar</a:t>
          </a:r>
          <a:r>
            <a:rPr lang="en-US" sz="14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gency FB" panose="020B0503020202020204" pitchFamily="34" charset="0"/>
            </a:rPr>
            <a:t>Barang</a:t>
          </a:r>
          <a:r>
            <a:rPr lang="en-US" sz="14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gency FB" panose="020B0503020202020204" pitchFamily="34" charset="0"/>
            </a:rPr>
            <a:t>Tidak</a:t>
          </a:r>
          <a:r>
            <a:rPr lang="en-US" sz="14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gency FB" panose="020B0503020202020204" pitchFamily="34" charset="0"/>
            </a:rPr>
            <a:t>Dikuasai</a:t>
          </a:r>
          <a:r>
            <a:rPr lang="en-US" sz="1400" kern="1200" dirty="0">
              <a:solidFill>
                <a:schemeClr val="tx1"/>
              </a:solidFill>
              <a:latin typeface="Agency FB" panose="020B0503020202020204" pitchFamily="34" charset="0"/>
            </a:rPr>
            <a:t>, </a:t>
          </a:r>
          <a:r>
            <a:rPr lang="en-US" sz="1400" kern="1200" dirty="0" err="1">
              <a:solidFill>
                <a:schemeClr val="tx1"/>
              </a:solidFill>
              <a:latin typeface="Agency FB" panose="020B0503020202020204" pitchFamily="34" charset="0"/>
            </a:rPr>
            <a:t>ungkap</a:t>
          </a:r>
          <a:r>
            <a:rPr lang="en-US" sz="14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gency FB" panose="020B0503020202020204" pitchFamily="34" charset="0"/>
            </a:rPr>
            <a:t>dalam</a:t>
          </a:r>
          <a:r>
            <a:rPr lang="en-US" sz="14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gency FB" panose="020B0503020202020204" pitchFamily="34" charset="0"/>
            </a:rPr>
            <a:t>CaLK</a:t>
          </a:r>
          <a:endParaRPr lang="en-US" sz="1400" kern="1200" dirty="0">
            <a:solidFill>
              <a:schemeClr val="tx1"/>
            </a:solidFill>
            <a:latin typeface="Agency FB" panose="020B0503020202020204" pitchFamily="34" charset="0"/>
          </a:endParaRPr>
        </a:p>
      </dsp:txBody>
      <dsp:txXfrm>
        <a:off x="6268760" y="2541507"/>
        <a:ext cx="2907376" cy="647693"/>
      </dsp:txXfrm>
    </dsp:sp>
    <dsp:sp modelId="{0CC13C10-9F6D-4390-A29D-33CAE7318D60}">
      <dsp:nvSpPr>
        <dsp:cNvPr id="0" name=""/>
        <dsp:cNvSpPr/>
      </dsp:nvSpPr>
      <dsp:spPr>
        <a:xfrm>
          <a:off x="9196288" y="2857297"/>
          <a:ext cx="366766" cy="16112"/>
        </a:xfrm>
        <a:custGeom>
          <a:avLst/>
          <a:gdLst/>
          <a:ahLst/>
          <a:cxnLst/>
          <a:rect l="0" t="0" r="0" b="0"/>
          <a:pathLst>
            <a:path>
              <a:moveTo>
                <a:pt x="0" y="8056"/>
              </a:moveTo>
              <a:lnTo>
                <a:pt x="366766" y="8056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chemeClr val="bg2"/>
            </a:solidFill>
          </a:endParaRPr>
        </a:p>
      </dsp:txBody>
      <dsp:txXfrm>
        <a:off x="9370502" y="2856184"/>
        <a:ext cx="18338" cy="18338"/>
      </dsp:txXfrm>
    </dsp:sp>
    <dsp:sp modelId="{BAA2ABDC-04E2-4654-9EC9-0A74102CAD31}">
      <dsp:nvSpPr>
        <dsp:cNvPr id="0" name=""/>
        <dsp:cNvSpPr/>
      </dsp:nvSpPr>
      <dsp:spPr>
        <a:xfrm>
          <a:off x="9563055" y="2470077"/>
          <a:ext cx="2265428" cy="79055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chemeClr val="tx1"/>
              </a:solidFill>
              <a:latin typeface="Agency FB" panose="020B0503020202020204" pitchFamily="34" charset="0"/>
            </a:rPr>
            <a:t>Selesaikan</a:t>
          </a:r>
          <a:r>
            <a:rPr lang="en-US" sz="14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gency FB" panose="020B0503020202020204" pitchFamily="34" charset="0"/>
            </a:rPr>
            <a:t>prosedur</a:t>
          </a:r>
          <a:r>
            <a:rPr lang="en-US" sz="14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gency FB" panose="020B0503020202020204" pitchFamily="34" charset="0"/>
            </a:rPr>
            <a:t>pemindahtanganan</a:t>
          </a:r>
          <a:r>
            <a:rPr lang="en-US" sz="1400" kern="1200" dirty="0">
              <a:solidFill>
                <a:schemeClr val="tx1"/>
              </a:solidFill>
              <a:latin typeface="Agency FB" panose="020B0503020202020204" pitchFamily="34" charset="0"/>
            </a:rPr>
            <a:t>, </a:t>
          </a:r>
          <a:r>
            <a:rPr lang="en-US" sz="1400" kern="1200" dirty="0" err="1">
              <a:solidFill>
                <a:schemeClr val="tx1"/>
              </a:solidFill>
              <a:latin typeface="Agency FB" panose="020B0503020202020204" pitchFamily="34" charset="0"/>
            </a:rPr>
            <a:t>keluar</a:t>
          </a:r>
          <a:r>
            <a:rPr lang="en-US" sz="14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gency FB" panose="020B0503020202020204" pitchFamily="34" charset="0"/>
            </a:rPr>
            <a:t>dari</a:t>
          </a:r>
          <a:r>
            <a:rPr lang="en-US" sz="1400" kern="1200" dirty="0">
              <a:solidFill>
                <a:schemeClr val="tx1"/>
              </a:solidFill>
              <a:latin typeface="Agency FB" panose="020B0503020202020204" pitchFamily="34" charset="0"/>
            </a:rPr>
            <a:t> Daftar </a:t>
          </a:r>
          <a:r>
            <a:rPr lang="en-US" sz="1400" kern="1200" dirty="0" err="1">
              <a:solidFill>
                <a:schemeClr val="tx1"/>
              </a:solidFill>
              <a:latin typeface="Agency FB" panose="020B0503020202020204" pitchFamily="34" charset="0"/>
            </a:rPr>
            <a:t>Barang</a:t>
          </a:r>
          <a:r>
            <a:rPr lang="en-US" sz="14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gency FB" panose="020B0503020202020204" pitchFamily="34" charset="0"/>
            </a:rPr>
            <a:t>Tidak</a:t>
          </a:r>
          <a:r>
            <a:rPr lang="en-US" sz="14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gency FB" panose="020B0503020202020204" pitchFamily="34" charset="0"/>
            </a:rPr>
            <a:t>Dikuasai</a:t>
          </a:r>
          <a:endParaRPr lang="en-US" sz="1400" kern="1200" dirty="0">
            <a:solidFill>
              <a:schemeClr val="tx1"/>
            </a:solidFill>
            <a:latin typeface="Agency FB" panose="020B0503020202020204" pitchFamily="34" charset="0"/>
          </a:endParaRPr>
        </a:p>
      </dsp:txBody>
      <dsp:txXfrm>
        <a:off x="9586209" y="2493231"/>
        <a:ext cx="2219120" cy="744244"/>
      </dsp:txXfrm>
    </dsp:sp>
    <dsp:sp modelId="{AE76CE39-7E31-464C-B69F-EC8337E84B01}">
      <dsp:nvSpPr>
        <dsp:cNvPr id="0" name=""/>
        <dsp:cNvSpPr/>
      </dsp:nvSpPr>
      <dsp:spPr>
        <a:xfrm rot="4653770">
          <a:off x="2162266" y="3286781"/>
          <a:ext cx="1702972" cy="16112"/>
        </a:xfrm>
        <a:custGeom>
          <a:avLst/>
          <a:gdLst/>
          <a:ahLst/>
          <a:cxnLst/>
          <a:rect l="0" t="0" r="0" b="0"/>
          <a:pathLst>
            <a:path>
              <a:moveTo>
                <a:pt x="0" y="8056"/>
              </a:moveTo>
              <a:lnTo>
                <a:pt x="1702972" y="8056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chemeClr val="bg2"/>
            </a:solidFill>
          </a:endParaRPr>
        </a:p>
      </dsp:txBody>
      <dsp:txXfrm>
        <a:off x="2971177" y="3252262"/>
        <a:ext cx="85148" cy="85148"/>
      </dsp:txXfrm>
    </dsp:sp>
    <dsp:sp modelId="{A959C30F-7FAB-4C20-9B42-AF3BDF6AFBAF}">
      <dsp:nvSpPr>
        <dsp:cNvPr id="0" name=""/>
        <dsp:cNvSpPr/>
      </dsp:nvSpPr>
      <dsp:spPr>
        <a:xfrm>
          <a:off x="3197135" y="3778682"/>
          <a:ext cx="1140260" cy="69531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tx1"/>
              </a:solidFill>
              <a:latin typeface="Agency FB" panose="020B0503020202020204" pitchFamily="34" charset="0"/>
            </a:rPr>
            <a:t>Tidak</a:t>
          </a:r>
          <a:r>
            <a:rPr lang="en-US" sz="16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Agency FB" panose="020B0503020202020204" pitchFamily="34" charset="0"/>
            </a:rPr>
            <a:t>disajikan</a:t>
          </a:r>
          <a:r>
            <a:rPr lang="en-US" sz="16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Agency FB" panose="020B0503020202020204" pitchFamily="34" charset="0"/>
            </a:rPr>
            <a:t>dalam</a:t>
          </a:r>
          <a:r>
            <a:rPr lang="en-US" sz="16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Agency FB" panose="020B0503020202020204" pitchFamily="34" charset="0"/>
            </a:rPr>
            <a:t>neraca</a:t>
          </a:r>
          <a:r>
            <a:rPr lang="en-US" sz="1600" kern="1200" dirty="0">
              <a:solidFill>
                <a:schemeClr val="tx1"/>
              </a:solidFill>
              <a:latin typeface="Agency FB" panose="020B0503020202020204" pitchFamily="34" charset="0"/>
            </a:rPr>
            <a:t> *) </a:t>
          </a:r>
        </a:p>
      </dsp:txBody>
      <dsp:txXfrm>
        <a:off x="3217500" y="3799047"/>
        <a:ext cx="1099530" cy="654586"/>
      </dsp:txXfrm>
    </dsp:sp>
    <dsp:sp modelId="{8FBC7B2A-1D7F-4339-8F20-758037A03BEF}">
      <dsp:nvSpPr>
        <dsp:cNvPr id="0" name=""/>
        <dsp:cNvSpPr/>
      </dsp:nvSpPr>
      <dsp:spPr>
        <a:xfrm rot="18667876">
          <a:off x="4241990" y="3908300"/>
          <a:ext cx="557577" cy="16112"/>
        </a:xfrm>
        <a:custGeom>
          <a:avLst/>
          <a:gdLst/>
          <a:ahLst/>
          <a:cxnLst/>
          <a:rect l="0" t="0" r="0" b="0"/>
          <a:pathLst>
            <a:path>
              <a:moveTo>
                <a:pt x="0" y="8056"/>
              </a:moveTo>
              <a:lnTo>
                <a:pt x="557577" y="8056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chemeClr val="bg2"/>
            </a:solidFill>
          </a:endParaRPr>
        </a:p>
      </dsp:txBody>
      <dsp:txXfrm>
        <a:off x="4506839" y="3902416"/>
        <a:ext cx="27878" cy="27878"/>
      </dsp:txXfrm>
    </dsp:sp>
    <dsp:sp modelId="{71F33E4D-6A08-4610-A0B7-BDD4C70F7E42}">
      <dsp:nvSpPr>
        <dsp:cNvPr id="0" name=""/>
        <dsp:cNvSpPr/>
      </dsp:nvSpPr>
      <dsp:spPr>
        <a:xfrm>
          <a:off x="4704162" y="3433840"/>
          <a:ext cx="1177679" cy="5450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bg1"/>
              </a:solidFill>
              <a:latin typeface="Agency FB" panose="020B0503020202020204" pitchFamily="34" charset="0"/>
            </a:rPr>
            <a:t>Secara</a:t>
          </a:r>
          <a:r>
            <a:rPr lang="en-US" sz="1600" kern="1200" dirty="0">
              <a:solidFill>
                <a:schemeClr val="bg1"/>
              </a:solidFill>
              <a:latin typeface="Agency FB" panose="020B0503020202020204" pitchFamily="34" charset="0"/>
            </a:rPr>
            <a:t> </a:t>
          </a:r>
          <a:r>
            <a:rPr lang="en-US" sz="1600" kern="1200" dirty="0" err="1">
              <a:solidFill>
                <a:schemeClr val="bg1"/>
              </a:solidFill>
              <a:latin typeface="Agency FB" panose="020B0503020202020204" pitchFamily="34" charset="0"/>
            </a:rPr>
            <a:t>fisik</a:t>
          </a:r>
          <a:r>
            <a:rPr lang="en-US" sz="1600" kern="1200" dirty="0">
              <a:solidFill>
                <a:schemeClr val="bg1"/>
              </a:solidFill>
              <a:latin typeface="Agency FB" panose="020B0503020202020204" pitchFamily="34" charset="0"/>
            </a:rPr>
            <a:t> </a:t>
          </a:r>
          <a:r>
            <a:rPr lang="en-US" sz="1600" kern="1200" dirty="0" err="1">
              <a:solidFill>
                <a:schemeClr val="bg1"/>
              </a:solidFill>
              <a:latin typeface="Agency FB" panose="020B0503020202020204" pitchFamily="34" charset="0"/>
            </a:rPr>
            <a:t>masih</a:t>
          </a:r>
          <a:r>
            <a:rPr lang="en-US" sz="1600" kern="1200" dirty="0">
              <a:solidFill>
                <a:schemeClr val="bg1"/>
              </a:solidFill>
              <a:latin typeface="Agency FB" panose="020B0503020202020204" pitchFamily="34" charset="0"/>
            </a:rPr>
            <a:t> </a:t>
          </a:r>
          <a:r>
            <a:rPr lang="en-US" sz="1600" kern="1200" dirty="0" err="1">
              <a:solidFill>
                <a:schemeClr val="bg1"/>
              </a:solidFill>
              <a:latin typeface="Agency FB" panose="020B0503020202020204" pitchFamily="34" charset="0"/>
            </a:rPr>
            <a:t>dikuasai</a:t>
          </a:r>
          <a:endParaRPr lang="en-US" sz="1600" kern="1200" dirty="0">
            <a:solidFill>
              <a:schemeClr val="bg1"/>
            </a:solidFill>
            <a:latin typeface="Agency FB" panose="020B0503020202020204" pitchFamily="34" charset="0"/>
          </a:endParaRPr>
        </a:p>
      </dsp:txBody>
      <dsp:txXfrm>
        <a:off x="4720126" y="3449804"/>
        <a:ext cx="1145751" cy="513133"/>
      </dsp:txXfrm>
    </dsp:sp>
    <dsp:sp modelId="{EE0EB399-A9E4-453B-A2C0-095AB970E840}">
      <dsp:nvSpPr>
        <dsp:cNvPr id="0" name=""/>
        <dsp:cNvSpPr/>
      </dsp:nvSpPr>
      <dsp:spPr>
        <a:xfrm>
          <a:off x="5881842" y="3698315"/>
          <a:ext cx="366766" cy="16112"/>
        </a:xfrm>
        <a:custGeom>
          <a:avLst/>
          <a:gdLst/>
          <a:ahLst/>
          <a:cxnLst/>
          <a:rect l="0" t="0" r="0" b="0"/>
          <a:pathLst>
            <a:path>
              <a:moveTo>
                <a:pt x="0" y="8056"/>
              </a:moveTo>
              <a:lnTo>
                <a:pt x="366766" y="8056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chemeClr val="bg2"/>
            </a:solidFill>
          </a:endParaRPr>
        </a:p>
      </dsp:txBody>
      <dsp:txXfrm>
        <a:off x="6056056" y="3697202"/>
        <a:ext cx="18338" cy="18338"/>
      </dsp:txXfrm>
    </dsp:sp>
    <dsp:sp modelId="{59B535EA-37A0-4D28-BF52-C6B6D79F7211}">
      <dsp:nvSpPr>
        <dsp:cNvPr id="0" name=""/>
        <dsp:cNvSpPr/>
      </dsp:nvSpPr>
      <dsp:spPr>
        <a:xfrm>
          <a:off x="6248609" y="3477141"/>
          <a:ext cx="2973581" cy="458458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 dirty="0">
              <a:solidFill>
                <a:schemeClr val="tx1"/>
              </a:solidFill>
              <a:latin typeface="Agency FB" panose="020B0503020202020204" pitchFamily="34" charset="0"/>
            </a:rPr>
            <a:t>Catat sebagai persediaan</a:t>
          </a:r>
        </a:p>
      </dsp:txBody>
      <dsp:txXfrm>
        <a:off x="6262037" y="3490569"/>
        <a:ext cx="2946725" cy="431602"/>
      </dsp:txXfrm>
    </dsp:sp>
    <dsp:sp modelId="{2A733A9C-9AA6-4989-84CE-011C434132A5}">
      <dsp:nvSpPr>
        <dsp:cNvPr id="0" name=""/>
        <dsp:cNvSpPr/>
      </dsp:nvSpPr>
      <dsp:spPr>
        <a:xfrm>
          <a:off x="9222191" y="3698315"/>
          <a:ext cx="372773" cy="16112"/>
        </a:xfrm>
        <a:custGeom>
          <a:avLst/>
          <a:gdLst/>
          <a:ahLst/>
          <a:cxnLst/>
          <a:rect l="0" t="0" r="0" b="0"/>
          <a:pathLst>
            <a:path>
              <a:moveTo>
                <a:pt x="0" y="8056"/>
              </a:moveTo>
              <a:lnTo>
                <a:pt x="372773" y="8056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400" kern="1200"/>
        </a:p>
      </dsp:txBody>
      <dsp:txXfrm>
        <a:off x="9399258" y="3697052"/>
        <a:ext cx="18638" cy="18638"/>
      </dsp:txXfrm>
    </dsp:sp>
    <dsp:sp modelId="{C18D0964-6C1E-4843-B60D-7BD02DE0ECB2}">
      <dsp:nvSpPr>
        <dsp:cNvPr id="0" name=""/>
        <dsp:cNvSpPr/>
      </dsp:nvSpPr>
      <dsp:spPr>
        <a:xfrm>
          <a:off x="9594964" y="3329399"/>
          <a:ext cx="2271598" cy="75394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>
              <a:solidFill>
                <a:schemeClr val="tx1"/>
              </a:solidFill>
              <a:latin typeface="Agency FB" panose="020B0503020202020204" pitchFamily="34" charset="0"/>
            </a:rPr>
            <a:t>Tentukan tindak lanjut pengelolaan/penatausaahn BMN, pencatatan mengikuti tindak lanjut tersebut.</a:t>
          </a:r>
          <a:endParaRPr lang="en-US" sz="1400" kern="1200" dirty="0">
            <a:solidFill>
              <a:schemeClr val="tx1"/>
            </a:solidFill>
            <a:latin typeface="Agency FB" panose="020B0503020202020204" pitchFamily="34" charset="0"/>
          </a:endParaRPr>
        </a:p>
      </dsp:txBody>
      <dsp:txXfrm>
        <a:off x="9617046" y="3351481"/>
        <a:ext cx="2227434" cy="709780"/>
      </dsp:txXfrm>
    </dsp:sp>
    <dsp:sp modelId="{8C4FFFE9-E3DF-42D0-A77E-D6085A5B418E}">
      <dsp:nvSpPr>
        <dsp:cNvPr id="0" name=""/>
        <dsp:cNvSpPr/>
      </dsp:nvSpPr>
      <dsp:spPr>
        <a:xfrm rot="2932124">
          <a:off x="4241990" y="4328270"/>
          <a:ext cx="557577" cy="16112"/>
        </a:xfrm>
        <a:custGeom>
          <a:avLst/>
          <a:gdLst/>
          <a:ahLst/>
          <a:cxnLst/>
          <a:rect l="0" t="0" r="0" b="0"/>
          <a:pathLst>
            <a:path>
              <a:moveTo>
                <a:pt x="0" y="8056"/>
              </a:moveTo>
              <a:lnTo>
                <a:pt x="557577" y="8056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chemeClr val="bg2"/>
            </a:solidFill>
          </a:endParaRPr>
        </a:p>
      </dsp:txBody>
      <dsp:txXfrm>
        <a:off x="4506839" y="4322386"/>
        <a:ext cx="27878" cy="27878"/>
      </dsp:txXfrm>
    </dsp:sp>
    <dsp:sp modelId="{77AC827F-F096-475E-BA4F-A3453D672D08}">
      <dsp:nvSpPr>
        <dsp:cNvPr id="0" name=""/>
        <dsp:cNvSpPr/>
      </dsp:nvSpPr>
      <dsp:spPr>
        <a:xfrm>
          <a:off x="4704162" y="4273780"/>
          <a:ext cx="1177679" cy="545061"/>
        </a:xfrm>
        <a:prstGeom prst="roundRect">
          <a:avLst>
            <a:gd name="adj" fmla="val 10000"/>
          </a:avLst>
        </a:prstGeom>
        <a:solidFill>
          <a:srgbClr val="E6260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bg1"/>
              </a:solidFill>
              <a:latin typeface="Agency FB" panose="020B0503020202020204" pitchFamily="34" charset="0"/>
            </a:rPr>
            <a:t>Secara</a:t>
          </a:r>
          <a:r>
            <a:rPr lang="en-US" sz="1600" kern="1200" dirty="0">
              <a:solidFill>
                <a:schemeClr val="bg1"/>
              </a:solidFill>
              <a:latin typeface="Agency FB" panose="020B0503020202020204" pitchFamily="34" charset="0"/>
            </a:rPr>
            <a:t> </a:t>
          </a:r>
          <a:r>
            <a:rPr lang="en-US" sz="1600" kern="1200" dirty="0" err="1">
              <a:solidFill>
                <a:schemeClr val="bg1"/>
              </a:solidFill>
              <a:latin typeface="Agency FB" panose="020B0503020202020204" pitchFamily="34" charset="0"/>
            </a:rPr>
            <a:t>fisik</a:t>
          </a:r>
          <a:r>
            <a:rPr lang="en-US" sz="1600" kern="1200" dirty="0">
              <a:solidFill>
                <a:schemeClr val="bg1"/>
              </a:solidFill>
              <a:latin typeface="Agency FB" panose="020B0503020202020204" pitchFamily="34" charset="0"/>
            </a:rPr>
            <a:t> </a:t>
          </a:r>
          <a:r>
            <a:rPr lang="en-US" sz="1600" kern="1200" dirty="0" err="1">
              <a:solidFill>
                <a:schemeClr val="bg1"/>
              </a:solidFill>
              <a:latin typeface="Agency FB" panose="020B0503020202020204" pitchFamily="34" charset="0"/>
            </a:rPr>
            <a:t>tidak</a:t>
          </a:r>
          <a:r>
            <a:rPr lang="en-US" sz="1600" kern="1200" dirty="0">
              <a:solidFill>
                <a:schemeClr val="bg1"/>
              </a:solidFill>
              <a:latin typeface="Agency FB" panose="020B0503020202020204" pitchFamily="34" charset="0"/>
            </a:rPr>
            <a:t> </a:t>
          </a:r>
          <a:r>
            <a:rPr lang="en-US" sz="1600" kern="1200" dirty="0" err="1">
              <a:solidFill>
                <a:schemeClr val="bg1"/>
              </a:solidFill>
              <a:latin typeface="Agency FB" panose="020B0503020202020204" pitchFamily="34" charset="0"/>
            </a:rPr>
            <a:t>dikuasai</a:t>
          </a:r>
          <a:endParaRPr lang="en-US" sz="1600" kern="1200" dirty="0">
            <a:solidFill>
              <a:schemeClr val="bg1"/>
            </a:solidFill>
            <a:latin typeface="Agency FB" panose="020B0503020202020204" pitchFamily="34" charset="0"/>
          </a:endParaRPr>
        </a:p>
      </dsp:txBody>
      <dsp:txXfrm>
        <a:off x="4720126" y="4289744"/>
        <a:ext cx="1145751" cy="513133"/>
      </dsp:txXfrm>
    </dsp:sp>
    <dsp:sp modelId="{24D3F7E5-B030-40B1-A306-EFCE78C3A0F4}">
      <dsp:nvSpPr>
        <dsp:cNvPr id="0" name=""/>
        <dsp:cNvSpPr/>
      </dsp:nvSpPr>
      <dsp:spPr>
        <a:xfrm>
          <a:off x="5881842" y="4538255"/>
          <a:ext cx="366766" cy="16112"/>
        </a:xfrm>
        <a:custGeom>
          <a:avLst/>
          <a:gdLst/>
          <a:ahLst/>
          <a:cxnLst/>
          <a:rect l="0" t="0" r="0" b="0"/>
          <a:pathLst>
            <a:path>
              <a:moveTo>
                <a:pt x="0" y="8056"/>
              </a:moveTo>
              <a:lnTo>
                <a:pt x="366766" y="8056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chemeClr val="bg2"/>
            </a:solidFill>
          </a:endParaRPr>
        </a:p>
      </dsp:txBody>
      <dsp:txXfrm>
        <a:off x="6056056" y="4537142"/>
        <a:ext cx="18338" cy="18338"/>
      </dsp:txXfrm>
    </dsp:sp>
    <dsp:sp modelId="{936D668C-5FC2-457B-A15B-B48D974197AE}">
      <dsp:nvSpPr>
        <dsp:cNvPr id="0" name=""/>
        <dsp:cNvSpPr/>
      </dsp:nvSpPr>
      <dsp:spPr>
        <a:xfrm>
          <a:off x="6248609" y="4213681"/>
          <a:ext cx="2907444" cy="665260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>
              <a:solidFill>
                <a:schemeClr val="tx1"/>
              </a:solidFill>
            </a:rPr>
            <a:t>K</a:t>
          </a:r>
          <a:r>
            <a:rPr lang="en-US" sz="1600" kern="1200" dirty="0" err="1">
              <a:solidFill>
                <a:schemeClr val="tx1"/>
              </a:solidFill>
              <a:latin typeface="Agency FB" panose="020B0503020202020204" pitchFamily="34" charset="0"/>
            </a:rPr>
            <a:t>eluarkan</a:t>
          </a:r>
          <a:r>
            <a:rPr lang="en-US" sz="16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Agency FB" panose="020B0503020202020204" pitchFamily="34" charset="0"/>
            </a:rPr>
            <a:t>dari</a:t>
          </a:r>
          <a:r>
            <a:rPr lang="en-US" sz="1600" kern="1200" dirty="0">
              <a:solidFill>
                <a:schemeClr val="tx1"/>
              </a:solidFill>
              <a:latin typeface="Agency FB" panose="020B0503020202020204" pitchFamily="34" charset="0"/>
            </a:rPr>
            <a:t> LBMN </a:t>
          </a:r>
          <a:r>
            <a:rPr lang="en-US" sz="1600" kern="1200" dirty="0" err="1">
              <a:solidFill>
                <a:schemeClr val="tx1"/>
              </a:solidFill>
              <a:latin typeface="Agency FB" panose="020B0503020202020204" pitchFamily="34" charset="0"/>
            </a:rPr>
            <a:t>dan</a:t>
          </a:r>
          <a:r>
            <a:rPr lang="en-US" sz="1600" kern="1200" dirty="0">
              <a:solidFill>
                <a:schemeClr val="tx1"/>
              </a:solidFill>
              <a:latin typeface="Agency FB" panose="020B0503020202020204" pitchFamily="34" charset="0"/>
            </a:rPr>
            <a:t> LK, </a:t>
          </a:r>
          <a:r>
            <a:rPr lang="en-US" sz="1600" kern="1200" dirty="0" err="1">
              <a:solidFill>
                <a:schemeClr val="tx1"/>
              </a:solidFill>
              <a:latin typeface="Agency FB" panose="020B0503020202020204" pitchFamily="34" charset="0"/>
            </a:rPr>
            <a:t>masuk</a:t>
          </a:r>
          <a:r>
            <a:rPr lang="en-US" sz="16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Agency FB" panose="020B0503020202020204" pitchFamily="34" charset="0"/>
            </a:rPr>
            <a:t>Daftar</a:t>
          </a:r>
          <a:r>
            <a:rPr lang="en-US" sz="16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Agency FB" panose="020B0503020202020204" pitchFamily="34" charset="0"/>
            </a:rPr>
            <a:t>Barang</a:t>
          </a:r>
          <a:r>
            <a:rPr lang="en-US" sz="16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Agency FB" panose="020B0503020202020204" pitchFamily="34" charset="0"/>
            </a:rPr>
            <a:t>Tidak</a:t>
          </a:r>
          <a:r>
            <a:rPr lang="en-US" sz="16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Agency FB" panose="020B0503020202020204" pitchFamily="34" charset="0"/>
            </a:rPr>
            <a:t>Dikuasai</a:t>
          </a:r>
          <a:r>
            <a:rPr lang="en-US" sz="1600" kern="1200" dirty="0">
              <a:solidFill>
                <a:schemeClr val="tx1"/>
              </a:solidFill>
              <a:latin typeface="Agency FB" panose="020B0503020202020204" pitchFamily="34" charset="0"/>
            </a:rPr>
            <a:t>, </a:t>
          </a:r>
          <a:r>
            <a:rPr lang="en-US" sz="1600" kern="1200" dirty="0" err="1">
              <a:solidFill>
                <a:schemeClr val="tx1"/>
              </a:solidFill>
              <a:latin typeface="Agency FB" panose="020B0503020202020204" pitchFamily="34" charset="0"/>
            </a:rPr>
            <a:t>ungkap</a:t>
          </a:r>
          <a:r>
            <a:rPr lang="en-US" sz="16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Agency FB" panose="020B0503020202020204" pitchFamily="34" charset="0"/>
            </a:rPr>
            <a:t>dalam</a:t>
          </a:r>
          <a:r>
            <a:rPr lang="en-US" sz="16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Agency FB" panose="020B0503020202020204" pitchFamily="34" charset="0"/>
            </a:rPr>
            <a:t>CaLK</a:t>
          </a:r>
          <a:endParaRPr lang="en-US" sz="1400" kern="1200" dirty="0">
            <a:solidFill>
              <a:schemeClr val="tx1"/>
            </a:solidFill>
            <a:latin typeface="Agency FB" panose="020B0503020202020204" pitchFamily="34" charset="0"/>
          </a:endParaRPr>
        </a:p>
      </dsp:txBody>
      <dsp:txXfrm>
        <a:off x="6268094" y="4233166"/>
        <a:ext cx="2868474" cy="626290"/>
      </dsp:txXfrm>
    </dsp:sp>
    <dsp:sp modelId="{32CD8B36-9735-48A3-AA29-9D03569F0AA8}">
      <dsp:nvSpPr>
        <dsp:cNvPr id="0" name=""/>
        <dsp:cNvSpPr/>
      </dsp:nvSpPr>
      <dsp:spPr>
        <a:xfrm rot="68792">
          <a:off x="9156009" y="4542647"/>
          <a:ext cx="438998" cy="16112"/>
        </a:xfrm>
        <a:custGeom>
          <a:avLst/>
          <a:gdLst/>
          <a:ahLst/>
          <a:cxnLst/>
          <a:rect l="0" t="0" r="0" b="0"/>
          <a:pathLst>
            <a:path>
              <a:moveTo>
                <a:pt x="0" y="8056"/>
              </a:moveTo>
              <a:lnTo>
                <a:pt x="438998" y="8056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chemeClr val="bg2"/>
            </a:solidFill>
          </a:endParaRPr>
        </a:p>
      </dsp:txBody>
      <dsp:txXfrm>
        <a:off x="9364534" y="4539728"/>
        <a:ext cx="21949" cy="21949"/>
      </dsp:txXfrm>
    </dsp:sp>
    <dsp:sp modelId="{498BC2FC-BA0F-418F-8B85-D4AB1E1AEAA3}">
      <dsp:nvSpPr>
        <dsp:cNvPr id="0" name=""/>
        <dsp:cNvSpPr/>
      </dsp:nvSpPr>
      <dsp:spPr>
        <a:xfrm>
          <a:off x="9594964" y="4160896"/>
          <a:ext cx="2271598" cy="78839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chemeClr val="tx1"/>
              </a:solidFill>
              <a:latin typeface="Agency FB" panose="020B0503020202020204" pitchFamily="34" charset="0"/>
            </a:rPr>
            <a:t>Selesaikan</a:t>
          </a:r>
          <a:r>
            <a:rPr lang="en-US" sz="14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gency FB" panose="020B0503020202020204" pitchFamily="34" charset="0"/>
            </a:rPr>
            <a:t>prosedur</a:t>
          </a:r>
          <a:r>
            <a:rPr lang="en-US" sz="14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gency FB" panose="020B0503020202020204" pitchFamily="34" charset="0"/>
            </a:rPr>
            <a:t>pemindahtanganan</a:t>
          </a:r>
          <a:r>
            <a:rPr lang="en-US" sz="1400" kern="1200" dirty="0">
              <a:solidFill>
                <a:schemeClr val="tx1"/>
              </a:solidFill>
              <a:latin typeface="Agency FB" panose="020B0503020202020204" pitchFamily="34" charset="0"/>
            </a:rPr>
            <a:t>, </a:t>
          </a:r>
          <a:r>
            <a:rPr lang="en-US" sz="1400" kern="1200" dirty="0" err="1">
              <a:solidFill>
                <a:schemeClr val="tx1"/>
              </a:solidFill>
              <a:latin typeface="Agency FB" panose="020B0503020202020204" pitchFamily="34" charset="0"/>
            </a:rPr>
            <a:t>keluar</a:t>
          </a:r>
          <a:r>
            <a:rPr lang="en-US" sz="14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gency FB" panose="020B0503020202020204" pitchFamily="34" charset="0"/>
            </a:rPr>
            <a:t>dari</a:t>
          </a:r>
          <a:r>
            <a:rPr lang="en-US" sz="14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Agency FB" panose="020B0503020202020204" pitchFamily="34" charset="0"/>
            </a:rPr>
            <a:t>Daftar </a:t>
          </a:r>
          <a:r>
            <a:rPr lang="en-US" sz="1400" kern="1200" dirty="0" err="1">
              <a:solidFill>
                <a:schemeClr val="tx1"/>
              </a:solidFill>
              <a:latin typeface="Agency FB" panose="020B0503020202020204" pitchFamily="34" charset="0"/>
            </a:rPr>
            <a:t>Barang</a:t>
          </a:r>
          <a:r>
            <a:rPr lang="en-US" sz="14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gency FB" panose="020B0503020202020204" pitchFamily="34" charset="0"/>
            </a:rPr>
            <a:t>Tidak</a:t>
          </a:r>
          <a:r>
            <a:rPr lang="en-US" sz="1400" kern="1200" dirty="0">
              <a:solidFill>
                <a:schemeClr val="tx1"/>
              </a:solidFill>
              <a:latin typeface="Agency FB" panose="020B0503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gency FB" panose="020B0503020202020204" pitchFamily="34" charset="0"/>
            </a:rPr>
            <a:t>Dikuasai</a:t>
          </a:r>
          <a:endParaRPr lang="en-US" sz="1400" kern="1200" dirty="0">
            <a:solidFill>
              <a:schemeClr val="tx1"/>
            </a:solidFill>
            <a:latin typeface="Agency FB" panose="020B0503020202020204" pitchFamily="34" charset="0"/>
          </a:endParaRPr>
        </a:p>
      </dsp:txBody>
      <dsp:txXfrm>
        <a:off x="9618055" y="4183987"/>
        <a:ext cx="2225416" cy="7422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C663CD-3D43-4CAB-8D1C-2BD1F32D1C41}">
      <dsp:nvSpPr>
        <dsp:cNvPr id="0" name=""/>
        <dsp:cNvSpPr/>
      </dsp:nvSpPr>
      <dsp:spPr>
        <a:xfrm>
          <a:off x="3573" y="169354"/>
          <a:ext cx="3133439" cy="16115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500" kern="1200">
              <a:solidFill>
                <a:schemeClr val="bg1"/>
              </a:solidFill>
            </a:rPr>
            <a:t>Terima ADK dari Aplikasi SIMAN (file csv) </a:t>
          </a:r>
          <a:r>
            <a:rPr lang="id-ID" sz="1500" b="1" kern="1200">
              <a:solidFill>
                <a:schemeClr val="bg1"/>
              </a:solidFill>
            </a:rPr>
            <a:t>tahun 2020 </a:t>
          </a:r>
          <a:r>
            <a:rPr lang="id-ID" sz="1500" kern="1200">
              <a:solidFill>
                <a:schemeClr val="bg1"/>
              </a:solidFill>
            </a:rPr>
            <a:t>melalui Menu Upload Koreksi Penilaian Kembali.</a:t>
          </a:r>
          <a:endParaRPr lang="id-ID" sz="1500" kern="1200" dirty="0">
            <a:solidFill>
              <a:schemeClr val="bg1"/>
            </a:solidFill>
          </a:endParaRPr>
        </a:p>
      </dsp:txBody>
      <dsp:txXfrm>
        <a:off x="50774" y="216555"/>
        <a:ext cx="3039037" cy="1517145"/>
      </dsp:txXfrm>
    </dsp:sp>
    <dsp:sp modelId="{E16C2792-5242-4175-8DD0-25215B26F7F6}">
      <dsp:nvSpPr>
        <dsp:cNvPr id="0" name=""/>
        <dsp:cNvSpPr/>
      </dsp:nvSpPr>
      <dsp:spPr>
        <a:xfrm>
          <a:off x="3373373" y="642074"/>
          <a:ext cx="569413" cy="666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200" kern="1200">
            <a:solidFill>
              <a:schemeClr val="tx1"/>
            </a:solidFill>
          </a:endParaRPr>
        </a:p>
      </dsp:txBody>
      <dsp:txXfrm>
        <a:off x="3373373" y="775295"/>
        <a:ext cx="398589" cy="399664"/>
      </dsp:txXfrm>
    </dsp:sp>
    <dsp:sp modelId="{6C615B99-F8CA-4CC0-8BCB-40F9330AA035}">
      <dsp:nvSpPr>
        <dsp:cNvPr id="0" name=""/>
        <dsp:cNvSpPr/>
      </dsp:nvSpPr>
      <dsp:spPr>
        <a:xfrm>
          <a:off x="4211378" y="169354"/>
          <a:ext cx="3133439" cy="1611547"/>
        </a:xfrm>
        <a:prstGeom prst="roundRect">
          <a:avLst>
            <a:gd name="adj" fmla="val 10000"/>
          </a:avLst>
        </a:prstGeom>
        <a:solidFill>
          <a:schemeClr val="accent3">
            <a:hueOff val="-618376"/>
            <a:satOff val="3875"/>
            <a:lumOff val="4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500" kern="1200">
              <a:solidFill>
                <a:schemeClr val="tx1"/>
              </a:solidFill>
            </a:rPr>
            <a:t>Upload ADK dilakukan oleh masing-masing satker (UAKPB) dan anak satker (UAPKPB).</a:t>
          </a:r>
          <a:endParaRPr lang="id-ID" sz="1500" kern="1200" dirty="0">
            <a:solidFill>
              <a:schemeClr val="tx1"/>
            </a:solidFill>
          </a:endParaRPr>
        </a:p>
      </dsp:txBody>
      <dsp:txXfrm>
        <a:off x="4258579" y="216555"/>
        <a:ext cx="3039037" cy="1517145"/>
      </dsp:txXfrm>
    </dsp:sp>
    <dsp:sp modelId="{280ED938-39BE-40B8-8D12-D8B72A553559}">
      <dsp:nvSpPr>
        <dsp:cNvPr id="0" name=""/>
        <dsp:cNvSpPr/>
      </dsp:nvSpPr>
      <dsp:spPr>
        <a:xfrm>
          <a:off x="7581178" y="642074"/>
          <a:ext cx="569413" cy="666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772970"/>
            <a:satOff val="4843"/>
            <a:lumOff val="56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200" kern="1200">
            <a:solidFill>
              <a:schemeClr val="tx1"/>
            </a:solidFill>
          </a:endParaRPr>
        </a:p>
      </dsp:txBody>
      <dsp:txXfrm>
        <a:off x="7581178" y="775295"/>
        <a:ext cx="398589" cy="399664"/>
      </dsp:txXfrm>
    </dsp:sp>
    <dsp:sp modelId="{10FF6735-FA48-4F2A-97B0-4F2513ACC658}">
      <dsp:nvSpPr>
        <dsp:cNvPr id="0" name=""/>
        <dsp:cNvSpPr/>
      </dsp:nvSpPr>
      <dsp:spPr>
        <a:xfrm>
          <a:off x="8419183" y="169354"/>
          <a:ext cx="3133439" cy="1611547"/>
        </a:xfrm>
        <a:prstGeom prst="roundRect">
          <a:avLst>
            <a:gd name="adj" fmla="val 10000"/>
          </a:avLst>
        </a:prstGeom>
        <a:solidFill>
          <a:schemeClr val="accent3">
            <a:hueOff val="-1236752"/>
            <a:satOff val="7749"/>
            <a:lumOff val="90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500" kern="1200">
              <a:solidFill>
                <a:schemeClr val="tx1"/>
              </a:solidFill>
            </a:rPr>
            <a:t>Perekaman transaksi Koreksi IP diberi tanggal aktual, selambat-lambatnya 31 Desember 2020 (sebelum penyusutan reguler semester II tahun 2020).</a:t>
          </a:r>
          <a:endParaRPr lang="id-ID" sz="1500" kern="1200" dirty="0">
            <a:solidFill>
              <a:schemeClr val="tx1"/>
            </a:solidFill>
          </a:endParaRPr>
        </a:p>
      </dsp:txBody>
      <dsp:txXfrm>
        <a:off x="8466384" y="216555"/>
        <a:ext cx="3039037" cy="1517145"/>
      </dsp:txXfrm>
    </dsp:sp>
    <dsp:sp modelId="{8DC73934-7E18-472B-B39F-E962ADE39A5F}">
      <dsp:nvSpPr>
        <dsp:cNvPr id="0" name=""/>
        <dsp:cNvSpPr/>
      </dsp:nvSpPr>
      <dsp:spPr>
        <a:xfrm rot="5400000">
          <a:off x="9701196" y="1968915"/>
          <a:ext cx="569413" cy="666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545940"/>
            <a:satOff val="9686"/>
            <a:lumOff val="112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200" kern="1200">
            <a:solidFill>
              <a:schemeClr val="tx1"/>
            </a:solidFill>
          </a:endParaRPr>
        </a:p>
      </dsp:txBody>
      <dsp:txXfrm rot="-5400000">
        <a:off x="9786071" y="2017261"/>
        <a:ext cx="399664" cy="398589"/>
      </dsp:txXfrm>
    </dsp:sp>
    <dsp:sp modelId="{856C55D0-52AA-4920-9258-5FF436225A3B}">
      <dsp:nvSpPr>
        <dsp:cNvPr id="0" name=""/>
        <dsp:cNvSpPr/>
      </dsp:nvSpPr>
      <dsp:spPr>
        <a:xfrm>
          <a:off x="8419183" y="2855267"/>
          <a:ext cx="3133439" cy="1611547"/>
        </a:xfrm>
        <a:prstGeom prst="roundRect">
          <a:avLst>
            <a:gd name="adj" fmla="val 10000"/>
          </a:avLst>
        </a:prstGeom>
        <a:solidFill>
          <a:schemeClr val="accent3">
            <a:hueOff val="-1855128"/>
            <a:satOff val="11624"/>
            <a:lumOff val="1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500" kern="1200">
              <a:solidFill>
                <a:schemeClr val="tx1"/>
              </a:solidFill>
            </a:rPr>
            <a:t>Hasil perekaman transaksi koreksi IP disajikan dalam LKKL tahun 2020 </a:t>
          </a:r>
          <a:r>
            <a:rPr lang="id-ID" sz="1500" i="1" kern="1200">
              <a:solidFill>
                <a:schemeClr val="tx1"/>
              </a:solidFill>
            </a:rPr>
            <a:t>unaudited </a:t>
          </a:r>
          <a:r>
            <a:rPr lang="id-ID" sz="1500" kern="1200">
              <a:solidFill>
                <a:schemeClr val="tx1"/>
              </a:solidFill>
            </a:rPr>
            <a:t>dan </a:t>
          </a:r>
          <a:r>
            <a:rPr lang="id-ID" sz="1500" i="1" kern="1200">
              <a:solidFill>
                <a:schemeClr val="tx1"/>
              </a:solidFill>
            </a:rPr>
            <a:t>audited.</a:t>
          </a:r>
          <a:endParaRPr lang="id-ID" sz="1500" kern="1200" dirty="0">
            <a:solidFill>
              <a:schemeClr val="tx1"/>
            </a:solidFill>
          </a:endParaRPr>
        </a:p>
      </dsp:txBody>
      <dsp:txXfrm>
        <a:off x="8466384" y="2902468"/>
        <a:ext cx="3039037" cy="1517145"/>
      </dsp:txXfrm>
    </dsp:sp>
    <dsp:sp modelId="{38AFD42E-2DDA-4264-B40C-6FFAA45D717E}">
      <dsp:nvSpPr>
        <dsp:cNvPr id="0" name=""/>
        <dsp:cNvSpPr/>
      </dsp:nvSpPr>
      <dsp:spPr>
        <a:xfrm rot="10800000">
          <a:off x="7613409" y="3327987"/>
          <a:ext cx="569413" cy="666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2318910"/>
            <a:satOff val="14530"/>
            <a:lumOff val="169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200" kern="1200">
            <a:solidFill>
              <a:schemeClr val="tx1"/>
            </a:solidFill>
          </a:endParaRPr>
        </a:p>
      </dsp:txBody>
      <dsp:txXfrm rot="10800000">
        <a:off x="7784233" y="3461208"/>
        <a:ext cx="398589" cy="399664"/>
      </dsp:txXfrm>
    </dsp:sp>
    <dsp:sp modelId="{DA41A0FD-C79D-4AD3-86EC-CBCC14E035DF}">
      <dsp:nvSpPr>
        <dsp:cNvPr id="0" name=""/>
        <dsp:cNvSpPr/>
      </dsp:nvSpPr>
      <dsp:spPr>
        <a:xfrm>
          <a:off x="4211378" y="2855267"/>
          <a:ext cx="3133439" cy="1611547"/>
        </a:xfrm>
        <a:prstGeom prst="roundRect">
          <a:avLst>
            <a:gd name="adj" fmla="val 10000"/>
          </a:avLst>
        </a:prstGeom>
        <a:solidFill>
          <a:schemeClr val="accent3">
            <a:hueOff val="-2473504"/>
            <a:satOff val="15498"/>
            <a:lumOff val="18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500" kern="1200">
              <a:solidFill>
                <a:schemeClr val="tx1"/>
              </a:solidFill>
            </a:rPr>
            <a:t>Berpedoman pada S-58/PB/2020, S-96/PB/2020, dan S-189/PB/2020, dengan penyesuaian berupa perhitungan koreksi dilakukan s.d. periode semester II tahun 2020.</a:t>
          </a:r>
          <a:endParaRPr lang="id-ID" sz="1500" kern="1200" dirty="0">
            <a:solidFill>
              <a:schemeClr val="tx1"/>
            </a:solidFill>
          </a:endParaRPr>
        </a:p>
      </dsp:txBody>
      <dsp:txXfrm>
        <a:off x="4258579" y="2902468"/>
        <a:ext cx="3039037" cy="1517145"/>
      </dsp:txXfrm>
    </dsp:sp>
    <dsp:sp modelId="{5262B614-6374-453B-8A7E-5F30D904B197}">
      <dsp:nvSpPr>
        <dsp:cNvPr id="0" name=""/>
        <dsp:cNvSpPr/>
      </dsp:nvSpPr>
      <dsp:spPr>
        <a:xfrm rot="10800000">
          <a:off x="3405604" y="3327987"/>
          <a:ext cx="569413" cy="666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3091880"/>
            <a:satOff val="19373"/>
            <a:lumOff val="22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200" kern="1200">
            <a:solidFill>
              <a:schemeClr val="tx1"/>
            </a:solidFill>
          </a:endParaRPr>
        </a:p>
      </dsp:txBody>
      <dsp:txXfrm rot="10800000">
        <a:off x="3576428" y="3461208"/>
        <a:ext cx="398589" cy="399664"/>
      </dsp:txXfrm>
    </dsp:sp>
    <dsp:sp modelId="{0F4896E6-E0FF-423D-8230-F770D701F033}">
      <dsp:nvSpPr>
        <dsp:cNvPr id="0" name=""/>
        <dsp:cNvSpPr/>
      </dsp:nvSpPr>
      <dsp:spPr>
        <a:xfrm>
          <a:off x="66101" y="2855267"/>
          <a:ext cx="3070911" cy="1611547"/>
        </a:xfrm>
        <a:prstGeom prst="roundRect">
          <a:avLst>
            <a:gd name="adj" fmla="val 10000"/>
          </a:avLst>
        </a:prstGeom>
        <a:solidFill>
          <a:schemeClr val="accent3">
            <a:hueOff val="-3091880"/>
            <a:satOff val="19373"/>
            <a:lumOff val="2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500" kern="1200">
              <a:solidFill>
                <a:schemeClr val="tx1"/>
              </a:solidFill>
            </a:rPr>
            <a:t>Lakukan pengiriman dari SIMAK BMN ke SAIBA,d ari SAIBA ke e-Rekon&amp;LK</a:t>
          </a:r>
          <a:endParaRPr lang="id-ID" sz="1500" kern="1200" dirty="0">
            <a:solidFill>
              <a:schemeClr val="tx1"/>
            </a:solidFill>
          </a:endParaRPr>
        </a:p>
      </dsp:txBody>
      <dsp:txXfrm>
        <a:off x="113302" y="2902468"/>
        <a:ext cx="2976509" cy="1517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#1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EDDAF-8F8E-4E3C-A80D-3B8FC7735AA2}" type="datetimeFigureOut">
              <a:rPr lang="en-ID" smtClean="0"/>
              <a:t>03/02/2021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4BA7A-D2DD-4D04-88DA-726E0043A13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8313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5181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13">
            <a:extLst>
              <a:ext uri="{FF2B5EF4-FFF2-40B4-BE49-F238E27FC236}">
                <a16:creationId xmlns:a16="http://schemas.microsoft.com/office/drawing/2014/main" id="{ADF8D7BC-BCD4-4AD1-8181-F7573A0CD2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068"/>
            <a:ext cx="3421966" cy="6843932"/>
          </a:xfrm>
          <a:custGeom>
            <a:avLst/>
            <a:gdLst>
              <a:gd name="connsiteX0" fmla="*/ 0 w 3421966"/>
              <a:gd name="connsiteY0" fmla="*/ 0 h 6843932"/>
              <a:gd name="connsiteX1" fmla="*/ 3421966 w 3421966"/>
              <a:gd name="connsiteY1" fmla="*/ 3421966 h 6843932"/>
              <a:gd name="connsiteX2" fmla="*/ 0 w 3421966"/>
              <a:gd name="connsiteY2" fmla="*/ 6843932 h 684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1966" h="6843932">
                <a:moveTo>
                  <a:pt x="0" y="0"/>
                </a:moveTo>
                <a:lnTo>
                  <a:pt x="3421966" y="3421966"/>
                </a:lnTo>
                <a:lnTo>
                  <a:pt x="0" y="68439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그림 개체 틀 14">
            <a:extLst>
              <a:ext uri="{FF2B5EF4-FFF2-40B4-BE49-F238E27FC236}">
                <a16:creationId xmlns:a16="http://schemas.microsoft.com/office/drawing/2014/main" id="{758242FC-03FB-4F2D-A8E9-C9F3C3D7C8B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160562" y="462954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그림 개체 틀 15">
            <a:extLst>
              <a:ext uri="{FF2B5EF4-FFF2-40B4-BE49-F238E27FC236}">
                <a16:creationId xmlns:a16="http://schemas.microsoft.com/office/drawing/2014/main" id="{EE5D2C41-9F19-421C-BA86-7331E9BC33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39362" y="2023463"/>
            <a:ext cx="2825140" cy="2825140"/>
          </a:xfrm>
          <a:custGeom>
            <a:avLst/>
            <a:gdLst>
              <a:gd name="connsiteX0" fmla="*/ 1412571 w 2825140"/>
              <a:gd name="connsiteY0" fmla="*/ 0 h 2825140"/>
              <a:gd name="connsiteX1" fmla="*/ 2825140 w 2825140"/>
              <a:gd name="connsiteY1" fmla="*/ 1412570 h 2825140"/>
              <a:gd name="connsiteX2" fmla="*/ 1412571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1" y="0"/>
                </a:moveTo>
                <a:lnTo>
                  <a:pt x="2825140" y="1412570"/>
                </a:lnTo>
                <a:lnTo>
                  <a:pt x="1412571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그림 개체 틀 16">
            <a:extLst>
              <a:ext uri="{FF2B5EF4-FFF2-40B4-BE49-F238E27FC236}">
                <a16:creationId xmlns:a16="http://schemas.microsoft.com/office/drawing/2014/main" id="{DEDFD0A1-FED2-4B2C-8236-1FD5424EE3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60562" y="3583973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그림 개체 틀 17">
            <a:extLst>
              <a:ext uri="{FF2B5EF4-FFF2-40B4-BE49-F238E27FC236}">
                <a16:creationId xmlns:a16="http://schemas.microsoft.com/office/drawing/2014/main" id="{33B8968D-E41C-4B32-8F41-9401D0BA2E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91917" y="3583973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0215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5F940C4-6C92-4F07-8413-35BDCCA30038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725211" y="1943819"/>
            <a:ext cx="2484000" cy="338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F5B7A2-71D6-4874-9A19-88F7C76A01E1}"/>
              </a:ext>
            </a:extLst>
          </p:cNvPr>
          <p:cNvSpPr/>
          <p:nvPr userDrawn="1"/>
        </p:nvSpPr>
        <p:spPr>
          <a:xfrm>
            <a:off x="725211" y="5327746"/>
            <a:ext cx="2484000" cy="648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88C2A726-F8C8-4352-A101-FE2406D50247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476571" y="1943819"/>
            <a:ext cx="2484000" cy="338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72FDD1-1B14-488B-AF24-45257513FF02}"/>
              </a:ext>
            </a:extLst>
          </p:cNvPr>
          <p:cNvSpPr/>
          <p:nvPr userDrawn="1"/>
        </p:nvSpPr>
        <p:spPr>
          <a:xfrm>
            <a:off x="3475177" y="5327746"/>
            <a:ext cx="2484000" cy="648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7CE49BE8-D4CE-44B6-948A-9B28BAA0AA1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225841" y="1943819"/>
            <a:ext cx="2484000" cy="338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140E3B-8C88-405D-98A4-375E08318811}"/>
              </a:ext>
            </a:extLst>
          </p:cNvPr>
          <p:cNvSpPr/>
          <p:nvPr userDrawn="1"/>
        </p:nvSpPr>
        <p:spPr>
          <a:xfrm>
            <a:off x="6225143" y="5327746"/>
            <a:ext cx="2484000" cy="648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630362-5E7B-42C4-89CE-4C3724A7F771}"/>
              </a:ext>
            </a:extLst>
          </p:cNvPr>
          <p:cNvSpPr/>
          <p:nvPr userDrawn="1"/>
        </p:nvSpPr>
        <p:spPr>
          <a:xfrm>
            <a:off x="8975110" y="1943818"/>
            <a:ext cx="2484000" cy="40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01DEBD-5F5D-45BF-9F61-95AC1E1F5CCB}"/>
              </a:ext>
            </a:extLst>
          </p:cNvPr>
          <p:cNvSpPr/>
          <p:nvPr userDrawn="1"/>
        </p:nvSpPr>
        <p:spPr>
          <a:xfrm>
            <a:off x="6096000" y="952500"/>
            <a:ext cx="6096000" cy="111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BDDC166B-A70D-4FA6-8F42-003931730E8C}"/>
              </a:ext>
            </a:extLst>
          </p:cNvPr>
          <p:cNvSpPr/>
          <p:nvPr userDrawn="1"/>
        </p:nvSpPr>
        <p:spPr>
          <a:xfrm>
            <a:off x="0" y="142874"/>
            <a:ext cx="7058026" cy="920881"/>
          </a:xfrm>
          <a:prstGeom prst="parallelogram">
            <a:avLst>
              <a:gd name="adj" fmla="val 670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1A92AE8-9040-4371-B6C2-BC4E35C294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2951" y="236429"/>
            <a:ext cx="111918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637113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76E9A4-3DCD-444B-9D1B-0DDB369D1CA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778819" y="1543643"/>
            <a:ext cx="3770713" cy="37707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E8E61F2-141B-4D4F-AFDD-8D58CE64B09B}"/>
              </a:ext>
            </a:extLst>
          </p:cNvPr>
          <p:cNvSpPr/>
          <p:nvPr userDrawn="1"/>
        </p:nvSpPr>
        <p:spPr>
          <a:xfrm>
            <a:off x="5898350" y="668504"/>
            <a:ext cx="5531650" cy="5520991"/>
          </a:xfrm>
          <a:custGeom>
            <a:avLst/>
            <a:gdLst>
              <a:gd name="connsiteX0" fmla="*/ 2538684 w 2677922"/>
              <a:gd name="connsiteY0" fmla="*/ 1897505 h 2672762"/>
              <a:gd name="connsiteX1" fmla="*/ 2456643 w 2677922"/>
              <a:gd name="connsiteY1" fmla="*/ 1879446 h 2672762"/>
              <a:gd name="connsiteX2" fmla="*/ 2389566 w 2677922"/>
              <a:gd name="connsiteY2" fmla="*/ 1863966 h 2672762"/>
              <a:gd name="connsiteX3" fmla="*/ 2354479 w 2677922"/>
              <a:gd name="connsiteY3" fmla="*/ 1874802 h 2672762"/>
              <a:gd name="connsiteX4" fmla="*/ 2312170 w 2677922"/>
              <a:gd name="connsiteY4" fmla="*/ 1950651 h 2672762"/>
              <a:gd name="connsiteX5" fmla="*/ 2322489 w 2677922"/>
              <a:gd name="connsiteY5" fmla="*/ 1983157 h 2672762"/>
              <a:gd name="connsiteX6" fmla="*/ 2412785 w 2677922"/>
              <a:gd name="connsiteY6" fmla="*/ 2080161 h 2672762"/>
              <a:gd name="connsiteX7" fmla="*/ 2418461 w 2677922"/>
              <a:gd name="connsiteY7" fmla="*/ 2146722 h 2672762"/>
              <a:gd name="connsiteX8" fmla="*/ 2414849 w 2677922"/>
              <a:gd name="connsiteY8" fmla="*/ 2151882 h 2672762"/>
              <a:gd name="connsiteX9" fmla="*/ 2324037 w 2677922"/>
              <a:gd name="connsiteY9" fmla="*/ 2174585 h 2672762"/>
              <a:gd name="connsiteX10" fmla="*/ 2219294 w 2677922"/>
              <a:gd name="connsiteY10" fmla="*/ 2118859 h 2672762"/>
              <a:gd name="connsiteX11" fmla="*/ 2178531 w 2677922"/>
              <a:gd name="connsiteY11" fmla="*/ 2120407 h 2672762"/>
              <a:gd name="connsiteX12" fmla="*/ 2125386 w 2677922"/>
              <a:gd name="connsiteY12" fmla="*/ 2172521 h 2672762"/>
              <a:gd name="connsiteX13" fmla="*/ 2122806 w 2677922"/>
              <a:gd name="connsiteY13" fmla="*/ 2217411 h 2672762"/>
              <a:gd name="connsiteX14" fmla="*/ 2184723 w 2677922"/>
              <a:gd name="connsiteY14" fmla="*/ 2334538 h 2672762"/>
              <a:gd name="connsiteX15" fmla="*/ 2174404 w 2677922"/>
              <a:gd name="connsiteY15" fmla="*/ 2395423 h 2672762"/>
              <a:gd name="connsiteX16" fmla="*/ 2164084 w 2677922"/>
              <a:gd name="connsiteY16" fmla="*/ 2404711 h 2672762"/>
              <a:gd name="connsiteX17" fmla="*/ 2075336 w 2677922"/>
              <a:gd name="connsiteY17" fmla="*/ 2401615 h 2672762"/>
              <a:gd name="connsiteX18" fmla="*/ 1988652 w 2677922"/>
              <a:gd name="connsiteY18" fmla="*/ 2320606 h 2672762"/>
              <a:gd name="connsiteX19" fmla="*/ 1944277 w 2677922"/>
              <a:gd name="connsiteY19" fmla="*/ 2311835 h 2672762"/>
              <a:gd name="connsiteX20" fmla="*/ 1883392 w 2677922"/>
              <a:gd name="connsiteY20" fmla="*/ 2346405 h 2672762"/>
              <a:gd name="connsiteX21" fmla="*/ 1868429 w 2677922"/>
              <a:gd name="connsiteY21" fmla="*/ 2391811 h 2672762"/>
              <a:gd name="connsiteX22" fmla="*/ 1899388 w 2677922"/>
              <a:gd name="connsiteY22" fmla="*/ 2526997 h 2672762"/>
              <a:gd name="connsiteX23" fmla="*/ 1879264 w 2677922"/>
              <a:gd name="connsiteY23" fmla="*/ 2571887 h 2672762"/>
              <a:gd name="connsiteX24" fmla="*/ 1841082 w 2677922"/>
              <a:gd name="connsiteY24" fmla="*/ 2588915 h 2672762"/>
              <a:gd name="connsiteX25" fmla="*/ 1782777 w 2677922"/>
              <a:gd name="connsiteY25" fmla="*/ 2568276 h 2672762"/>
              <a:gd name="connsiteX26" fmla="*/ 1715184 w 2677922"/>
              <a:gd name="connsiteY26" fmla="*/ 2459404 h 2672762"/>
              <a:gd name="connsiteX27" fmla="*/ 1664618 w 2677922"/>
              <a:gd name="connsiteY27" fmla="*/ 2435669 h 2672762"/>
              <a:gd name="connsiteX28" fmla="*/ 1610440 w 2677922"/>
              <a:gd name="connsiteY28" fmla="*/ 2450117 h 2672762"/>
              <a:gd name="connsiteX29" fmla="*/ 1577418 w 2677922"/>
              <a:gd name="connsiteY29" fmla="*/ 2495007 h 2672762"/>
              <a:gd name="connsiteX30" fmla="*/ 1573806 w 2677922"/>
              <a:gd name="connsiteY30" fmla="*/ 2616777 h 2672762"/>
              <a:gd name="connsiteX31" fmla="*/ 1526852 w 2677922"/>
              <a:gd name="connsiteY31" fmla="*/ 2672503 h 2672762"/>
              <a:gd name="connsiteX32" fmla="*/ 1497441 w 2677922"/>
              <a:gd name="connsiteY32" fmla="*/ 2676115 h 2672762"/>
              <a:gd name="connsiteX33" fmla="*/ 1449972 w 2677922"/>
              <a:gd name="connsiteY33" fmla="*/ 2644124 h 2672762"/>
              <a:gd name="connsiteX34" fmla="*/ 1410241 w 2677922"/>
              <a:gd name="connsiteY34" fmla="*/ 2514614 h 2672762"/>
              <a:gd name="connsiteX35" fmla="*/ 1373091 w 2677922"/>
              <a:gd name="connsiteY35" fmla="*/ 2482623 h 2672762"/>
              <a:gd name="connsiteX36" fmla="*/ 1304982 w 2677922"/>
              <a:gd name="connsiteY36" fmla="*/ 2483139 h 2672762"/>
              <a:gd name="connsiteX37" fmla="*/ 1271959 w 2677922"/>
              <a:gd name="connsiteY37" fmla="*/ 2511518 h 2672762"/>
              <a:gd name="connsiteX38" fmla="*/ 1234293 w 2677922"/>
              <a:gd name="connsiteY38" fmla="*/ 2633805 h 2672762"/>
              <a:gd name="connsiteX39" fmla="*/ 1170828 w 2677922"/>
              <a:gd name="connsiteY39" fmla="*/ 2674567 h 2672762"/>
              <a:gd name="connsiteX40" fmla="*/ 1106847 w 2677922"/>
              <a:gd name="connsiteY40" fmla="*/ 2602330 h 2672762"/>
              <a:gd name="connsiteX41" fmla="*/ 1103751 w 2677922"/>
              <a:gd name="connsiteY41" fmla="*/ 2491395 h 2672762"/>
              <a:gd name="connsiteX42" fmla="*/ 1080532 w 2677922"/>
              <a:gd name="connsiteY42" fmla="*/ 2454244 h 2672762"/>
              <a:gd name="connsiteX43" fmla="*/ 1005199 w 2677922"/>
              <a:gd name="connsiteY43" fmla="*/ 2435153 h 2672762"/>
              <a:gd name="connsiteX44" fmla="*/ 969080 w 2677922"/>
              <a:gd name="connsiteY44" fmla="*/ 2454244 h 2672762"/>
              <a:gd name="connsiteX45" fmla="*/ 900456 w 2677922"/>
              <a:gd name="connsiteY45" fmla="*/ 2564148 h 2672762"/>
              <a:gd name="connsiteX46" fmla="*/ 836474 w 2677922"/>
              <a:gd name="connsiteY46" fmla="*/ 2587367 h 2672762"/>
              <a:gd name="connsiteX47" fmla="*/ 831830 w 2677922"/>
              <a:gd name="connsiteY47" fmla="*/ 2585819 h 2672762"/>
              <a:gd name="connsiteX48" fmla="*/ 785392 w 2677922"/>
              <a:gd name="connsiteY48" fmla="*/ 2504810 h 2672762"/>
              <a:gd name="connsiteX49" fmla="*/ 811707 w 2677922"/>
              <a:gd name="connsiteY49" fmla="*/ 2390779 h 2672762"/>
              <a:gd name="connsiteX50" fmla="*/ 794680 w 2677922"/>
              <a:gd name="connsiteY50" fmla="*/ 2344341 h 2672762"/>
              <a:gd name="connsiteX51" fmla="*/ 739470 w 2677922"/>
              <a:gd name="connsiteY51" fmla="*/ 2312351 h 2672762"/>
              <a:gd name="connsiteX52" fmla="*/ 689421 w 2677922"/>
              <a:gd name="connsiteY52" fmla="*/ 2321638 h 2672762"/>
              <a:gd name="connsiteX53" fmla="*/ 596029 w 2677922"/>
              <a:gd name="connsiteY53" fmla="*/ 2408838 h 2672762"/>
              <a:gd name="connsiteX54" fmla="*/ 530500 w 2677922"/>
              <a:gd name="connsiteY54" fmla="*/ 2415030 h 2672762"/>
              <a:gd name="connsiteX55" fmla="*/ 521212 w 2677922"/>
              <a:gd name="connsiteY55" fmla="*/ 2408838 h 2672762"/>
              <a:gd name="connsiteX56" fmla="*/ 500573 w 2677922"/>
              <a:gd name="connsiteY56" fmla="*/ 2322670 h 2672762"/>
              <a:gd name="connsiteX57" fmla="*/ 556298 w 2677922"/>
              <a:gd name="connsiteY57" fmla="*/ 2217927 h 2672762"/>
              <a:gd name="connsiteX58" fmla="*/ 552171 w 2677922"/>
              <a:gd name="connsiteY58" fmla="*/ 2168909 h 2672762"/>
              <a:gd name="connsiteX59" fmla="*/ 505733 w 2677922"/>
              <a:gd name="connsiteY59" fmla="*/ 2122987 h 2672762"/>
              <a:gd name="connsiteX60" fmla="*/ 457747 w 2677922"/>
              <a:gd name="connsiteY60" fmla="*/ 2119375 h 2672762"/>
              <a:gd name="connsiteX61" fmla="*/ 341652 w 2677922"/>
              <a:gd name="connsiteY61" fmla="*/ 2180777 h 2672762"/>
              <a:gd name="connsiteX62" fmla="*/ 278187 w 2677922"/>
              <a:gd name="connsiteY62" fmla="*/ 2168909 h 2672762"/>
              <a:gd name="connsiteX63" fmla="*/ 274059 w 2677922"/>
              <a:gd name="connsiteY63" fmla="*/ 2164265 h 2672762"/>
              <a:gd name="connsiteX64" fmla="*/ 276639 w 2677922"/>
              <a:gd name="connsiteY64" fmla="*/ 2069325 h 2672762"/>
              <a:gd name="connsiteX65" fmla="*/ 354551 w 2677922"/>
              <a:gd name="connsiteY65" fmla="*/ 1986253 h 2672762"/>
              <a:gd name="connsiteX66" fmla="*/ 363839 w 2677922"/>
              <a:gd name="connsiteY66" fmla="*/ 1940847 h 2672762"/>
              <a:gd name="connsiteX67" fmla="*/ 328237 w 2677922"/>
              <a:gd name="connsiteY67" fmla="*/ 1878930 h 2672762"/>
              <a:gd name="connsiteX68" fmla="*/ 283347 w 2677922"/>
              <a:gd name="connsiteY68" fmla="*/ 1866030 h 2672762"/>
              <a:gd name="connsiteX69" fmla="*/ 170864 w 2677922"/>
              <a:gd name="connsiteY69" fmla="*/ 1891829 h 2672762"/>
              <a:gd name="connsiteX70" fmla="*/ 155900 w 2677922"/>
              <a:gd name="connsiteY70" fmla="*/ 1895441 h 2672762"/>
              <a:gd name="connsiteX71" fmla="*/ 100175 w 2677922"/>
              <a:gd name="connsiteY71" fmla="*/ 1868094 h 2672762"/>
              <a:gd name="connsiteX72" fmla="*/ 87275 w 2677922"/>
              <a:gd name="connsiteY72" fmla="*/ 1838168 h 2672762"/>
              <a:gd name="connsiteX73" fmla="*/ 107915 w 2677922"/>
              <a:gd name="connsiteY73" fmla="*/ 1779862 h 2672762"/>
              <a:gd name="connsiteX74" fmla="*/ 213690 w 2677922"/>
              <a:gd name="connsiteY74" fmla="*/ 1713817 h 2672762"/>
              <a:gd name="connsiteX75" fmla="*/ 238972 w 2677922"/>
              <a:gd name="connsiteY75" fmla="*/ 1654480 h 2672762"/>
              <a:gd name="connsiteX76" fmla="*/ 222977 w 2677922"/>
              <a:gd name="connsiteY76" fmla="*/ 1600818 h 2672762"/>
              <a:gd name="connsiteX77" fmla="*/ 184279 w 2677922"/>
              <a:gd name="connsiteY77" fmla="*/ 1575019 h 2672762"/>
              <a:gd name="connsiteX78" fmla="*/ 59413 w 2677922"/>
              <a:gd name="connsiteY78" fmla="*/ 1571407 h 2672762"/>
              <a:gd name="connsiteX79" fmla="*/ 3687 w 2677922"/>
              <a:gd name="connsiteY79" fmla="*/ 1524453 h 2672762"/>
              <a:gd name="connsiteX80" fmla="*/ 1623 w 2677922"/>
              <a:gd name="connsiteY80" fmla="*/ 1513618 h 2672762"/>
              <a:gd name="connsiteX81" fmla="*/ 48577 w 2677922"/>
              <a:gd name="connsiteY81" fmla="*/ 1442413 h 2672762"/>
              <a:gd name="connsiteX82" fmla="*/ 160544 w 2677922"/>
              <a:gd name="connsiteY82" fmla="*/ 1408358 h 2672762"/>
              <a:gd name="connsiteX83" fmla="*/ 194083 w 2677922"/>
              <a:gd name="connsiteY83" fmla="*/ 1370692 h 2672762"/>
              <a:gd name="connsiteX84" fmla="*/ 192534 w 2677922"/>
              <a:gd name="connsiteY84" fmla="*/ 1298971 h 2672762"/>
              <a:gd name="connsiteX85" fmla="*/ 166220 w 2677922"/>
              <a:gd name="connsiteY85" fmla="*/ 1269560 h 2672762"/>
              <a:gd name="connsiteX86" fmla="*/ 47029 w 2677922"/>
              <a:gd name="connsiteY86" fmla="*/ 1232926 h 2672762"/>
              <a:gd name="connsiteX87" fmla="*/ 1623 w 2677922"/>
              <a:gd name="connsiteY87" fmla="*/ 1166881 h 2672762"/>
              <a:gd name="connsiteX88" fmla="*/ 6267 w 2677922"/>
              <a:gd name="connsiteY88" fmla="*/ 1139534 h 2672762"/>
              <a:gd name="connsiteX89" fmla="*/ 49093 w 2677922"/>
              <a:gd name="connsiteY89" fmla="*/ 1105480 h 2672762"/>
              <a:gd name="connsiteX90" fmla="*/ 164672 w 2677922"/>
              <a:gd name="connsiteY90" fmla="*/ 1101868 h 2672762"/>
              <a:gd name="connsiteX91" fmla="*/ 181699 w 2677922"/>
              <a:gd name="connsiteY91" fmla="*/ 1101352 h 2672762"/>
              <a:gd name="connsiteX92" fmla="*/ 227621 w 2677922"/>
              <a:gd name="connsiteY92" fmla="*/ 1065233 h 2672762"/>
              <a:gd name="connsiteX93" fmla="*/ 241036 w 2677922"/>
              <a:gd name="connsiteY93" fmla="*/ 1014152 h 2672762"/>
              <a:gd name="connsiteX94" fmla="*/ 219366 w 2677922"/>
              <a:gd name="connsiteY94" fmla="*/ 965650 h 2672762"/>
              <a:gd name="connsiteX95" fmla="*/ 113590 w 2677922"/>
              <a:gd name="connsiteY95" fmla="*/ 899605 h 2672762"/>
              <a:gd name="connsiteX96" fmla="*/ 89855 w 2677922"/>
              <a:gd name="connsiteY96" fmla="*/ 832012 h 2672762"/>
              <a:gd name="connsiteX97" fmla="*/ 104818 w 2677922"/>
              <a:gd name="connsiteY97" fmla="*/ 799505 h 2672762"/>
              <a:gd name="connsiteX98" fmla="*/ 151256 w 2677922"/>
              <a:gd name="connsiteY98" fmla="*/ 779898 h 2672762"/>
              <a:gd name="connsiteX99" fmla="*/ 283347 w 2677922"/>
              <a:gd name="connsiteY99" fmla="*/ 810341 h 2672762"/>
              <a:gd name="connsiteX100" fmla="*/ 331332 w 2677922"/>
              <a:gd name="connsiteY100" fmla="*/ 794345 h 2672762"/>
              <a:gd name="connsiteX101" fmla="*/ 363839 w 2677922"/>
              <a:gd name="connsiteY101" fmla="*/ 737588 h 2672762"/>
              <a:gd name="connsiteX102" fmla="*/ 354551 w 2677922"/>
              <a:gd name="connsiteY102" fmla="*/ 689086 h 2672762"/>
              <a:gd name="connsiteX103" fmla="*/ 266835 w 2677922"/>
              <a:gd name="connsiteY103" fmla="*/ 595694 h 2672762"/>
              <a:gd name="connsiteX104" fmla="*/ 261675 w 2677922"/>
              <a:gd name="connsiteY104" fmla="*/ 529133 h 2672762"/>
              <a:gd name="connsiteX105" fmla="*/ 270447 w 2677922"/>
              <a:gd name="connsiteY105" fmla="*/ 516233 h 2672762"/>
              <a:gd name="connsiteX106" fmla="*/ 349907 w 2677922"/>
              <a:gd name="connsiteY106" fmla="*/ 498690 h 2672762"/>
              <a:gd name="connsiteX107" fmla="*/ 457231 w 2677922"/>
              <a:gd name="connsiteY107" fmla="*/ 555964 h 2672762"/>
              <a:gd name="connsiteX108" fmla="*/ 507797 w 2677922"/>
              <a:gd name="connsiteY108" fmla="*/ 551320 h 2672762"/>
              <a:gd name="connsiteX109" fmla="*/ 551139 w 2677922"/>
              <a:gd name="connsiteY109" fmla="*/ 508494 h 2672762"/>
              <a:gd name="connsiteX110" fmla="*/ 556815 w 2677922"/>
              <a:gd name="connsiteY110" fmla="*/ 456896 h 2672762"/>
              <a:gd name="connsiteX111" fmla="*/ 494381 w 2677922"/>
              <a:gd name="connsiteY111" fmla="*/ 339769 h 2672762"/>
              <a:gd name="connsiteX112" fmla="*/ 505217 w 2677922"/>
              <a:gd name="connsiteY112" fmla="*/ 280432 h 2672762"/>
              <a:gd name="connsiteX113" fmla="*/ 537723 w 2677922"/>
              <a:gd name="connsiteY113" fmla="*/ 256181 h 2672762"/>
              <a:gd name="connsiteX114" fmla="*/ 590353 w 2677922"/>
              <a:gd name="connsiteY114" fmla="*/ 261857 h 2672762"/>
              <a:gd name="connsiteX115" fmla="*/ 679617 w 2677922"/>
              <a:gd name="connsiteY115" fmla="*/ 344929 h 2672762"/>
              <a:gd name="connsiteX116" fmla="*/ 754950 w 2677922"/>
              <a:gd name="connsiteY116" fmla="*/ 355765 h 2672762"/>
              <a:gd name="connsiteX117" fmla="*/ 797260 w 2677922"/>
              <a:gd name="connsiteY117" fmla="*/ 329450 h 2672762"/>
              <a:gd name="connsiteX118" fmla="*/ 811707 w 2677922"/>
              <a:gd name="connsiteY118" fmla="*/ 285076 h 2672762"/>
              <a:gd name="connsiteX119" fmla="*/ 781781 w 2677922"/>
              <a:gd name="connsiteY119" fmla="*/ 156081 h 2672762"/>
              <a:gd name="connsiteX120" fmla="*/ 807064 w 2677922"/>
              <a:gd name="connsiteY120" fmla="*/ 100872 h 2672762"/>
              <a:gd name="connsiteX121" fmla="*/ 841634 w 2677922"/>
              <a:gd name="connsiteY121" fmla="*/ 86424 h 2672762"/>
              <a:gd name="connsiteX122" fmla="*/ 896328 w 2677922"/>
              <a:gd name="connsiteY122" fmla="*/ 106031 h 2672762"/>
              <a:gd name="connsiteX123" fmla="*/ 965469 w 2677922"/>
              <a:gd name="connsiteY123" fmla="*/ 217483 h 2672762"/>
              <a:gd name="connsiteX124" fmla="*/ 1013455 w 2677922"/>
              <a:gd name="connsiteY124" fmla="*/ 240702 h 2672762"/>
              <a:gd name="connsiteX125" fmla="*/ 1077952 w 2677922"/>
              <a:gd name="connsiteY125" fmla="*/ 222642 h 2672762"/>
              <a:gd name="connsiteX126" fmla="*/ 1101687 w 2677922"/>
              <a:gd name="connsiteY126" fmla="*/ 188072 h 2672762"/>
              <a:gd name="connsiteX127" fmla="*/ 1106847 w 2677922"/>
              <a:gd name="connsiteY127" fmla="*/ 53918 h 2672762"/>
              <a:gd name="connsiteX128" fmla="*/ 1145029 w 2677922"/>
              <a:gd name="connsiteY128" fmla="*/ 4900 h 2672762"/>
              <a:gd name="connsiteX129" fmla="*/ 1158960 w 2677922"/>
              <a:gd name="connsiteY129" fmla="*/ 1804 h 2672762"/>
              <a:gd name="connsiteX130" fmla="*/ 1235841 w 2677922"/>
              <a:gd name="connsiteY130" fmla="*/ 48758 h 2672762"/>
              <a:gd name="connsiteX131" fmla="*/ 1269895 w 2677922"/>
              <a:gd name="connsiteY131" fmla="*/ 162273 h 2672762"/>
              <a:gd name="connsiteX132" fmla="*/ 1303434 w 2677922"/>
              <a:gd name="connsiteY132" fmla="*/ 192716 h 2672762"/>
              <a:gd name="connsiteX133" fmla="*/ 1376702 w 2677922"/>
              <a:gd name="connsiteY133" fmla="*/ 192716 h 2672762"/>
              <a:gd name="connsiteX134" fmla="*/ 1409209 w 2677922"/>
              <a:gd name="connsiteY134" fmla="*/ 163305 h 2672762"/>
              <a:gd name="connsiteX135" fmla="*/ 1447392 w 2677922"/>
              <a:gd name="connsiteY135" fmla="*/ 37922 h 2672762"/>
              <a:gd name="connsiteX136" fmla="*/ 1499505 w 2677922"/>
              <a:gd name="connsiteY136" fmla="*/ 256 h 2672762"/>
              <a:gd name="connsiteX137" fmla="*/ 1513436 w 2677922"/>
              <a:gd name="connsiteY137" fmla="*/ 772 h 2672762"/>
              <a:gd name="connsiteX138" fmla="*/ 1573290 w 2677922"/>
              <a:gd name="connsiteY138" fmla="*/ 65269 h 2672762"/>
              <a:gd name="connsiteX139" fmla="*/ 1576902 w 2677922"/>
              <a:gd name="connsiteY139" fmla="*/ 185492 h 2672762"/>
              <a:gd name="connsiteX140" fmla="*/ 1598057 w 2677922"/>
              <a:gd name="connsiteY140" fmla="*/ 220578 h 2672762"/>
              <a:gd name="connsiteX141" fmla="*/ 1674422 w 2677922"/>
              <a:gd name="connsiteY141" fmla="*/ 240702 h 2672762"/>
              <a:gd name="connsiteX142" fmla="*/ 1710540 w 2677922"/>
              <a:gd name="connsiteY142" fmla="*/ 221610 h 2672762"/>
              <a:gd name="connsiteX143" fmla="*/ 1779165 w 2677922"/>
              <a:gd name="connsiteY143" fmla="*/ 111707 h 2672762"/>
              <a:gd name="connsiteX144" fmla="*/ 1845726 w 2677922"/>
              <a:gd name="connsiteY144" fmla="*/ 88488 h 2672762"/>
              <a:gd name="connsiteX145" fmla="*/ 1857594 w 2677922"/>
              <a:gd name="connsiteY145" fmla="*/ 92616 h 2672762"/>
              <a:gd name="connsiteX146" fmla="*/ 1895260 w 2677922"/>
              <a:gd name="connsiteY146" fmla="*/ 166401 h 2672762"/>
              <a:gd name="connsiteX147" fmla="*/ 1868429 w 2677922"/>
              <a:gd name="connsiteY147" fmla="*/ 281980 h 2672762"/>
              <a:gd name="connsiteX148" fmla="*/ 1887004 w 2677922"/>
              <a:gd name="connsiteY148" fmla="*/ 332030 h 2672762"/>
              <a:gd name="connsiteX149" fmla="*/ 1946857 w 2677922"/>
              <a:gd name="connsiteY149" fmla="*/ 365052 h 2672762"/>
              <a:gd name="connsiteX150" fmla="*/ 1986588 w 2677922"/>
              <a:gd name="connsiteY150" fmla="*/ 355765 h 2672762"/>
              <a:gd name="connsiteX151" fmla="*/ 2081528 w 2677922"/>
              <a:gd name="connsiteY151" fmla="*/ 267532 h 2672762"/>
              <a:gd name="connsiteX152" fmla="*/ 2151701 w 2677922"/>
              <a:gd name="connsiteY152" fmla="*/ 261857 h 2672762"/>
              <a:gd name="connsiteX153" fmla="*/ 2155312 w 2677922"/>
              <a:gd name="connsiteY153" fmla="*/ 264437 h 2672762"/>
              <a:gd name="connsiteX154" fmla="*/ 2177500 w 2677922"/>
              <a:gd name="connsiteY154" fmla="*/ 353701 h 2672762"/>
              <a:gd name="connsiteX155" fmla="*/ 2122290 w 2677922"/>
              <a:gd name="connsiteY155" fmla="*/ 456896 h 2672762"/>
              <a:gd name="connsiteX156" fmla="*/ 2126934 w 2677922"/>
              <a:gd name="connsiteY156" fmla="*/ 505914 h 2672762"/>
              <a:gd name="connsiteX157" fmla="*/ 2173372 w 2677922"/>
              <a:gd name="connsiteY157" fmla="*/ 551836 h 2672762"/>
              <a:gd name="connsiteX158" fmla="*/ 2219810 w 2677922"/>
              <a:gd name="connsiteY158" fmla="*/ 555964 h 2672762"/>
              <a:gd name="connsiteX159" fmla="*/ 2336937 w 2677922"/>
              <a:gd name="connsiteY159" fmla="*/ 494046 h 2672762"/>
              <a:gd name="connsiteX160" fmla="*/ 2400917 w 2677922"/>
              <a:gd name="connsiteY160" fmla="*/ 507462 h 2672762"/>
              <a:gd name="connsiteX161" fmla="*/ 2420525 w 2677922"/>
              <a:gd name="connsiteY161" fmla="*/ 533777 h 2672762"/>
              <a:gd name="connsiteX162" fmla="*/ 2415365 w 2677922"/>
              <a:gd name="connsiteY162" fmla="*/ 591566 h 2672762"/>
              <a:gd name="connsiteX163" fmla="*/ 2321973 w 2677922"/>
              <a:gd name="connsiteY163" fmla="*/ 692182 h 2672762"/>
              <a:gd name="connsiteX164" fmla="*/ 2313718 w 2677922"/>
              <a:gd name="connsiteY164" fmla="*/ 733460 h 2672762"/>
              <a:gd name="connsiteX165" fmla="*/ 2349320 w 2677922"/>
              <a:gd name="connsiteY165" fmla="*/ 795377 h 2672762"/>
              <a:gd name="connsiteX166" fmla="*/ 2394726 w 2677922"/>
              <a:gd name="connsiteY166" fmla="*/ 810341 h 2672762"/>
              <a:gd name="connsiteX167" fmla="*/ 2526816 w 2677922"/>
              <a:gd name="connsiteY167" fmla="*/ 780414 h 2672762"/>
              <a:gd name="connsiteX168" fmla="*/ 2575834 w 2677922"/>
              <a:gd name="connsiteY168" fmla="*/ 803117 h 2672762"/>
              <a:gd name="connsiteX169" fmla="*/ 2591313 w 2677922"/>
              <a:gd name="connsiteY169" fmla="*/ 838719 h 2672762"/>
              <a:gd name="connsiteX170" fmla="*/ 2570158 w 2677922"/>
              <a:gd name="connsiteY170" fmla="*/ 896509 h 2672762"/>
              <a:gd name="connsiteX171" fmla="*/ 2461287 w 2677922"/>
              <a:gd name="connsiteY171" fmla="*/ 964102 h 2672762"/>
              <a:gd name="connsiteX172" fmla="*/ 2438068 w 2677922"/>
              <a:gd name="connsiteY172" fmla="*/ 1014668 h 2672762"/>
              <a:gd name="connsiteX173" fmla="*/ 2454063 w 2677922"/>
              <a:gd name="connsiteY173" fmla="*/ 1073489 h 2672762"/>
              <a:gd name="connsiteX174" fmla="*/ 2492762 w 2677922"/>
              <a:gd name="connsiteY174" fmla="*/ 1100836 h 2672762"/>
              <a:gd name="connsiteX175" fmla="*/ 2628464 w 2677922"/>
              <a:gd name="connsiteY175" fmla="*/ 1105996 h 2672762"/>
              <a:gd name="connsiteX176" fmla="*/ 2672322 w 2677922"/>
              <a:gd name="connsiteY176" fmla="*/ 1140566 h 2672762"/>
              <a:gd name="connsiteX177" fmla="*/ 2677998 w 2677922"/>
              <a:gd name="connsiteY177" fmla="*/ 1182360 h 2672762"/>
              <a:gd name="connsiteX178" fmla="*/ 2644459 w 2677922"/>
              <a:gd name="connsiteY178" fmla="*/ 1229830 h 2672762"/>
              <a:gd name="connsiteX179" fmla="*/ 2522172 w 2677922"/>
              <a:gd name="connsiteY179" fmla="*/ 1267497 h 2672762"/>
              <a:gd name="connsiteX180" fmla="*/ 2483990 w 2677922"/>
              <a:gd name="connsiteY180" fmla="*/ 1315998 h 2672762"/>
              <a:gd name="connsiteX181" fmla="*/ 2486570 w 2677922"/>
              <a:gd name="connsiteY181" fmla="*/ 1379980 h 2672762"/>
              <a:gd name="connsiteX182" fmla="*/ 2512885 w 2677922"/>
              <a:gd name="connsiteY182" fmla="*/ 1407842 h 2672762"/>
              <a:gd name="connsiteX183" fmla="*/ 2641363 w 2677922"/>
              <a:gd name="connsiteY183" fmla="*/ 1447057 h 2672762"/>
              <a:gd name="connsiteX184" fmla="*/ 2677998 w 2677922"/>
              <a:gd name="connsiteY184" fmla="*/ 1498138 h 2672762"/>
              <a:gd name="connsiteX185" fmla="*/ 2677998 w 2677922"/>
              <a:gd name="connsiteY185" fmla="*/ 1507426 h 2672762"/>
              <a:gd name="connsiteX186" fmla="*/ 2611952 w 2677922"/>
              <a:gd name="connsiteY186" fmla="*/ 1572955 h 2672762"/>
              <a:gd name="connsiteX187" fmla="*/ 2490182 w 2677922"/>
              <a:gd name="connsiteY187" fmla="*/ 1576567 h 2672762"/>
              <a:gd name="connsiteX188" fmla="*/ 2457675 w 2677922"/>
              <a:gd name="connsiteY188" fmla="*/ 1596690 h 2672762"/>
              <a:gd name="connsiteX189" fmla="*/ 2437036 w 2677922"/>
              <a:gd name="connsiteY189" fmla="*/ 1673055 h 2672762"/>
              <a:gd name="connsiteX190" fmla="*/ 2457159 w 2677922"/>
              <a:gd name="connsiteY190" fmla="*/ 1710205 h 2672762"/>
              <a:gd name="connsiteX191" fmla="*/ 2564483 w 2677922"/>
              <a:gd name="connsiteY191" fmla="*/ 1777282 h 2672762"/>
              <a:gd name="connsiteX192" fmla="*/ 2588733 w 2677922"/>
              <a:gd name="connsiteY192" fmla="*/ 1845907 h 2672762"/>
              <a:gd name="connsiteX193" fmla="*/ 2571706 w 2677922"/>
              <a:gd name="connsiteY193" fmla="*/ 1880994 h 2672762"/>
              <a:gd name="connsiteX194" fmla="*/ 2538684 w 2677922"/>
              <a:gd name="connsiteY194" fmla="*/ 1897505 h 2672762"/>
              <a:gd name="connsiteX195" fmla="*/ 1338521 w 2677922"/>
              <a:gd name="connsiteY195" fmla="*/ 2312867 h 2672762"/>
              <a:gd name="connsiteX196" fmla="*/ 2316814 w 2677922"/>
              <a:gd name="connsiteY196" fmla="*/ 1335605 h 2672762"/>
              <a:gd name="connsiteX197" fmla="*/ 1340068 w 2677922"/>
              <a:gd name="connsiteY197" fmla="*/ 359376 h 2672762"/>
              <a:gd name="connsiteX198" fmla="*/ 361775 w 2677922"/>
              <a:gd name="connsiteY198" fmla="*/ 1331994 h 2672762"/>
              <a:gd name="connsiteX199" fmla="*/ 1338521 w 2677922"/>
              <a:gd name="connsiteY199" fmla="*/ 2312867 h 267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2677922" h="2672762">
                <a:moveTo>
                  <a:pt x="2538684" y="1897505"/>
                </a:moveTo>
                <a:cubicBezTo>
                  <a:pt x="2511337" y="1891313"/>
                  <a:pt x="2483990" y="1885121"/>
                  <a:pt x="2456643" y="1879446"/>
                </a:cubicBezTo>
                <a:cubicBezTo>
                  <a:pt x="2434456" y="1874286"/>
                  <a:pt x="2411753" y="1869642"/>
                  <a:pt x="2389566" y="1863966"/>
                </a:cubicBezTo>
                <a:cubicBezTo>
                  <a:pt x="2375119" y="1860354"/>
                  <a:pt x="2363767" y="1864482"/>
                  <a:pt x="2354479" y="1874802"/>
                </a:cubicBezTo>
                <a:cubicBezTo>
                  <a:pt x="2335389" y="1896989"/>
                  <a:pt x="2320425" y="1922272"/>
                  <a:pt x="2312170" y="1950651"/>
                </a:cubicBezTo>
                <a:cubicBezTo>
                  <a:pt x="2308042" y="1964066"/>
                  <a:pt x="2314234" y="1973869"/>
                  <a:pt x="2322489" y="1983157"/>
                </a:cubicBezTo>
                <a:cubicBezTo>
                  <a:pt x="2352416" y="2015664"/>
                  <a:pt x="2382858" y="2048170"/>
                  <a:pt x="2412785" y="2080161"/>
                </a:cubicBezTo>
                <a:cubicBezTo>
                  <a:pt x="2435488" y="2104412"/>
                  <a:pt x="2436520" y="2118859"/>
                  <a:pt x="2418461" y="2146722"/>
                </a:cubicBezTo>
                <a:cubicBezTo>
                  <a:pt x="2417429" y="2148270"/>
                  <a:pt x="2416397" y="2150334"/>
                  <a:pt x="2414849" y="2151882"/>
                </a:cubicBezTo>
                <a:cubicBezTo>
                  <a:pt x="2380795" y="2197804"/>
                  <a:pt x="2365831" y="2198320"/>
                  <a:pt x="2324037" y="2174585"/>
                </a:cubicBezTo>
                <a:cubicBezTo>
                  <a:pt x="2289982" y="2154978"/>
                  <a:pt x="2253864" y="2137434"/>
                  <a:pt x="2219294" y="2118859"/>
                </a:cubicBezTo>
                <a:cubicBezTo>
                  <a:pt x="2204846" y="2111120"/>
                  <a:pt x="2191431" y="2111120"/>
                  <a:pt x="2178531" y="2120407"/>
                </a:cubicBezTo>
                <a:cubicBezTo>
                  <a:pt x="2157892" y="2134855"/>
                  <a:pt x="2140349" y="2152398"/>
                  <a:pt x="2125386" y="2172521"/>
                </a:cubicBezTo>
                <a:cubicBezTo>
                  <a:pt x="2114550" y="2186968"/>
                  <a:pt x="2114034" y="2201416"/>
                  <a:pt x="2122806" y="2217411"/>
                </a:cubicBezTo>
                <a:cubicBezTo>
                  <a:pt x="2143961" y="2256109"/>
                  <a:pt x="2164600" y="2295323"/>
                  <a:pt x="2184723" y="2334538"/>
                </a:cubicBezTo>
                <a:cubicBezTo>
                  <a:pt x="2198655" y="2361885"/>
                  <a:pt x="2196591" y="2374268"/>
                  <a:pt x="2174404" y="2395423"/>
                </a:cubicBezTo>
                <a:cubicBezTo>
                  <a:pt x="2170792" y="2398519"/>
                  <a:pt x="2167696" y="2402131"/>
                  <a:pt x="2164084" y="2404711"/>
                </a:cubicBezTo>
                <a:cubicBezTo>
                  <a:pt x="2131062" y="2428962"/>
                  <a:pt x="2114034" y="2440829"/>
                  <a:pt x="2075336" y="2401615"/>
                </a:cubicBezTo>
                <a:cubicBezTo>
                  <a:pt x="2047473" y="2373236"/>
                  <a:pt x="2017547" y="2347953"/>
                  <a:pt x="1988652" y="2320606"/>
                </a:cubicBezTo>
                <a:cubicBezTo>
                  <a:pt x="1975236" y="2307707"/>
                  <a:pt x="1960789" y="2305127"/>
                  <a:pt x="1944277" y="2311835"/>
                </a:cubicBezTo>
                <a:cubicBezTo>
                  <a:pt x="1922607" y="2320606"/>
                  <a:pt x="1901968" y="2331958"/>
                  <a:pt x="1883392" y="2346405"/>
                </a:cubicBezTo>
                <a:cubicBezTo>
                  <a:pt x="1867913" y="2358273"/>
                  <a:pt x="1863785" y="2373236"/>
                  <a:pt x="1868429" y="2391811"/>
                </a:cubicBezTo>
                <a:cubicBezTo>
                  <a:pt x="1879264" y="2436701"/>
                  <a:pt x="1889584" y="2482107"/>
                  <a:pt x="1899388" y="2526997"/>
                </a:cubicBezTo>
                <a:cubicBezTo>
                  <a:pt x="1903516" y="2546604"/>
                  <a:pt x="1896808" y="2561568"/>
                  <a:pt x="1879264" y="2571887"/>
                </a:cubicBezTo>
                <a:cubicBezTo>
                  <a:pt x="1867397" y="2579111"/>
                  <a:pt x="1854498" y="2584787"/>
                  <a:pt x="1841082" y="2588915"/>
                </a:cubicBezTo>
                <a:cubicBezTo>
                  <a:pt x="1813736" y="2597686"/>
                  <a:pt x="1798256" y="2592526"/>
                  <a:pt x="1782777" y="2568276"/>
                </a:cubicBezTo>
                <a:cubicBezTo>
                  <a:pt x="1760074" y="2532157"/>
                  <a:pt x="1736855" y="2496555"/>
                  <a:pt x="1715184" y="2459404"/>
                </a:cubicBezTo>
                <a:cubicBezTo>
                  <a:pt x="1703316" y="2439281"/>
                  <a:pt x="1687837" y="2431542"/>
                  <a:pt x="1664618" y="2435669"/>
                </a:cubicBezTo>
                <a:cubicBezTo>
                  <a:pt x="1646043" y="2439281"/>
                  <a:pt x="1627984" y="2443925"/>
                  <a:pt x="1610440" y="2450117"/>
                </a:cubicBezTo>
                <a:cubicBezTo>
                  <a:pt x="1586190" y="2458888"/>
                  <a:pt x="1578450" y="2469208"/>
                  <a:pt x="1577418" y="2495007"/>
                </a:cubicBezTo>
                <a:cubicBezTo>
                  <a:pt x="1575870" y="2535769"/>
                  <a:pt x="1574838" y="2576015"/>
                  <a:pt x="1573806" y="2616777"/>
                </a:cubicBezTo>
                <a:cubicBezTo>
                  <a:pt x="1572774" y="2653928"/>
                  <a:pt x="1563487" y="2665795"/>
                  <a:pt x="1526852" y="2672503"/>
                </a:cubicBezTo>
                <a:cubicBezTo>
                  <a:pt x="1517049" y="2674567"/>
                  <a:pt x="1507245" y="2675599"/>
                  <a:pt x="1497441" y="2676115"/>
                </a:cubicBezTo>
                <a:cubicBezTo>
                  <a:pt x="1473191" y="2677663"/>
                  <a:pt x="1457711" y="2667859"/>
                  <a:pt x="1449972" y="2644124"/>
                </a:cubicBezTo>
                <a:cubicBezTo>
                  <a:pt x="1436040" y="2600782"/>
                  <a:pt x="1422624" y="2557956"/>
                  <a:pt x="1410241" y="2514614"/>
                </a:cubicBezTo>
                <a:cubicBezTo>
                  <a:pt x="1404565" y="2495007"/>
                  <a:pt x="1392698" y="2485719"/>
                  <a:pt x="1373091" y="2482623"/>
                </a:cubicBezTo>
                <a:cubicBezTo>
                  <a:pt x="1350388" y="2479527"/>
                  <a:pt x="1327685" y="2479527"/>
                  <a:pt x="1304982" y="2483139"/>
                </a:cubicBezTo>
                <a:cubicBezTo>
                  <a:pt x="1287955" y="2485719"/>
                  <a:pt x="1277119" y="2494491"/>
                  <a:pt x="1271959" y="2511518"/>
                </a:cubicBezTo>
                <a:cubicBezTo>
                  <a:pt x="1260092" y="2552280"/>
                  <a:pt x="1247192" y="2593042"/>
                  <a:pt x="1234293" y="2633805"/>
                </a:cubicBezTo>
                <a:cubicBezTo>
                  <a:pt x="1222941" y="2670439"/>
                  <a:pt x="1208494" y="2679727"/>
                  <a:pt x="1170828" y="2674567"/>
                </a:cubicBezTo>
                <a:cubicBezTo>
                  <a:pt x="1114070" y="2666827"/>
                  <a:pt x="1107362" y="2659087"/>
                  <a:pt x="1106847" y="2602330"/>
                </a:cubicBezTo>
                <a:cubicBezTo>
                  <a:pt x="1106331" y="2565180"/>
                  <a:pt x="1104783" y="2528545"/>
                  <a:pt x="1103751" y="2491395"/>
                </a:cubicBezTo>
                <a:cubicBezTo>
                  <a:pt x="1103234" y="2474368"/>
                  <a:pt x="1096527" y="2460952"/>
                  <a:pt x="1080532" y="2454244"/>
                </a:cubicBezTo>
                <a:cubicBezTo>
                  <a:pt x="1056281" y="2443925"/>
                  <a:pt x="1031514" y="2436701"/>
                  <a:pt x="1005199" y="2435153"/>
                </a:cubicBezTo>
                <a:cubicBezTo>
                  <a:pt x="989203" y="2434121"/>
                  <a:pt x="977852" y="2440313"/>
                  <a:pt x="969080" y="2454244"/>
                </a:cubicBezTo>
                <a:cubicBezTo>
                  <a:pt x="946894" y="2491395"/>
                  <a:pt x="923159" y="2527513"/>
                  <a:pt x="900456" y="2564148"/>
                </a:cubicBezTo>
                <a:cubicBezTo>
                  <a:pt x="882396" y="2593042"/>
                  <a:pt x="868465" y="2598202"/>
                  <a:pt x="836474" y="2587367"/>
                </a:cubicBezTo>
                <a:cubicBezTo>
                  <a:pt x="834926" y="2586851"/>
                  <a:pt x="833379" y="2586335"/>
                  <a:pt x="831830" y="2585819"/>
                </a:cubicBezTo>
                <a:cubicBezTo>
                  <a:pt x="782297" y="2565696"/>
                  <a:pt x="772493" y="2554344"/>
                  <a:pt x="785392" y="2504810"/>
                </a:cubicBezTo>
                <a:cubicBezTo>
                  <a:pt x="795196" y="2467144"/>
                  <a:pt x="802420" y="2428962"/>
                  <a:pt x="811707" y="2390779"/>
                </a:cubicBezTo>
                <a:cubicBezTo>
                  <a:pt x="816351" y="2371172"/>
                  <a:pt x="811191" y="2356209"/>
                  <a:pt x="794680" y="2344341"/>
                </a:cubicBezTo>
                <a:cubicBezTo>
                  <a:pt x="777137" y="2331958"/>
                  <a:pt x="759078" y="2321122"/>
                  <a:pt x="739470" y="2312351"/>
                </a:cubicBezTo>
                <a:cubicBezTo>
                  <a:pt x="720895" y="2304095"/>
                  <a:pt x="704900" y="2307191"/>
                  <a:pt x="689421" y="2321638"/>
                </a:cubicBezTo>
                <a:cubicBezTo>
                  <a:pt x="658462" y="2351049"/>
                  <a:pt x="626988" y="2379944"/>
                  <a:pt x="596029" y="2408838"/>
                </a:cubicBezTo>
                <a:cubicBezTo>
                  <a:pt x="572810" y="2431026"/>
                  <a:pt x="557847" y="2432057"/>
                  <a:pt x="530500" y="2415030"/>
                </a:cubicBezTo>
                <a:cubicBezTo>
                  <a:pt x="527404" y="2412966"/>
                  <a:pt x="524308" y="2410902"/>
                  <a:pt x="521212" y="2408838"/>
                </a:cubicBezTo>
                <a:cubicBezTo>
                  <a:pt x="481482" y="2380460"/>
                  <a:pt x="477870" y="2365496"/>
                  <a:pt x="500573" y="2322670"/>
                </a:cubicBezTo>
                <a:cubicBezTo>
                  <a:pt x="519148" y="2287584"/>
                  <a:pt x="537207" y="2252497"/>
                  <a:pt x="556298" y="2217927"/>
                </a:cubicBezTo>
                <a:cubicBezTo>
                  <a:pt x="566102" y="2199868"/>
                  <a:pt x="564555" y="2184388"/>
                  <a:pt x="552171" y="2168909"/>
                </a:cubicBezTo>
                <a:cubicBezTo>
                  <a:pt x="538756" y="2151882"/>
                  <a:pt x="523276" y="2136402"/>
                  <a:pt x="505733" y="2122987"/>
                </a:cubicBezTo>
                <a:cubicBezTo>
                  <a:pt x="490254" y="2111120"/>
                  <a:pt x="474774" y="2110088"/>
                  <a:pt x="457747" y="2119375"/>
                </a:cubicBezTo>
                <a:cubicBezTo>
                  <a:pt x="419564" y="2140014"/>
                  <a:pt x="380866" y="2160653"/>
                  <a:pt x="341652" y="2180777"/>
                </a:cubicBezTo>
                <a:cubicBezTo>
                  <a:pt x="314305" y="2195224"/>
                  <a:pt x="298310" y="2191612"/>
                  <a:pt x="278187" y="2168909"/>
                </a:cubicBezTo>
                <a:cubicBezTo>
                  <a:pt x="276639" y="2167361"/>
                  <a:pt x="275607" y="2165813"/>
                  <a:pt x="274059" y="2164265"/>
                </a:cubicBezTo>
                <a:cubicBezTo>
                  <a:pt x="238456" y="2122987"/>
                  <a:pt x="238972" y="2108540"/>
                  <a:pt x="276639" y="2069325"/>
                </a:cubicBezTo>
                <a:cubicBezTo>
                  <a:pt x="302954" y="2041463"/>
                  <a:pt x="327721" y="2013084"/>
                  <a:pt x="354551" y="1986253"/>
                </a:cubicBezTo>
                <a:cubicBezTo>
                  <a:pt x="367967" y="1972322"/>
                  <a:pt x="370547" y="1957874"/>
                  <a:pt x="363839" y="1940847"/>
                </a:cubicBezTo>
                <a:cubicBezTo>
                  <a:pt x="355067" y="1918660"/>
                  <a:pt x="342684" y="1898021"/>
                  <a:pt x="328237" y="1878930"/>
                </a:cubicBezTo>
                <a:cubicBezTo>
                  <a:pt x="316369" y="1863450"/>
                  <a:pt x="300374" y="1861902"/>
                  <a:pt x="283347" y="1866030"/>
                </a:cubicBezTo>
                <a:cubicBezTo>
                  <a:pt x="245680" y="1874802"/>
                  <a:pt x="208530" y="1883573"/>
                  <a:pt x="170864" y="1891829"/>
                </a:cubicBezTo>
                <a:cubicBezTo>
                  <a:pt x="165704" y="1892861"/>
                  <a:pt x="160544" y="1894409"/>
                  <a:pt x="155900" y="1895441"/>
                </a:cubicBezTo>
                <a:cubicBezTo>
                  <a:pt x="127521" y="1900601"/>
                  <a:pt x="113074" y="1893893"/>
                  <a:pt x="100175" y="1868094"/>
                </a:cubicBezTo>
                <a:cubicBezTo>
                  <a:pt x="95531" y="1858291"/>
                  <a:pt x="90887" y="1848487"/>
                  <a:pt x="87275" y="1838168"/>
                </a:cubicBezTo>
                <a:cubicBezTo>
                  <a:pt x="77988" y="1810821"/>
                  <a:pt x="83147" y="1795341"/>
                  <a:pt x="107915" y="1779862"/>
                </a:cubicBezTo>
                <a:cubicBezTo>
                  <a:pt x="143001" y="1757675"/>
                  <a:pt x="178603" y="1735488"/>
                  <a:pt x="213690" y="1713817"/>
                </a:cubicBezTo>
                <a:cubicBezTo>
                  <a:pt x="241552" y="1696274"/>
                  <a:pt x="245680" y="1686470"/>
                  <a:pt x="238972" y="1654480"/>
                </a:cubicBezTo>
                <a:cubicBezTo>
                  <a:pt x="234845" y="1636420"/>
                  <a:pt x="230201" y="1617845"/>
                  <a:pt x="222977" y="1600818"/>
                </a:cubicBezTo>
                <a:cubicBezTo>
                  <a:pt x="215753" y="1583791"/>
                  <a:pt x="203370" y="1575535"/>
                  <a:pt x="184279" y="1575019"/>
                </a:cubicBezTo>
                <a:cubicBezTo>
                  <a:pt x="142485" y="1574503"/>
                  <a:pt x="101207" y="1572955"/>
                  <a:pt x="59413" y="1571407"/>
                </a:cubicBezTo>
                <a:cubicBezTo>
                  <a:pt x="21746" y="1570375"/>
                  <a:pt x="10395" y="1560572"/>
                  <a:pt x="3687" y="1524453"/>
                </a:cubicBezTo>
                <a:cubicBezTo>
                  <a:pt x="3171" y="1520841"/>
                  <a:pt x="2139" y="1517230"/>
                  <a:pt x="1623" y="1513618"/>
                </a:cubicBezTo>
                <a:cubicBezTo>
                  <a:pt x="-4053" y="1467696"/>
                  <a:pt x="3687" y="1455828"/>
                  <a:pt x="48577" y="1442413"/>
                </a:cubicBezTo>
                <a:cubicBezTo>
                  <a:pt x="85727" y="1431061"/>
                  <a:pt x="122877" y="1418678"/>
                  <a:pt x="160544" y="1408358"/>
                </a:cubicBezTo>
                <a:cubicBezTo>
                  <a:pt x="181183" y="1402683"/>
                  <a:pt x="192018" y="1390815"/>
                  <a:pt x="194083" y="1370692"/>
                </a:cubicBezTo>
                <a:cubicBezTo>
                  <a:pt x="196147" y="1346957"/>
                  <a:pt x="197178" y="1322706"/>
                  <a:pt x="192534" y="1298971"/>
                </a:cubicBezTo>
                <a:cubicBezTo>
                  <a:pt x="189954" y="1283492"/>
                  <a:pt x="181183" y="1274204"/>
                  <a:pt x="166220" y="1269560"/>
                </a:cubicBezTo>
                <a:cubicBezTo>
                  <a:pt x="126490" y="1257693"/>
                  <a:pt x="86759" y="1245310"/>
                  <a:pt x="47029" y="1232926"/>
                </a:cubicBezTo>
                <a:cubicBezTo>
                  <a:pt x="3687" y="1219511"/>
                  <a:pt x="-957" y="1212287"/>
                  <a:pt x="1623" y="1166881"/>
                </a:cubicBezTo>
                <a:cubicBezTo>
                  <a:pt x="2139" y="1157593"/>
                  <a:pt x="4203" y="1148306"/>
                  <a:pt x="6267" y="1139534"/>
                </a:cubicBezTo>
                <a:cubicBezTo>
                  <a:pt x="12459" y="1116831"/>
                  <a:pt x="25358" y="1106512"/>
                  <a:pt x="49093" y="1105480"/>
                </a:cubicBezTo>
                <a:cubicBezTo>
                  <a:pt x="87791" y="1103932"/>
                  <a:pt x="125974" y="1102900"/>
                  <a:pt x="164672" y="1101868"/>
                </a:cubicBezTo>
                <a:cubicBezTo>
                  <a:pt x="170348" y="1101868"/>
                  <a:pt x="176023" y="1101352"/>
                  <a:pt x="181699" y="1101352"/>
                </a:cubicBezTo>
                <a:cubicBezTo>
                  <a:pt x="207498" y="1102384"/>
                  <a:pt x="220913" y="1087936"/>
                  <a:pt x="227621" y="1065233"/>
                </a:cubicBezTo>
                <a:cubicBezTo>
                  <a:pt x="232781" y="1048206"/>
                  <a:pt x="237425" y="1031179"/>
                  <a:pt x="241036" y="1014152"/>
                </a:cubicBezTo>
                <a:cubicBezTo>
                  <a:pt x="245680" y="990417"/>
                  <a:pt x="240005" y="979065"/>
                  <a:pt x="219366" y="965650"/>
                </a:cubicBezTo>
                <a:cubicBezTo>
                  <a:pt x="184279" y="943463"/>
                  <a:pt x="148676" y="921276"/>
                  <a:pt x="113590" y="899605"/>
                </a:cubicBezTo>
                <a:cubicBezTo>
                  <a:pt x="82116" y="879997"/>
                  <a:pt x="77472" y="867614"/>
                  <a:pt x="89855" y="832012"/>
                </a:cubicBezTo>
                <a:cubicBezTo>
                  <a:pt x="93467" y="820660"/>
                  <a:pt x="98111" y="809309"/>
                  <a:pt x="104818" y="799505"/>
                </a:cubicBezTo>
                <a:cubicBezTo>
                  <a:pt x="115654" y="782994"/>
                  <a:pt x="130617" y="774738"/>
                  <a:pt x="151256" y="779898"/>
                </a:cubicBezTo>
                <a:cubicBezTo>
                  <a:pt x="195114" y="790217"/>
                  <a:pt x="239489" y="799505"/>
                  <a:pt x="283347" y="810341"/>
                </a:cubicBezTo>
                <a:cubicBezTo>
                  <a:pt x="303469" y="815500"/>
                  <a:pt x="318949" y="810857"/>
                  <a:pt x="331332" y="794345"/>
                </a:cubicBezTo>
                <a:cubicBezTo>
                  <a:pt x="344232" y="776802"/>
                  <a:pt x="355584" y="757711"/>
                  <a:pt x="363839" y="737588"/>
                </a:cubicBezTo>
                <a:cubicBezTo>
                  <a:pt x="371063" y="719529"/>
                  <a:pt x="368999" y="704049"/>
                  <a:pt x="354551" y="689086"/>
                </a:cubicBezTo>
                <a:cubicBezTo>
                  <a:pt x="324625" y="658643"/>
                  <a:pt x="296246" y="627169"/>
                  <a:pt x="266835" y="595694"/>
                </a:cubicBezTo>
                <a:cubicBezTo>
                  <a:pt x="244132" y="570927"/>
                  <a:pt x="243100" y="556996"/>
                  <a:pt x="261675" y="529133"/>
                </a:cubicBezTo>
                <a:cubicBezTo>
                  <a:pt x="264771" y="525005"/>
                  <a:pt x="267351" y="520361"/>
                  <a:pt x="270447" y="516233"/>
                </a:cubicBezTo>
                <a:cubicBezTo>
                  <a:pt x="296762" y="481663"/>
                  <a:pt x="311209" y="478567"/>
                  <a:pt x="349907" y="498690"/>
                </a:cubicBezTo>
                <a:cubicBezTo>
                  <a:pt x="386026" y="517781"/>
                  <a:pt x="422144" y="536357"/>
                  <a:pt x="457231" y="555964"/>
                </a:cubicBezTo>
                <a:cubicBezTo>
                  <a:pt x="475806" y="566283"/>
                  <a:pt x="492318" y="564219"/>
                  <a:pt x="507797" y="551320"/>
                </a:cubicBezTo>
                <a:cubicBezTo>
                  <a:pt x="523276" y="538421"/>
                  <a:pt x="537723" y="523973"/>
                  <a:pt x="551139" y="508494"/>
                </a:cubicBezTo>
                <a:cubicBezTo>
                  <a:pt x="564555" y="492499"/>
                  <a:pt x="567650" y="476503"/>
                  <a:pt x="556815" y="456896"/>
                </a:cubicBezTo>
                <a:cubicBezTo>
                  <a:pt x="535143" y="418198"/>
                  <a:pt x="515020" y="378983"/>
                  <a:pt x="494381" y="339769"/>
                </a:cubicBezTo>
                <a:cubicBezTo>
                  <a:pt x="480966" y="313970"/>
                  <a:pt x="484062" y="300039"/>
                  <a:pt x="505217" y="280432"/>
                </a:cubicBezTo>
                <a:cubicBezTo>
                  <a:pt x="515020" y="271144"/>
                  <a:pt x="525856" y="263405"/>
                  <a:pt x="537723" y="256181"/>
                </a:cubicBezTo>
                <a:cubicBezTo>
                  <a:pt x="558362" y="244313"/>
                  <a:pt x="572810" y="245861"/>
                  <a:pt x="590353" y="261857"/>
                </a:cubicBezTo>
                <a:cubicBezTo>
                  <a:pt x="620280" y="289203"/>
                  <a:pt x="650207" y="317066"/>
                  <a:pt x="679617" y="344929"/>
                </a:cubicBezTo>
                <a:cubicBezTo>
                  <a:pt x="710576" y="374340"/>
                  <a:pt x="717284" y="375372"/>
                  <a:pt x="754950" y="355765"/>
                </a:cubicBezTo>
                <a:cubicBezTo>
                  <a:pt x="769913" y="348025"/>
                  <a:pt x="783845" y="339769"/>
                  <a:pt x="797260" y="329450"/>
                </a:cubicBezTo>
                <a:cubicBezTo>
                  <a:pt x="811707" y="317582"/>
                  <a:pt x="816351" y="303651"/>
                  <a:pt x="811707" y="285076"/>
                </a:cubicBezTo>
                <a:cubicBezTo>
                  <a:pt x="800872" y="242249"/>
                  <a:pt x="791585" y="198907"/>
                  <a:pt x="781781" y="156081"/>
                </a:cubicBezTo>
                <a:cubicBezTo>
                  <a:pt x="775589" y="128218"/>
                  <a:pt x="782297" y="114287"/>
                  <a:pt x="807064" y="100872"/>
                </a:cubicBezTo>
                <a:cubicBezTo>
                  <a:pt x="818415" y="95196"/>
                  <a:pt x="829766" y="90552"/>
                  <a:pt x="841634" y="86424"/>
                </a:cubicBezTo>
                <a:cubicBezTo>
                  <a:pt x="866917" y="78685"/>
                  <a:pt x="881364" y="83328"/>
                  <a:pt x="896328" y="106031"/>
                </a:cubicBezTo>
                <a:cubicBezTo>
                  <a:pt x="920062" y="142666"/>
                  <a:pt x="943798" y="179300"/>
                  <a:pt x="965469" y="217483"/>
                </a:cubicBezTo>
                <a:cubicBezTo>
                  <a:pt x="976820" y="237090"/>
                  <a:pt x="992299" y="243797"/>
                  <a:pt x="1013455" y="240702"/>
                </a:cubicBezTo>
                <a:cubicBezTo>
                  <a:pt x="1035641" y="237090"/>
                  <a:pt x="1057313" y="231414"/>
                  <a:pt x="1077952" y="222642"/>
                </a:cubicBezTo>
                <a:cubicBezTo>
                  <a:pt x="1092915" y="215935"/>
                  <a:pt x="1101171" y="205615"/>
                  <a:pt x="1101687" y="188072"/>
                </a:cubicBezTo>
                <a:cubicBezTo>
                  <a:pt x="1102719" y="143182"/>
                  <a:pt x="1105298" y="98808"/>
                  <a:pt x="1106847" y="53918"/>
                </a:cubicBezTo>
                <a:cubicBezTo>
                  <a:pt x="1107878" y="25023"/>
                  <a:pt x="1117166" y="12640"/>
                  <a:pt x="1145029" y="4900"/>
                </a:cubicBezTo>
                <a:cubicBezTo>
                  <a:pt x="1149672" y="3868"/>
                  <a:pt x="1154316" y="2320"/>
                  <a:pt x="1158960" y="1804"/>
                </a:cubicBezTo>
                <a:cubicBezTo>
                  <a:pt x="1210042" y="-3872"/>
                  <a:pt x="1222426" y="1804"/>
                  <a:pt x="1235841" y="48758"/>
                </a:cubicBezTo>
                <a:cubicBezTo>
                  <a:pt x="1246676" y="86940"/>
                  <a:pt x="1259576" y="124091"/>
                  <a:pt x="1269895" y="162273"/>
                </a:cubicBezTo>
                <a:cubicBezTo>
                  <a:pt x="1275055" y="180332"/>
                  <a:pt x="1285890" y="190136"/>
                  <a:pt x="1303434" y="192716"/>
                </a:cubicBezTo>
                <a:cubicBezTo>
                  <a:pt x="1327685" y="195812"/>
                  <a:pt x="1352452" y="195812"/>
                  <a:pt x="1376702" y="192716"/>
                </a:cubicBezTo>
                <a:cubicBezTo>
                  <a:pt x="1393730" y="190652"/>
                  <a:pt x="1404049" y="180332"/>
                  <a:pt x="1409209" y="163305"/>
                </a:cubicBezTo>
                <a:cubicBezTo>
                  <a:pt x="1421593" y="121511"/>
                  <a:pt x="1434492" y="79717"/>
                  <a:pt x="1447392" y="37922"/>
                </a:cubicBezTo>
                <a:cubicBezTo>
                  <a:pt x="1457195" y="6964"/>
                  <a:pt x="1466998" y="-260"/>
                  <a:pt x="1499505" y="256"/>
                </a:cubicBezTo>
                <a:cubicBezTo>
                  <a:pt x="1504149" y="256"/>
                  <a:pt x="1508793" y="256"/>
                  <a:pt x="1513436" y="772"/>
                </a:cubicBezTo>
                <a:cubicBezTo>
                  <a:pt x="1559358" y="5416"/>
                  <a:pt x="1572258" y="19347"/>
                  <a:pt x="1573290" y="65269"/>
                </a:cubicBezTo>
                <a:cubicBezTo>
                  <a:pt x="1574322" y="105515"/>
                  <a:pt x="1575870" y="145246"/>
                  <a:pt x="1576902" y="185492"/>
                </a:cubicBezTo>
                <a:cubicBezTo>
                  <a:pt x="1577418" y="201487"/>
                  <a:pt x="1583093" y="213871"/>
                  <a:pt x="1598057" y="220578"/>
                </a:cubicBezTo>
                <a:cubicBezTo>
                  <a:pt x="1622308" y="231414"/>
                  <a:pt x="1647590" y="238638"/>
                  <a:pt x="1674422" y="240702"/>
                </a:cubicBezTo>
                <a:cubicBezTo>
                  <a:pt x="1690933" y="241733"/>
                  <a:pt x="1702285" y="235026"/>
                  <a:pt x="1710540" y="221610"/>
                </a:cubicBezTo>
                <a:cubicBezTo>
                  <a:pt x="1733243" y="184976"/>
                  <a:pt x="1756462" y="148342"/>
                  <a:pt x="1779165" y="111707"/>
                </a:cubicBezTo>
                <a:cubicBezTo>
                  <a:pt x="1798772" y="80749"/>
                  <a:pt x="1810640" y="76621"/>
                  <a:pt x="1845726" y="88488"/>
                </a:cubicBezTo>
                <a:cubicBezTo>
                  <a:pt x="1849854" y="90036"/>
                  <a:pt x="1853466" y="91068"/>
                  <a:pt x="1857594" y="92616"/>
                </a:cubicBezTo>
                <a:cubicBezTo>
                  <a:pt x="1898356" y="110159"/>
                  <a:pt x="1905063" y="123059"/>
                  <a:pt x="1895260" y="166401"/>
                </a:cubicBezTo>
                <a:cubicBezTo>
                  <a:pt x="1886488" y="205099"/>
                  <a:pt x="1877717" y="243281"/>
                  <a:pt x="1868429" y="281980"/>
                </a:cubicBezTo>
                <a:cubicBezTo>
                  <a:pt x="1863269" y="303135"/>
                  <a:pt x="1868429" y="319646"/>
                  <a:pt x="1887004" y="332030"/>
                </a:cubicBezTo>
                <a:cubicBezTo>
                  <a:pt x="1906096" y="344929"/>
                  <a:pt x="1925187" y="356796"/>
                  <a:pt x="1946857" y="365052"/>
                </a:cubicBezTo>
                <a:cubicBezTo>
                  <a:pt x="1962337" y="370728"/>
                  <a:pt x="1974720" y="367116"/>
                  <a:pt x="1986588" y="355765"/>
                </a:cubicBezTo>
                <a:cubicBezTo>
                  <a:pt x="2018062" y="325838"/>
                  <a:pt x="2049537" y="296943"/>
                  <a:pt x="2081528" y="267532"/>
                </a:cubicBezTo>
                <a:cubicBezTo>
                  <a:pt x="2107843" y="242765"/>
                  <a:pt x="2122290" y="241733"/>
                  <a:pt x="2151701" y="261857"/>
                </a:cubicBezTo>
                <a:cubicBezTo>
                  <a:pt x="2153248" y="262889"/>
                  <a:pt x="2154281" y="263405"/>
                  <a:pt x="2155312" y="264437"/>
                </a:cubicBezTo>
                <a:cubicBezTo>
                  <a:pt x="2205363" y="300555"/>
                  <a:pt x="2198139" y="316034"/>
                  <a:pt x="2177500" y="353701"/>
                </a:cubicBezTo>
                <a:cubicBezTo>
                  <a:pt x="2158925" y="387755"/>
                  <a:pt x="2141381" y="422842"/>
                  <a:pt x="2122290" y="456896"/>
                </a:cubicBezTo>
                <a:cubicBezTo>
                  <a:pt x="2112487" y="474955"/>
                  <a:pt x="2114550" y="490435"/>
                  <a:pt x="2126934" y="505914"/>
                </a:cubicBezTo>
                <a:cubicBezTo>
                  <a:pt x="2140865" y="522941"/>
                  <a:pt x="2156345" y="538421"/>
                  <a:pt x="2173372" y="551836"/>
                </a:cubicBezTo>
                <a:cubicBezTo>
                  <a:pt x="2187819" y="563187"/>
                  <a:pt x="2202783" y="564735"/>
                  <a:pt x="2219810" y="555964"/>
                </a:cubicBezTo>
                <a:cubicBezTo>
                  <a:pt x="2258508" y="534809"/>
                  <a:pt x="2297722" y="514170"/>
                  <a:pt x="2336937" y="494046"/>
                </a:cubicBezTo>
                <a:cubicBezTo>
                  <a:pt x="2364799" y="479599"/>
                  <a:pt x="2380795" y="482695"/>
                  <a:pt x="2400917" y="507462"/>
                </a:cubicBezTo>
                <a:cubicBezTo>
                  <a:pt x="2408141" y="515717"/>
                  <a:pt x="2414849" y="524489"/>
                  <a:pt x="2420525" y="533777"/>
                </a:cubicBezTo>
                <a:cubicBezTo>
                  <a:pt x="2434972" y="556480"/>
                  <a:pt x="2433424" y="571443"/>
                  <a:pt x="2415365" y="591566"/>
                </a:cubicBezTo>
                <a:cubicBezTo>
                  <a:pt x="2384406" y="625105"/>
                  <a:pt x="2353448" y="659159"/>
                  <a:pt x="2321973" y="692182"/>
                </a:cubicBezTo>
                <a:cubicBezTo>
                  <a:pt x="2310106" y="704565"/>
                  <a:pt x="2307526" y="717981"/>
                  <a:pt x="2313718" y="733460"/>
                </a:cubicBezTo>
                <a:cubicBezTo>
                  <a:pt x="2323005" y="755647"/>
                  <a:pt x="2334357" y="776286"/>
                  <a:pt x="2349320" y="795377"/>
                </a:cubicBezTo>
                <a:cubicBezTo>
                  <a:pt x="2361187" y="810857"/>
                  <a:pt x="2375635" y="814984"/>
                  <a:pt x="2394726" y="810341"/>
                </a:cubicBezTo>
                <a:cubicBezTo>
                  <a:pt x="2438584" y="799505"/>
                  <a:pt x="2482958" y="789701"/>
                  <a:pt x="2526816" y="780414"/>
                </a:cubicBezTo>
                <a:cubicBezTo>
                  <a:pt x="2550035" y="775254"/>
                  <a:pt x="2563967" y="781962"/>
                  <a:pt x="2575834" y="803117"/>
                </a:cubicBezTo>
                <a:cubicBezTo>
                  <a:pt x="2582026" y="814468"/>
                  <a:pt x="2587186" y="826336"/>
                  <a:pt x="2591313" y="838719"/>
                </a:cubicBezTo>
                <a:cubicBezTo>
                  <a:pt x="2600085" y="867098"/>
                  <a:pt x="2595441" y="880514"/>
                  <a:pt x="2570158" y="896509"/>
                </a:cubicBezTo>
                <a:cubicBezTo>
                  <a:pt x="2534040" y="919212"/>
                  <a:pt x="2498437" y="942947"/>
                  <a:pt x="2461287" y="964102"/>
                </a:cubicBezTo>
                <a:cubicBezTo>
                  <a:pt x="2440132" y="976485"/>
                  <a:pt x="2434456" y="992997"/>
                  <a:pt x="2438068" y="1014668"/>
                </a:cubicBezTo>
                <a:cubicBezTo>
                  <a:pt x="2441164" y="1034791"/>
                  <a:pt x="2446840" y="1054398"/>
                  <a:pt x="2454063" y="1073489"/>
                </a:cubicBezTo>
                <a:cubicBezTo>
                  <a:pt x="2460771" y="1091032"/>
                  <a:pt x="2472638" y="1100320"/>
                  <a:pt x="2492762" y="1100836"/>
                </a:cubicBezTo>
                <a:cubicBezTo>
                  <a:pt x="2538168" y="1101352"/>
                  <a:pt x="2583058" y="1104448"/>
                  <a:pt x="2628464" y="1105996"/>
                </a:cubicBezTo>
                <a:cubicBezTo>
                  <a:pt x="2653230" y="1107028"/>
                  <a:pt x="2665614" y="1116831"/>
                  <a:pt x="2672322" y="1140566"/>
                </a:cubicBezTo>
                <a:cubicBezTo>
                  <a:pt x="2676449" y="1153982"/>
                  <a:pt x="2677998" y="1167913"/>
                  <a:pt x="2677998" y="1182360"/>
                </a:cubicBezTo>
                <a:cubicBezTo>
                  <a:pt x="2677998" y="1210223"/>
                  <a:pt x="2670258" y="1221575"/>
                  <a:pt x="2644459" y="1229830"/>
                </a:cubicBezTo>
                <a:cubicBezTo>
                  <a:pt x="2603697" y="1242730"/>
                  <a:pt x="2562934" y="1255113"/>
                  <a:pt x="2522172" y="1267497"/>
                </a:cubicBezTo>
                <a:cubicBezTo>
                  <a:pt x="2492762" y="1276268"/>
                  <a:pt x="2485022" y="1285556"/>
                  <a:pt x="2483990" y="1315998"/>
                </a:cubicBezTo>
                <a:cubicBezTo>
                  <a:pt x="2483474" y="1337153"/>
                  <a:pt x="2481926" y="1358824"/>
                  <a:pt x="2486570" y="1379980"/>
                </a:cubicBezTo>
                <a:cubicBezTo>
                  <a:pt x="2489666" y="1394427"/>
                  <a:pt x="2498437" y="1403199"/>
                  <a:pt x="2512885" y="1407842"/>
                </a:cubicBezTo>
                <a:cubicBezTo>
                  <a:pt x="2555711" y="1420742"/>
                  <a:pt x="2598537" y="1433641"/>
                  <a:pt x="2641363" y="1447057"/>
                </a:cubicBezTo>
                <a:cubicBezTo>
                  <a:pt x="2671290" y="1456344"/>
                  <a:pt x="2678514" y="1466664"/>
                  <a:pt x="2677998" y="1498138"/>
                </a:cubicBezTo>
                <a:cubicBezTo>
                  <a:pt x="2677998" y="1501234"/>
                  <a:pt x="2677998" y="1504330"/>
                  <a:pt x="2677998" y="1507426"/>
                </a:cubicBezTo>
                <a:cubicBezTo>
                  <a:pt x="2675934" y="1555928"/>
                  <a:pt x="2660454" y="1571407"/>
                  <a:pt x="2611952" y="1572955"/>
                </a:cubicBezTo>
                <a:cubicBezTo>
                  <a:pt x="2571190" y="1573987"/>
                  <a:pt x="2530944" y="1576051"/>
                  <a:pt x="2490182" y="1576567"/>
                </a:cubicBezTo>
                <a:cubicBezTo>
                  <a:pt x="2474702" y="1577083"/>
                  <a:pt x="2463867" y="1583791"/>
                  <a:pt x="2457675" y="1596690"/>
                </a:cubicBezTo>
                <a:cubicBezTo>
                  <a:pt x="2446324" y="1620941"/>
                  <a:pt x="2439100" y="1646224"/>
                  <a:pt x="2437036" y="1673055"/>
                </a:cubicBezTo>
                <a:cubicBezTo>
                  <a:pt x="2435488" y="1690082"/>
                  <a:pt x="2442712" y="1701434"/>
                  <a:pt x="2457159" y="1710205"/>
                </a:cubicBezTo>
                <a:cubicBezTo>
                  <a:pt x="2493278" y="1732392"/>
                  <a:pt x="2528880" y="1754579"/>
                  <a:pt x="2564483" y="1777282"/>
                </a:cubicBezTo>
                <a:cubicBezTo>
                  <a:pt x="2596989" y="1797405"/>
                  <a:pt x="2601117" y="1809789"/>
                  <a:pt x="2588733" y="1845907"/>
                </a:cubicBezTo>
                <a:cubicBezTo>
                  <a:pt x="2584606" y="1858291"/>
                  <a:pt x="2578930" y="1870158"/>
                  <a:pt x="2571706" y="1880994"/>
                </a:cubicBezTo>
                <a:cubicBezTo>
                  <a:pt x="2564998" y="1890797"/>
                  <a:pt x="2554163" y="1897505"/>
                  <a:pt x="2538684" y="1897505"/>
                </a:cubicBezTo>
                <a:close/>
                <a:moveTo>
                  <a:pt x="1338521" y="2312867"/>
                </a:moveTo>
                <a:cubicBezTo>
                  <a:pt x="1869461" y="2314931"/>
                  <a:pt x="2317329" y="1887701"/>
                  <a:pt x="2316814" y="1335605"/>
                </a:cubicBezTo>
                <a:cubicBezTo>
                  <a:pt x="2316298" y="792797"/>
                  <a:pt x="1880813" y="359892"/>
                  <a:pt x="1340068" y="359376"/>
                </a:cubicBezTo>
                <a:cubicBezTo>
                  <a:pt x="796228" y="358860"/>
                  <a:pt x="363839" y="794861"/>
                  <a:pt x="361775" y="1331994"/>
                </a:cubicBezTo>
                <a:cubicBezTo>
                  <a:pt x="359711" y="1882026"/>
                  <a:pt x="806032" y="2314415"/>
                  <a:pt x="1338521" y="2312867"/>
                </a:cubicBezTo>
                <a:close/>
              </a:path>
            </a:pathLst>
          </a:custGeom>
          <a:solidFill>
            <a:schemeClr val="accent2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3619EC2-EF46-457A-8506-96E5D2A6F3FD}"/>
              </a:ext>
            </a:extLst>
          </p:cNvPr>
          <p:cNvSpPr/>
          <p:nvPr userDrawn="1"/>
        </p:nvSpPr>
        <p:spPr>
          <a:xfrm>
            <a:off x="4467128" y="3307490"/>
            <a:ext cx="2569435" cy="25694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18F45E2-FEE5-45DD-A3A8-FBFF07EFDEA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679565" y="3529451"/>
            <a:ext cx="2158972" cy="215897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2063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6C827905-4FE9-406C-BD88-53FA21331890}"/>
              </a:ext>
            </a:extLst>
          </p:cNvPr>
          <p:cNvSpPr/>
          <p:nvPr userDrawn="1"/>
        </p:nvSpPr>
        <p:spPr>
          <a:xfrm>
            <a:off x="0" y="2497335"/>
            <a:ext cx="4871870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6B44229-964E-41DE-98DF-C09F77E63226}"/>
              </a:ext>
            </a:extLst>
          </p:cNvPr>
          <p:cNvSpPr/>
          <p:nvPr userDrawn="1"/>
        </p:nvSpPr>
        <p:spPr>
          <a:xfrm>
            <a:off x="7320144" y="3862911"/>
            <a:ext cx="4871858" cy="13681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0D9682-342B-41B2-9236-ACEF1F866C06}"/>
              </a:ext>
            </a:extLst>
          </p:cNvPr>
          <p:cNvGrpSpPr/>
          <p:nvPr userDrawn="1"/>
        </p:nvGrpSpPr>
        <p:grpSpPr>
          <a:xfrm>
            <a:off x="3738729" y="1908801"/>
            <a:ext cx="2226165" cy="4154968"/>
            <a:chOff x="3501573" y="3178068"/>
            <a:chExt cx="1340594" cy="273784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F1A89A5-A87C-4F01-8755-896E9E4FE10E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4B6B8D1-034A-4AA2-AE8B-1C03393781D1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6E52E28-70A0-42AC-A545-9E85CBA76168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84E52CC-D383-4B43-94B0-82BC639397F5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E95D1F-682C-4E65-B1FF-16030556E1E6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5569B1F-60EE-4058-B4EC-169FF466B1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973404C-5CC4-451C-9A6C-5BF9D6C31D00}"/>
                </a:ext>
              </a:extLst>
            </p:cNvPr>
            <p:cNvGrpSpPr/>
            <p:nvPr/>
          </p:nvGrpSpPr>
          <p:grpSpPr>
            <a:xfrm>
              <a:off x="4088508" y="5635857"/>
              <a:ext cx="173080" cy="189786"/>
              <a:chOff x="6768665" y="6038213"/>
              <a:chExt cx="147968" cy="16225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F06B094-1014-428C-9E45-291406378B02}"/>
                  </a:ext>
                </a:extLst>
              </p:cNvPr>
              <p:cNvSpPr/>
              <p:nvPr/>
            </p:nvSpPr>
            <p:spPr>
              <a:xfrm>
                <a:off x="6768665" y="6038213"/>
                <a:ext cx="147968" cy="16225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42E1565C-F9EF-40B7-9030-8DAE66357C7B}"/>
                  </a:ext>
                </a:extLst>
              </p:cNvPr>
              <p:cNvSpPr/>
              <p:nvPr/>
            </p:nvSpPr>
            <p:spPr>
              <a:xfrm>
                <a:off x="6802059" y="6075656"/>
                <a:ext cx="81180" cy="8736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17025A9-D27C-4388-8471-F96E75916064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C011EE6-C236-4F7F-9230-6BA723C990C7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9B68E59-689F-47D6-AD7A-6A36540EDADF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0E7EAF-029C-474B-BD7A-58CED1956E40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949292" y="2528687"/>
            <a:ext cx="1854457" cy="300174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7A8FF2-BED8-4092-9919-1A17299EABC5}"/>
              </a:ext>
            </a:extLst>
          </p:cNvPr>
          <p:cNvGrpSpPr/>
          <p:nvPr userDrawn="1"/>
        </p:nvGrpSpPr>
        <p:grpSpPr>
          <a:xfrm>
            <a:off x="6217159" y="1908801"/>
            <a:ext cx="2226165" cy="4154968"/>
            <a:chOff x="3501573" y="3178068"/>
            <a:chExt cx="1340594" cy="273784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DD54B22-951B-40BD-9216-FBBAAA8E9EC1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7A7D227-C920-4606-A1F0-D4A6E94E0573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8240EF4-FAF8-4420-A49A-AD38F0215EC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E558066-8C97-4004-B487-16C723C55460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FBD1C97-6561-4E77-B4F9-FEC6572130F3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D45CEF1-52A5-48ED-AE59-52F2D3ABD4C9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C574055-4660-4DEF-BEE9-C4C3E7627F19}"/>
                </a:ext>
              </a:extLst>
            </p:cNvPr>
            <p:cNvGrpSpPr/>
            <p:nvPr/>
          </p:nvGrpSpPr>
          <p:grpSpPr>
            <a:xfrm>
              <a:off x="4088509" y="5635857"/>
              <a:ext cx="173445" cy="189786"/>
              <a:chOff x="6768664" y="6038213"/>
              <a:chExt cx="148280" cy="162250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465444F4-FF3B-4E74-A3FA-5200F8ED5A4A}"/>
                  </a:ext>
                </a:extLst>
              </p:cNvPr>
              <p:cNvSpPr/>
              <p:nvPr/>
            </p:nvSpPr>
            <p:spPr>
              <a:xfrm>
                <a:off x="6768664" y="6038213"/>
                <a:ext cx="148280" cy="16225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E6679A4D-3CED-4CAD-AD26-F6BD002CC11A}"/>
                  </a:ext>
                </a:extLst>
              </p:cNvPr>
              <p:cNvSpPr/>
              <p:nvPr/>
            </p:nvSpPr>
            <p:spPr>
              <a:xfrm>
                <a:off x="6802214" y="6075656"/>
                <a:ext cx="81180" cy="8736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5D6585F-2972-4223-9639-AD67DC237A9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4C4142A7-A3BD-4533-9B15-2398CF5B1018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D3616C3-26DA-4098-9BB7-AE119634AA01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FF8E1911-ADB3-4A93-A266-5A19998F955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427722" y="2528687"/>
            <a:ext cx="1854457" cy="300174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9ECD1E2-710B-48BA-BF3F-31C0693D3ED9}"/>
              </a:ext>
            </a:extLst>
          </p:cNvPr>
          <p:cNvSpPr/>
          <p:nvPr userDrawn="1"/>
        </p:nvSpPr>
        <p:spPr>
          <a:xfrm>
            <a:off x="6096000" y="952500"/>
            <a:ext cx="6096000" cy="111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arallelogram 45">
            <a:extLst>
              <a:ext uri="{FF2B5EF4-FFF2-40B4-BE49-F238E27FC236}">
                <a16:creationId xmlns:a16="http://schemas.microsoft.com/office/drawing/2014/main" id="{5223D1C9-7D29-4D6A-8618-F2A90385FF47}"/>
              </a:ext>
            </a:extLst>
          </p:cNvPr>
          <p:cNvSpPr/>
          <p:nvPr userDrawn="1"/>
        </p:nvSpPr>
        <p:spPr>
          <a:xfrm>
            <a:off x="0" y="142874"/>
            <a:ext cx="7058026" cy="920881"/>
          </a:xfrm>
          <a:prstGeom prst="parallelogram">
            <a:avLst>
              <a:gd name="adj" fmla="val 670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F7DBA1CE-AFBD-4E0F-B966-C52B1D0833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2951" y="236429"/>
            <a:ext cx="111918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72217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C7A7174-072E-4C59-85FA-D35D1608EEBB}"/>
              </a:ext>
            </a:extLst>
          </p:cNvPr>
          <p:cNvGrpSpPr/>
          <p:nvPr userDrawn="1"/>
        </p:nvGrpSpPr>
        <p:grpSpPr>
          <a:xfrm>
            <a:off x="9577218" y="1966459"/>
            <a:ext cx="2614783" cy="4109580"/>
            <a:chOff x="9577218" y="2004559"/>
            <a:chExt cx="2614783" cy="4109580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6A6F6E3-FB11-411D-B6F2-9936956268DD}"/>
                </a:ext>
              </a:extLst>
            </p:cNvPr>
            <p:cNvSpPr/>
            <p:nvPr/>
          </p:nvSpPr>
          <p:spPr>
            <a:xfrm>
              <a:off x="11402282" y="5545257"/>
              <a:ext cx="789718" cy="568882"/>
            </a:xfrm>
            <a:custGeom>
              <a:avLst/>
              <a:gdLst>
                <a:gd name="connsiteX0" fmla="*/ 260837 w 789718"/>
                <a:gd name="connsiteY0" fmla="*/ 0 h 568882"/>
                <a:gd name="connsiteX1" fmla="*/ 749720 w 789718"/>
                <a:gd name="connsiteY1" fmla="*/ 0 h 568882"/>
                <a:gd name="connsiteX2" fmla="*/ 785274 w 789718"/>
                <a:gd name="connsiteY2" fmla="*/ 0 h 568882"/>
                <a:gd name="connsiteX3" fmla="*/ 789718 w 789718"/>
                <a:gd name="connsiteY3" fmla="*/ 0 h 568882"/>
                <a:gd name="connsiteX4" fmla="*/ 789718 w 789718"/>
                <a:gd name="connsiteY4" fmla="*/ 568882 h 568882"/>
                <a:gd name="connsiteX5" fmla="*/ 785274 w 789718"/>
                <a:gd name="connsiteY5" fmla="*/ 568882 h 568882"/>
                <a:gd name="connsiteX6" fmla="*/ 749720 w 789718"/>
                <a:gd name="connsiteY6" fmla="*/ 568882 h 568882"/>
                <a:gd name="connsiteX7" fmla="*/ 166023 w 789718"/>
                <a:gd name="connsiteY7" fmla="*/ 568882 h 568882"/>
                <a:gd name="connsiteX8" fmla="*/ 148245 w 789718"/>
                <a:gd name="connsiteY8" fmla="*/ 358515 h 568882"/>
                <a:gd name="connsiteX9" fmla="*/ 260837 w 789718"/>
                <a:gd name="connsiteY9" fmla="*/ 0 h 568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718" h="568882">
                  <a:moveTo>
                    <a:pt x="260837" y="0"/>
                  </a:moveTo>
                  <a:lnTo>
                    <a:pt x="749720" y="0"/>
                  </a:lnTo>
                  <a:lnTo>
                    <a:pt x="785274" y="0"/>
                  </a:lnTo>
                  <a:lnTo>
                    <a:pt x="789718" y="0"/>
                  </a:lnTo>
                  <a:lnTo>
                    <a:pt x="789718" y="568882"/>
                  </a:lnTo>
                  <a:lnTo>
                    <a:pt x="785274" y="568882"/>
                  </a:lnTo>
                  <a:cubicBezTo>
                    <a:pt x="785274" y="568882"/>
                    <a:pt x="773423" y="568882"/>
                    <a:pt x="749720" y="568882"/>
                  </a:cubicBezTo>
                  <a:cubicBezTo>
                    <a:pt x="657869" y="568882"/>
                    <a:pt x="403057" y="568882"/>
                    <a:pt x="166023" y="568882"/>
                  </a:cubicBezTo>
                  <a:cubicBezTo>
                    <a:pt x="-130270" y="568882"/>
                    <a:pt x="38617" y="471106"/>
                    <a:pt x="148245" y="358515"/>
                  </a:cubicBezTo>
                  <a:cubicBezTo>
                    <a:pt x="257874" y="242960"/>
                    <a:pt x="260837" y="0"/>
                    <a:pt x="260837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1AEE6F3-9A06-4397-9D80-B7749AC5F46B}"/>
                </a:ext>
              </a:extLst>
            </p:cNvPr>
            <p:cNvSpPr/>
            <p:nvPr/>
          </p:nvSpPr>
          <p:spPr>
            <a:xfrm>
              <a:off x="9577218" y="2004559"/>
              <a:ext cx="2614782" cy="3549586"/>
            </a:xfrm>
            <a:custGeom>
              <a:avLst/>
              <a:gdLst>
                <a:gd name="connsiteX0" fmla="*/ 165924 w 2614782"/>
                <a:gd name="connsiteY0" fmla="*/ 0 h 3549586"/>
                <a:gd name="connsiteX1" fmla="*/ 2577746 w 2614782"/>
                <a:gd name="connsiteY1" fmla="*/ 0 h 3549586"/>
                <a:gd name="connsiteX2" fmla="*/ 2614782 w 2614782"/>
                <a:gd name="connsiteY2" fmla="*/ 0 h 3549586"/>
                <a:gd name="connsiteX3" fmla="*/ 2614782 w 2614782"/>
                <a:gd name="connsiteY3" fmla="*/ 3549586 h 3549586"/>
                <a:gd name="connsiteX4" fmla="*/ 151109 w 2614782"/>
                <a:gd name="connsiteY4" fmla="*/ 3549586 h 3549586"/>
                <a:gd name="connsiteX5" fmla="*/ 0 w 2614782"/>
                <a:gd name="connsiteY5" fmla="*/ 3380699 h 3549586"/>
                <a:gd name="connsiteX6" fmla="*/ 0 w 2614782"/>
                <a:gd name="connsiteY6" fmla="*/ 165924 h 3549586"/>
                <a:gd name="connsiteX7" fmla="*/ 165924 w 2614782"/>
                <a:gd name="connsiteY7" fmla="*/ 0 h 354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14782" h="3549586">
                  <a:moveTo>
                    <a:pt x="165924" y="0"/>
                  </a:moveTo>
                  <a:lnTo>
                    <a:pt x="2577746" y="0"/>
                  </a:lnTo>
                  <a:lnTo>
                    <a:pt x="2614782" y="0"/>
                  </a:lnTo>
                  <a:lnTo>
                    <a:pt x="2614782" y="3549586"/>
                  </a:lnTo>
                  <a:lnTo>
                    <a:pt x="151109" y="3549586"/>
                  </a:lnTo>
                  <a:cubicBezTo>
                    <a:pt x="68147" y="3549586"/>
                    <a:pt x="0" y="3475513"/>
                    <a:pt x="0" y="3380699"/>
                  </a:cubicBezTo>
                  <a:lnTo>
                    <a:pt x="0" y="165924"/>
                  </a:lnTo>
                  <a:cubicBezTo>
                    <a:pt x="0" y="71111"/>
                    <a:pt x="79999" y="0"/>
                    <a:pt x="165924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7938F95-371D-4E10-B53B-0CB01F5A0F64}"/>
                </a:ext>
              </a:extLst>
            </p:cNvPr>
            <p:cNvSpPr/>
            <p:nvPr/>
          </p:nvSpPr>
          <p:spPr>
            <a:xfrm>
              <a:off x="9603886" y="2034189"/>
              <a:ext cx="2588114" cy="3114036"/>
            </a:xfrm>
            <a:custGeom>
              <a:avLst/>
              <a:gdLst>
                <a:gd name="connsiteX0" fmla="*/ 165924 w 2588114"/>
                <a:gd name="connsiteY0" fmla="*/ 0 h 3114036"/>
                <a:gd name="connsiteX1" fmla="*/ 2557005 w 2588114"/>
                <a:gd name="connsiteY1" fmla="*/ 0 h 3114036"/>
                <a:gd name="connsiteX2" fmla="*/ 2588114 w 2588114"/>
                <a:gd name="connsiteY2" fmla="*/ 0 h 3114036"/>
                <a:gd name="connsiteX3" fmla="*/ 2588114 w 2588114"/>
                <a:gd name="connsiteY3" fmla="*/ 3114036 h 3114036"/>
                <a:gd name="connsiteX4" fmla="*/ 0 w 2588114"/>
                <a:gd name="connsiteY4" fmla="*/ 3114036 h 3114036"/>
                <a:gd name="connsiteX5" fmla="*/ 0 w 2588114"/>
                <a:gd name="connsiteY5" fmla="*/ 145184 h 3114036"/>
                <a:gd name="connsiteX6" fmla="*/ 165924 w 2588114"/>
                <a:gd name="connsiteY6" fmla="*/ 0 h 311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8114" h="3114036">
                  <a:moveTo>
                    <a:pt x="165924" y="0"/>
                  </a:moveTo>
                  <a:lnTo>
                    <a:pt x="2557005" y="0"/>
                  </a:lnTo>
                  <a:lnTo>
                    <a:pt x="2588114" y="0"/>
                  </a:lnTo>
                  <a:lnTo>
                    <a:pt x="2588114" y="3114036"/>
                  </a:lnTo>
                  <a:lnTo>
                    <a:pt x="0" y="3114036"/>
                  </a:lnTo>
                  <a:lnTo>
                    <a:pt x="0" y="145184"/>
                  </a:lnTo>
                  <a:cubicBezTo>
                    <a:pt x="0" y="59259"/>
                    <a:pt x="79999" y="0"/>
                    <a:pt x="165924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9C29899-C301-481F-AFC2-146416A7BCFC}"/>
                </a:ext>
              </a:extLst>
            </p:cNvPr>
            <p:cNvSpPr/>
            <p:nvPr/>
          </p:nvSpPr>
          <p:spPr>
            <a:xfrm>
              <a:off x="11405344" y="6063768"/>
              <a:ext cx="786656" cy="47408"/>
            </a:xfrm>
            <a:custGeom>
              <a:avLst/>
              <a:gdLst>
                <a:gd name="connsiteX0" fmla="*/ 0 w 786656"/>
                <a:gd name="connsiteY0" fmla="*/ 0 h 47408"/>
                <a:gd name="connsiteX1" fmla="*/ 786656 w 786656"/>
                <a:gd name="connsiteY1" fmla="*/ 0 h 47408"/>
                <a:gd name="connsiteX2" fmla="*/ 786656 w 786656"/>
                <a:gd name="connsiteY2" fmla="*/ 47408 h 47408"/>
                <a:gd name="connsiteX3" fmla="*/ 779250 w 786656"/>
                <a:gd name="connsiteY3" fmla="*/ 47408 h 47408"/>
                <a:gd name="connsiteX4" fmla="*/ 752584 w 786656"/>
                <a:gd name="connsiteY4" fmla="*/ 47408 h 47408"/>
                <a:gd name="connsiteX5" fmla="*/ 168887 w 786656"/>
                <a:gd name="connsiteY5" fmla="*/ 47408 h 47408"/>
                <a:gd name="connsiteX6" fmla="*/ 0 w 786656"/>
                <a:gd name="connsiteY6" fmla="*/ 5926 h 47408"/>
                <a:gd name="connsiteX7" fmla="*/ 0 w 786656"/>
                <a:gd name="connsiteY7" fmla="*/ 2963 h 4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6656" h="47408">
                  <a:moveTo>
                    <a:pt x="0" y="0"/>
                  </a:moveTo>
                  <a:lnTo>
                    <a:pt x="786656" y="0"/>
                  </a:lnTo>
                  <a:lnTo>
                    <a:pt x="786656" y="47408"/>
                  </a:lnTo>
                  <a:lnTo>
                    <a:pt x="779250" y="47408"/>
                  </a:lnTo>
                  <a:cubicBezTo>
                    <a:pt x="773324" y="47408"/>
                    <a:pt x="764436" y="47408"/>
                    <a:pt x="752584" y="47408"/>
                  </a:cubicBezTo>
                  <a:cubicBezTo>
                    <a:pt x="660732" y="47408"/>
                    <a:pt x="405921" y="47408"/>
                    <a:pt x="168887" y="47408"/>
                  </a:cubicBezTo>
                  <a:cubicBezTo>
                    <a:pt x="47406" y="47408"/>
                    <a:pt x="0" y="35555"/>
                    <a:pt x="0" y="5926"/>
                  </a:cubicBezTo>
                  <a:cubicBezTo>
                    <a:pt x="0" y="5926"/>
                    <a:pt x="0" y="5926"/>
                    <a:pt x="0" y="296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521854B-6A43-4F4E-967B-63F2317308D5}"/>
                </a:ext>
              </a:extLst>
            </p:cNvPr>
            <p:cNvSpPr/>
            <p:nvPr/>
          </p:nvSpPr>
          <p:spPr>
            <a:xfrm>
              <a:off x="9603886" y="5154151"/>
              <a:ext cx="2588115" cy="385180"/>
            </a:xfrm>
            <a:custGeom>
              <a:avLst/>
              <a:gdLst>
                <a:gd name="connsiteX0" fmla="*/ 0 w 2588115"/>
                <a:gd name="connsiteY0" fmla="*/ 0 h 385180"/>
                <a:gd name="connsiteX1" fmla="*/ 2588115 w 2588115"/>
                <a:gd name="connsiteY1" fmla="*/ 0 h 385180"/>
                <a:gd name="connsiteX2" fmla="*/ 2588115 w 2588115"/>
                <a:gd name="connsiteY2" fmla="*/ 385180 h 385180"/>
                <a:gd name="connsiteX3" fmla="*/ 2557005 w 2588115"/>
                <a:gd name="connsiteY3" fmla="*/ 385180 h 385180"/>
                <a:gd name="connsiteX4" fmla="*/ 165924 w 2588115"/>
                <a:gd name="connsiteY4" fmla="*/ 385180 h 385180"/>
                <a:gd name="connsiteX5" fmla="*/ 0 w 2588115"/>
                <a:gd name="connsiteY5" fmla="*/ 239997 h 38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15" h="385180">
                  <a:moveTo>
                    <a:pt x="0" y="0"/>
                  </a:moveTo>
                  <a:lnTo>
                    <a:pt x="2588115" y="0"/>
                  </a:lnTo>
                  <a:lnTo>
                    <a:pt x="2588115" y="385180"/>
                  </a:lnTo>
                  <a:lnTo>
                    <a:pt x="2557005" y="385180"/>
                  </a:lnTo>
                  <a:lnTo>
                    <a:pt x="165924" y="385180"/>
                  </a:lnTo>
                  <a:cubicBezTo>
                    <a:pt x="79999" y="385180"/>
                    <a:pt x="0" y="314070"/>
                    <a:pt x="0" y="23999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1D2C849-9E6B-4FE9-943F-A3F593603B2E}"/>
                </a:ext>
              </a:extLst>
            </p:cNvPr>
            <p:cNvSpPr/>
            <p:nvPr/>
          </p:nvSpPr>
          <p:spPr>
            <a:xfrm>
              <a:off x="9796942" y="2262334"/>
              <a:ext cx="2395058" cy="2696264"/>
            </a:xfrm>
            <a:custGeom>
              <a:avLst/>
              <a:gdLst>
                <a:gd name="connsiteX0" fmla="*/ 0 w 2395058"/>
                <a:gd name="connsiteY0" fmla="*/ 0 h 2696264"/>
                <a:gd name="connsiteX1" fmla="*/ 2395058 w 2395058"/>
                <a:gd name="connsiteY1" fmla="*/ 0 h 2696264"/>
                <a:gd name="connsiteX2" fmla="*/ 2395058 w 2395058"/>
                <a:gd name="connsiteY2" fmla="*/ 2696264 h 2696264"/>
                <a:gd name="connsiteX3" fmla="*/ 0 w 2395058"/>
                <a:gd name="connsiteY3" fmla="*/ 2696264 h 269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5058" h="2696264">
                  <a:moveTo>
                    <a:pt x="0" y="0"/>
                  </a:moveTo>
                  <a:lnTo>
                    <a:pt x="2395058" y="0"/>
                  </a:lnTo>
                  <a:lnTo>
                    <a:pt x="2395058" y="2696264"/>
                  </a:lnTo>
                  <a:lnTo>
                    <a:pt x="0" y="269626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9" name="Rectangle 8"/>
          <p:cNvSpPr/>
          <p:nvPr userDrawn="1"/>
        </p:nvSpPr>
        <p:spPr>
          <a:xfrm>
            <a:off x="0" y="2"/>
            <a:ext cx="12192000" cy="16390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5466000" y="985382"/>
            <a:ext cx="1260000" cy="12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Oval 9">
            <a:extLst>
              <a:ext uri="{FF2B5EF4-FFF2-40B4-BE49-F238E27FC236}">
                <a16:creationId xmlns:a16="http://schemas.microsoft.com/office/drawing/2014/main" id="{E82BEB7C-F700-427B-9B6D-07AF4DCFC4D6}"/>
              </a:ext>
            </a:extLst>
          </p:cNvPr>
          <p:cNvSpPr/>
          <p:nvPr userDrawn="1"/>
        </p:nvSpPr>
        <p:spPr>
          <a:xfrm>
            <a:off x="6714751" y="3572430"/>
            <a:ext cx="2520000" cy="252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7ED0E029-9FE5-464D-8D99-5F5FDE24665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796941" y="2212377"/>
            <a:ext cx="2395058" cy="27368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grpSp>
        <p:nvGrpSpPr>
          <p:cNvPr id="33" name="Group 20">
            <a:extLst>
              <a:ext uri="{FF2B5EF4-FFF2-40B4-BE49-F238E27FC236}">
                <a16:creationId xmlns:a16="http://schemas.microsoft.com/office/drawing/2014/main" id="{9154414E-F9D0-4176-8423-AD2B0FDFF273}"/>
              </a:ext>
            </a:extLst>
          </p:cNvPr>
          <p:cNvGrpSpPr/>
          <p:nvPr userDrawn="1"/>
        </p:nvGrpSpPr>
        <p:grpSpPr>
          <a:xfrm>
            <a:off x="7019112" y="2170500"/>
            <a:ext cx="1890758" cy="3323854"/>
            <a:chOff x="445712" y="1449040"/>
            <a:chExt cx="2113018" cy="3924176"/>
          </a:xfrm>
        </p:grpSpPr>
        <p:sp>
          <p:nvSpPr>
            <p:cNvPr id="34" name="Rounded Rectangle 21">
              <a:extLst>
                <a:ext uri="{FF2B5EF4-FFF2-40B4-BE49-F238E27FC236}">
                  <a16:creationId xmlns:a16="http://schemas.microsoft.com/office/drawing/2014/main" id="{48E8CA5B-130B-4AD8-AB4B-4E5FAED2D7F0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35" name="Rectangle 22">
              <a:extLst>
                <a:ext uri="{FF2B5EF4-FFF2-40B4-BE49-F238E27FC236}">
                  <a16:creationId xmlns:a16="http://schemas.microsoft.com/office/drawing/2014/main" id="{245400F7-8368-40C0-BB3D-0AD35E01855B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36" name="Group 23">
              <a:extLst>
                <a:ext uri="{FF2B5EF4-FFF2-40B4-BE49-F238E27FC236}">
                  <a16:creationId xmlns:a16="http://schemas.microsoft.com/office/drawing/2014/main" id="{FF3A9B8F-6595-4BDF-BD37-651F326557E5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37" name="Oval 24">
                <a:extLst>
                  <a:ext uri="{FF2B5EF4-FFF2-40B4-BE49-F238E27FC236}">
                    <a16:creationId xmlns:a16="http://schemas.microsoft.com/office/drawing/2014/main" id="{FADAA692-E4F3-412A-BA4C-194DE2CBC22F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38" name="Rounded Rectangle 25">
                <a:extLst>
                  <a:ext uri="{FF2B5EF4-FFF2-40B4-BE49-F238E27FC236}">
                    <a16:creationId xmlns:a16="http://schemas.microsoft.com/office/drawing/2014/main" id="{D44E170A-6DEE-45EF-886B-6671E94CB4A0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BAA35CAB-B035-468E-9BA1-B8848776C9F8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145482" y="2497454"/>
            <a:ext cx="1624041" cy="26634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FDDFBBF-2BEE-4444-B3D9-C22B4ADE5F9C}"/>
              </a:ext>
            </a:extLst>
          </p:cNvPr>
          <p:cNvSpPr/>
          <p:nvPr userDrawn="1"/>
        </p:nvSpPr>
        <p:spPr>
          <a:xfrm>
            <a:off x="405848" y="6372225"/>
            <a:ext cx="11380304" cy="3470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93D1B71-3A90-46BE-BB4D-58B3F8A39606}"/>
              </a:ext>
            </a:extLst>
          </p:cNvPr>
          <p:cNvSpPr/>
          <p:nvPr userDrawn="1"/>
        </p:nvSpPr>
        <p:spPr>
          <a:xfrm>
            <a:off x="7920798" y="6353175"/>
            <a:ext cx="3865354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COMPUTER REPAIR &amp; SUPPORT </a:t>
            </a:r>
          </a:p>
        </p:txBody>
      </p:sp>
      <p:sp>
        <p:nvSpPr>
          <p:cNvPr id="57" name="Text Placeholder 9">
            <a:extLst>
              <a:ext uri="{FF2B5EF4-FFF2-40B4-BE49-F238E27FC236}">
                <a16:creationId xmlns:a16="http://schemas.microsoft.com/office/drawing/2014/main" id="{C2FFD24C-7A3B-446D-9BCE-07E83932E2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36429"/>
            <a:ext cx="12191999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72108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7E74B4-22C6-4BCA-8832-66A46F494BC9}"/>
              </a:ext>
            </a:extLst>
          </p:cNvPr>
          <p:cNvSpPr/>
          <p:nvPr userDrawn="1"/>
        </p:nvSpPr>
        <p:spPr>
          <a:xfrm>
            <a:off x="405848" y="6372225"/>
            <a:ext cx="11380304" cy="3470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37DC34-CBCD-4E73-89FA-8B6D1D79AF20}"/>
              </a:ext>
            </a:extLst>
          </p:cNvPr>
          <p:cNvSpPr/>
          <p:nvPr userDrawn="1"/>
        </p:nvSpPr>
        <p:spPr>
          <a:xfrm>
            <a:off x="7920798" y="6353175"/>
            <a:ext cx="3865354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COMPUTER REPAIR &amp; SUPPORT 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C6FA00E-E78B-4921-A599-440A95A27C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39509"/>
            <a:ext cx="11896726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7311D8-6D5A-41BD-9E48-B1B59E54EC89}"/>
              </a:ext>
            </a:extLst>
          </p:cNvPr>
          <p:cNvGrpSpPr/>
          <p:nvPr userDrawn="1"/>
        </p:nvGrpSpPr>
        <p:grpSpPr>
          <a:xfrm>
            <a:off x="544695" y="2491950"/>
            <a:ext cx="5789430" cy="3180900"/>
            <a:chOff x="-548507" y="477868"/>
            <a:chExt cx="11570449" cy="6357177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54B4CA6-C3CF-4A76-A3A2-C3C143B5C0EA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107E1F5-E4D6-4B02-97B3-A6C55673E2FD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316093A-50F2-419F-B0A7-400A2BCA5584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01BFF46-29BD-43D5-9B1D-6C53ACBFD1ED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E7FFE71-2BD2-43F0-AF44-DBA08CD1AFBE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1C1A8DF-10F0-4F27-986F-AA188E9063E6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5259956F-625C-4E69-A3F7-8BCDAB2162F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E0542FEC-BA5F-4B72-B919-E64F310DD679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6F6C78F-4B8D-4AB0-BA91-CA219E7307D5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BE4167B3-437C-448D-A95F-0B6503E5F4B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FC95B9F0-33CA-441E-BA91-6579B7451590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1B95A3A-BA06-4C89-AB89-AC9DC9B9F9E2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BB5EE543-5546-42B2-AD3F-0603E5A3CE3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363769" y="2672871"/>
            <a:ext cx="4144706" cy="25750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8751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912647" y="1605141"/>
            <a:ext cx="2222208" cy="4090266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912647" y="5696147"/>
            <a:ext cx="2222208" cy="648000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213751" y="1860381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3626311" y="1605141"/>
            <a:ext cx="2222208" cy="4090266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2" name="Rectangle 21"/>
          <p:cNvSpPr/>
          <p:nvPr userDrawn="1"/>
        </p:nvSpPr>
        <p:spPr>
          <a:xfrm>
            <a:off x="3626311" y="5696147"/>
            <a:ext cx="2222208" cy="648000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927415" y="1860381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6339975" y="1605141"/>
            <a:ext cx="2222208" cy="4090266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1" name="Rectangle 30"/>
          <p:cNvSpPr/>
          <p:nvPr userDrawn="1"/>
        </p:nvSpPr>
        <p:spPr>
          <a:xfrm>
            <a:off x="6339975" y="5696147"/>
            <a:ext cx="2222208" cy="648000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641079" y="1860381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9053639" y="1605141"/>
            <a:ext cx="2222208" cy="4090266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4" name="Rectangle 33"/>
          <p:cNvSpPr/>
          <p:nvPr userDrawn="1"/>
        </p:nvSpPr>
        <p:spPr>
          <a:xfrm>
            <a:off x="9053639" y="5696147"/>
            <a:ext cx="2222208" cy="648000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354743" y="1860381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148B992-8EB2-44F9-9A1B-4B921BF19B9C}"/>
              </a:ext>
            </a:extLst>
          </p:cNvPr>
          <p:cNvSpPr/>
          <p:nvPr userDrawn="1"/>
        </p:nvSpPr>
        <p:spPr>
          <a:xfrm>
            <a:off x="6096000" y="952500"/>
            <a:ext cx="6096000" cy="111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85879B71-0672-45AF-8663-8A9E3F66BFF4}"/>
              </a:ext>
            </a:extLst>
          </p:cNvPr>
          <p:cNvSpPr/>
          <p:nvPr userDrawn="1"/>
        </p:nvSpPr>
        <p:spPr>
          <a:xfrm>
            <a:off x="0" y="142874"/>
            <a:ext cx="7058026" cy="920881"/>
          </a:xfrm>
          <a:prstGeom prst="parallelogram">
            <a:avLst>
              <a:gd name="adj" fmla="val 670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2D8F1279-D5BF-4CC2-95ED-FEA15D6F2C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2951" y="236429"/>
            <a:ext cx="111918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24398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288928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360958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AFB6C0CC-20D1-4ABE-8236-AC556FAA83E7}"/>
              </a:ext>
            </a:extLst>
          </p:cNvPr>
          <p:cNvSpPr/>
          <p:nvPr userDrawn="1"/>
        </p:nvSpPr>
        <p:spPr>
          <a:xfrm>
            <a:off x="5836726" y="1955549"/>
            <a:ext cx="6355274" cy="1473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6C01146-33B9-4106-B34A-9F850B0F153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2726" y="3594462"/>
            <a:ext cx="5184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0D8E6C-C94C-45EA-A30A-C30F07A2733A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946824" y="650130"/>
            <a:ext cx="2592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F537E7F-9413-4DE1-AF5A-73E78D8FBDC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095775" y="650130"/>
            <a:ext cx="2592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1454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8691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BC0FA2A0-2070-4162-B90B-85498321A141}"/>
              </a:ext>
            </a:extLst>
          </p:cNvPr>
          <p:cNvSpPr/>
          <p:nvPr userDrawn="1"/>
        </p:nvSpPr>
        <p:spPr>
          <a:xfrm>
            <a:off x="5895975" y="0"/>
            <a:ext cx="5979207" cy="6858000"/>
          </a:xfrm>
          <a:custGeom>
            <a:avLst/>
            <a:gdLst>
              <a:gd name="connsiteX0" fmla="*/ 102129 w 5979207"/>
              <a:gd name="connsiteY0" fmla="*/ 0 h 6858000"/>
              <a:gd name="connsiteX1" fmla="*/ 2568591 w 5979207"/>
              <a:gd name="connsiteY1" fmla="*/ 0 h 6858000"/>
              <a:gd name="connsiteX2" fmla="*/ 3429043 w 5979207"/>
              <a:gd name="connsiteY2" fmla="*/ 1911463 h 6858000"/>
              <a:gd name="connsiteX3" fmla="*/ 4432480 w 5979207"/>
              <a:gd name="connsiteY3" fmla="*/ 0 h 6858000"/>
              <a:gd name="connsiteX4" fmla="*/ 5979207 w 5979207"/>
              <a:gd name="connsiteY4" fmla="*/ 0 h 6858000"/>
              <a:gd name="connsiteX5" fmla="*/ 5979207 w 5979207"/>
              <a:gd name="connsiteY5" fmla="*/ 1317813 h 6858000"/>
              <a:gd name="connsiteX6" fmla="*/ 4875315 w 5979207"/>
              <a:gd name="connsiteY6" fmla="*/ 3267558 h 6858000"/>
              <a:gd name="connsiteX7" fmla="*/ 5979207 w 5979207"/>
              <a:gd name="connsiteY7" fmla="*/ 5266500 h 6858000"/>
              <a:gd name="connsiteX8" fmla="*/ 5979207 w 5979207"/>
              <a:gd name="connsiteY8" fmla="*/ 6858000 h 6858000"/>
              <a:gd name="connsiteX9" fmla="*/ 4432480 w 5979207"/>
              <a:gd name="connsiteY9" fmla="*/ 6858000 h 6858000"/>
              <a:gd name="connsiteX10" fmla="*/ 3429043 w 5979207"/>
              <a:gd name="connsiteY10" fmla="*/ 4649491 h 6858000"/>
              <a:gd name="connsiteX11" fmla="*/ 2251989 w 5979207"/>
              <a:gd name="connsiteY11" fmla="*/ 6858000 h 6858000"/>
              <a:gd name="connsiteX12" fmla="*/ 0 w 5979207"/>
              <a:gd name="connsiteY12" fmla="*/ 6858000 h 6858000"/>
              <a:gd name="connsiteX13" fmla="*/ 1969690 w 5979207"/>
              <a:gd name="connsiteY13" fmla="*/ 32675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9207" h="6858000">
                <a:moveTo>
                  <a:pt x="102129" y="0"/>
                </a:moveTo>
                <a:lnTo>
                  <a:pt x="2568591" y="0"/>
                </a:lnTo>
                <a:lnTo>
                  <a:pt x="3429043" y="1911463"/>
                </a:lnTo>
                <a:lnTo>
                  <a:pt x="4432480" y="0"/>
                </a:lnTo>
                <a:lnTo>
                  <a:pt x="5979207" y="0"/>
                </a:lnTo>
                <a:lnTo>
                  <a:pt x="5979207" y="1317813"/>
                </a:lnTo>
                <a:lnTo>
                  <a:pt x="4875315" y="3267558"/>
                </a:lnTo>
                <a:lnTo>
                  <a:pt x="5979207" y="5266500"/>
                </a:lnTo>
                <a:lnTo>
                  <a:pt x="5979207" y="6858000"/>
                </a:lnTo>
                <a:lnTo>
                  <a:pt x="4432480" y="6858000"/>
                </a:lnTo>
                <a:lnTo>
                  <a:pt x="3429043" y="4649491"/>
                </a:lnTo>
                <a:lnTo>
                  <a:pt x="2251989" y="6858000"/>
                </a:lnTo>
                <a:lnTo>
                  <a:pt x="0" y="6858000"/>
                </a:lnTo>
                <a:lnTo>
                  <a:pt x="1969690" y="326755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B5410258-795E-46FD-86D0-616F7BF2BB04}"/>
              </a:ext>
            </a:extLst>
          </p:cNvPr>
          <p:cNvSpPr/>
          <p:nvPr userDrawn="1"/>
        </p:nvSpPr>
        <p:spPr>
          <a:xfrm>
            <a:off x="6054384" y="0"/>
            <a:ext cx="5979207" cy="6858000"/>
          </a:xfrm>
          <a:custGeom>
            <a:avLst/>
            <a:gdLst>
              <a:gd name="connsiteX0" fmla="*/ 102129 w 5979207"/>
              <a:gd name="connsiteY0" fmla="*/ 0 h 6858000"/>
              <a:gd name="connsiteX1" fmla="*/ 2568591 w 5979207"/>
              <a:gd name="connsiteY1" fmla="*/ 0 h 6858000"/>
              <a:gd name="connsiteX2" fmla="*/ 3429043 w 5979207"/>
              <a:gd name="connsiteY2" fmla="*/ 1911463 h 6858000"/>
              <a:gd name="connsiteX3" fmla="*/ 4432480 w 5979207"/>
              <a:gd name="connsiteY3" fmla="*/ 0 h 6858000"/>
              <a:gd name="connsiteX4" fmla="*/ 5979207 w 5979207"/>
              <a:gd name="connsiteY4" fmla="*/ 0 h 6858000"/>
              <a:gd name="connsiteX5" fmla="*/ 5979207 w 5979207"/>
              <a:gd name="connsiteY5" fmla="*/ 1317813 h 6858000"/>
              <a:gd name="connsiteX6" fmla="*/ 4875315 w 5979207"/>
              <a:gd name="connsiteY6" fmla="*/ 3267558 h 6858000"/>
              <a:gd name="connsiteX7" fmla="*/ 5979207 w 5979207"/>
              <a:gd name="connsiteY7" fmla="*/ 5266500 h 6858000"/>
              <a:gd name="connsiteX8" fmla="*/ 5979207 w 5979207"/>
              <a:gd name="connsiteY8" fmla="*/ 6858000 h 6858000"/>
              <a:gd name="connsiteX9" fmla="*/ 4432480 w 5979207"/>
              <a:gd name="connsiteY9" fmla="*/ 6858000 h 6858000"/>
              <a:gd name="connsiteX10" fmla="*/ 3429043 w 5979207"/>
              <a:gd name="connsiteY10" fmla="*/ 4649491 h 6858000"/>
              <a:gd name="connsiteX11" fmla="*/ 2251989 w 5979207"/>
              <a:gd name="connsiteY11" fmla="*/ 6858000 h 6858000"/>
              <a:gd name="connsiteX12" fmla="*/ 0 w 5979207"/>
              <a:gd name="connsiteY12" fmla="*/ 6858000 h 6858000"/>
              <a:gd name="connsiteX13" fmla="*/ 1969690 w 5979207"/>
              <a:gd name="connsiteY13" fmla="*/ 32675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9207" h="6858000">
                <a:moveTo>
                  <a:pt x="102129" y="0"/>
                </a:moveTo>
                <a:lnTo>
                  <a:pt x="2568591" y="0"/>
                </a:lnTo>
                <a:lnTo>
                  <a:pt x="3429043" y="1911463"/>
                </a:lnTo>
                <a:lnTo>
                  <a:pt x="4432480" y="0"/>
                </a:lnTo>
                <a:lnTo>
                  <a:pt x="5979207" y="0"/>
                </a:lnTo>
                <a:lnTo>
                  <a:pt x="5979207" y="1317813"/>
                </a:lnTo>
                <a:lnTo>
                  <a:pt x="4875315" y="3267558"/>
                </a:lnTo>
                <a:lnTo>
                  <a:pt x="5979207" y="5266500"/>
                </a:lnTo>
                <a:lnTo>
                  <a:pt x="5979207" y="6858000"/>
                </a:lnTo>
                <a:lnTo>
                  <a:pt x="4432480" y="6858000"/>
                </a:lnTo>
                <a:lnTo>
                  <a:pt x="3429043" y="4649491"/>
                </a:lnTo>
                <a:lnTo>
                  <a:pt x="2251989" y="6858000"/>
                </a:lnTo>
                <a:lnTo>
                  <a:pt x="0" y="6858000"/>
                </a:lnTo>
                <a:lnTo>
                  <a:pt x="1969690" y="32675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8D51066F-07ED-45ED-AA6F-CCB56128CE2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212793" y="0"/>
            <a:ext cx="5979207" cy="6858000"/>
          </a:xfrm>
          <a:custGeom>
            <a:avLst/>
            <a:gdLst>
              <a:gd name="connsiteX0" fmla="*/ 94573 w 5536832"/>
              <a:gd name="connsiteY0" fmla="*/ 0 h 6858000"/>
              <a:gd name="connsiteX1" fmla="*/ 2378552 w 5536832"/>
              <a:gd name="connsiteY1" fmla="*/ 0 h 6858000"/>
              <a:gd name="connsiteX2" fmla="*/ 3175343 w 5536832"/>
              <a:gd name="connsiteY2" fmla="*/ 1911463 h 6858000"/>
              <a:gd name="connsiteX3" fmla="*/ 4104540 w 5536832"/>
              <a:gd name="connsiteY3" fmla="*/ 0 h 6858000"/>
              <a:gd name="connsiteX4" fmla="*/ 5536832 w 5536832"/>
              <a:gd name="connsiteY4" fmla="*/ 0 h 6858000"/>
              <a:gd name="connsiteX5" fmla="*/ 5536832 w 5536832"/>
              <a:gd name="connsiteY5" fmla="*/ 1317813 h 6858000"/>
              <a:gd name="connsiteX6" fmla="*/ 4514612 w 5536832"/>
              <a:gd name="connsiteY6" fmla="*/ 3267558 h 6858000"/>
              <a:gd name="connsiteX7" fmla="*/ 5536832 w 5536832"/>
              <a:gd name="connsiteY7" fmla="*/ 5266500 h 6858000"/>
              <a:gd name="connsiteX8" fmla="*/ 5536832 w 5536832"/>
              <a:gd name="connsiteY8" fmla="*/ 6858000 h 6858000"/>
              <a:gd name="connsiteX9" fmla="*/ 4104540 w 5536832"/>
              <a:gd name="connsiteY9" fmla="*/ 6858000 h 6858000"/>
              <a:gd name="connsiteX10" fmla="*/ 3175343 w 5536832"/>
              <a:gd name="connsiteY10" fmla="*/ 4649491 h 6858000"/>
              <a:gd name="connsiteX11" fmla="*/ 2085374 w 5536832"/>
              <a:gd name="connsiteY11" fmla="*/ 6858000 h 6858000"/>
              <a:gd name="connsiteX12" fmla="*/ 0 w 5536832"/>
              <a:gd name="connsiteY12" fmla="*/ 6858000 h 6858000"/>
              <a:gd name="connsiteX13" fmla="*/ 1823961 w 5536832"/>
              <a:gd name="connsiteY13" fmla="*/ 32675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36832" h="6858000">
                <a:moveTo>
                  <a:pt x="94573" y="0"/>
                </a:moveTo>
                <a:lnTo>
                  <a:pt x="2378552" y="0"/>
                </a:lnTo>
                <a:lnTo>
                  <a:pt x="3175343" y="1911463"/>
                </a:lnTo>
                <a:lnTo>
                  <a:pt x="4104540" y="0"/>
                </a:lnTo>
                <a:lnTo>
                  <a:pt x="5536832" y="0"/>
                </a:lnTo>
                <a:lnTo>
                  <a:pt x="5536832" y="1317813"/>
                </a:lnTo>
                <a:lnTo>
                  <a:pt x="4514612" y="3267558"/>
                </a:lnTo>
                <a:lnTo>
                  <a:pt x="5536832" y="5266500"/>
                </a:lnTo>
                <a:lnTo>
                  <a:pt x="5536832" y="6858000"/>
                </a:lnTo>
                <a:lnTo>
                  <a:pt x="4104540" y="6858000"/>
                </a:lnTo>
                <a:lnTo>
                  <a:pt x="3175343" y="4649491"/>
                </a:lnTo>
                <a:lnTo>
                  <a:pt x="2085374" y="6858000"/>
                </a:lnTo>
                <a:lnTo>
                  <a:pt x="0" y="6858000"/>
                </a:lnTo>
                <a:lnTo>
                  <a:pt x="1823961" y="32675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6783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gradFill>
          <a:gsLst>
            <a:gs pos="0">
              <a:schemeClr val="accent2">
                <a:lumMod val="90000"/>
                <a:lumOff val="1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25000">
              <a:srgbClr val="84CFD2">
                <a:lumMod val="60000"/>
                <a:lumOff val="40000"/>
              </a:srgbClr>
            </a:gs>
            <a:gs pos="75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90000"/>
                <a:lumOff val="1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905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7776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412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9194698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27381" y="260648"/>
            <a:ext cx="1123324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27381" y="1028733"/>
            <a:ext cx="11233248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988293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9350" y="452670"/>
            <a:ext cx="566462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39350" y="1220755"/>
            <a:ext cx="5664629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648321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412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5662" y="1700809"/>
            <a:ext cx="2198492" cy="21984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627721" y="1700809"/>
            <a:ext cx="2198492" cy="21984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389779" y="1700809"/>
            <a:ext cx="2198492" cy="21984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151839" y="1700809"/>
            <a:ext cx="2198492" cy="21984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56681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60403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096000" y="0"/>
            <a:ext cx="547260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660915"/>
            <a:ext cx="12192000" cy="38404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01340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1556792"/>
            <a:ext cx="3840000" cy="374441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352000" y="1"/>
            <a:ext cx="3840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9034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42026" y="504885"/>
            <a:ext cx="112547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267789" y="259889"/>
            <a:ext cx="11666560" cy="1003883"/>
            <a:chOff x="267789" y="259889"/>
            <a:chExt cx="11666560" cy="1003883"/>
          </a:xfrm>
        </p:grpSpPr>
        <p:sp>
          <p:nvSpPr>
            <p:cNvPr id="4" name="Rectangle 3"/>
            <p:cNvSpPr/>
            <p:nvPr/>
          </p:nvSpPr>
          <p:spPr>
            <a:xfrm>
              <a:off x="321468" y="1163862"/>
              <a:ext cx="11612881" cy="999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21468" y="492850"/>
              <a:ext cx="102086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34409" y="492850"/>
              <a:ext cx="102086" cy="1615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2877153">
              <a:off x="557862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 rot="18722847" flipH="1">
              <a:off x="997957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44245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463819" y="175381"/>
            <a:ext cx="7728181" cy="20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472000" y="2397761"/>
            <a:ext cx="6720000" cy="20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432000" y="4620141"/>
            <a:ext cx="5760000" cy="20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57964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49889" y="2"/>
            <a:ext cx="2496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624944" y="2"/>
            <a:ext cx="2496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2"/>
            <a:ext cx="2496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04653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8925520" y="2948933"/>
            <a:ext cx="2592288" cy="34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73213" y="2948933"/>
            <a:ext cx="2592288" cy="34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420908" y="2948933"/>
            <a:ext cx="2592288" cy="34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68603" y="596933"/>
            <a:ext cx="2592288" cy="57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6060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060828" y="307892"/>
            <a:ext cx="4392149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484222" y="4532361"/>
            <a:ext cx="4391925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060828" y="2420127"/>
            <a:ext cx="2304256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7495339" y="2419365"/>
            <a:ext cx="1957637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9571891" y="307892"/>
            <a:ext cx="2304256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82775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388" y="1751814"/>
            <a:ext cx="8584243" cy="436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09198" y="2308372"/>
            <a:ext cx="4114129" cy="30424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1763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412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677139"/>
            <a:ext cx="12192000" cy="21808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67" y="1438674"/>
            <a:ext cx="4497771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5105" y="1622871"/>
            <a:ext cx="2593953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77869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72011" y="1508786"/>
            <a:ext cx="3799787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69790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3EBF5BD-BDB4-4EDA-80D9-62417648E9A9}"/>
              </a:ext>
            </a:extLst>
          </p:cNvPr>
          <p:cNvSpPr/>
          <p:nvPr userDrawn="1"/>
        </p:nvSpPr>
        <p:spPr>
          <a:xfrm>
            <a:off x="0" y="6147537"/>
            <a:ext cx="12192000" cy="722424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15D09CC-EA41-4CE9-B520-4B37AF49794B}"/>
              </a:ext>
            </a:extLst>
          </p:cNvPr>
          <p:cNvSpPr/>
          <p:nvPr userDrawn="1"/>
        </p:nvSpPr>
        <p:spPr>
          <a:xfrm flipH="1">
            <a:off x="0" y="6381796"/>
            <a:ext cx="12192000" cy="488165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80606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827813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gradFill>
          <a:gsLst>
            <a:gs pos="0">
              <a:schemeClr val="accent2">
                <a:lumMod val="90000"/>
                <a:lumOff val="1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25000">
              <a:srgbClr val="84CFD2">
                <a:lumMod val="60000"/>
                <a:lumOff val="40000"/>
              </a:srgbClr>
            </a:gs>
            <a:gs pos="75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90000"/>
                <a:lumOff val="1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8061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9DBAD1-D9E7-4C08-AC0D-FCF3EFD0F4D5}"/>
              </a:ext>
            </a:extLst>
          </p:cNvPr>
          <p:cNvSpPr/>
          <p:nvPr userDrawn="1"/>
        </p:nvSpPr>
        <p:spPr>
          <a:xfrm>
            <a:off x="6096000" y="952500"/>
            <a:ext cx="6096000" cy="111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7144282E-182B-40C9-BC95-CDE543E12624}"/>
              </a:ext>
            </a:extLst>
          </p:cNvPr>
          <p:cNvSpPr/>
          <p:nvPr userDrawn="1"/>
        </p:nvSpPr>
        <p:spPr>
          <a:xfrm>
            <a:off x="0" y="142874"/>
            <a:ext cx="7058026" cy="920881"/>
          </a:xfrm>
          <a:prstGeom prst="parallelogram">
            <a:avLst>
              <a:gd name="adj" fmla="val 670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2951" y="236429"/>
            <a:ext cx="111918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110978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2C882D6-F42B-420F-B28D-BA2BD09E51CA}"/>
              </a:ext>
            </a:extLst>
          </p:cNvPr>
          <p:cNvSpPr/>
          <p:nvPr userDrawn="1"/>
        </p:nvSpPr>
        <p:spPr>
          <a:xfrm>
            <a:off x="0" y="6147537"/>
            <a:ext cx="12192000" cy="722424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FC47860-F692-40B3-8E78-8914A5700FCB}"/>
              </a:ext>
            </a:extLst>
          </p:cNvPr>
          <p:cNvSpPr/>
          <p:nvPr userDrawn="1"/>
        </p:nvSpPr>
        <p:spPr>
          <a:xfrm flipH="1">
            <a:off x="0" y="6381796"/>
            <a:ext cx="12192000" cy="488165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3156059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41552" y="339509"/>
            <a:ext cx="87551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45677C-8125-4A3E-BB35-BAD773DF67E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>
            <a:gsLst>
              <a:gs pos="0">
                <a:schemeClr val="accent2">
                  <a:lumMod val="90000"/>
                  <a:lumOff val="1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25000">
                <a:srgbClr val="84CFD2">
                  <a:lumMod val="60000"/>
                  <a:lumOff val="40000"/>
                </a:srgbClr>
              </a:gs>
              <a:gs pos="75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04581C-447C-41D2-AB77-0A55193F4D64}"/>
              </a:ext>
            </a:extLst>
          </p:cNvPr>
          <p:cNvGrpSpPr/>
          <p:nvPr userDrawn="1"/>
        </p:nvGrpSpPr>
        <p:grpSpPr>
          <a:xfrm>
            <a:off x="52534" y="5315741"/>
            <a:ext cx="1345500" cy="1533206"/>
            <a:chOff x="35636" y="1136215"/>
            <a:chExt cx="2624846" cy="299102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55351EA-759A-40CD-B878-CEACA9020F32}"/>
                </a:ext>
              </a:extLst>
            </p:cNvPr>
            <p:cNvSpPr/>
            <p:nvPr/>
          </p:nvSpPr>
          <p:spPr>
            <a:xfrm>
              <a:off x="1134977" y="1170148"/>
              <a:ext cx="1525505" cy="2957096"/>
            </a:xfrm>
            <a:custGeom>
              <a:avLst/>
              <a:gdLst>
                <a:gd name="connsiteX0" fmla="*/ 1104814 w 1525504"/>
                <a:gd name="connsiteY0" fmla="*/ 2757552 h 2957097"/>
                <a:gd name="connsiteX1" fmla="*/ 1104814 w 1525504"/>
                <a:gd name="connsiteY1" fmla="*/ 2757552 h 2957097"/>
                <a:gd name="connsiteX2" fmla="*/ 1100829 w 1525504"/>
                <a:gd name="connsiteY2" fmla="*/ 2479842 h 2957097"/>
                <a:gd name="connsiteX3" fmla="*/ 1100829 w 1525504"/>
                <a:gd name="connsiteY3" fmla="*/ 2479842 h 2957097"/>
                <a:gd name="connsiteX4" fmla="*/ 811160 w 1525504"/>
                <a:gd name="connsiteY4" fmla="*/ 2420047 h 2957097"/>
                <a:gd name="connsiteX5" fmla="*/ 811160 w 1525504"/>
                <a:gd name="connsiteY5" fmla="*/ 2420047 h 2957097"/>
                <a:gd name="connsiteX6" fmla="*/ 789367 w 1525504"/>
                <a:gd name="connsiteY6" fmla="*/ 1820093 h 2957097"/>
                <a:gd name="connsiteX7" fmla="*/ 791353 w 1525504"/>
                <a:gd name="connsiteY7" fmla="*/ 1823414 h 2957097"/>
                <a:gd name="connsiteX8" fmla="*/ 769677 w 1525504"/>
                <a:gd name="connsiteY8" fmla="*/ 1826029 h 2957097"/>
                <a:gd name="connsiteX9" fmla="*/ 769537 w 1525504"/>
                <a:gd name="connsiteY9" fmla="*/ 1824965 h 2957097"/>
                <a:gd name="connsiteX10" fmla="*/ 83001 w 1525504"/>
                <a:gd name="connsiteY10" fmla="*/ 1192274 h 2957097"/>
                <a:gd name="connsiteX11" fmla="*/ 83001 w 1525504"/>
                <a:gd name="connsiteY11" fmla="*/ 1192274 h 2957097"/>
                <a:gd name="connsiteX12" fmla="*/ 77686 w 1525504"/>
                <a:gd name="connsiteY12" fmla="*/ 1019535 h 2957097"/>
                <a:gd name="connsiteX13" fmla="*/ 71041 w 1525504"/>
                <a:gd name="connsiteY13" fmla="*/ 1047440 h 2957097"/>
                <a:gd name="connsiteX14" fmla="*/ 77686 w 1525504"/>
                <a:gd name="connsiteY14" fmla="*/ 1019535 h 2957097"/>
                <a:gd name="connsiteX15" fmla="*/ 381971 w 1525504"/>
                <a:gd name="connsiteY15" fmla="*/ 841481 h 2957097"/>
                <a:gd name="connsiteX16" fmla="*/ 381971 w 1525504"/>
                <a:gd name="connsiteY16" fmla="*/ 841481 h 2957097"/>
                <a:gd name="connsiteX17" fmla="*/ 213512 w 1525504"/>
                <a:gd name="connsiteY17" fmla="*/ 797184 h 2957097"/>
                <a:gd name="connsiteX18" fmla="*/ 186644 w 1525504"/>
                <a:gd name="connsiteY18" fmla="*/ 800290 h 2957097"/>
                <a:gd name="connsiteX19" fmla="*/ 213512 w 1525504"/>
                <a:gd name="connsiteY19" fmla="*/ 797184 h 2957097"/>
                <a:gd name="connsiteX20" fmla="*/ 44466 w 1525504"/>
                <a:gd name="connsiteY20" fmla="*/ 773716 h 2957097"/>
                <a:gd name="connsiteX21" fmla="*/ 72371 w 1525504"/>
                <a:gd name="connsiteY21" fmla="*/ 794975 h 2957097"/>
                <a:gd name="connsiteX22" fmla="*/ 44466 w 1525504"/>
                <a:gd name="connsiteY22" fmla="*/ 773716 h 2957097"/>
                <a:gd name="connsiteX23" fmla="*/ 194617 w 1525504"/>
                <a:gd name="connsiteY23" fmla="*/ 614264 h 2957097"/>
                <a:gd name="connsiteX24" fmla="*/ 124191 w 1525504"/>
                <a:gd name="connsiteY24" fmla="*/ 671400 h 2957097"/>
                <a:gd name="connsiteX25" fmla="*/ 194617 w 1525504"/>
                <a:gd name="connsiteY25" fmla="*/ 614264 h 2957097"/>
                <a:gd name="connsiteX26" fmla="*/ 0 w 1525504"/>
                <a:gd name="connsiteY26" fmla="*/ 0 h 2957097"/>
                <a:gd name="connsiteX27" fmla="*/ 1780 w 1525504"/>
                <a:gd name="connsiteY27" fmla="*/ 2724 h 2957097"/>
                <a:gd name="connsiteX28" fmla="*/ 27192 w 1525504"/>
                <a:gd name="connsiteY28" fmla="*/ 114651 h 2957097"/>
                <a:gd name="connsiteX29" fmla="*/ 20549 w 1525504"/>
                <a:gd name="connsiteY29" fmla="*/ 226266 h 2957097"/>
                <a:gd name="connsiteX30" fmla="*/ 121533 w 1525504"/>
                <a:gd name="connsiteY30" fmla="*/ 216964 h 2957097"/>
                <a:gd name="connsiteX31" fmla="*/ 189302 w 1525504"/>
                <a:gd name="connsiteY31" fmla="*/ 254170 h 2957097"/>
                <a:gd name="connsiteX32" fmla="*/ 105588 w 1525504"/>
                <a:gd name="connsiteY32" fmla="*/ 309977 h 2957097"/>
                <a:gd name="connsiteX33" fmla="*/ 113561 w 1525504"/>
                <a:gd name="connsiteY33" fmla="*/ 408306 h 2957097"/>
                <a:gd name="connsiteX34" fmla="*/ 81671 w 1525504"/>
                <a:gd name="connsiteY34" fmla="*/ 587689 h 2957097"/>
                <a:gd name="connsiteX35" fmla="*/ 383300 w 1525504"/>
                <a:gd name="connsiteY35" fmla="*/ 375087 h 2957097"/>
                <a:gd name="connsiteX36" fmla="*/ 350080 w 1525504"/>
                <a:gd name="connsiteY36" fmla="*/ 538524 h 2957097"/>
                <a:gd name="connsiteX37" fmla="*/ 283643 w 1525504"/>
                <a:gd name="connsiteY37" fmla="*/ 675387 h 2957097"/>
                <a:gd name="connsiteX38" fmla="*/ 275670 w 1525504"/>
                <a:gd name="connsiteY38" fmla="*/ 781688 h 2957097"/>
                <a:gd name="connsiteX39" fmla="*/ 574641 w 1525504"/>
                <a:gd name="connsiteY39" fmla="*/ 889316 h 2957097"/>
                <a:gd name="connsiteX40" fmla="*/ 372670 w 1525504"/>
                <a:gd name="connsiteY40" fmla="*/ 973029 h 2957097"/>
                <a:gd name="connsiteX41" fmla="*/ 154753 w 1525504"/>
                <a:gd name="connsiteY41" fmla="*/ 898619 h 2957097"/>
                <a:gd name="connsiteX42" fmla="*/ 59083 w 1525504"/>
                <a:gd name="connsiteY42" fmla="*/ 873371 h 2957097"/>
                <a:gd name="connsiteX43" fmla="*/ 214547 w 1525504"/>
                <a:gd name="connsiteY43" fmla="*/ 1012892 h 2957097"/>
                <a:gd name="connsiteX44" fmla="*/ 538764 w 1525504"/>
                <a:gd name="connsiteY44" fmla="*/ 1072686 h 2957097"/>
                <a:gd name="connsiteX45" fmla="*/ 702202 w 1525504"/>
                <a:gd name="connsiteY45" fmla="*/ 1119193 h 2957097"/>
                <a:gd name="connsiteX46" fmla="*/ 522819 w 1525504"/>
                <a:gd name="connsiteY46" fmla="*/ 1169685 h 2957097"/>
                <a:gd name="connsiteX47" fmla="*/ 456381 w 1525504"/>
                <a:gd name="connsiteY47" fmla="*/ 1192274 h 2957097"/>
                <a:gd name="connsiteX48" fmla="*/ 247766 w 1525504"/>
                <a:gd name="connsiteY48" fmla="*/ 1218849 h 2957097"/>
                <a:gd name="connsiteX49" fmla="*/ 619819 w 1525504"/>
                <a:gd name="connsiteY49" fmla="*/ 1268014 h 2957097"/>
                <a:gd name="connsiteX50" fmla="*/ 773954 w 1525504"/>
                <a:gd name="connsiteY50" fmla="*/ 1310534 h 2957097"/>
                <a:gd name="connsiteX51" fmla="*/ 740736 w 1525504"/>
                <a:gd name="connsiteY51" fmla="*/ 1410189 h 2957097"/>
                <a:gd name="connsiteX52" fmla="*/ 598559 w 1525504"/>
                <a:gd name="connsiteY52" fmla="*/ 1485931 h 2957097"/>
                <a:gd name="connsiteX53" fmla="*/ 464353 w 1525504"/>
                <a:gd name="connsiteY53" fmla="*/ 1505860 h 2957097"/>
                <a:gd name="connsiteX54" fmla="*/ 209232 w 1525504"/>
                <a:gd name="connsiteY54" fmla="*/ 1485931 h 2957097"/>
                <a:gd name="connsiteX55" fmla="*/ 646394 w 1525504"/>
                <a:gd name="connsiteY55" fmla="*/ 1564326 h 2957097"/>
                <a:gd name="connsiteX56" fmla="*/ 860323 w 1525504"/>
                <a:gd name="connsiteY56" fmla="*/ 1645381 h 2957097"/>
                <a:gd name="connsiteX57" fmla="*/ 824448 w 1525504"/>
                <a:gd name="connsiteY57" fmla="*/ 1811476 h 2957097"/>
                <a:gd name="connsiteX58" fmla="*/ 789367 w 1525504"/>
                <a:gd name="connsiteY58" fmla="*/ 1820093 h 2957097"/>
                <a:gd name="connsiteX59" fmla="*/ 787818 w 1525504"/>
                <a:gd name="connsiteY59" fmla="*/ 1817505 h 2957097"/>
                <a:gd name="connsiteX60" fmla="*/ 775283 w 1525504"/>
                <a:gd name="connsiteY60" fmla="*/ 1810147 h 2957097"/>
                <a:gd name="connsiteX61" fmla="*/ 768852 w 1525504"/>
                <a:gd name="connsiteY61" fmla="*/ 1819793 h 2957097"/>
                <a:gd name="connsiteX62" fmla="*/ 769537 w 1525504"/>
                <a:gd name="connsiteY62" fmla="*/ 1824965 h 2957097"/>
                <a:gd name="connsiteX63" fmla="*/ 724977 w 1525504"/>
                <a:gd name="connsiteY63" fmla="*/ 1835912 h 2957097"/>
                <a:gd name="connsiteX64" fmla="*/ 425819 w 1525504"/>
                <a:gd name="connsiteY64" fmla="*/ 1856653 h 2957097"/>
                <a:gd name="connsiteX65" fmla="*/ 758009 w 1525504"/>
                <a:gd name="connsiteY65" fmla="*/ 1895188 h 2957097"/>
                <a:gd name="connsiteX66" fmla="*/ 784584 w 1525504"/>
                <a:gd name="connsiteY66" fmla="*/ 1961626 h 2957097"/>
                <a:gd name="connsiteX67" fmla="*/ 1005159 w 1525504"/>
                <a:gd name="connsiteY67" fmla="*/ 1994844 h 2957097"/>
                <a:gd name="connsiteX68" fmla="*/ 756681 w 1525504"/>
                <a:gd name="connsiteY68" fmla="*/ 2130377 h 2957097"/>
                <a:gd name="connsiteX69" fmla="*/ 642407 w 1525504"/>
                <a:gd name="connsiteY69" fmla="*/ 2208775 h 2957097"/>
                <a:gd name="connsiteX70" fmla="*/ 936062 w 1525504"/>
                <a:gd name="connsiteY70" fmla="*/ 2263254 h 2957097"/>
                <a:gd name="connsiteX71" fmla="*/ 924104 w 1525504"/>
                <a:gd name="connsiteY71" fmla="*/ 2320391 h 2957097"/>
                <a:gd name="connsiteX72" fmla="*/ 857665 w 1525504"/>
                <a:gd name="connsiteY72" fmla="*/ 2370883 h 2957097"/>
                <a:gd name="connsiteX73" fmla="*/ 1180554 w 1525504"/>
                <a:gd name="connsiteY73" fmla="*/ 2382842 h 2957097"/>
                <a:gd name="connsiteX74" fmla="*/ 869625 w 1525504"/>
                <a:gd name="connsiteY74" fmla="*/ 2566210 h 2957097"/>
                <a:gd name="connsiteX75" fmla="*/ 1253636 w 1525504"/>
                <a:gd name="connsiteY75" fmla="*/ 2657895 h 2957097"/>
                <a:gd name="connsiteX76" fmla="*/ 1199158 w 1525504"/>
                <a:gd name="connsiteY76" fmla="*/ 2749578 h 2957097"/>
                <a:gd name="connsiteX77" fmla="*/ 1159294 w 1525504"/>
                <a:gd name="connsiteY77" fmla="*/ 2786784 h 2957097"/>
                <a:gd name="connsiteX78" fmla="*/ 1007816 w 1525504"/>
                <a:gd name="connsiteY78" fmla="*/ 2834619 h 2957097"/>
                <a:gd name="connsiteX79" fmla="*/ 1446306 w 1525504"/>
                <a:gd name="connsiteY79" fmla="*/ 2922318 h 2957097"/>
                <a:gd name="connsiteX80" fmla="*/ 1478819 w 1525504"/>
                <a:gd name="connsiteY80" fmla="*/ 2941564 h 2957097"/>
                <a:gd name="connsiteX81" fmla="*/ 1446714 w 1525504"/>
                <a:gd name="connsiteY81" fmla="*/ 2957097 h 2957097"/>
                <a:gd name="connsiteX82" fmla="*/ 0 w 1525504"/>
                <a:gd name="connsiteY82" fmla="*/ 2957097 h 295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525504" h="2957097">
                  <a:moveTo>
                    <a:pt x="1104814" y="2757552"/>
                  </a:moveTo>
                  <a:cubicBezTo>
                    <a:pt x="1127404" y="2802729"/>
                    <a:pt x="1193843" y="2752237"/>
                    <a:pt x="1104814" y="2757552"/>
                  </a:cubicBezTo>
                  <a:close/>
                  <a:moveTo>
                    <a:pt x="1100829" y="2479842"/>
                  </a:moveTo>
                  <a:cubicBezTo>
                    <a:pt x="1059637" y="2497114"/>
                    <a:pt x="1173910" y="2478512"/>
                    <a:pt x="1100829" y="2479842"/>
                  </a:cubicBezTo>
                  <a:close/>
                  <a:moveTo>
                    <a:pt x="811160" y="2420047"/>
                  </a:moveTo>
                  <a:cubicBezTo>
                    <a:pt x="674297" y="2433334"/>
                    <a:pt x="945364" y="2434663"/>
                    <a:pt x="811160" y="2420047"/>
                  </a:cubicBezTo>
                  <a:close/>
                  <a:moveTo>
                    <a:pt x="789367" y="1820093"/>
                  </a:moveTo>
                  <a:lnTo>
                    <a:pt x="791353" y="1823414"/>
                  </a:lnTo>
                  <a:cubicBezTo>
                    <a:pt x="791269" y="1830183"/>
                    <a:pt x="774411" y="1832216"/>
                    <a:pt x="769677" y="1826029"/>
                  </a:cubicBezTo>
                  <a:lnTo>
                    <a:pt x="769537" y="1824965"/>
                  </a:lnTo>
                  <a:close/>
                  <a:moveTo>
                    <a:pt x="83001" y="1192274"/>
                  </a:moveTo>
                  <a:cubicBezTo>
                    <a:pt x="63068" y="1224164"/>
                    <a:pt x="105588" y="1250739"/>
                    <a:pt x="83001" y="1192274"/>
                  </a:cubicBezTo>
                  <a:close/>
                  <a:moveTo>
                    <a:pt x="77686" y="1019535"/>
                  </a:moveTo>
                  <a:lnTo>
                    <a:pt x="71041" y="1047440"/>
                  </a:lnTo>
                  <a:cubicBezTo>
                    <a:pt x="45796" y="1180315"/>
                    <a:pt x="128178" y="1093946"/>
                    <a:pt x="77686" y="1019535"/>
                  </a:cubicBezTo>
                  <a:close/>
                  <a:moveTo>
                    <a:pt x="381971" y="841481"/>
                  </a:moveTo>
                  <a:cubicBezTo>
                    <a:pt x="323505" y="854769"/>
                    <a:pt x="424491" y="869385"/>
                    <a:pt x="381971" y="841481"/>
                  </a:cubicBezTo>
                  <a:close/>
                  <a:moveTo>
                    <a:pt x="213512" y="797184"/>
                  </a:moveTo>
                  <a:cubicBezTo>
                    <a:pt x="207344" y="796636"/>
                    <a:pt x="198603" y="797467"/>
                    <a:pt x="186644" y="800290"/>
                  </a:cubicBezTo>
                  <a:cubicBezTo>
                    <a:pt x="173855" y="872376"/>
                    <a:pt x="256693" y="801017"/>
                    <a:pt x="213512" y="797184"/>
                  </a:cubicBezTo>
                  <a:close/>
                  <a:moveTo>
                    <a:pt x="44466" y="773716"/>
                  </a:moveTo>
                  <a:lnTo>
                    <a:pt x="72371" y="794975"/>
                  </a:lnTo>
                  <a:cubicBezTo>
                    <a:pt x="210562" y="829523"/>
                    <a:pt x="126849" y="783015"/>
                    <a:pt x="44466" y="773716"/>
                  </a:cubicBezTo>
                  <a:close/>
                  <a:moveTo>
                    <a:pt x="194617" y="614264"/>
                  </a:moveTo>
                  <a:cubicBezTo>
                    <a:pt x="166712" y="627551"/>
                    <a:pt x="153424" y="659442"/>
                    <a:pt x="124191" y="671400"/>
                  </a:cubicBezTo>
                  <a:cubicBezTo>
                    <a:pt x="-84424" y="715249"/>
                    <a:pt x="230491" y="711263"/>
                    <a:pt x="194617" y="614264"/>
                  </a:cubicBezTo>
                  <a:close/>
                  <a:moveTo>
                    <a:pt x="0" y="0"/>
                  </a:moveTo>
                  <a:lnTo>
                    <a:pt x="1780" y="2724"/>
                  </a:lnTo>
                  <a:cubicBezTo>
                    <a:pt x="17725" y="49375"/>
                    <a:pt x="-24629" y="121626"/>
                    <a:pt x="27192" y="114651"/>
                  </a:cubicBezTo>
                  <a:cubicBezTo>
                    <a:pt x="194617" y="5692"/>
                    <a:pt x="44466" y="150527"/>
                    <a:pt x="20549" y="226266"/>
                  </a:cubicBezTo>
                  <a:cubicBezTo>
                    <a:pt x="-11342" y="408306"/>
                    <a:pt x="73698" y="149198"/>
                    <a:pt x="121533" y="216964"/>
                  </a:cubicBezTo>
                  <a:cubicBezTo>
                    <a:pt x="190629" y="202349"/>
                    <a:pt x="298260" y="147869"/>
                    <a:pt x="189302" y="254170"/>
                  </a:cubicBezTo>
                  <a:cubicBezTo>
                    <a:pt x="340780" y="296690"/>
                    <a:pt x="158739" y="303335"/>
                    <a:pt x="105588" y="309977"/>
                  </a:cubicBezTo>
                  <a:cubicBezTo>
                    <a:pt x="207904" y="313965"/>
                    <a:pt x="245109" y="414951"/>
                    <a:pt x="113561" y="408306"/>
                  </a:cubicBezTo>
                  <a:cubicBezTo>
                    <a:pt x="-8684" y="295362"/>
                    <a:pt x="-23300" y="607620"/>
                    <a:pt x="81671" y="587689"/>
                  </a:cubicBezTo>
                  <a:cubicBezTo>
                    <a:pt x="172027" y="474744"/>
                    <a:pt x="241123" y="380402"/>
                    <a:pt x="383300" y="375087"/>
                  </a:cubicBezTo>
                  <a:cubicBezTo>
                    <a:pt x="306233" y="445510"/>
                    <a:pt x="481628" y="490689"/>
                    <a:pt x="350080" y="538524"/>
                  </a:cubicBezTo>
                  <a:cubicBezTo>
                    <a:pt x="529463" y="603634"/>
                    <a:pt x="267698" y="627551"/>
                    <a:pt x="283643" y="675387"/>
                  </a:cubicBezTo>
                  <a:cubicBezTo>
                    <a:pt x="413861" y="692660"/>
                    <a:pt x="352737" y="716578"/>
                    <a:pt x="275670" y="781688"/>
                  </a:cubicBezTo>
                  <a:cubicBezTo>
                    <a:pt x="291615" y="765743"/>
                    <a:pt x="500230" y="829523"/>
                    <a:pt x="574641" y="889316"/>
                  </a:cubicBezTo>
                  <a:cubicBezTo>
                    <a:pt x="537435" y="1002262"/>
                    <a:pt x="409875" y="893304"/>
                    <a:pt x="372670" y="973029"/>
                  </a:cubicBezTo>
                  <a:cubicBezTo>
                    <a:pt x="292944" y="850783"/>
                    <a:pt x="205247" y="1044782"/>
                    <a:pt x="154753" y="898619"/>
                  </a:cubicBezTo>
                  <a:cubicBezTo>
                    <a:pt x="160068" y="1008905"/>
                    <a:pt x="72371" y="933166"/>
                    <a:pt x="59083" y="873371"/>
                  </a:cubicBezTo>
                  <a:cubicBezTo>
                    <a:pt x="-28615" y="903934"/>
                    <a:pt x="174684" y="991631"/>
                    <a:pt x="214547" y="1012892"/>
                  </a:cubicBezTo>
                  <a:cubicBezTo>
                    <a:pt x="253081" y="1143111"/>
                    <a:pt x="464353" y="913234"/>
                    <a:pt x="538764" y="1072686"/>
                  </a:cubicBezTo>
                  <a:cubicBezTo>
                    <a:pt x="599886" y="1023522"/>
                    <a:pt x="904173" y="1095274"/>
                    <a:pt x="702202" y="1119193"/>
                  </a:cubicBezTo>
                  <a:cubicBezTo>
                    <a:pt x="715490" y="1173670"/>
                    <a:pt x="606531" y="1230808"/>
                    <a:pt x="522819" y="1169685"/>
                  </a:cubicBezTo>
                  <a:cubicBezTo>
                    <a:pt x="649051" y="1234794"/>
                    <a:pt x="517504" y="1253396"/>
                    <a:pt x="456381" y="1192274"/>
                  </a:cubicBezTo>
                  <a:cubicBezTo>
                    <a:pt x="457711" y="1307876"/>
                    <a:pt x="310217" y="1213534"/>
                    <a:pt x="247766" y="1218849"/>
                  </a:cubicBezTo>
                  <a:cubicBezTo>
                    <a:pt x="315532" y="1341095"/>
                    <a:pt x="509532" y="1370327"/>
                    <a:pt x="619819" y="1268014"/>
                  </a:cubicBezTo>
                  <a:cubicBezTo>
                    <a:pt x="627791" y="1365012"/>
                    <a:pt x="727447" y="1265356"/>
                    <a:pt x="773954" y="1310534"/>
                  </a:cubicBezTo>
                  <a:cubicBezTo>
                    <a:pt x="934734" y="1311862"/>
                    <a:pt x="769968" y="1345081"/>
                    <a:pt x="740736" y="1410189"/>
                  </a:cubicBezTo>
                  <a:cubicBezTo>
                    <a:pt x="623804" y="1331794"/>
                    <a:pt x="700872" y="1481943"/>
                    <a:pt x="598559" y="1485931"/>
                  </a:cubicBezTo>
                  <a:cubicBezTo>
                    <a:pt x="556039" y="1585586"/>
                    <a:pt x="451066" y="1463341"/>
                    <a:pt x="464353" y="1505860"/>
                  </a:cubicBezTo>
                  <a:cubicBezTo>
                    <a:pt x="362040" y="1481943"/>
                    <a:pt x="331477" y="1524463"/>
                    <a:pt x="209232" y="1485931"/>
                  </a:cubicBezTo>
                  <a:cubicBezTo>
                    <a:pt x="239794" y="1548382"/>
                    <a:pt x="517504" y="1666641"/>
                    <a:pt x="646394" y="1564326"/>
                  </a:cubicBezTo>
                  <a:cubicBezTo>
                    <a:pt x="598559" y="1722450"/>
                    <a:pt x="813818" y="1548382"/>
                    <a:pt x="860323" y="1645381"/>
                  </a:cubicBezTo>
                  <a:cubicBezTo>
                    <a:pt x="1072924" y="1667970"/>
                    <a:pt x="785913" y="1710490"/>
                    <a:pt x="824448" y="1811476"/>
                  </a:cubicBezTo>
                  <a:lnTo>
                    <a:pt x="789367" y="1820093"/>
                  </a:lnTo>
                  <a:lnTo>
                    <a:pt x="787818" y="1817505"/>
                  </a:lnTo>
                  <a:cubicBezTo>
                    <a:pt x="785290" y="1815275"/>
                    <a:pt x="781262" y="1812804"/>
                    <a:pt x="775283" y="1810147"/>
                  </a:cubicBezTo>
                  <a:cubicBezTo>
                    <a:pt x="771629" y="1813967"/>
                    <a:pt x="769636" y="1817165"/>
                    <a:pt x="768852" y="1819793"/>
                  </a:cubicBezTo>
                  <a:lnTo>
                    <a:pt x="769537" y="1824965"/>
                  </a:lnTo>
                  <a:lnTo>
                    <a:pt x="724977" y="1835912"/>
                  </a:lnTo>
                  <a:cubicBezTo>
                    <a:pt x="628621" y="1854411"/>
                    <a:pt x="538432" y="1856653"/>
                    <a:pt x="425819" y="1856653"/>
                  </a:cubicBezTo>
                  <a:cubicBezTo>
                    <a:pt x="363367" y="1900503"/>
                    <a:pt x="688913" y="2022749"/>
                    <a:pt x="758009" y="1895188"/>
                  </a:cubicBezTo>
                  <a:cubicBezTo>
                    <a:pt x="783256" y="1940365"/>
                    <a:pt x="873610" y="1903160"/>
                    <a:pt x="784584" y="1961626"/>
                  </a:cubicBezTo>
                  <a:cubicBezTo>
                    <a:pt x="855008" y="1974914"/>
                    <a:pt x="938720" y="1920434"/>
                    <a:pt x="1005159" y="1994844"/>
                  </a:cubicBezTo>
                  <a:cubicBezTo>
                    <a:pt x="1035720" y="2059953"/>
                    <a:pt x="847035" y="2162268"/>
                    <a:pt x="756681" y="2130377"/>
                  </a:cubicBezTo>
                  <a:cubicBezTo>
                    <a:pt x="885570" y="2200803"/>
                    <a:pt x="715490" y="2234020"/>
                    <a:pt x="642407" y="2208775"/>
                  </a:cubicBezTo>
                  <a:cubicBezTo>
                    <a:pt x="577299" y="2283185"/>
                    <a:pt x="857665" y="2277870"/>
                    <a:pt x="936062" y="2263254"/>
                  </a:cubicBezTo>
                  <a:cubicBezTo>
                    <a:pt x="1041035" y="2195487"/>
                    <a:pt x="1001172" y="2336336"/>
                    <a:pt x="924104" y="2320391"/>
                  </a:cubicBezTo>
                  <a:cubicBezTo>
                    <a:pt x="994529" y="2378856"/>
                    <a:pt x="901515" y="2400116"/>
                    <a:pt x="857665" y="2370883"/>
                  </a:cubicBezTo>
                  <a:cubicBezTo>
                    <a:pt x="922775" y="2489142"/>
                    <a:pt x="1079570" y="2396130"/>
                    <a:pt x="1180554" y="2382842"/>
                  </a:cubicBezTo>
                  <a:cubicBezTo>
                    <a:pt x="1175239" y="2570198"/>
                    <a:pt x="1015788" y="2594115"/>
                    <a:pt x="869625" y="2566210"/>
                  </a:cubicBezTo>
                  <a:cubicBezTo>
                    <a:pt x="876268" y="2696428"/>
                    <a:pt x="1152650" y="2598100"/>
                    <a:pt x="1253636" y="2657895"/>
                  </a:cubicBezTo>
                  <a:cubicBezTo>
                    <a:pt x="1452949" y="2584813"/>
                    <a:pt x="1294827" y="2741606"/>
                    <a:pt x="1199158" y="2749578"/>
                  </a:cubicBezTo>
                  <a:cubicBezTo>
                    <a:pt x="1308116" y="2770839"/>
                    <a:pt x="1211115" y="2794757"/>
                    <a:pt x="1159294" y="2786784"/>
                  </a:cubicBezTo>
                  <a:cubicBezTo>
                    <a:pt x="1250979" y="2882455"/>
                    <a:pt x="1038377" y="2764196"/>
                    <a:pt x="1007816" y="2834619"/>
                  </a:cubicBezTo>
                  <a:cubicBezTo>
                    <a:pt x="1128732" y="2902386"/>
                    <a:pt x="1301471" y="2918331"/>
                    <a:pt x="1446306" y="2922318"/>
                  </a:cubicBezTo>
                  <a:cubicBezTo>
                    <a:pt x="1559915" y="2908366"/>
                    <a:pt x="1533008" y="2917584"/>
                    <a:pt x="1478819" y="2941564"/>
                  </a:cubicBezTo>
                  <a:lnTo>
                    <a:pt x="1446714" y="2957097"/>
                  </a:lnTo>
                  <a:lnTo>
                    <a:pt x="0" y="29570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701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EA3E210-B1ED-40DF-9B3E-1EC217936C85}"/>
                </a:ext>
              </a:extLst>
            </p:cNvPr>
            <p:cNvSpPr/>
            <p:nvPr/>
          </p:nvSpPr>
          <p:spPr>
            <a:xfrm>
              <a:off x="35636" y="1136215"/>
              <a:ext cx="1113712" cy="2991028"/>
            </a:xfrm>
            <a:custGeom>
              <a:avLst/>
              <a:gdLst>
                <a:gd name="connsiteX0" fmla="*/ 807386 w 1113712"/>
                <a:gd name="connsiteY0" fmla="*/ 1975864 h 2991028"/>
                <a:gd name="connsiteX1" fmla="*/ 807386 w 1113712"/>
                <a:gd name="connsiteY1" fmla="*/ 1975864 h 2991028"/>
                <a:gd name="connsiteX2" fmla="*/ 970824 w 1113712"/>
                <a:gd name="connsiteY2" fmla="*/ 1251690 h 2991028"/>
                <a:gd name="connsiteX3" fmla="*/ 970824 w 1113712"/>
                <a:gd name="connsiteY3" fmla="*/ 1251690 h 2991028"/>
                <a:gd name="connsiteX4" fmla="*/ 701085 w 1113712"/>
                <a:gd name="connsiteY4" fmla="*/ 1251690 h 2991028"/>
                <a:gd name="connsiteX5" fmla="*/ 835291 w 1113712"/>
                <a:gd name="connsiteY5" fmla="*/ 1310157 h 2991028"/>
                <a:gd name="connsiteX6" fmla="*/ 701085 w 1113712"/>
                <a:gd name="connsiteY6" fmla="*/ 1251690 h 2991028"/>
                <a:gd name="connsiteX7" fmla="*/ 1035932 w 1113712"/>
                <a:gd name="connsiteY7" fmla="*/ 1229102 h 2991028"/>
                <a:gd name="connsiteX8" fmla="*/ 1035932 w 1113712"/>
                <a:gd name="connsiteY8" fmla="*/ 1229102 h 2991028"/>
                <a:gd name="connsiteX9" fmla="*/ 1091741 w 1113712"/>
                <a:gd name="connsiteY9" fmla="*/ 1199868 h 2991028"/>
                <a:gd name="connsiteX10" fmla="*/ 1091741 w 1113712"/>
                <a:gd name="connsiteY10" fmla="*/ 1199868 h 2991028"/>
                <a:gd name="connsiteX11" fmla="*/ 954879 w 1113712"/>
                <a:gd name="connsiteY11" fmla="*/ 554092 h 2991028"/>
                <a:gd name="connsiteX12" fmla="*/ 973481 w 1113712"/>
                <a:gd name="connsiteY12" fmla="*/ 597942 h 2991028"/>
                <a:gd name="connsiteX13" fmla="*/ 954879 w 1113712"/>
                <a:gd name="connsiteY13" fmla="*/ 554092 h 2991028"/>
                <a:gd name="connsiteX14" fmla="*/ 986769 w 1113712"/>
                <a:gd name="connsiteY14" fmla="*/ 390655 h 2991028"/>
                <a:gd name="connsiteX15" fmla="*/ 1017330 w 1113712"/>
                <a:gd name="connsiteY15" fmla="*/ 446464 h 2991028"/>
                <a:gd name="connsiteX16" fmla="*/ 986769 w 1113712"/>
                <a:gd name="connsiteY16" fmla="*/ 390655 h 2991028"/>
                <a:gd name="connsiteX17" fmla="*/ 1074467 w 1113712"/>
                <a:gd name="connsiteY17" fmla="*/ 0 h 2991028"/>
                <a:gd name="connsiteX18" fmla="*/ 1101955 w 1113712"/>
                <a:gd name="connsiteY18" fmla="*/ 13529 h 2991028"/>
                <a:gd name="connsiteX19" fmla="*/ 1113712 w 1113712"/>
                <a:gd name="connsiteY19" fmla="*/ 31513 h 2991028"/>
                <a:gd name="connsiteX20" fmla="*/ 1113712 w 1113712"/>
                <a:gd name="connsiteY20" fmla="*/ 2991028 h 2991028"/>
                <a:gd name="connsiteX21" fmla="*/ 380617 w 1113712"/>
                <a:gd name="connsiteY21" fmla="*/ 2991028 h 2991028"/>
                <a:gd name="connsiteX22" fmla="*/ 384865 w 1113712"/>
                <a:gd name="connsiteY22" fmla="*/ 2982557 h 2991028"/>
                <a:gd name="connsiteX23" fmla="*/ 370960 w 1113712"/>
                <a:gd name="connsiteY23" fmla="*/ 2976437 h 2991028"/>
                <a:gd name="connsiteX24" fmla="*/ 337023 w 1113712"/>
                <a:gd name="connsiteY24" fmla="*/ 2991028 h 2991028"/>
                <a:gd name="connsiteX25" fmla="*/ 336998 w 1113712"/>
                <a:gd name="connsiteY25" fmla="*/ 2991028 h 2991028"/>
                <a:gd name="connsiteX26" fmla="*/ 312923 w 1113712"/>
                <a:gd name="connsiteY26" fmla="*/ 2971636 h 2991028"/>
                <a:gd name="connsiteX27" fmla="*/ 116432 w 1113712"/>
                <a:gd name="connsiteY27" fmla="*/ 2908653 h 2991028"/>
                <a:gd name="connsiteX28" fmla="*/ 80556 w 1113712"/>
                <a:gd name="connsiteY28" fmla="*/ 2848859 h 2991028"/>
                <a:gd name="connsiteX29" fmla="*/ 135035 w 1113712"/>
                <a:gd name="connsiteY29" fmla="*/ 2814311 h 2991028"/>
                <a:gd name="connsiteX30" fmla="*/ 590799 w 1113712"/>
                <a:gd name="connsiteY30" fmla="*/ 2786407 h 2991028"/>
                <a:gd name="connsiteX31" fmla="*/ 523032 w 1113712"/>
                <a:gd name="connsiteY31" fmla="*/ 2714654 h 2991028"/>
                <a:gd name="connsiteX32" fmla="*/ 410089 w 1113712"/>
                <a:gd name="connsiteY32" fmla="*/ 2664161 h 2991028"/>
                <a:gd name="connsiteX33" fmla="*/ 218747 w 1113712"/>
                <a:gd name="connsiteY33" fmla="*/ 2660175 h 2991028"/>
                <a:gd name="connsiteX34" fmla="*/ 49994 w 1113712"/>
                <a:gd name="connsiteY34" fmla="*/ 2588422 h 2991028"/>
                <a:gd name="connsiteX35" fmla="*/ 53981 w 1113712"/>
                <a:gd name="connsiteY35" fmla="*/ 2494079 h 2991028"/>
                <a:gd name="connsiteX36" fmla="*/ 593457 w 1113712"/>
                <a:gd name="connsiteY36" fmla="*/ 2444916 h 2991028"/>
                <a:gd name="connsiteX37" fmla="*/ 775496 w 1113712"/>
                <a:gd name="connsiteY37" fmla="*/ 2309383 h 2991028"/>
                <a:gd name="connsiteX38" fmla="*/ 625346 w 1113712"/>
                <a:gd name="connsiteY38" fmla="*/ 2314698 h 2991028"/>
                <a:gd name="connsiteX39" fmla="*/ 519047 w 1113712"/>
                <a:gd name="connsiteY39" fmla="*/ 2345259 h 2991028"/>
                <a:gd name="connsiteX40" fmla="*/ 149652 w 1113712"/>
                <a:gd name="connsiteY40" fmla="*/ 2205739 h 2991028"/>
                <a:gd name="connsiteX41" fmla="*/ 612059 w 1113712"/>
                <a:gd name="connsiteY41" fmla="*/ 2064891 h 2991028"/>
                <a:gd name="connsiteX42" fmla="*/ 639963 w 1113712"/>
                <a:gd name="connsiteY42" fmla="*/ 1961248 h 2991028"/>
                <a:gd name="connsiteX43" fmla="*/ 261267 w 1113712"/>
                <a:gd name="connsiteY43" fmla="*/ 1894811 h 2991028"/>
                <a:gd name="connsiteX44" fmla="*/ 491142 w 1113712"/>
                <a:gd name="connsiteY44" fmla="*/ 1817742 h 2991028"/>
                <a:gd name="connsiteX45" fmla="*/ 321060 w 1113712"/>
                <a:gd name="connsiteY45" fmla="*/ 1670249 h 2991028"/>
                <a:gd name="connsiteX46" fmla="*/ 768853 w 1113712"/>
                <a:gd name="connsiteY46" fmla="*/ 1602483 h 2991028"/>
                <a:gd name="connsiteX47" fmla="*/ 513731 w 1113712"/>
                <a:gd name="connsiteY47" fmla="*/ 1478908 h 2991028"/>
                <a:gd name="connsiteX48" fmla="*/ 322390 w 1113712"/>
                <a:gd name="connsiteY48" fmla="*/ 1347361 h 2991028"/>
                <a:gd name="connsiteX49" fmla="*/ 451278 w 1113712"/>
                <a:gd name="connsiteY49" fmla="*/ 1327429 h 2991028"/>
                <a:gd name="connsiteX50" fmla="*/ 544292 w 1113712"/>
                <a:gd name="connsiteY50" fmla="*/ 1263649 h 2991028"/>
                <a:gd name="connsiteX51" fmla="*/ 491142 w 1113712"/>
                <a:gd name="connsiteY51" fmla="*/ 1170636 h 2991028"/>
                <a:gd name="connsiteX52" fmla="*/ 487156 w 1113712"/>
                <a:gd name="connsiteY52" fmla="*/ 1089582 h 2991028"/>
                <a:gd name="connsiteX53" fmla="*/ 691785 w 1113712"/>
                <a:gd name="connsiteY53" fmla="*/ 1048390 h 2991028"/>
                <a:gd name="connsiteX54" fmla="*/ 1071810 w 1113712"/>
                <a:gd name="connsiteY54" fmla="*/ 951392 h 2991028"/>
                <a:gd name="connsiteX55" fmla="*/ 747592 w 1113712"/>
                <a:gd name="connsiteY55" fmla="*/ 1005870 h 2991028"/>
                <a:gd name="connsiteX56" fmla="*/ 628004 w 1113712"/>
                <a:gd name="connsiteY56" fmla="*/ 950062 h 2991028"/>
                <a:gd name="connsiteX57" fmla="*/ 584155 w 1113712"/>
                <a:gd name="connsiteY57" fmla="*/ 895583 h 2991028"/>
                <a:gd name="connsiteX58" fmla="*/ 491142 w 1113712"/>
                <a:gd name="connsiteY58" fmla="*/ 829146 h 2991028"/>
                <a:gd name="connsiteX59" fmla="*/ 771511 w 1113712"/>
                <a:gd name="connsiteY59" fmla="*/ 853063 h 2991028"/>
                <a:gd name="connsiteX60" fmla="*/ 1071810 w 1113712"/>
                <a:gd name="connsiteY60" fmla="*/ 795926 h 2991028"/>
                <a:gd name="connsiteX61" fmla="*/ 905714 w 1113712"/>
                <a:gd name="connsiteY61" fmla="*/ 790611 h 2991028"/>
                <a:gd name="connsiteX62" fmla="*/ 747592 w 1113712"/>
                <a:gd name="connsiteY62" fmla="*/ 742776 h 2991028"/>
                <a:gd name="connsiteX63" fmla="*/ 731647 w 1113712"/>
                <a:gd name="connsiteY63" fmla="*/ 619202 h 2991028"/>
                <a:gd name="connsiteX64" fmla="*/ 705072 w 1113712"/>
                <a:gd name="connsiteY64" fmla="*/ 522202 h 2991028"/>
                <a:gd name="connsiteX65" fmla="*/ 880468 w 1113712"/>
                <a:gd name="connsiteY65" fmla="*/ 447791 h 2991028"/>
                <a:gd name="connsiteX66" fmla="*/ 891098 w 1113712"/>
                <a:gd name="connsiteY66" fmla="*/ 410586 h 2991028"/>
                <a:gd name="connsiteX67" fmla="*/ 913686 w 1113712"/>
                <a:gd name="connsiteY67" fmla="*/ 260437 h 2991028"/>
                <a:gd name="connsiteX68" fmla="*/ 1018659 w 1113712"/>
                <a:gd name="connsiteY68" fmla="*/ 322888 h 2991028"/>
                <a:gd name="connsiteX69" fmla="*/ 982783 w 1113712"/>
                <a:gd name="connsiteY69" fmla="*/ 136862 h 2991028"/>
                <a:gd name="connsiteX70" fmla="*/ 1074467 w 1113712"/>
                <a:gd name="connsiteY70" fmla="*/ 0 h 299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113712" h="2991028">
                  <a:moveTo>
                    <a:pt x="807386" y="1975864"/>
                  </a:moveTo>
                  <a:cubicBezTo>
                    <a:pt x="657238" y="2001111"/>
                    <a:pt x="706400" y="2051604"/>
                    <a:pt x="807386" y="1975864"/>
                  </a:cubicBezTo>
                  <a:close/>
                  <a:moveTo>
                    <a:pt x="970824" y="1251690"/>
                  </a:moveTo>
                  <a:cubicBezTo>
                    <a:pt x="922989" y="1274279"/>
                    <a:pt x="1014672" y="1270294"/>
                    <a:pt x="970824" y="1251690"/>
                  </a:cubicBezTo>
                  <a:close/>
                  <a:moveTo>
                    <a:pt x="701085" y="1251690"/>
                  </a:moveTo>
                  <a:cubicBezTo>
                    <a:pt x="663880" y="1338060"/>
                    <a:pt x="790113" y="1319456"/>
                    <a:pt x="835291" y="1310157"/>
                  </a:cubicBezTo>
                  <a:cubicBezTo>
                    <a:pt x="1034605" y="1241060"/>
                    <a:pt x="752907" y="1312814"/>
                    <a:pt x="701085" y="1251690"/>
                  </a:cubicBezTo>
                  <a:close/>
                  <a:moveTo>
                    <a:pt x="1035932" y="1229102"/>
                  </a:moveTo>
                  <a:cubicBezTo>
                    <a:pt x="988097" y="1251690"/>
                    <a:pt x="1079782" y="1247704"/>
                    <a:pt x="1035932" y="1229102"/>
                  </a:cubicBezTo>
                  <a:close/>
                  <a:moveTo>
                    <a:pt x="1091741" y="1199868"/>
                  </a:moveTo>
                  <a:cubicBezTo>
                    <a:pt x="1033275" y="1219801"/>
                    <a:pt x="1130274" y="1225116"/>
                    <a:pt x="1091741" y="1199868"/>
                  </a:cubicBezTo>
                  <a:close/>
                  <a:moveTo>
                    <a:pt x="954879" y="554092"/>
                  </a:moveTo>
                  <a:cubicBezTo>
                    <a:pt x="925646" y="556749"/>
                    <a:pt x="974810" y="599269"/>
                    <a:pt x="973481" y="597942"/>
                  </a:cubicBezTo>
                  <a:cubicBezTo>
                    <a:pt x="1071810" y="693613"/>
                    <a:pt x="1050550" y="556749"/>
                    <a:pt x="954879" y="554092"/>
                  </a:cubicBezTo>
                  <a:close/>
                  <a:moveTo>
                    <a:pt x="986769" y="390655"/>
                  </a:moveTo>
                  <a:cubicBezTo>
                    <a:pt x="977467" y="415901"/>
                    <a:pt x="1012015" y="427861"/>
                    <a:pt x="1017330" y="446464"/>
                  </a:cubicBezTo>
                  <a:cubicBezTo>
                    <a:pt x="1057192" y="589969"/>
                    <a:pt x="1077125" y="399956"/>
                    <a:pt x="986769" y="390655"/>
                  </a:cubicBezTo>
                  <a:close/>
                  <a:moveTo>
                    <a:pt x="1074467" y="0"/>
                  </a:moveTo>
                  <a:cubicBezTo>
                    <a:pt x="1086426" y="2990"/>
                    <a:pt x="1095354" y="7661"/>
                    <a:pt x="1101955" y="13529"/>
                  </a:cubicBezTo>
                  <a:lnTo>
                    <a:pt x="1113712" y="31513"/>
                  </a:lnTo>
                  <a:lnTo>
                    <a:pt x="1113712" y="2991028"/>
                  </a:lnTo>
                  <a:lnTo>
                    <a:pt x="380617" y="2991028"/>
                  </a:lnTo>
                  <a:lnTo>
                    <a:pt x="384865" y="2982557"/>
                  </a:lnTo>
                  <a:cubicBezTo>
                    <a:pt x="387715" y="2975254"/>
                    <a:pt x="386090" y="2971491"/>
                    <a:pt x="370960" y="2976437"/>
                  </a:cubicBezTo>
                  <a:lnTo>
                    <a:pt x="337023" y="2991028"/>
                  </a:lnTo>
                  <a:lnTo>
                    <a:pt x="336998" y="2991028"/>
                  </a:lnTo>
                  <a:lnTo>
                    <a:pt x="312923" y="2971636"/>
                  </a:lnTo>
                  <a:cubicBezTo>
                    <a:pt x="249122" y="2938010"/>
                    <a:pt x="138524" y="2977250"/>
                    <a:pt x="116432" y="2908653"/>
                  </a:cubicBezTo>
                  <a:cubicBezTo>
                    <a:pt x="-47004" y="2875434"/>
                    <a:pt x="214761" y="2864804"/>
                    <a:pt x="80556" y="2848859"/>
                  </a:cubicBezTo>
                  <a:cubicBezTo>
                    <a:pt x="-85539" y="2806338"/>
                    <a:pt x="42022" y="2782421"/>
                    <a:pt x="135035" y="2814311"/>
                  </a:cubicBezTo>
                  <a:cubicBezTo>
                    <a:pt x="278540" y="2810325"/>
                    <a:pt x="432676" y="2826269"/>
                    <a:pt x="590799" y="2786407"/>
                  </a:cubicBezTo>
                  <a:cubicBezTo>
                    <a:pt x="739620" y="2754516"/>
                    <a:pt x="609402" y="2701366"/>
                    <a:pt x="523032" y="2714654"/>
                  </a:cubicBezTo>
                  <a:cubicBezTo>
                    <a:pt x="507087" y="2633600"/>
                    <a:pt x="404774" y="2755846"/>
                    <a:pt x="410089" y="2664161"/>
                  </a:cubicBezTo>
                  <a:cubicBezTo>
                    <a:pt x="343650" y="2681435"/>
                    <a:pt x="303788" y="2645558"/>
                    <a:pt x="218747" y="2660175"/>
                  </a:cubicBezTo>
                  <a:cubicBezTo>
                    <a:pt x="254623" y="2584435"/>
                    <a:pt x="-4485" y="2654860"/>
                    <a:pt x="49994" y="2588422"/>
                  </a:cubicBezTo>
                  <a:cubicBezTo>
                    <a:pt x="174897" y="2529957"/>
                    <a:pt x="-49662" y="2540587"/>
                    <a:pt x="53981" y="2494079"/>
                  </a:cubicBezTo>
                  <a:cubicBezTo>
                    <a:pt x="230706" y="2455546"/>
                    <a:pt x="419389" y="2494079"/>
                    <a:pt x="593457" y="2444916"/>
                  </a:cubicBezTo>
                  <a:cubicBezTo>
                    <a:pt x="382184" y="2365191"/>
                    <a:pt x="713045" y="2375821"/>
                    <a:pt x="775496" y="2309383"/>
                  </a:cubicBezTo>
                  <a:cubicBezTo>
                    <a:pt x="717031" y="2240288"/>
                    <a:pt x="677167" y="2342601"/>
                    <a:pt x="625346" y="2314698"/>
                  </a:cubicBezTo>
                  <a:cubicBezTo>
                    <a:pt x="562894" y="2297424"/>
                    <a:pt x="590799" y="2318684"/>
                    <a:pt x="519047" y="2345259"/>
                  </a:cubicBezTo>
                  <a:cubicBezTo>
                    <a:pt x="380855" y="2323999"/>
                    <a:pt x="259938" y="2312040"/>
                    <a:pt x="149652" y="2205739"/>
                  </a:cubicBezTo>
                  <a:cubicBezTo>
                    <a:pt x="225391" y="2135315"/>
                    <a:pt x="479183" y="2126015"/>
                    <a:pt x="612059" y="2064891"/>
                  </a:cubicBezTo>
                  <a:cubicBezTo>
                    <a:pt x="558909" y="1983836"/>
                    <a:pt x="685140" y="1994466"/>
                    <a:pt x="639963" y="1961248"/>
                  </a:cubicBezTo>
                  <a:cubicBezTo>
                    <a:pt x="505758" y="2070206"/>
                    <a:pt x="390156" y="1971878"/>
                    <a:pt x="261267" y="1894811"/>
                  </a:cubicBezTo>
                  <a:cubicBezTo>
                    <a:pt x="230706" y="1811098"/>
                    <a:pt x="701085" y="1910756"/>
                    <a:pt x="491142" y="1817742"/>
                  </a:cubicBezTo>
                  <a:cubicBezTo>
                    <a:pt x="472540" y="1809770"/>
                    <a:pt x="261267" y="1716756"/>
                    <a:pt x="321060" y="1670249"/>
                  </a:cubicBezTo>
                  <a:cubicBezTo>
                    <a:pt x="465896" y="1611784"/>
                    <a:pt x="638634" y="1711441"/>
                    <a:pt x="768853" y="1602483"/>
                  </a:cubicBezTo>
                  <a:cubicBezTo>
                    <a:pt x="718360" y="1648989"/>
                    <a:pt x="614717" y="1476251"/>
                    <a:pt x="513731" y="1478908"/>
                  </a:cubicBezTo>
                  <a:cubicBezTo>
                    <a:pt x="461910" y="1465621"/>
                    <a:pt x="234692" y="1368621"/>
                    <a:pt x="322390" y="1347361"/>
                  </a:cubicBezTo>
                  <a:cubicBezTo>
                    <a:pt x="419389" y="1395197"/>
                    <a:pt x="380855" y="1288897"/>
                    <a:pt x="451278" y="1327429"/>
                  </a:cubicBezTo>
                  <a:cubicBezTo>
                    <a:pt x="590799" y="1416457"/>
                    <a:pt x="459252" y="1262320"/>
                    <a:pt x="544292" y="1263649"/>
                  </a:cubicBezTo>
                  <a:cubicBezTo>
                    <a:pt x="739620" y="1294212"/>
                    <a:pt x="585484" y="1197211"/>
                    <a:pt x="491142" y="1170636"/>
                  </a:cubicBezTo>
                  <a:cubicBezTo>
                    <a:pt x="499115" y="1157348"/>
                    <a:pt x="403444" y="1090911"/>
                    <a:pt x="487156" y="1089582"/>
                  </a:cubicBezTo>
                  <a:cubicBezTo>
                    <a:pt x="546949" y="1021815"/>
                    <a:pt x="775496" y="1136088"/>
                    <a:pt x="691785" y="1048390"/>
                  </a:cubicBezTo>
                  <a:cubicBezTo>
                    <a:pt x="816688" y="1085595"/>
                    <a:pt x="984111" y="1084267"/>
                    <a:pt x="1071810" y="951392"/>
                  </a:cubicBezTo>
                  <a:cubicBezTo>
                    <a:pt x="1058522" y="910199"/>
                    <a:pt x="814031" y="1085595"/>
                    <a:pt x="747592" y="1005870"/>
                  </a:cubicBezTo>
                  <a:cubicBezTo>
                    <a:pt x="915016" y="857049"/>
                    <a:pt x="654580" y="1077622"/>
                    <a:pt x="628004" y="950062"/>
                  </a:cubicBezTo>
                  <a:cubicBezTo>
                    <a:pt x="784798" y="847748"/>
                    <a:pt x="430019" y="1019158"/>
                    <a:pt x="584155" y="895583"/>
                  </a:cubicBezTo>
                  <a:cubicBezTo>
                    <a:pt x="536319" y="904884"/>
                    <a:pt x="303788" y="843761"/>
                    <a:pt x="491142" y="829146"/>
                  </a:cubicBezTo>
                  <a:cubicBezTo>
                    <a:pt x="553594" y="722845"/>
                    <a:pt x="685140" y="857049"/>
                    <a:pt x="771511" y="853063"/>
                  </a:cubicBezTo>
                  <a:cubicBezTo>
                    <a:pt x="699757" y="736132"/>
                    <a:pt x="1114329" y="984610"/>
                    <a:pt x="1071810" y="795926"/>
                  </a:cubicBezTo>
                  <a:cubicBezTo>
                    <a:pt x="988097" y="850406"/>
                    <a:pt x="992084" y="782638"/>
                    <a:pt x="905714" y="790611"/>
                  </a:cubicBezTo>
                  <a:cubicBezTo>
                    <a:pt x="950891" y="712215"/>
                    <a:pt x="812701" y="765365"/>
                    <a:pt x="747592" y="742776"/>
                  </a:cubicBezTo>
                  <a:cubicBezTo>
                    <a:pt x="609402" y="694940"/>
                    <a:pt x="913686" y="682983"/>
                    <a:pt x="731647" y="619202"/>
                  </a:cubicBezTo>
                  <a:cubicBezTo>
                    <a:pt x="618703" y="563394"/>
                    <a:pt x="835291" y="578009"/>
                    <a:pt x="705072" y="522202"/>
                  </a:cubicBezTo>
                  <a:cubicBezTo>
                    <a:pt x="707730" y="475696"/>
                    <a:pt x="1014672" y="631160"/>
                    <a:pt x="880468" y="447791"/>
                  </a:cubicBezTo>
                  <a:cubicBezTo>
                    <a:pt x="964180" y="487655"/>
                    <a:pt x="1000056" y="410586"/>
                    <a:pt x="891098" y="410586"/>
                  </a:cubicBezTo>
                  <a:cubicBezTo>
                    <a:pt x="948234" y="387997"/>
                    <a:pt x="772838" y="205957"/>
                    <a:pt x="913686" y="260437"/>
                  </a:cubicBezTo>
                  <a:cubicBezTo>
                    <a:pt x="954879" y="233862"/>
                    <a:pt x="1004042" y="229874"/>
                    <a:pt x="1018659" y="322888"/>
                  </a:cubicBezTo>
                  <a:cubicBezTo>
                    <a:pt x="1135589" y="429189"/>
                    <a:pt x="965509" y="136862"/>
                    <a:pt x="982783" y="136862"/>
                  </a:cubicBezTo>
                  <a:cubicBezTo>
                    <a:pt x="1107686" y="269738"/>
                    <a:pt x="1059850" y="77069"/>
                    <a:pt x="107446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701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F767EA1-DCB1-4019-85DD-A7022071EBC2}"/>
              </a:ext>
            </a:extLst>
          </p:cNvPr>
          <p:cNvGrpSpPr/>
          <p:nvPr userDrawn="1"/>
        </p:nvGrpSpPr>
        <p:grpSpPr>
          <a:xfrm>
            <a:off x="719764" y="5726143"/>
            <a:ext cx="973739" cy="1122804"/>
            <a:chOff x="276796" y="1136215"/>
            <a:chExt cx="2593938" cy="299102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86A14DB-06E7-49B9-A5D4-524A47846991}"/>
                </a:ext>
              </a:extLst>
            </p:cNvPr>
            <p:cNvSpPr/>
            <p:nvPr/>
          </p:nvSpPr>
          <p:spPr>
            <a:xfrm>
              <a:off x="1345231" y="1170148"/>
              <a:ext cx="1525503" cy="2957096"/>
            </a:xfrm>
            <a:custGeom>
              <a:avLst/>
              <a:gdLst>
                <a:gd name="connsiteX0" fmla="*/ 1104814 w 1525504"/>
                <a:gd name="connsiteY0" fmla="*/ 2757552 h 2957097"/>
                <a:gd name="connsiteX1" fmla="*/ 1104814 w 1525504"/>
                <a:gd name="connsiteY1" fmla="*/ 2757552 h 2957097"/>
                <a:gd name="connsiteX2" fmla="*/ 1100829 w 1525504"/>
                <a:gd name="connsiteY2" fmla="*/ 2479842 h 2957097"/>
                <a:gd name="connsiteX3" fmla="*/ 1100829 w 1525504"/>
                <a:gd name="connsiteY3" fmla="*/ 2479842 h 2957097"/>
                <a:gd name="connsiteX4" fmla="*/ 811160 w 1525504"/>
                <a:gd name="connsiteY4" fmla="*/ 2420047 h 2957097"/>
                <a:gd name="connsiteX5" fmla="*/ 811160 w 1525504"/>
                <a:gd name="connsiteY5" fmla="*/ 2420047 h 2957097"/>
                <a:gd name="connsiteX6" fmla="*/ 789367 w 1525504"/>
                <a:gd name="connsiteY6" fmla="*/ 1820093 h 2957097"/>
                <a:gd name="connsiteX7" fmla="*/ 791353 w 1525504"/>
                <a:gd name="connsiteY7" fmla="*/ 1823414 h 2957097"/>
                <a:gd name="connsiteX8" fmla="*/ 769677 w 1525504"/>
                <a:gd name="connsiteY8" fmla="*/ 1826029 h 2957097"/>
                <a:gd name="connsiteX9" fmla="*/ 769537 w 1525504"/>
                <a:gd name="connsiteY9" fmla="*/ 1824965 h 2957097"/>
                <a:gd name="connsiteX10" fmla="*/ 83001 w 1525504"/>
                <a:gd name="connsiteY10" fmla="*/ 1192274 h 2957097"/>
                <a:gd name="connsiteX11" fmla="*/ 83001 w 1525504"/>
                <a:gd name="connsiteY11" fmla="*/ 1192274 h 2957097"/>
                <a:gd name="connsiteX12" fmla="*/ 77686 w 1525504"/>
                <a:gd name="connsiteY12" fmla="*/ 1019535 h 2957097"/>
                <a:gd name="connsiteX13" fmla="*/ 71041 w 1525504"/>
                <a:gd name="connsiteY13" fmla="*/ 1047440 h 2957097"/>
                <a:gd name="connsiteX14" fmla="*/ 77686 w 1525504"/>
                <a:gd name="connsiteY14" fmla="*/ 1019535 h 2957097"/>
                <a:gd name="connsiteX15" fmla="*/ 381971 w 1525504"/>
                <a:gd name="connsiteY15" fmla="*/ 841481 h 2957097"/>
                <a:gd name="connsiteX16" fmla="*/ 381971 w 1525504"/>
                <a:gd name="connsiteY16" fmla="*/ 841481 h 2957097"/>
                <a:gd name="connsiteX17" fmla="*/ 213512 w 1525504"/>
                <a:gd name="connsiteY17" fmla="*/ 797184 h 2957097"/>
                <a:gd name="connsiteX18" fmla="*/ 186644 w 1525504"/>
                <a:gd name="connsiteY18" fmla="*/ 800290 h 2957097"/>
                <a:gd name="connsiteX19" fmla="*/ 213512 w 1525504"/>
                <a:gd name="connsiteY19" fmla="*/ 797184 h 2957097"/>
                <a:gd name="connsiteX20" fmla="*/ 44466 w 1525504"/>
                <a:gd name="connsiteY20" fmla="*/ 773716 h 2957097"/>
                <a:gd name="connsiteX21" fmla="*/ 72371 w 1525504"/>
                <a:gd name="connsiteY21" fmla="*/ 794975 h 2957097"/>
                <a:gd name="connsiteX22" fmla="*/ 44466 w 1525504"/>
                <a:gd name="connsiteY22" fmla="*/ 773716 h 2957097"/>
                <a:gd name="connsiteX23" fmla="*/ 194617 w 1525504"/>
                <a:gd name="connsiteY23" fmla="*/ 614264 h 2957097"/>
                <a:gd name="connsiteX24" fmla="*/ 124191 w 1525504"/>
                <a:gd name="connsiteY24" fmla="*/ 671400 h 2957097"/>
                <a:gd name="connsiteX25" fmla="*/ 194617 w 1525504"/>
                <a:gd name="connsiteY25" fmla="*/ 614264 h 2957097"/>
                <a:gd name="connsiteX26" fmla="*/ 0 w 1525504"/>
                <a:gd name="connsiteY26" fmla="*/ 0 h 2957097"/>
                <a:gd name="connsiteX27" fmla="*/ 1780 w 1525504"/>
                <a:gd name="connsiteY27" fmla="*/ 2724 h 2957097"/>
                <a:gd name="connsiteX28" fmla="*/ 27192 w 1525504"/>
                <a:gd name="connsiteY28" fmla="*/ 114651 h 2957097"/>
                <a:gd name="connsiteX29" fmla="*/ 20549 w 1525504"/>
                <a:gd name="connsiteY29" fmla="*/ 226266 h 2957097"/>
                <a:gd name="connsiteX30" fmla="*/ 121533 w 1525504"/>
                <a:gd name="connsiteY30" fmla="*/ 216964 h 2957097"/>
                <a:gd name="connsiteX31" fmla="*/ 189302 w 1525504"/>
                <a:gd name="connsiteY31" fmla="*/ 254170 h 2957097"/>
                <a:gd name="connsiteX32" fmla="*/ 105588 w 1525504"/>
                <a:gd name="connsiteY32" fmla="*/ 309977 h 2957097"/>
                <a:gd name="connsiteX33" fmla="*/ 113561 w 1525504"/>
                <a:gd name="connsiteY33" fmla="*/ 408306 h 2957097"/>
                <a:gd name="connsiteX34" fmla="*/ 81671 w 1525504"/>
                <a:gd name="connsiteY34" fmla="*/ 587689 h 2957097"/>
                <a:gd name="connsiteX35" fmla="*/ 383300 w 1525504"/>
                <a:gd name="connsiteY35" fmla="*/ 375087 h 2957097"/>
                <a:gd name="connsiteX36" fmla="*/ 350080 w 1525504"/>
                <a:gd name="connsiteY36" fmla="*/ 538524 h 2957097"/>
                <a:gd name="connsiteX37" fmla="*/ 283643 w 1525504"/>
                <a:gd name="connsiteY37" fmla="*/ 675387 h 2957097"/>
                <a:gd name="connsiteX38" fmla="*/ 275670 w 1525504"/>
                <a:gd name="connsiteY38" fmla="*/ 781688 h 2957097"/>
                <a:gd name="connsiteX39" fmla="*/ 574641 w 1525504"/>
                <a:gd name="connsiteY39" fmla="*/ 889316 h 2957097"/>
                <a:gd name="connsiteX40" fmla="*/ 372670 w 1525504"/>
                <a:gd name="connsiteY40" fmla="*/ 973029 h 2957097"/>
                <a:gd name="connsiteX41" fmla="*/ 154753 w 1525504"/>
                <a:gd name="connsiteY41" fmla="*/ 898619 h 2957097"/>
                <a:gd name="connsiteX42" fmla="*/ 59083 w 1525504"/>
                <a:gd name="connsiteY42" fmla="*/ 873371 h 2957097"/>
                <a:gd name="connsiteX43" fmla="*/ 214547 w 1525504"/>
                <a:gd name="connsiteY43" fmla="*/ 1012892 h 2957097"/>
                <a:gd name="connsiteX44" fmla="*/ 538764 w 1525504"/>
                <a:gd name="connsiteY44" fmla="*/ 1072686 h 2957097"/>
                <a:gd name="connsiteX45" fmla="*/ 702202 w 1525504"/>
                <a:gd name="connsiteY45" fmla="*/ 1119193 h 2957097"/>
                <a:gd name="connsiteX46" fmla="*/ 522819 w 1525504"/>
                <a:gd name="connsiteY46" fmla="*/ 1169685 h 2957097"/>
                <a:gd name="connsiteX47" fmla="*/ 456381 w 1525504"/>
                <a:gd name="connsiteY47" fmla="*/ 1192274 h 2957097"/>
                <a:gd name="connsiteX48" fmla="*/ 247766 w 1525504"/>
                <a:gd name="connsiteY48" fmla="*/ 1218849 h 2957097"/>
                <a:gd name="connsiteX49" fmla="*/ 619819 w 1525504"/>
                <a:gd name="connsiteY49" fmla="*/ 1268014 h 2957097"/>
                <a:gd name="connsiteX50" fmla="*/ 773954 w 1525504"/>
                <a:gd name="connsiteY50" fmla="*/ 1310534 h 2957097"/>
                <a:gd name="connsiteX51" fmla="*/ 740736 w 1525504"/>
                <a:gd name="connsiteY51" fmla="*/ 1410189 h 2957097"/>
                <a:gd name="connsiteX52" fmla="*/ 598559 w 1525504"/>
                <a:gd name="connsiteY52" fmla="*/ 1485931 h 2957097"/>
                <a:gd name="connsiteX53" fmla="*/ 464353 w 1525504"/>
                <a:gd name="connsiteY53" fmla="*/ 1505860 h 2957097"/>
                <a:gd name="connsiteX54" fmla="*/ 209232 w 1525504"/>
                <a:gd name="connsiteY54" fmla="*/ 1485931 h 2957097"/>
                <a:gd name="connsiteX55" fmla="*/ 646394 w 1525504"/>
                <a:gd name="connsiteY55" fmla="*/ 1564326 h 2957097"/>
                <a:gd name="connsiteX56" fmla="*/ 860323 w 1525504"/>
                <a:gd name="connsiteY56" fmla="*/ 1645381 h 2957097"/>
                <a:gd name="connsiteX57" fmla="*/ 824448 w 1525504"/>
                <a:gd name="connsiteY57" fmla="*/ 1811476 h 2957097"/>
                <a:gd name="connsiteX58" fmla="*/ 789367 w 1525504"/>
                <a:gd name="connsiteY58" fmla="*/ 1820093 h 2957097"/>
                <a:gd name="connsiteX59" fmla="*/ 787818 w 1525504"/>
                <a:gd name="connsiteY59" fmla="*/ 1817505 h 2957097"/>
                <a:gd name="connsiteX60" fmla="*/ 775283 w 1525504"/>
                <a:gd name="connsiteY60" fmla="*/ 1810147 h 2957097"/>
                <a:gd name="connsiteX61" fmla="*/ 768852 w 1525504"/>
                <a:gd name="connsiteY61" fmla="*/ 1819793 h 2957097"/>
                <a:gd name="connsiteX62" fmla="*/ 769537 w 1525504"/>
                <a:gd name="connsiteY62" fmla="*/ 1824965 h 2957097"/>
                <a:gd name="connsiteX63" fmla="*/ 724977 w 1525504"/>
                <a:gd name="connsiteY63" fmla="*/ 1835912 h 2957097"/>
                <a:gd name="connsiteX64" fmla="*/ 425819 w 1525504"/>
                <a:gd name="connsiteY64" fmla="*/ 1856653 h 2957097"/>
                <a:gd name="connsiteX65" fmla="*/ 758009 w 1525504"/>
                <a:gd name="connsiteY65" fmla="*/ 1895188 h 2957097"/>
                <a:gd name="connsiteX66" fmla="*/ 784584 w 1525504"/>
                <a:gd name="connsiteY66" fmla="*/ 1961626 h 2957097"/>
                <a:gd name="connsiteX67" fmla="*/ 1005159 w 1525504"/>
                <a:gd name="connsiteY67" fmla="*/ 1994844 h 2957097"/>
                <a:gd name="connsiteX68" fmla="*/ 756681 w 1525504"/>
                <a:gd name="connsiteY68" fmla="*/ 2130377 h 2957097"/>
                <a:gd name="connsiteX69" fmla="*/ 642407 w 1525504"/>
                <a:gd name="connsiteY69" fmla="*/ 2208775 h 2957097"/>
                <a:gd name="connsiteX70" fmla="*/ 936062 w 1525504"/>
                <a:gd name="connsiteY70" fmla="*/ 2263254 h 2957097"/>
                <a:gd name="connsiteX71" fmla="*/ 924104 w 1525504"/>
                <a:gd name="connsiteY71" fmla="*/ 2320391 h 2957097"/>
                <a:gd name="connsiteX72" fmla="*/ 857665 w 1525504"/>
                <a:gd name="connsiteY72" fmla="*/ 2370883 h 2957097"/>
                <a:gd name="connsiteX73" fmla="*/ 1180554 w 1525504"/>
                <a:gd name="connsiteY73" fmla="*/ 2382842 h 2957097"/>
                <a:gd name="connsiteX74" fmla="*/ 869625 w 1525504"/>
                <a:gd name="connsiteY74" fmla="*/ 2566210 h 2957097"/>
                <a:gd name="connsiteX75" fmla="*/ 1253636 w 1525504"/>
                <a:gd name="connsiteY75" fmla="*/ 2657895 h 2957097"/>
                <a:gd name="connsiteX76" fmla="*/ 1199158 w 1525504"/>
                <a:gd name="connsiteY76" fmla="*/ 2749578 h 2957097"/>
                <a:gd name="connsiteX77" fmla="*/ 1159294 w 1525504"/>
                <a:gd name="connsiteY77" fmla="*/ 2786784 h 2957097"/>
                <a:gd name="connsiteX78" fmla="*/ 1007816 w 1525504"/>
                <a:gd name="connsiteY78" fmla="*/ 2834619 h 2957097"/>
                <a:gd name="connsiteX79" fmla="*/ 1446306 w 1525504"/>
                <a:gd name="connsiteY79" fmla="*/ 2922318 h 2957097"/>
                <a:gd name="connsiteX80" fmla="*/ 1478819 w 1525504"/>
                <a:gd name="connsiteY80" fmla="*/ 2941564 h 2957097"/>
                <a:gd name="connsiteX81" fmla="*/ 1446714 w 1525504"/>
                <a:gd name="connsiteY81" fmla="*/ 2957097 h 2957097"/>
                <a:gd name="connsiteX82" fmla="*/ 0 w 1525504"/>
                <a:gd name="connsiteY82" fmla="*/ 2957097 h 295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525504" h="2957097">
                  <a:moveTo>
                    <a:pt x="1104814" y="2757552"/>
                  </a:moveTo>
                  <a:cubicBezTo>
                    <a:pt x="1127404" y="2802729"/>
                    <a:pt x="1193843" y="2752237"/>
                    <a:pt x="1104814" y="2757552"/>
                  </a:cubicBezTo>
                  <a:close/>
                  <a:moveTo>
                    <a:pt x="1100829" y="2479842"/>
                  </a:moveTo>
                  <a:cubicBezTo>
                    <a:pt x="1059637" y="2497114"/>
                    <a:pt x="1173910" y="2478512"/>
                    <a:pt x="1100829" y="2479842"/>
                  </a:cubicBezTo>
                  <a:close/>
                  <a:moveTo>
                    <a:pt x="811160" y="2420047"/>
                  </a:moveTo>
                  <a:cubicBezTo>
                    <a:pt x="674297" y="2433334"/>
                    <a:pt x="945364" y="2434663"/>
                    <a:pt x="811160" y="2420047"/>
                  </a:cubicBezTo>
                  <a:close/>
                  <a:moveTo>
                    <a:pt x="789367" y="1820093"/>
                  </a:moveTo>
                  <a:lnTo>
                    <a:pt x="791353" y="1823414"/>
                  </a:lnTo>
                  <a:cubicBezTo>
                    <a:pt x="791269" y="1830183"/>
                    <a:pt x="774411" y="1832216"/>
                    <a:pt x="769677" y="1826029"/>
                  </a:cubicBezTo>
                  <a:lnTo>
                    <a:pt x="769537" y="1824965"/>
                  </a:lnTo>
                  <a:close/>
                  <a:moveTo>
                    <a:pt x="83001" y="1192274"/>
                  </a:moveTo>
                  <a:cubicBezTo>
                    <a:pt x="63068" y="1224164"/>
                    <a:pt x="105588" y="1250739"/>
                    <a:pt x="83001" y="1192274"/>
                  </a:cubicBezTo>
                  <a:close/>
                  <a:moveTo>
                    <a:pt x="77686" y="1019535"/>
                  </a:moveTo>
                  <a:lnTo>
                    <a:pt x="71041" y="1047440"/>
                  </a:lnTo>
                  <a:cubicBezTo>
                    <a:pt x="45796" y="1180315"/>
                    <a:pt x="128178" y="1093946"/>
                    <a:pt x="77686" y="1019535"/>
                  </a:cubicBezTo>
                  <a:close/>
                  <a:moveTo>
                    <a:pt x="381971" y="841481"/>
                  </a:moveTo>
                  <a:cubicBezTo>
                    <a:pt x="323505" y="854769"/>
                    <a:pt x="424491" y="869385"/>
                    <a:pt x="381971" y="841481"/>
                  </a:cubicBezTo>
                  <a:close/>
                  <a:moveTo>
                    <a:pt x="213512" y="797184"/>
                  </a:moveTo>
                  <a:cubicBezTo>
                    <a:pt x="207344" y="796636"/>
                    <a:pt x="198603" y="797467"/>
                    <a:pt x="186644" y="800290"/>
                  </a:cubicBezTo>
                  <a:cubicBezTo>
                    <a:pt x="173855" y="872376"/>
                    <a:pt x="256693" y="801017"/>
                    <a:pt x="213512" y="797184"/>
                  </a:cubicBezTo>
                  <a:close/>
                  <a:moveTo>
                    <a:pt x="44466" y="773716"/>
                  </a:moveTo>
                  <a:lnTo>
                    <a:pt x="72371" y="794975"/>
                  </a:lnTo>
                  <a:cubicBezTo>
                    <a:pt x="210562" y="829523"/>
                    <a:pt x="126849" y="783015"/>
                    <a:pt x="44466" y="773716"/>
                  </a:cubicBezTo>
                  <a:close/>
                  <a:moveTo>
                    <a:pt x="194617" y="614264"/>
                  </a:moveTo>
                  <a:cubicBezTo>
                    <a:pt x="166712" y="627551"/>
                    <a:pt x="153424" y="659442"/>
                    <a:pt x="124191" y="671400"/>
                  </a:cubicBezTo>
                  <a:cubicBezTo>
                    <a:pt x="-84424" y="715249"/>
                    <a:pt x="230491" y="711263"/>
                    <a:pt x="194617" y="614264"/>
                  </a:cubicBezTo>
                  <a:close/>
                  <a:moveTo>
                    <a:pt x="0" y="0"/>
                  </a:moveTo>
                  <a:lnTo>
                    <a:pt x="1780" y="2724"/>
                  </a:lnTo>
                  <a:cubicBezTo>
                    <a:pt x="17725" y="49375"/>
                    <a:pt x="-24629" y="121626"/>
                    <a:pt x="27192" y="114651"/>
                  </a:cubicBezTo>
                  <a:cubicBezTo>
                    <a:pt x="194617" y="5692"/>
                    <a:pt x="44466" y="150527"/>
                    <a:pt x="20549" y="226266"/>
                  </a:cubicBezTo>
                  <a:cubicBezTo>
                    <a:pt x="-11342" y="408306"/>
                    <a:pt x="73698" y="149198"/>
                    <a:pt x="121533" y="216964"/>
                  </a:cubicBezTo>
                  <a:cubicBezTo>
                    <a:pt x="190629" y="202349"/>
                    <a:pt x="298260" y="147869"/>
                    <a:pt x="189302" y="254170"/>
                  </a:cubicBezTo>
                  <a:cubicBezTo>
                    <a:pt x="340780" y="296690"/>
                    <a:pt x="158739" y="303335"/>
                    <a:pt x="105588" y="309977"/>
                  </a:cubicBezTo>
                  <a:cubicBezTo>
                    <a:pt x="207904" y="313965"/>
                    <a:pt x="245109" y="414951"/>
                    <a:pt x="113561" y="408306"/>
                  </a:cubicBezTo>
                  <a:cubicBezTo>
                    <a:pt x="-8684" y="295362"/>
                    <a:pt x="-23300" y="607620"/>
                    <a:pt x="81671" y="587689"/>
                  </a:cubicBezTo>
                  <a:cubicBezTo>
                    <a:pt x="172027" y="474744"/>
                    <a:pt x="241123" y="380402"/>
                    <a:pt x="383300" y="375087"/>
                  </a:cubicBezTo>
                  <a:cubicBezTo>
                    <a:pt x="306233" y="445510"/>
                    <a:pt x="481628" y="490689"/>
                    <a:pt x="350080" y="538524"/>
                  </a:cubicBezTo>
                  <a:cubicBezTo>
                    <a:pt x="529463" y="603634"/>
                    <a:pt x="267698" y="627551"/>
                    <a:pt x="283643" y="675387"/>
                  </a:cubicBezTo>
                  <a:cubicBezTo>
                    <a:pt x="413861" y="692660"/>
                    <a:pt x="352737" y="716578"/>
                    <a:pt x="275670" y="781688"/>
                  </a:cubicBezTo>
                  <a:cubicBezTo>
                    <a:pt x="291615" y="765743"/>
                    <a:pt x="500230" y="829523"/>
                    <a:pt x="574641" y="889316"/>
                  </a:cubicBezTo>
                  <a:cubicBezTo>
                    <a:pt x="537435" y="1002262"/>
                    <a:pt x="409875" y="893304"/>
                    <a:pt x="372670" y="973029"/>
                  </a:cubicBezTo>
                  <a:cubicBezTo>
                    <a:pt x="292944" y="850783"/>
                    <a:pt x="205247" y="1044782"/>
                    <a:pt x="154753" y="898619"/>
                  </a:cubicBezTo>
                  <a:cubicBezTo>
                    <a:pt x="160068" y="1008905"/>
                    <a:pt x="72371" y="933166"/>
                    <a:pt x="59083" y="873371"/>
                  </a:cubicBezTo>
                  <a:cubicBezTo>
                    <a:pt x="-28615" y="903934"/>
                    <a:pt x="174684" y="991631"/>
                    <a:pt x="214547" y="1012892"/>
                  </a:cubicBezTo>
                  <a:cubicBezTo>
                    <a:pt x="253081" y="1143111"/>
                    <a:pt x="464353" y="913234"/>
                    <a:pt x="538764" y="1072686"/>
                  </a:cubicBezTo>
                  <a:cubicBezTo>
                    <a:pt x="599886" y="1023522"/>
                    <a:pt x="904173" y="1095274"/>
                    <a:pt x="702202" y="1119193"/>
                  </a:cubicBezTo>
                  <a:cubicBezTo>
                    <a:pt x="715490" y="1173670"/>
                    <a:pt x="606531" y="1230808"/>
                    <a:pt x="522819" y="1169685"/>
                  </a:cubicBezTo>
                  <a:cubicBezTo>
                    <a:pt x="649051" y="1234794"/>
                    <a:pt x="517504" y="1253396"/>
                    <a:pt x="456381" y="1192274"/>
                  </a:cubicBezTo>
                  <a:cubicBezTo>
                    <a:pt x="457711" y="1307876"/>
                    <a:pt x="310217" y="1213534"/>
                    <a:pt x="247766" y="1218849"/>
                  </a:cubicBezTo>
                  <a:cubicBezTo>
                    <a:pt x="315532" y="1341095"/>
                    <a:pt x="509532" y="1370327"/>
                    <a:pt x="619819" y="1268014"/>
                  </a:cubicBezTo>
                  <a:cubicBezTo>
                    <a:pt x="627791" y="1365012"/>
                    <a:pt x="727447" y="1265356"/>
                    <a:pt x="773954" y="1310534"/>
                  </a:cubicBezTo>
                  <a:cubicBezTo>
                    <a:pt x="934734" y="1311862"/>
                    <a:pt x="769968" y="1345081"/>
                    <a:pt x="740736" y="1410189"/>
                  </a:cubicBezTo>
                  <a:cubicBezTo>
                    <a:pt x="623804" y="1331794"/>
                    <a:pt x="700872" y="1481943"/>
                    <a:pt x="598559" y="1485931"/>
                  </a:cubicBezTo>
                  <a:cubicBezTo>
                    <a:pt x="556039" y="1585586"/>
                    <a:pt x="451066" y="1463341"/>
                    <a:pt x="464353" y="1505860"/>
                  </a:cubicBezTo>
                  <a:cubicBezTo>
                    <a:pt x="362040" y="1481943"/>
                    <a:pt x="331477" y="1524463"/>
                    <a:pt x="209232" y="1485931"/>
                  </a:cubicBezTo>
                  <a:cubicBezTo>
                    <a:pt x="239794" y="1548382"/>
                    <a:pt x="517504" y="1666641"/>
                    <a:pt x="646394" y="1564326"/>
                  </a:cubicBezTo>
                  <a:cubicBezTo>
                    <a:pt x="598559" y="1722450"/>
                    <a:pt x="813818" y="1548382"/>
                    <a:pt x="860323" y="1645381"/>
                  </a:cubicBezTo>
                  <a:cubicBezTo>
                    <a:pt x="1072924" y="1667970"/>
                    <a:pt x="785913" y="1710490"/>
                    <a:pt x="824448" y="1811476"/>
                  </a:cubicBezTo>
                  <a:lnTo>
                    <a:pt x="789367" y="1820093"/>
                  </a:lnTo>
                  <a:lnTo>
                    <a:pt x="787818" y="1817505"/>
                  </a:lnTo>
                  <a:cubicBezTo>
                    <a:pt x="785290" y="1815275"/>
                    <a:pt x="781262" y="1812804"/>
                    <a:pt x="775283" y="1810147"/>
                  </a:cubicBezTo>
                  <a:cubicBezTo>
                    <a:pt x="771629" y="1813967"/>
                    <a:pt x="769636" y="1817165"/>
                    <a:pt x="768852" y="1819793"/>
                  </a:cubicBezTo>
                  <a:lnTo>
                    <a:pt x="769537" y="1824965"/>
                  </a:lnTo>
                  <a:lnTo>
                    <a:pt x="724977" y="1835912"/>
                  </a:lnTo>
                  <a:cubicBezTo>
                    <a:pt x="628621" y="1854411"/>
                    <a:pt x="538432" y="1856653"/>
                    <a:pt x="425819" y="1856653"/>
                  </a:cubicBezTo>
                  <a:cubicBezTo>
                    <a:pt x="363367" y="1900503"/>
                    <a:pt x="688913" y="2022749"/>
                    <a:pt x="758009" y="1895188"/>
                  </a:cubicBezTo>
                  <a:cubicBezTo>
                    <a:pt x="783256" y="1940365"/>
                    <a:pt x="873610" y="1903160"/>
                    <a:pt x="784584" y="1961626"/>
                  </a:cubicBezTo>
                  <a:cubicBezTo>
                    <a:pt x="855008" y="1974914"/>
                    <a:pt x="938720" y="1920434"/>
                    <a:pt x="1005159" y="1994844"/>
                  </a:cubicBezTo>
                  <a:cubicBezTo>
                    <a:pt x="1035720" y="2059953"/>
                    <a:pt x="847035" y="2162268"/>
                    <a:pt x="756681" y="2130377"/>
                  </a:cubicBezTo>
                  <a:cubicBezTo>
                    <a:pt x="885570" y="2200803"/>
                    <a:pt x="715490" y="2234020"/>
                    <a:pt x="642407" y="2208775"/>
                  </a:cubicBezTo>
                  <a:cubicBezTo>
                    <a:pt x="577299" y="2283185"/>
                    <a:pt x="857665" y="2277870"/>
                    <a:pt x="936062" y="2263254"/>
                  </a:cubicBezTo>
                  <a:cubicBezTo>
                    <a:pt x="1041035" y="2195487"/>
                    <a:pt x="1001172" y="2336336"/>
                    <a:pt x="924104" y="2320391"/>
                  </a:cubicBezTo>
                  <a:cubicBezTo>
                    <a:pt x="994529" y="2378856"/>
                    <a:pt x="901515" y="2400116"/>
                    <a:pt x="857665" y="2370883"/>
                  </a:cubicBezTo>
                  <a:cubicBezTo>
                    <a:pt x="922775" y="2489142"/>
                    <a:pt x="1079570" y="2396130"/>
                    <a:pt x="1180554" y="2382842"/>
                  </a:cubicBezTo>
                  <a:cubicBezTo>
                    <a:pt x="1175239" y="2570198"/>
                    <a:pt x="1015788" y="2594115"/>
                    <a:pt x="869625" y="2566210"/>
                  </a:cubicBezTo>
                  <a:cubicBezTo>
                    <a:pt x="876268" y="2696428"/>
                    <a:pt x="1152650" y="2598100"/>
                    <a:pt x="1253636" y="2657895"/>
                  </a:cubicBezTo>
                  <a:cubicBezTo>
                    <a:pt x="1452949" y="2584813"/>
                    <a:pt x="1294827" y="2741606"/>
                    <a:pt x="1199158" y="2749578"/>
                  </a:cubicBezTo>
                  <a:cubicBezTo>
                    <a:pt x="1308116" y="2770839"/>
                    <a:pt x="1211115" y="2794757"/>
                    <a:pt x="1159294" y="2786784"/>
                  </a:cubicBezTo>
                  <a:cubicBezTo>
                    <a:pt x="1250979" y="2882455"/>
                    <a:pt x="1038377" y="2764196"/>
                    <a:pt x="1007816" y="2834619"/>
                  </a:cubicBezTo>
                  <a:cubicBezTo>
                    <a:pt x="1128732" y="2902386"/>
                    <a:pt x="1301471" y="2918331"/>
                    <a:pt x="1446306" y="2922318"/>
                  </a:cubicBezTo>
                  <a:cubicBezTo>
                    <a:pt x="1559915" y="2908366"/>
                    <a:pt x="1533008" y="2917584"/>
                    <a:pt x="1478819" y="2941564"/>
                  </a:cubicBezTo>
                  <a:lnTo>
                    <a:pt x="1446714" y="2957097"/>
                  </a:lnTo>
                  <a:lnTo>
                    <a:pt x="0" y="29570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701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307D085-B667-4D37-A930-54AE1C03F6E4}"/>
                </a:ext>
              </a:extLst>
            </p:cNvPr>
            <p:cNvSpPr/>
            <p:nvPr/>
          </p:nvSpPr>
          <p:spPr>
            <a:xfrm>
              <a:off x="276796" y="1136215"/>
              <a:ext cx="1113713" cy="2991029"/>
            </a:xfrm>
            <a:custGeom>
              <a:avLst/>
              <a:gdLst>
                <a:gd name="connsiteX0" fmla="*/ 807386 w 1113712"/>
                <a:gd name="connsiteY0" fmla="*/ 1975864 h 2991028"/>
                <a:gd name="connsiteX1" fmla="*/ 807386 w 1113712"/>
                <a:gd name="connsiteY1" fmla="*/ 1975864 h 2991028"/>
                <a:gd name="connsiteX2" fmla="*/ 970824 w 1113712"/>
                <a:gd name="connsiteY2" fmla="*/ 1251690 h 2991028"/>
                <a:gd name="connsiteX3" fmla="*/ 970824 w 1113712"/>
                <a:gd name="connsiteY3" fmla="*/ 1251690 h 2991028"/>
                <a:gd name="connsiteX4" fmla="*/ 701085 w 1113712"/>
                <a:gd name="connsiteY4" fmla="*/ 1251690 h 2991028"/>
                <a:gd name="connsiteX5" fmla="*/ 835291 w 1113712"/>
                <a:gd name="connsiteY5" fmla="*/ 1310157 h 2991028"/>
                <a:gd name="connsiteX6" fmla="*/ 701085 w 1113712"/>
                <a:gd name="connsiteY6" fmla="*/ 1251690 h 2991028"/>
                <a:gd name="connsiteX7" fmla="*/ 1035932 w 1113712"/>
                <a:gd name="connsiteY7" fmla="*/ 1229102 h 2991028"/>
                <a:gd name="connsiteX8" fmla="*/ 1035932 w 1113712"/>
                <a:gd name="connsiteY8" fmla="*/ 1229102 h 2991028"/>
                <a:gd name="connsiteX9" fmla="*/ 1091741 w 1113712"/>
                <a:gd name="connsiteY9" fmla="*/ 1199868 h 2991028"/>
                <a:gd name="connsiteX10" fmla="*/ 1091741 w 1113712"/>
                <a:gd name="connsiteY10" fmla="*/ 1199868 h 2991028"/>
                <a:gd name="connsiteX11" fmla="*/ 954879 w 1113712"/>
                <a:gd name="connsiteY11" fmla="*/ 554092 h 2991028"/>
                <a:gd name="connsiteX12" fmla="*/ 973481 w 1113712"/>
                <a:gd name="connsiteY12" fmla="*/ 597942 h 2991028"/>
                <a:gd name="connsiteX13" fmla="*/ 954879 w 1113712"/>
                <a:gd name="connsiteY13" fmla="*/ 554092 h 2991028"/>
                <a:gd name="connsiteX14" fmla="*/ 986769 w 1113712"/>
                <a:gd name="connsiteY14" fmla="*/ 390655 h 2991028"/>
                <a:gd name="connsiteX15" fmla="*/ 1017330 w 1113712"/>
                <a:gd name="connsiteY15" fmla="*/ 446464 h 2991028"/>
                <a:gd name="connsiteX16" fmla="*/ 986769 w 1113712"/>
                <a:gd name="connsiteY16" fmla="*/ 390655 h 2991028"/>
                <a:gd name="connsiteX17" fmla="*/ 1074467 w 1113712"/>
                <a:gd name="connsiteY17" fmla="*/ 0 h 2991028"/>
                <a:gd name="connsiteX18" fmla="*/ 1101955 w 1113712"/>
                <a:gd name="connsiteY18" fmla="*/ 13529 h 2991028"/>
                <a:gd name="connsiteX19" fmla="*/ 1113712 w 1113712"/>
                <a:gd name="connsiteY19" fmla="*/ 31513 h 2991028"/>
                <a:gd name="connsiteX20" fmla="*/ 1113712 w 1113712"/>
                <a:gd name="connsiteY20" fmla="*/ 2991028 h 2991028"/>
                <a:gd name="connsiteX21" fmla="*/ 380617 w 1113712"/>
                <a:gd name="connsiteY21" fmla="*/ 2991028 h 2991028"/>
                <a:gd name="connsiteX22" fmla="*/ 384865 w 1113712"/>
                <a:gd name="connsiteY22" fmla="*/ 2982557 h 2991028"/>
                <a:gd name="connsiteX23" fmla="*/ 370960 w 1113712"/>
                <a:gd name="connsiteY23" fmla="*/ 2976437 h 2991028"/>
                <a:gd name="connsiteX24" fmla="*/ 337023 w 1113712"/>
                <a:gd name="connsiteY24" fmla="*/ 2991028 h 2991028"/>
                <a:gd name="connsiteX25" fmla="*/ 336998 w 1113712"/>
                <a:gd name="connsiteY25" fmla="*/ 2991028 h 2991028"/>
                <a:gd name="connsiteX26" fmla="*/ 312923 w 1113712"/>
                <a:gd name="connsiteY26" fmla="*/ 2971636 h 2991028"/>
                <a:gd name="connsiteX27" fmla="*/ 116432 w 1113712"/>
                <a:gd name="connsiteY27" fmla="*/ 2908653 h 2991028"/>
                <a:gd name="connsiteX28" fmla="*/ 80556 w 1113712"/>
                <a:gd name="connsiteY28" fmla="*/ 2848859 h 2991028"/>
                <a:gd name="connsiteX29" fmla="*/ 135035 w 1113712"/>
                <a:gd name="connsiteY29" fmla="*/ 2814311 h 2991028"/>
                <a:gd name="connsiteX30" fmla="*/ 590799 w 1113712"/>
                <a:gd name="connsiteY30" fmla="*/ 2786407 h 2991028"/>
                <a:gd name="connsiteX31" fmla="*/ 523032 w 1113712"/>
                <a:gd name="connsiteY31" fmla="*/ 2714654 h 2991028"/>
                <a:gd name="connsiteX32" fmla="*/ 410089 w 1113712"/>
                <a:gd name="connsiteY32" fmla="*/ 2664161 h 2991028"/>
                <a:gd name="connsiteX33" fmla="*/ 218747 w 1113712"/>
                <a:gd name="connsiteY33" fmla="*/ 2660175 h 2991028"/>
                <a:gd name="connsiteX34" fmla="*/ 49994 w 1113712"/>
                <a:gd name="connsiteY34" fmla="*/ 2588422 h 2991028"/>
                <a:gd name="connsiteX35" fmla="*/ 53981 w 1113712"/>
                <a:gd name="connsiteY35" fmla="*/ 2494079 h 2991028"/>
                <a:gd name="connsiteX36" fmla="*/ 593457 w 1113712"/>
                <a:gd name="connsiteY36" fmla="*/ 2444916 h 2991028"/>
                <a:gd name="connsiteX37" fmla="*/ 775496 w 1113712"/>
                <a:gd name="connsiteY37" fmla="*/ 2309383 h 2991028"/>
                <a:gd name="connsiteX38" fmla="*/ 625346 w 1113712"/>
                <a:gd name="connsiteY38" fmla="*/ 2314698 h 2991028"/>
                <a:gd name="connsiteX39" fmla="*/ 519047 w 1113712"/>
                <a:gd name="connsiteY39" fmla="*/ 2345259 h 2991028"/>
                <a:gd name="connsiteX40" fmla="*/ 149652 w 1113712"/>
                <a:gd name="connsiteY40" fmla="*/ 2205739 h 2991028"/>
                <a:gd name="connsiteX41" fmla="*/ 612059 w 1113712"/>
                <a:gd name="connsiteY41" fmla="*/ 2064891 h 2991028"/>
                <a:gd name="connsiteX42" fmla="*/ 639963 w 1113712"/>
                <a:gd name="connsiteY42" fmla="*/ 1961248 h 2991028"/>
                <a:gd name="connsiteX43" fmla="*/ 261267 w 1113712"/>
                <a:gd name="connsiteY43" fmla="*/ 1894811 h 2991028"/>
                <a:gd name="connsiteX44" fmla="*/ 491142 w 1113712"/>
                <a:gd name="connsiteY44" fmla="*/ 1817742 h 2991028"/>
                <a:gd name="connsiteX45" fmla="*/ 321060 w 1113712"/>
                <a:gd name="connsiteY45" fmla="*/ 1670249 h 2991028"/>
                <a:gd name="connsiteX46" fmla="*/ 768853 w 1113712"/>
                <a:gd name="connsiteY46" fmla="*/ 1602483 h 2991028"/>
                <a:gd name="connsiteX47" fmla="*/ 513731 w 1113712"/>
                <a:gd name="connsiteY47" fmla="*/ 1478908 h 2991028"/>
                <a:gd name="connsiteX48" fmla="*/ 322390 w 1113712"/>
                <a:gd name="connsiteY48" fmla="*/ 1347361 h 2991028"/>
                <a:gd name="connsiteX49" fmla="*/ 451278 w 1113712"/>
                <a:gd name="connsiteY49" fmla="*/ 1327429 h 2991028"/>
                <a:gd name="connsiteX50" fmla="*/ 544292 w 1113712"/>
                <a:gd name="connsiteY50" fmla="*/ 1263649 h 2991028"/>
                <a:gd name="connsiteX51" fmla="*/ 491142 w 1113712"/>
                <a:gd name="connsiteY51" fmla="*/ 1170636 h 2991028"/>
                <a:gd name="connsiteX52" fmla="*/ 487156 w 1113712"/>
                <a:gd name="connsiteY52" fmla="*/ 1089582 h 2991028"/>
                <a:gd name="connsiteX53" fmla="*/ 691785 w 1113712"/>
                <a:gd name="connsiteY53" fmla="*/ 1048390 h 2991028"/>
                <a:gd name="connsiteX54" fmla="*/ 1071810 w 1113712"/>
                <a:gd name="connsiteY54" fmla="*/ 951392 h 2991028"/>
                <a:gd name="connsiteX55" fmla="*/ 747592 w 1113712"/>
                <a:gd name="connsiteY55" fmla="*/ 1005870 h 2991028"/>
                <a:gd name="connsiteX56" fmla="*/ 628004 w 1113712"/>
                <a:gd name="connsiteY56" fmla="*/ 950062 h 2991028"/>
                <a:gd name="connsiteX57" fmla="*/ 584155 w 1113712"/>
                <a:gd name="connsiteY57" fmla="*/ 895583 h 2991028"/>
                <a:gd name="connsiteX58" fmla="*/ 491142 w 1113712"/>
                <a:gd name="connsiteY58" fmla="*/ 829146 h 2991028"/>
                <a:gd name="connsiteX59" fmla="*/ 771511 w 1113712"/>
                <a:gd name="connsiteY59" fmla="*/ 853063 h 2991028"/>
                <a:gd name="connsiteX60" fmla="*/ 1071810 w 1113712"/>
                <a:gd name="connsiteY60" fmla="*/ 795926 h 2991028"/>
                <a:gd name="connsiteX61" fmla="*/ 905714 w 1113712"/>
                <a:gd name="connsiteY61" fmla="*/ 790611 h 2991028"/>
                <a:gd name="connsiteX62" fmla="*/ 747592 w 1113712"/>
                <a:gd name="connsiteY62" fmla="*/ 742776 h 2991028"/>
                <a:gd name="connsiteX63" fmla="*/ 731647 w 1113712"/>
                <a:gd name="connsiteY63" fmla="*/ 619202 h 2991028"/>
                <a:gd name="connsiteX64" fmla="*/ 705072 w 1113712"/>
                <a:gd name="connsiteY64" fmla="*/ 522202 h 2991028"/>
                <a:gd name="connsiteX65" fmla="*/ 880468 w 1113712"/>
                <a:gd name="connsiteY65" fmla="*/ 447791 h 2991028"/>
                <a:gd name="connsiteX66" fmla="*/ 891098 w 1113712"/>
                <a:gd name="connsiteY66" fmla="*/ 410586 h 2991028"/>
                <a:gd name="connsiteX67" fmla="*/ 913686 w 1113712"/>
                <a:gd name="connsiteY67" fmla="*/ 260437 h 2991028"/>
                <a:gd name="connsiteX68" fmla="*/ 1018659 w 1113712"/>
                <a:gd name="connsiteY68" fmla="*/ 322888 h 2991028"/>
                <a:gd name="connsiteX69" fmla="*/ 982783 w 1113712"/>
                <a:gd name="connsiteY69" fmla="*/ 136862 h 2991028"/>
                <a:gd name="connsiteX70" fmla="*/ 1074467 w 1113712"/>
                <a:gd name="connsiteY70" fmla="*/ 0 h 299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113712" h="2991028">
                  <a:moveTo>
                    <a:pt x="807386" y="1975864"/>
                  </a:moveTo>
                  <a:cubicBezTo>
                    <a:pt x="657238" y="2001111"/>
                    <a:pt x="706400" y="2051604"/>
                    <a:pt x="807386" y="1975864"/>
                  </a:cubicBezTo>
                  <a:close/>
                  <a:moveTo>
                    <a:pt x="970824" y="1251690"/>
                  </a:moveTo>
                  <a:cubicBezTo>
                    <a:pt x="922989" y="1274279"/>
                    <a:pt x="1014672" y="1270294"/>
                    <a:pt x="970824" y="1251690"/>
                  </a:cubicBezTo>
                  <a:close/>
                  <a:moveTo>
                    <a:pt x="701085" y="1251690"/>
                  </a:moveTo>
                  <a:cubicBezTo>
                    <a:pt x="663880" y="1338060"/>
                    <a:pt x="790113" y="1319456"/>
                    <a:pt x="835291" y="1310157"/>
                  </a:cubicBezTo>
                  <a:cubicBezTo>
                    <a:pt x="1034605" y="1241060"/>
                    <a:pt x="752907" y="1312814"/>
                    <a:pt x="701085" y="1251690"/>
                  </a:cubicBezTo>
                  <a:close/>
                  <a:moveTo>
                    <a:pt x="1035932" y="1229102"/>
                  </a:moveTo>
                  <a:cubicBezTo>
                    <a:pt x="988097" y="1251690"/>
                    <a:pt x="1079782" y="1247704"/>
                    <a:pt x="1035932" y="1229102"/>
                  </a:cubicBezTo>
                  <a:close/>
                  <a:moveTo>
                    <a:pt x="1091741" y="1199868"/>
                  </a:moveTo>
                  <a:cubicBezTo>
                    <a:pt x="1033275" y="1219801"/>
                    <a:pt x="1130274" y="1225116"/>
                    <a:pt x="1091741" y="1199868"/>
                  </a:cubicBezTo>
                  <a:close/>
                  <a:moveTo>
                    <a:pt x="954879" y="554092"/>
                  </a:moveTo>
                  <a:cubicBezTo>
                    <a:pt x="925646" y="556749"/>
                    <a:pt x="974810" y="599269"/>
                    <a:pt x="973481" y="597942"/>
                  </a:cubicBezTo>
                  <a:cubicBezTo>
                    <a:pt x="1071810" y="693613"/>
                    <a:pt x="1050550" y="556749"/>
                    <a:pt x="954879" y="554092"/>
                  </a:cubicBezTo>
                  <a:close/>
                  <a:moveTo>
                    <a:pt x="986769" y="390655"/>
                  </a:moveTo>
                  <a:cubicBezTo>
                    <a:pt x="977467" y="415901"/>
                    <a:pt x="1012015" y="427861"/>
                    <a:pt x="1017330" y="446464"/>
                  </a:cubicBezTo>
                  <a:cubicBezTo>
                    <a:pt x="1057192" y="589969"/>
                    <a:pt x="1077125" y="399956"/>
                    <a:pt x="986769" y="390655"/>
                  </a:cubicBezTo>
                  <a:close/>
                  <a:moveTo>
                    <a:pt x="1074467" y="0"/>
                  </a:moveTo>
                  <a:cubicBezTo>
                    <a:pt x="1086426" y="2990"/>
                    <a:pt x="1095354" y="7661"/>
                    <a:pt x="1101955" y="13529"/>
                  </a:cubicBezTo>
                  <a:lnTo>
                    <a:pt x="1113712" y="31513"/>
                  </a:lnTo>
                  <a:lnTo>
                    <a:pt x="1113712" y="2991028"/>
                  </a:lnTo>
                  <a:lnTo>
                    <a:pt x="380617" y="2991028"/>
                  </a:lnTo>
                  <a:lnTo>
                    <a:pt x="384865" y="2982557"/>
                  </a:lnTo>
                  <a:cubicBezTo>
                    <a:pt x="387715" y="2975254"/>
                    <a:pt x="386090" y="2971491"/>
                    <a:pt x="370960" y="2976437"/>
                  </a:cubicBezTo>
                  <a:lnTo>
                    <a:pt x="337023" y="2991028"/>
                  </a:lnTo>
                  <a:lnTo>
                    <a:pt x="336998" y="2991028"/>
                  </a:lnTo>
                  <a:lnTo>
                    <a:pt x="312923" y="2971636"/>
                  </a:lnTo>
                  <a:cubicBezTo>
                    <a:pt x="249122" y="2938010"/>
                    <a:pt x="138524" y="2977250"/>
                    <a:pt x="116432" y="2908653"/>
                  </a:cubicBezTo>
                  <a:cubicBezTo>
                    <a:pt x="-47004" y="2875434"/>
                    <a:pt x="214761" y="2864804"/>
                    <a:pt x="80556" y="2848859"/>
                  </a:cubicBezTo>
                  <a:cubicBezTo>
                    <a:pt x="-85539" y="2806338"/>
                    <a:pt x="42022" y="2782421"/>
                    <a:pt x="135035" y="2814311"/>
                  </a:cubicBezTo>
                  <a:cubicBezTo>
                    <a:pt x="278540" y="2810325"/>
                    <a:pt x="432676" y="2826269"/>
                    <a:pt x="590799" y="2786407"/>
                  </a:cubicBezTo>
                  <a:cubicBezTo>
                    <a:pt x="739620" y="2754516"/>
                    <a:pt x="609402" y="2701366"/>
                    <a:pt x="523032" y="2714654"/>
                  </a:cubicBezTo>
                  <a:cubicBezTo>
                    <a:pt x="507087" y="2633600"/>
                    <a:pt x="404774" y="2755846"/>
                    <a:pt x="410089" y="2664161"/>
                  </a:cubicBezTo>
                  <a:cubicBezTo>
                    <a:pt x="343650" y="2681435"/>
                    <a:pt x="303788" y="2645558"/>
                    <a:pt x="218747" y="2660175"/>
                  </a:cubicBezTo>
                  <a:cubicBezTo>
                    <a:pt x="254623" y="2584435"/>
                    <a:pt x="-4485" y="2654860"/>
                    <a:pt x="49994" y="2588422"/>
                  </a:cubicBezTo>
                  <a:cubicBezTo>
                    <a:pt x="174897" y="2529957"/>
                    <a:pt x="-49662" y="2540587"/>
                    <a:pt x="53981" y="2494079"/>
                  </a:cubicBezTo>
                  <a:cubicBezTo>
                    <a:pt x="230706" y="2455546"/>
                    <a:pt x="419389" y="2494079"/>
                    <a:pt x="593457" y="2444916"/>
                  </a:cubicBezTo>
                  <a:cubicBezTo>
                    <a:pt x="382184" y="2365191"/>
                    <a:pt x="713045" y="2375821"/>
                    <a:pt x="775496" y="2309383"/>
                  </a:cubicBezTo>
                  <a:cubicBezTo>
                    <a:pt x="717031" y="2240288"/>
                    <a:pt x="677167" y="2342601"/>
                    <a:pt x="625346" y="2314698"/>
                  </a:cubicBezTo>
                  <a:cubicBezTo>
                    <a:pt x="562894" y="2297424"/>
                    <a:pt x="590799" y="2318684"/>
                    <a:pt x="519047" y="2345259"/>
                  </a:cubicBezTo>
                  <a:cubicBezTo>
                    <a:pt x="380855" y="2323999"/>
                    <a:pt x="259938" y="2312040"/>
                    <a:pt x="149652" y="2205739"/>
                  </a:cubicBezTo>
                  <a:cubicBezTo>
                    <a:pt x="225391" y="2135315"/>
                    <a:pt x="479183" y="2126015"/>
                    <a:pt x="612059" y="2064891"/>
                  </a:cubicBezTo>
                  <a:cubicBezTo>
                    <a:pt x="558909" y="1983836"/>
                    <a:pt x="685140" y="1994466"/>
                    <a:pt x="639963" y="1961248"/>
                  </a:cubicBezTo>
                  <a:cubicBezTo>
                    <a:pt x="505758" y="2070206"/>
                    <a:pt x="390156" y="1971878"/>
                    <a:pt x="261267" y="1894811"/>
                  </a:cubicBezTo>
                  <a:cubicBezTo>
                    <a:pt x="230706" y="1811098"/>
                    <a:pt x="701085" y="1910756"/>
                    <a:pt x="491142" y="1817742"/>
                  </a:cubicBezTo>
                  <a:cubicBezTo>
                    <a:pt x="472540" y="1809770"/>
                    <a:pt x="261267" y="1716756"/>
                    <a:pt x="321060" y="1670249"/>
                  </a:cubicBezTo>
                  <a:cubicBezTo>
                    <a:pt x="465896" y="1611784"/>
                    <a:pt x="638634" y="1711441"/>
                    <a:pt x="768853" y="1602483"/>
                  </a:cubicBezTo>
                  <a:cubicBezTo>
                    <a:pt x="718360" y="1648989"/>
                    <a:pt x="614717" y="1476251"/>
                    <a:pt x="513731" y="1478908"/>
                  </a:cubicBezTo>
                  <a:cubicBezTo>
                    <a:pt x="461910" y="1465621"/>
                    <a:pt x="234692" y="1368621"/>
                    <a:pt x="322390" y="1347361"/>
                  </a:cubicBezTo>
                  <a:cubicBezTo>
                    <a:pt x="419389" y="1395197"/>
                    <a:pt x="380855" y="1288897"/>
                    <a:pt x="451278" y="1327429"/>
                  </a:cubicBezTo>
                  <a:cubicBezTo>
                    <a:pt x="590799" y="1416457"/>
                    <a:pt x="459252" y="1262320"/>
                    <a:pt x="544292" y="1263649"/>
                  </a:cubicBezTo>
                  <a:cubicBezTo>
                    <a:pt x="739620" y="1294212"/>
                    <a:pt x="585484" y="1197211"/>
                    <a:pt x="491142" y="1170636"/>
                  </a:cubicBezTo>
                  <a:cubicBezTo>
                    <a:pt x="499115" y="1157348"/>
                    <a:pt x="403444" y="1090911"/>
                    <a:pt x="487156" y="1089582"/>
                  </a:cubicBezTo>
                  <a:cubicBezTo>
                    <a:pt x="546949" y="1021815"/>
                    <a:pt x="775496" y="1136088"/>
                    <a:pt x="691785" y="1048390"/>
                  </a:cubicBezTo>
                  <a:cubicBezTo>
                    <a:pt x="816688" y="1085595"/>
                    <a:pt x="984111" y="1084267"/>
                    <a:pt x="1071810" y="951392"/>
                  </a:cubicBezTo>
                  <a:cubicBezTo>
                    <a:pt x="1058522" y="910199"/>
                    <a:pt x="814031" y="1085595"/>
                    <a:pt x="747592" y="1005870"/>
                  </a:cubicBezTo>
                  <a:cubicBezTo>
                    <a:pt x="915016" y="857049"/>
                    <a:pt x="654580" y="1077622"/>
                    <a:pt x="628004" y="950062"/>
                  </a:cubicBezTo>
                  <a:cubicBezTo>
                    <a:pt x="784798" y="847748"/>
                    <a:pt x="430019" y="1019158"/>
                    <a:pt x="584155" y="895583"/>
                  </a:cubicBezTo>
                  <a:cubicBezTo>
                    <a:pt x="536319" y="904884"/>
                    <a:pt x="303788" y="843761"/>
                    <a:pt x="491142" y="829146"/>
                  </a:cubicBezTo>
                  <a:cubicBezTo>
                    <a:pt x="553594" y="722845"/>
                    <a:pt x="685140" y="857049"/>
                    <a:pt x="771511" y="853063"/>
                  </a:cubicBezTo>
                  <a:cubicBezTo>
                    <a:pt x="699757" y="736132"/>
                    <a:pt x="1114329" y="984610"/>
                    <a:pt x="1071810" y="795926"/>
                  </a:cubicBezTo>
                  <a:cubicBezTo>
                    <a:pt x="988097" y="850406"/>
                    <a:pt x="992084" y="782638"/>
                    <a:pt x="905714" y="790611"/>
                  </a:cubicBezTo>
                  <a:cubicBezTo>
                    <a:pt x="950891" y="712215"/>
                    <a:pt x="812701" y="765365"/>
                    <a:pt x="747592" y="742776"/>
                  </a:cubicBezTo>
                  <a:cubicBezTo>
                    <a:pt x="609402" y="694940"/>
                    <a:pt x="913686" y="682983"/>
                    <a:pt x="731647" y="619202"/>
                  </a:cubicBezTo>
                  <a:cubicBezTo>
                    <a:pt x="618703" y="563394"/>
                    <a:pt x="835291" y="578009"/>
                    <a:pt x="705072" y="522202"/>
                  </a:cubicBezTo>
                  <a:cubicBezTo>
                    <a:pt x="707730" y="475696"/>
                    <a:pt x="1014672" y="631160"/>
                    <a:pt x="880468" y="447791"/>
                  </a:cubicBezTo>
                  <a:cubicBezTo>
                    <a:pt x="964180" y="487655"/>
                    <a:pt x="1000056" y="410586"/>
                    <a:pt x="891098" y="410586"/>
                  </a:cubicBezTo>
                  <a:cubicBezTo>
                    <a:pt x="948234" y="387997"/>
                    <a:pt x="772838" y="205957"/>
                    <a:pt x="913686" y="260437"/>
                  </a:cubicBezTo>
                  <a:cubicBezTo>
                    <a:pt x="954879" y="233862"/>
                    <a:pt x="1004042" y="229874"/>
                    <a:pt x="1018659" y="322888"/>
                  </a:cubicBezTo>
                  <a:cubicBezTo>
                    <a:pt x="1135589" y="429189"/>
                    <a:pt x="965509" y="136862"/>
                    <a:pt x="982783" y="136862"/>
                  </a:cubicBezTo>
                  <a:cubicBezTo>
                    <a:pt x="1107686" y="269738"/>
                    <a:pt x="1059850" y="77069"/>
                    <a:pt x="107446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701"/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553A449B-1E16-427E-AA1F-1761A105A61E}"/>
              </a:ext>
            </a:extLst>
          </p:cNvPr>
          <p:cNvSpPr/>
          <p:nvPr userDrawn="1"/>
        </p:nvSpPr>
        <p:spPr>
          <a:xfrm>
            <a:off x="2825392" y="0"/>
            <a:ext cx="9366607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3D05169-BAAB-49AE-B6AB-F6EDA5219658}"/>
              </a:ext>
            </a:extLst>
          </p:cNvPr>
          <p:cNvGrpSpPr/>
          <p:nvPr userDrawn="1"/>
        </p:nvGrpSpPr>
        <p:grpSpPr>
          <a:xfrm>
            <a:off x="816240" y="3199974"/>
            <a:ext cx="1505538" cy="2566050"/>
            <a:chOff x="11521621" y="1903133"/>
            <a:chExt cx="2494544" cy="4251720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662FEF3-1917-4118-A53E-3734B721FD74}"/>
                </a:ext>
              </a:extLst>
            </p:cNvPr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1" dirty="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EE2EF4D9-4CF5-400C-A9F0-AD7A0BD54A78}"/>
                </a:ext>
              </a:extLst>
            </p:cNvPr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28497920-E136-42D7-9412-1BD60605931D}"/>
                  </a:ext>
                </a:extLst>
              </p:cNvPr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98BF5F43-E851-4EF1-BD30-1A3EA3DBFB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239A8E24-3262-47F3-8EE2-A371E7B0B0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3131A34C-91F3-4276-90E0-38EA36726C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45293FBB-84BA-42C0-8D04-E7711A61D918}"/>
                    </a:ext>
                  </a:extLst>
                </p:cNvPr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D71E92F0-854E-4348-B522-E514A01DE665}"/>
                    </a:ext>
                  </a:extLst>
                </p:cNvPr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77B26116-3BCE-40E9-AE21-3B3AD12ABC44}"/>
                    </a:ext>
                  </a:extLst>
                </p:cNvPr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73A68979-BA70-4ED6-B4C8-3947E4DA45E0}"/>
                    </a:ext>
                  </a:extLst>
                </p:cNvPr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63EC72E7-6A91-4B49-BE33-260E67D58848}"/>
                    </a:ext>
                  </a:extLst>
                </p:cNvPr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33C767EF-BC74-470D-9DE9-80F9E1EBE8B6}"/>
                    </a:ext>
                  </a:extLst>
                </p:cNvPr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7ABAA443-D4A2-4AD3-86E3-A9A56ADD1B2F}"/>
                    </a:ext>
                  </a:extLst>
                </p:cNvPr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985EE30F-3169-41D8-AB7E-5DD444E5D5CF}"/>
                    </a:ext>
                  </a:extLst>
                </p:cNvPr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55D40BAD-C198-4806-9C94-D174ECA8118B}"/>
                    </a:ext>
                  </a:extLst>
                </p:cNvPr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A7BB54F3-47F4-425D-83D1-DEFB6DF87CA2}"/>
                    </a:ext>
                  </a:extLst>
                </p:cNvPr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0AF18DC6-16E1-4799-BB5C-0F3A0C7FA28B}"/>
                    </a:ext>
                  </a:extLst>
                </p:cNvPr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342C8FA0-A3B0-4165-BF81-245EB245A084}"/>
                  </a:ext>
                </a:extLst>
              </p:cNvPr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334060C5-27F3-4421-A304-B193F9BD3396}"/>
                    </a:ext>
                  </a:extLst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66" name="Freeform: Shape 65">
                    <a:extLst>
                      <a:ext uri="{FF2B5EF4-FFF2-40B4-BE49-F238E27FC236}">
                        <a16:creationId xmlns:a16="http://schemas.microsoft.com/office/drawing/2014/main" id="{5E3F14CE-CF61-4B63-BE02-EF710F602842}"/>
                      </a:ext>
                    </a:extLst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7" name="Freeform: Shape 66">
                    <a:extLst>
                      <a:ext uri="{FF2B5EF4-FFF2-40B4-BE49-F238E27FC236}">
                        <a16:creationId xmlns:a16="http://schemas.microsoft.com/office/drawing/2014/main" id="{C7850172-E89B-4A0E-B003-8BAE9D3F7D76}"/>
                      </a:ext>
                    </a:extLst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8" name="Freeform: Shape 67">
                    <a:extLst>
                      <a:ext uri="{FF2B5EF4-FFF2-40B4-BE49-F238E27FC236}">
                        <a16:creationId xmlns:a16="http://schemas.microsoft.com/office/drawing/2014/main" id="{A6584978-73D4-47EC-9C82-C6A2A24E2F98}"/>
                      </a:ext>
                    </a:extLst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9" name="Freeform: Shape 68">
                    <a:extLst>
                      <a:ext uri="{FF2B5EF4-FFF2-40B4-BE49-F238E27FC236}">
                        <a16:creationId xmlns:a16="http://schemas.microsoft.com/office/drawing/2014/main" id="{77846F57-FC7C-4A6D-A2AD-E0934F6F23DA}"/>
                      </a:ext>
                    </a:extLst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70" name="Freeform: Shape 69">
                    <a:extLst>
                      <a:ext uri="{FF2B5EF4-FFF2-40B4-BE49-F238E27FC236}">
                        <a16:creationId xmlns:a16="http://schemas.microsoft.com/office/drawing/2014/main" id="{D113772A-09F4-4D1C-82EE-59CB5A04CCF4}"/>
                      </a:ext>
                    </a:extLst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1" name="Freeform: Shape 70">
                    <a:extLst>
                      <a:ext uri="{FF2B5EF4-FFF2-40B4-BE49-F238E27FC236}">
                        <a16:creationId xmlns:a16="http://schemas.microsoft.com/office/drawing/2014/main" id="{EE130360-94EB-47DA-9B20-9425A2D818C4}"/>
                      </a:ext>
                    </a:extLst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2" name="Freeform: Shape 71">
                    <a:extLst>
                      <a:ext uri="{FF2B5EF4-FFF2-40B4-BE49-F238E27FC236}">
                        <a16:creationId xmlns:a16="http://schemas.microsoft.com/office/drawing/2014/main" id="{54F71D42-7D98-4D72-8ABF-C7257DE6F785}"/>
                      </a:ext>
                    </a:extLst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3" name="Freeform: Shape 72">
                    <a:extLst>
                      <a:ext uri="{FF2B5EF4-FFF2-40B4-BE49-F238E27FC236}">
                        <a16:creationId xmlns:a16="http://schemas.microsoft.com/office/drawing/2014/main" id="{AD847D27-5E4A-4825-9586-C0C8432BE2B8}"/>
                      </a:ext>
                    </a:extLst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4" name="Freeform: Shape 73">
                    <a:extLst>
                      <a:ext uri="{FF2B5EF4-FFF2-40B4-BE49-F238E27FC236}">
                        <a16:creationId xmlns:a16="http://schemas.microsoft.com/office/drawing/2014/main" id="{FBC8F3F7-E7EA-4E0C-82B1-9EB91449D661}"/>
                      </a:ext>
                    </a:extLst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5" name="Freeform: Shape 74">
                    <a:extLst>
                      <a:ext uri="{FF2B5EF4-FFF2-40B4-BE49-F238E27FC236}">
                        <a16:creationId xmlns:a16="http://schemas.microsoft.com/office/drawing/2014/main" id="{75F4C58D-06F2-4C1A-9546-C42BED8D3EDF}"/>
                      </a:ext>
                    </a:extLst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6" name="Freeform: Shape 75">
                    <a:extLst>
                      <a:ext uri="{FF2B5EF4-FFF2-40B4-BE49-F238E27FC236}">
                        <a16:creationId xmlns:a16="http://schemas.microsoft.com/office/drawing/2014/main" id="{9A7E2375-9395-4B49-ABD1-CCE9CD9DDE09}"/>
                      </a:ext>
                    </a:extLst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1454EABB-6CD6-439A-B02B-6EDF30909757}"/>
                    </a:ext>
                  </a:extLst>
                </p:cNvPr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52093950-B461-4544-9D34-057C941B61C5}"/>
                    </a:ext>
                  </a:extLst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966E3A86-B11A-4D7D-899D-2BB3579B0565}"/>
                      </a:ext>
                    </a:extLst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B375DDF1-AA9E-43A0-A8DA-412ADFA996C3}"/>
                      </a:ext>
                    </a:extLst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6262C62E-87B3-4A38-8215-10B0952EB444}"/>
                      </a:ext>
                    </a:extLst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F9FE7BDD-9751-4BFE-99BE-5AC754AED6C6}"/>
                      </a:ext>
                    </a:extLst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78B20492-39E5-40A7-ACED-B12C9199C0A3}"/>
              </a:ext>
            </a:extLst>
          </p:cNvPr>
          <p:cNvGrpSpPr/>
          <p:nvPr userDrawn="1"/>
        </p:nvGrpSpPr>
        <p:grpSpPr>
          <a:xfrm>
            <a:off x="2049853" y="5455304"/>
            <a:ext cx="505821" cy="1063939"/>
            <a:chOff x="3554538" y="3240653"/>
            <a:chExt cx="1265482" cy="2661804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36F2E2E-EA5D-4C3D-A928-33B5386577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42982" y="4338372"/>
              <a:ext cx="141951" cy="6566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D5C2ACA-1653-450B-AA0F-0BB97F26E0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5355" y="4338370"/>
              <a:ext cx="112673" cy="64954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73FA41FE-CF42-45C1-9BF0-04306DF68D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1842" y="4275416"/>
              <a:ext cx="0" cy="71249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39566CF3-AE60-4521-8EAB-A6F38C25F04A}"/>
                </a:ext>
              </a:extLst>
            </p:cNvPr>
            <p:cNvGrpSpPr/>
            <p:nvPr userDrawn="1"/>
          </p:nvGrpSpPr>
          <p:grpSpPr>
            <a:xfrm>
              <a:off x="3554538" y="3240653"/>
              <a:ext cx="1265482" cy="1261388"/>
              <a:chOff x="3839004" y="3765377"/>
              <a:chExt cx="714810" cy="712498"/>
            </a:xfrm>
          </p:grpSpPr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C8C09D40-DCAB-4029-88E4-6AC240FEFF8E}"/>
                  </a:ext>
                </a:extLst>
              </p:cNvPr>
              <p:cNvSpPr/>
              <p:nvPr/>
            </p:nvSpPr>
            <p:spPr>
              <a:xfrm>
                <a:off x="3839004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42426633-1393-44E2-AA45-46F863414611}"/>
                  </a:ext>
                </a:extLst>
              </p:cNvPr>
              <p:cNvSpPr/>
              <p:nvPr/>
            </p:nvSpPr>
            <p:spPr>
              <a:xfrm flipH="1">
                <a:off x="4192173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F2B015FA-498B-47F6-B132-04F6C1EDCF62}"/>
                  </a:ext>
                </a:extLst>
              </p:cNvPr>
              <p:cNvSpPr/>
              <p:nvPr/>
            </p:nvSpPr>
            <p:spPr>
              <a:xfrm flipH="1">
                <a:off x="4193875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36E07A82-657F-4FF7-88AF-B93A968F7965}"/>
                  </a:ext>
                </a:extLst>
              </p:cNvPr>
              <p:cNvSpPr/>
              <p:nvPr/>
            </p:nvSpPr>
            <p:spPr>
              <a:xfrm>
                <a:off x="3982656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9BBFEF9-D843-49F1-9382-AF2855685F57}"/>
                </a:ext>
              </a:extLst>
            </p:cNvPr>
            <p:cNvGrpSpPr/>
            <p:nvPr/>
          </p:nvGrpSpPr>
          <p:grpSpPr>
            <a:xfrm>
              <a:off x="3932377" y="4966662"/>
              <a:ext cx="506449" cy="935795"/>
              <a:chOff x="12470968" y="4604322"/>
              <a:chExt cx="839142" cy="1550531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B5A53FDC-4435-4C8F-900E-227254CAB58C}"/>
                  </a:ext>
                </a:extLst>
              </p:cNvPr>
              <p:cNvGrpSpPr/>
              <p:nvPr/>
            </p:nvGrpSpPr>
            <p:grpSpPr>
              <a:xfrm>
                <a:off x="12710801" y="4604322"/>
                <a:ext cx="471270" cy="1549314"/>
                <a:chOff x="2541356" y="1774680"/>
                <a:chExt cx="1106202" cy="3636668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FF814D90-0C97-4607-AAC2-601330052B36}"/>
                    </a:ext>
                  </a:extLst>
                </p:cNvPr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02687 w 3480752"/>
                    <a:gd name="connsiteY4" fmla="*/ 277806 h 1560620"/>
                    <a:gd name="connsiteX5" fmla="*/ 833420 w 3480752"/>
                    <a:gd name="connsiteY5" fmla="*/ 310489 h 1560620"/>
                    <a:gd name="connsiteX6" fmla="*/ 1241959 w 3480752"/>
                    <a:gd name="connsiteY6" fmla="*/ 343172 h 1560620"/>
                    <a:gd name="connsiteX7" fmla="*/ 3480752 w 3480752"/>
                    <a:gd name="connsiteY7" fmla="*/ 1560620 h 1560620"/>
                    <a:gd name="connsiteX8" fmla="*/ 3064038 w 3480752"/>
                    <a:gd name="connsiteY8" fmla="*/ 1527929 h 1560620"/>
                    <a:gd name="connsiteX9" fmla="*/ 3057133 w 3480752"/>
                    <a:gd name="connsiteY9" fmla="*/ 1524163 h 1560620"/>
                    <a:gd name="connsiteX10" fmla="*/ 2941481 w 3480752"/>
                    <a:gd name="connsiteY10" fmla="*/ 1495246 h 1560620"/>
                    <a:gd name="connsiteX11" fmla="*/ 2881754 w 3480752"/>
                    <a:gd name="connsiteY11" fmla="*/ 1462767 h 1560620"/>
                    <a:gd name="connsiteX12" fmla="*/ 2879802 w 3480752"/>
                    <a:gd name="connsiteY12" fmla="*/ 1466146 h 1560620"/>
                    <a:gd name="connsiteX13" fmla="*/ 2933314 w 3480752"/>
                    <a:gd name="connsiteY13" fmla="*/ 1495246 h 1560620"/>
                    <a:gd name="connsiteX14" fmla="*/ 2353185 w 3480752"/>
                    <a:gd name="connsiteY14" fmla="*/ 1274639 h 1560620"/>
                    <a:gd name="connsiteX15" fmla="*/ 2238794 w 3480752"/>
                    <a:gd name="connsiteY15" fmla="*/ 1217440 h 1560620"/>
                    <a:gd name="connsiteX16" fmla="*/ 62916 w 3480752"/>
                    <a:gd name="connsiteY16" fmla="*/ 34213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879802 w 3480752"/>
                    <a:gd name="connsiteY11" fmla="*/ 1466146 h 1560620"/>
                    <a:gd name="connsiteX12" fmla="*/ 2933314 w 3480752"/>
                    <a:gd name="connsiteY12" fmla="*/ 1495246 h 1560620"/>
                    <a:gd name="connsiteX13" fmla="*/ 2353185 w 3480752"/>
                    <a:gd name="connsiteY13" fmla="*/ 1274639 h 1560620"/>
                    <a:gd name="connsiteX14" fmla="*/ 2238794 w 3480752"/>
                    <a:gd name="connsiteY14" fmla="*/ 1217440 h 1560620"/>
                    <a:gd name="connsiteX15" fmla="*/ 62916 w 3480752"/>
                    <a:gd name="connsiteY15" fmla="*/ 34213 h 1560620"/>
                    <a:gd name="connsiteX16" fmla="*/ 0 w 3480752"/>
                    <a:gd name="connsiteY16" fmla="*/ 0 h 1560620"/>
                    <a:gd name="connsiteX17" fmla="*/ 62916 w 3480752"/>
                    <a:gd name="connsiteY17" fmla="*/ 34213 h 1560620"/>
                    <a:gd name="connsiteX18" fmla="*/ 57199 w 3480752"/>
                    <a:gd name="connsiteY18" fmla="*/ 31661 h 1560620"/>
                    <a:gd name="connsiteX19" fmla="*/ 0 w 3480752"/>
                    <a:gd name="connsiteY19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933314 w 3480752"/>
                    <a:gd name="connsiteY11" fmla="*/ 1495246 h 1560620"/>
                    <a:gd name="connsiteX12" fmla="*/ 2353185 w 3480752"/>
                    <a:gd name="connsiteY12" fmla="*/ 1274639 h 1560620"/>
                    <a:gd name="connsiteX13" fmla="*/ 2238794 w 3480752"/>
                    <a:gd name="connsiteY13" fmla="*/ 1217440 h 1560620"/>
                    <a:gd name="connsiteX14" fmla="*/ 62916 w 3480752"/>
                    <a:gd name="connsiteY14" fmla="*/ 34213 h 1560620"/>
                    <a:gd name="connsiteX15" fmla="*/ 0 w 3480752"/>
                    <a:gd name="connsiteY15" fmla="*/ 0 h 1560620"/>
                    <a:gd name="connsiteX16" fmla="*/ 62916 w 3480752"/>
                    <a:gd name="connsiteY16" fmla="*/ 34213 h 1560620"/>
                    <a:gd name="connsiteX17" fmla="*/ 57199 w 3480752"/>
                    <a:gd name="connsiteY17" fmla="*/ 31661 h 1560620"/>
                    <a:gd name="connsiteX18" fmla="*/ 0 w 3480752"/>
                    <a:gd name="connsiteY18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933314 w 3480752"/>
                    <a:gd name="connsiteY10" fmla="*/ 1495246 h 1560620"/>
                    <a:gd name="connsiteX11" fmla="*/ 2353185 w 3480752"/>
                    <a:gd name="connsiteY11" fmla="*/ 1274639 h 1560620"/>
                    <a:gd name="connsiteX12" fmla="*/ 2238794 w 3480752"/>
                    <a:gd name="connsiteY12" fmla="*/ 1217440 h 1560620"/>
                    <a:gd name="connsiteX13" fmla="*/ 62916 w 3480752"/>
                    <a:gd name="connsiteY13" fmla="*/ 34213 h 1560620"/>
                    <a:gd name="connsiteX14" fmla="*/ 0 w 3480752"/>
                    <a:gd name="connsiteY14" fmla="*/ 0 h 1560620"/>
                    <a:gd name="connsiteX15" fmla="*/ 62916 w 3480752"/>
                    <a:gd name="connsiteY15" fmla="*/ 34213 h 1560620"/>
                    <a:gd name="connsiteX16" fmla="*/ 57199 w 3480752"/>
                    <a:gd name="connsiteY16" fmla="*/ 31661 h 1560620"/>
                    <a:gd name="connsiteX17" fmla="*/ 0 w 3480752"/>
                    <a:gd name="connsiteY17" fmla="*/ 0 h 1560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5CDC986E-5166-4168-A33F-9175302338EE}"/>
                    </a:ext>
                  </a:extLst>
                </p:cNvPr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736A043A-9882-426C-B69E-39C5C2F39485}"/>
                    </a:ext>
                  </a:extLst>
                </p:cNvPr>
                <p:cNvSpPr/>
                <p:nvPr/>
              </p:nvSpPr>
              <p:spPr>
                <a:xfrm>
                  <a:off x="2706138" y="4925573"/>
                  <a:ext cx="257175" cy="485775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9B57B04E-7E1C-41AF-8909-ACCAE3209E4B}"/>
                    </a:ext>
                  </a:extLst>
                </p:cNvPr>
                <p:cNvSpPr/>
                <p:nvPr/>
              </p:nvSpPr>
              <p:spPr>
                <a:xfrm>
                  <a:off x="2987522" y="3640652"/>
                  <a:ext cx="660036" cy="1102854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239078 w 661035"/>
                    <a:gd name="connsiteY29" fmla="*/ 798196 h 1099185"/>
                    <a:gd name="connsiteX30" fmla="*/ 277307 w 661035"/>
                    <a:gd name="connsiteY30" fmla="*/ 750642 h 1099185"/>
                    <a:gd name="connsiteX31" fmla="*/ 277178 w 661035"/>
                    <a:gd name="connsiteY31" fmla="*/ 750571 h 1099185"/>
                    <a:gd name="connsiteX32" fmla="*/ 284798 w 661035"/>
                    <a:gd name="connsiteY32" fmla="*/ 740093 h 1099185"/>
                    <a:gd name="connsiteX33" fmla="*/ 323850 w 661035"/>
                    <a:gd name="connsiteY33" fmla="*/ 676275 h 1099185"/>
                    <a:gd name="connsiteX34" fmla="*/ 359092 w 661035"/>
                    <a:gd name="connsiteY34" fmla="*/ 597218 h 1099185"/>
                    <a:gd name="connsiteX35" fmla="*/ 220980 w 661035"/>
                    <a:gd name="connsiteY35" fmla="*/ 0 h 1099185"/>
                    <a:gd name="connsiteX36" fmla="*/ 481965 w 661035"/>
                    <a:gd name="connsiteY36" fmla="*/ 141922 h 1099185"/>
                    <a:gd name="connsiteX37" fmla="*/ 575310 w 661035"/>
                    <a:gd name="connsiteY37" fmla="*/ 214313 h 1099185"/>
                    <a:gd name="connsiteX38" fmla="*/ 661035 w 661035"/>
                    <a:gd name="connsiteY38" fmla="*/ 504825 h 1099185"/>
                    <a:gd name="connsiteX39" fmla="*/ 621030 w 661035"/>
                    <a:gd name="connsiteY39" fmla="*/ 739140 h 1099185"/>
                    <a:gd name="connsiteX40" fmla="*/ 360045 w 661035"/>
                    <a:gd name="connsiteY40" fmla="*/ 597218 h 1099185"/>
                    <a:gd name="connsiteX41" fmla="*/ 400050 w 661035"/>
                    <a:gd name="connsiteY41" fmla="*/ 362902 h 1099185"/>
                    <a:gd name="connsiteX42" fmla="*/ 314325 w 661035"/>
                    <a:gd name="connsiteY42" fmla="*/ 72390 h 1099185"/>
                    <a:gd name="connsiteX43" fmla="*/ 220980 w 661035"/>
                    <a:gd name="connsiteY43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500063 w 661035"/>
                    <a:gd name="connsiteY9" fmla="*/ 941070 h 1099185"/>
                    <a:gd name="connsiteX10" fmla="*/ 451485 w 661035"/>
                    <a:gd name="connsiteY10" fmla="*/ 989648 h 1099185"/>
                    <a:gd name="connsiteX11" fmla="*/ 396629 w 661035"/>
                    <a:gd name="connsiteY11" fmla="*/ 1033155 h 1099185"/>
                    <a:gd name="connsiteX12" fmla="*/ 397193 w 661035"/>
                    <a:gd name="connsiteY12" fmla="*/ 1033462 h 1099185"/>
                    <a:gd name="connsiteX13" fmla="*/ 320041 w 661035"/>
                    <a:gd name="connsiteY13" fmla="*/ 1076325 h 1099185"/>
                    <a:gd name="connsiteX14" fmla="*/ 291343 w 661035"/>
                    <a:gd name="connsiteY14" fmla="*/ 1060767 h 1099185"/>
                    <a:gd name="connsiteX15" fmla="*/ 290403 w 661035"/>
                    <a:gd name="connsiteY15" fmla="*/ 1061621 h 1099185"/>
                    <a:gd name="connsiteX16" fmla="*/ 319088 w 661035"/>
                    <a:gd name="connsiteY16" fmla="*/ 1077277 h 1099185"/>
                    <a:gd name="connsiteX17" fmla="*/ 260985 w 661035"/>
                    <a:gd name="connsiteY17" fmla="*/ 1099185 h 1099185"/>
                    <a:gd name="connsiteX18" fmla="*/ 0 w 661035"/>
                    <a:gd name="connsiteY18" fmla="*/ 957262 h 1099185"/>
                    <a:gd name="connsiteX19" fmla="*/ 59055 w 661035"/>
                    <a:gd name="connsiteY19" fmla="*/ 935355 h 1099185"/>
                    <a:gd name="connsiteX20" fmla="*/ 284314 w 661035"/>
                    <a:gd name="connsiteY20" fmla="*/ 1058298 h 1099185"/>
                    <a:gd name="connsiteX21" fmla="*/ 284516 w 661035"/>
                    <a:gd name="connsiteY21" fmla="*/ 1057066 h 1099185"/>
                    <a:gd name="connsiteX22" fmla="*/ 60008 w 661035"/>
                    <a:gd name="connsiteY22" fmla="*/ 935355 h 1099185"/>
                    <a:gd name="connsiteX23" fmla="*/ 135745 w 661035"/>
                    <a:gd name="connsiteY23" fmla="*/ 891807 h 1099185"/>
                    <a:gd name="connsiteX24" fmla="*/ 135255 w 661035"/>
                    <a:gd name="connsiteY24" fmla="*/ 891540 h 1099185"/>
                    <a:gd name="connsiteX25" fmla="*/ 190500 w 661035"/>
                    <a:gd name="connsiteY25" fmla="*/ 847725 h 1099185"/>
                    <a:gd name="connsiteX26" fmla="*/ 239078 w 661035"/>
                    <a:gd name="connsiteY26" fmla="*/ 799148 h 1099185"/>
                    <a:gd name="connsiteX27" fmla="*/ 319738 w 661035"/>
                    <a:gd name="connsiteY27" fmla="*/ 843010 h 1099185"/>
                    <a:gd name="connsiteX28" fmla="*/ 239078 w 661035"/>
                    <a:gd name="connsiteY28" fmla="*/ 798196 h 1099185"/>
                    <a:gd name="connsiteX29" fmla="*/ 277307 w 661035"/>
                    <a:gd name="connsiteY29" fmla="*/ 750642 h 1099185"/>
                    <a:gd name="connsiteX30" fmla="*/ 277178 w 661035"/>
                    <a:gd name="connsiteY30" fmla="*/ 750571 h 1099185"/>
                    <a:gd name="connsiteX31" fmla="*/ 284798 w 661035"/>
                    <a:gd name="connsiteY31" fmla="*/ 740093 h 1099185"/>
                    <a:gd name="connsiteX32" fmla="*/ 323850 w 661035"/>
                    <a:gd name="connsiteY32" fmla="*/ 676275 h 1099185"/>
                    <a:gd name="connsiteX33" fmla="*/ 359092 w 661035"/>
                    <a:gd name="connsiteY33" fmla="*/ 597218 h 1099185"/>
                    <a:gd name="connsiteX34" fmla="*/ 220980 w 661035"/>
                    <a:gd name="connsiteY34" fmla="*/ 0 h 1099185"/>
                    <a:gd name="connsiteX35" fmla="*/ 481965 w 661035"/>
                    <a:gd name="connsiteY35" fmla="*/ 141922 h 1099185"/>
                    <a:gd name="connsiteX36" fmla="*/ 575310 w 661035"/>
                    <a:gd name="connsiteY36" fmla="*/ 214313 h 1099185"/>
                    <a:gd name="connsiteX37" fmla="*/ 661035 w 661035"/>
                    <a:gd name="connsiteY37" fmla="*/ 504825 h 1099185"/>
                    <a:gd name="connsiteX38" fmla="*/ 621030 w 661035"/>
                    <a:gd name="connsiteY38" fmla="*/ 739140 h 1099185"/>
                    <a:gd name="connsiteX39" fmla="*/ 360045 w 661035"/>
                    <a:gd name="connsiteY39" fmla="*/ 597218 h 1099185"/>
                    <a:gd name="connsiteX40" fmla="*/ 400050 w 661035"/>
                    <a:gd name="connsiteY40" fmla="*/ 362902 h 1099185"/>
                    <a:gd name="connsiteX41" fmla="*/ 314325 w 661035"/>
                    <a:gd name="connsiteY41" fmla="*/ 72390 h 1099185"/>
                    <a:gd name="connsiteX42" fmla="*/ 220980 w 661035"/>
                    <a:gd name="connsiteY42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319738 w 661035"/>
                    <a:gd name="connsiteY26" fmla="*/ 843010 h 1099185"/>
                    <a:gd name="connsiteX27" fmla="*/ 239078 w 661035"/>
                    <a:gd name="connsiteY27" fmla="*/ 798196 h 1099185"/>
                    <a:gd name="connsiteX28" fmla="*/ 277307 w 661035"/>
                    <a:gd name="connsiteY28" fmla="*/ 750642 h 1099185"/>
                    <a:gd name="connsiteX29" fmla="*/ 277178 w 661035"/>
                    <a:gd name="connsiteY29" fmla="*/ 750571 h 1099185"/>
                    <a:gd name="connsiteX30" fmla="*/ 284798 w 661035"/>
                    <a:gd name="connsiteY30" fmla="*/ 740093 h 1099185"/>
                    <a:gd name="connsiteX31" fmla="*/ 323850 w 661035"/>
                    <a:gd name="connsiteY31" fmla="*/ 676275 h 1099185"/>
                    <a:gd name="connsiteX32" fmla="*/ 359092 w 661035"/>
                    <a:gd name="connsiteY32" fmla="*/ 597218 h 1099185"/>
                    <a:gd name="connsiteX33" fmla="*/ 220980 w 661035"/>
                    <a:gd name="connsiteY33" fmla="*/ 0 h 1099185"/>
                    <a:gd name="connsiteX34" fmla="*/ 481965 w 661035"/>
                    <a:gd name="connsiteY34" fmla="*/ 141922 h 1099185"/>
                    <a:gd name="connsiteX35" fmla="*/ 575310 w 661035"/>
                    <a:gd name="connsiteY35" fmla="*/ 214313 h 1099185"/>
                    <a:gd name="connsiteX36" fmla="*/ 661035 w 661035"/>
                    <a:gd name="connsiteY36" fmla="*/ 504825 h 1099185"/>
                    <a:gd name="connsiteX37" fmla="*/ 621030 w 661035"/>
                    <a:gd name="connsiteY37" fmla="*/ 739140 h 1099185"/>
                    <a:gd name="connsiteX38" fmla="*/ 360045 w 661035"/>
                    <a:gd name="connsiteY38" fmla="*/ 597218 h 1099185"/>
                    <a:gd name="connsiteX39" fmla="*/ 400050 w 661035"/>
                    <a:gd name="connsiteY39" fmla="*/ 362902 h 1099185"/>
                    <a:gd name="connsiteX40" fmla="*/ 314325 w 661035"/>
                    <a:gd name="connsiteY40" fmla="*/ 72390 h 1099185"/>
                    <a:gd name="connsiteX41" fmla="*/ 220980 w 661035"/>
                    <a:gd name="connsiteY41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239078 w 661035"/>
                    <a:gd name="connsiteY26" fmla="*/ 798196 h 1099185"/>
                    <a:gd name="connsiteX27" fmla="*/ 277307 w 661035"/>
                    <a:gd name="connsiteY27" fmla="*/ 750642 h 1099185"/>
                    <a:gd name="connsiteX28" fmla="*/ 277178 w 661035"/>
                    <a:gd name="connsiteY28" fmla="*/ 750571 h 1099185"/>
                    <a:gd name="connsiteX29" fmla="*/ 284798 w 661035"/>
                    <a:gd name="connsiteY29" fmla="*/ 740093 h 1099185"/>
                    <a:gd name="connsiteX30" fmla="*/ 323850 w 661035"/>
                    <a:gd name="connsiteY30" fmla="*/ 676275 h 1099185"/>
                    <a:gd name="connsiteX31" fmla="*/ 359092 w 661035"/>
                    <a:gd name="connsiteY31" fmla="*/ 597218 h 1099185"/>
                    <a:gd name="connsiteX32" fmla="*/ 220980 w 661035"/>
                    <a:gd name="connsiteY32" fmla="*/ 0 h 1099185"/>
                    <a:gd name="connsiteX33" fmla="*/ 481965 w 661035"/>
                    <a:gd name="connsiteY33" fmla="*/ 141922 h 1099185"/>
                    <a:gd name="connsiteX34" fmla="*/ 575310 w 661035"/>
                    <a:gd name="connsiteY34" fmla="*/ 214313 h 1099185"/>
                    <a:gd name="connsiteX35" fmla="*/ 661035 w 661035"/>
                    <a:gd name="connsiteY35" fmla="*/ 504825 h 1099185"/>
                    <a:gd name="connsiteX36" fmla="*/ 621030 w 661035"/>
                    <a:gd name="connsiteY36" fmla="*/ 739140 h 1099185"/>
                    <a:gd name="connsiteX37" fmla="*/ 360045 w 661035"/>
                    <a:gd name="connsiteY37" fmla="*/ 597218 h 1099185"/>
                    <a:gd name="connsiteX38" fmla="*/ 400050 w 661035"/>
                    <a:gd name="connsiteY38" fmla="*/ 362902 h 1099185"/>
                    <a:gd name="connsiteX39" fmla="*/ 314325 w 661035"/>
                    <a:gd name="connsiteY39" fmla="*/ 72390 h 1099185"/>
                    <a:gd name="connsiteX40" fmla="*/ 220980 w 661035"/>
                    <a:gd name="connsiteY40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60008 w 661035"/>
                    <a:gd name="connsiteY20" fmla="*/ 935355 h 1099185"/>
                    <a:gd name="connsiteX21" fmla="*/ 135745 w 661035"/>
                    <a:gd name="connsiteY21" fmla="*/ 891807 h 1099185"/>
                    <a:gd name="connsiteX22" fmla="*/ 135255 w 661035"/>
                    <a:gd name="connsiteY22" fmla="*/ 891540 h 1099185"/>
                    <a:gd name="connsiteX23" fmla="*/ 190500 w 661035"/>
                    <a:gd name="connsiteY23" fmla="*/ 847725 h 1099185"/>
                    <a:gd name="connsiteX24" fmla="*/ 239078 w 661035"/>
                    <a:gd name="connsiteY24" fmla="*/ 799148 h 1099185"/>
                    <a:gd name="connsiteX25" fmla="*/ 239078 w 661035"/>
                    <a:gd name="connsiteY25" fmla="*/ 798196 h 1099185"/>
                    <a:gd name="connsiteX26" fmla="*/ 277307 w 661035"/>
                    <a:gd name="connsiteY26" fmla="*/ 750642 h 1099185"/>
                    <a:gd name="connsiteX27" fmla="*/ 277178 w 661035"/>
                    <a:gd name="connsiteY27" fmla="*/ 750571 h 1099185"/>
                    <a:gd name="connsiteX28" fmla="*/ 284798 w 661035"/>
                    <a:gd name="connsiteY28" fmla="*/ 740093 h 1099185"/>
                    <a:gd name="connsiteX29" fmla="*/ 323850 w 661035"/>
                    <a:gd name="connsiteY29" fmla="*/ 676275 h 1099185"/>
                    <a:gd name="connsiteX30" fmla="*/ 359092 w 661035"/>
                    <a:gd name="connsiteY30" fmla="*/ 597218 h 1099185"/>
                    <a:gd name="connsiteX31" fmla="*/ 220980 w 661035"/>
                    <a:gd name="connsiteY31" fmla="*/ 0 h 1099185"/>
                    <a:gd name="connsiteX32" fmla="*/ 481965 w 661035"/>
                    <a:gd name="connsiteY32" fmla="*/ 141922 h 1099185"/>
                    <a:gd name="connsiteX33" fmla="*/ 575310 w 661035"/>
                    <a:gd name="connsiteY33" fmla="*/ 214313 h 1099185"/>
                    <a:gd name="connsiteX34" fmla="*/ 661035 w 661035"/>
                    <a:gd name="connsiteY34" fmla="*/ 504825 h 1099185"/>
                    <a:gd name="connsiteX35" fmla="*/ 621030 w 661035"/>
                    <a:gd name="connsiteY35" fmla="*/ 739140 h 1099185"/>
                    <a:gd name="connsiteX36" fmla="*/ 360045 w 661035"/>
                    <a:gd name="connsiteY36" fmla="*/ 597218 h 1099185"/>
                    <a:gd name="connsiteX37" fmla="*/ 400050 w 661035"/>
                    <a:gd name="connsiteY37" fmla="*/ 362902 h 1099185"/>
                    <a:gd name="connsiteX38" fmla="*/ 314325 w 661035"/>
                    <a:gd name="connsiteY38" fmla="*/ 72390 h 1099185"/>
                    <a:gd name="connsiteX39" fmla="*/ 220980 w 661035"/>
                    <a:gd name="connsiteY39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60008 w 661035"/>
                    <a:gd name="connsiteY19" fmla="*/ 935355 h 1099185"/>
                    <a:gd name="connsiteX20" fmla="*/ 135745 w 661035"/>
                    <a:gd name="connsiteY20" fmla="*/ 891807 h 1099185"/>
                    <a:gd name="connsiteX21" fmla="*/ 135255 w 661035"/>
                    <a:gd name="connsiteY21" fmla="*/ 891540 h 1099185"/>
                    <a:gd name="connsiteX22" fmla="*/ 190500 w 661035"/>
                    <a:gd name="connsiteY22" fmla="*/ 847725 h 1099185"/>
                    <a:gd name="connsiteX23" fmla="*/ 239078 w 661035"/>
                    <a:gd name="connsiteY23" fmla="*/ 799148 h 1099185"/>
                    <a:gd name="connsiteX24" fmla="*/ 239078 w 661035"/>
                    <a:gd name="connsiteY24" fmla="*/ 798196 h 1099185"/>
                    <a:gd name="connsiteX25" fmla="*/ 277307 w 661035"/>
                    <a:gd name="connsiteY25" fmla="*/ 750642 h 1099185"/>
                    <a:gd name="connsiteX26" fmla="*/ 277178 w 661035"/>
                    <a:gd name="connsiteY26" fmla="*/ 750571 h 1099185"/>
                    <a:gd name="connsiteX27" fmla="*/ 284798 w 661035"/>
                    <a:gd name="connsiteY27" fmla="*/ 740093 h 1099185"/>
                    <a:gd name="connsiteX28" fmla="*/ 323850 w 661035"/>
                    <a:gd name="connsiteY28" fmla="*/ 676275 h 1099185"/>
                    <a:gd name="connsiteX29" fmla="*/ 359092 w 661035"/>
                    <a:gd name="connsiteY29" fmla="*/ 597218 h 1099185"/>
                    <a:gd name="connsiteX30" fmla="*/ 220980 w 661035"/>
                    <a:gd name="connsiteY30" fmla="*/ 0 h 1099185"/>
                    <a:gd name="connsiteX31" fmla="*/ 481965 w 661035"/>
                    <a:gd name="connsiteY31" fmla="*/ 141922 h 1099185"/>
                    <a:gd name="connsiteX32" fmla="*/ 575310 w 661035"/>
                    <a:gd name="connsiteY32" fmla="*/ 214313 h 1099185"/>
                    <a:gd name="connsiteX33" fmla="*/ 661035 w 661035"/>
                    <a:gd name="connsiteY33" fmla="*/ 504825 h 1099185"/>
                    <a:gd name="connsiteX34" fmla="*/ 621030 w 661035"/>
                    <a:gd name="connsiteY34" fmla="*/ 739140 h 1099185"/>
                    <a:gd name="connsiteX35" fmla="*/ 360045 w 661035"/>
                    <a:gd name="connsiteY35" fmla="*/ 597218 h 1099185"/>
                    <a:gd name="connsiteX36" fmla="*/ 400050 w 661035"/>
                    <a:gd name="connsiteY36" fmla="*/ 362902 h 1099185"/>
                    <a:gd name="connsiteX37" fmla="*/ 314325 w 661035"/>
                    <a:gd name="connsiteY37" fmla="*/ 72390 h 1099185"/>
                    <a:gd name="connsiteX38" fmla="*/ 220980 w 661035"/>
                    <a:gd name="connsiteY38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319088 w 661035"/>
                    <a:gd name="connsiteY14" fmla="*/ 1077277 h 1099185"/>
                    <a:gd name="connsiteX15" fmla="*/ 260985 w 661035"/>
                    <a:gd name="connsiteY15" fmla="*/ 1099185 h 1099185"/>
                    <a:gd name="connsiteX16" fmla="*/ 0 w 661035"/>
                    <a:gd name="connsiteY16" fmla="*/ 957262 h 1099185"/>
                    <a:gd name="connsiteX17" fmla="*/ 59055 w 661035"/>
                    <a:gd name="connsiteY17" fmla="*/ 935355 h 1099185"/>
                    <a:gd name="connsiteX18" fmla="*/ 60008 w 661035"/>
                    <a:gd name="connsiteY18" fmla="*/ 935355 h 1099185"/>
                    <a:gd name="connsiteX19" fmla="*/ 135745 w 661035"/>
                    <a:gd name="connsiteY19" fmla="*/ 891807 h 1099185"/>
                    <a:gd name="connsiteX20" fmla="*/ 135255 w 661035"/>
                    <a:gd name="connsiteY20" fmla="*/ 891540 h 1099185"/>
                    <a:gd name="connsiteX21" fmla="*/ 190500 w 661035"/>
                    <a:gd name="connsiteY21" fmla="*/ 847725 h 1099185"/>
                    <a:gd name="connsiteX22" fmla="*/ 239078 w 661035"/>
                    <a:gd name="connsiteY22" fmla="*/ 799148 h 1099185"/>
                    <a:gd name="connsiteX23" fmla="*/ 239078 w 661035"/>
                    <a:gd name="connsiteY23" fmla="*/ 798196 h 1099185"/>
                    <a:gd name="connsiteX24" fmla="*/ 277307 w 661035"/>
                    <a:gd name="connsiteY24" fmla="*/ 750642 h 1099185"/>
                    <a:gd name="connsiteX25" fmla="*/ 277178 w 661035"/>
                    <a:gd name="connsiteY25" fmla="*/ 750571 h 1099185"/>
                    <a:gd name="connsiteX26" fmla="*/ 284798 w 661035"/>
                    <a:gd name="connsiteY26" fmla="*/ 740093 h 1099185"/>
                    <a:gd name="connsiteX27" fmla="*/ 323850 w 661035"/>
                    <a:gd name="connsiteY27" fmla="*/ 676275 h 1099185"/>
                    <a:gd name="connsiteX28" fmla="*/ 359092 w 661035"/>
                    <a:gd name="connsiteY28" fmla="*/ 597218 h 1099185"/>
                    <a:gd name="connsiteX29" fmla="*/ 220980 w 661035"/>
                    <a:gd name="connsiteY29" fmla="*/ 0 h 1099185"/>
                    <a:gd name="connsiteX30" fmla="*/ 481965 w 661035"/>
                    <a:gd name="connsiteY30" fmla="*/ 141922 h 1099185"/>
                    <a:gd name="connsiteX31" fmla="*/ 575310 w 661035"/>
                    <a:gd name="connsiteY31" fmla="*/ 214313 h 1099185"/>
                    <a:gd name="connsiteX32" fmla="*/ 661035 w 661035"/>
                    <a:gd name="connsiteY32" fmla="*/ 504825 h 1099185"/>
                    <a:gd name="connsiteX33" fmla="*/ 621030 w 661035"/>
                    <a:gd name="connsiteY33" fmla="*/ 739140 h 1099185"/>
                    <a:gd name="connsiteX34" fmla="*/ 360045 w 661035"/>
                    <a:gd name="connsiteY34" fmla="*/ 597218 h 1099185"/>
                    <a:gd name="connsiteX35" fmla="*/ 400050 w 661035"/>
                    <a:gd name="connsiteY35" fmla="*/ 362902 h 1099185"/>
                    <a:gd name="connsiteX36" fmla="*/ 314325 w 661035"/>
                    <a:gd name="connsiteY36" fmla="*/ 72390 h 1099185"/>
                    <a:gd name="connsiteX37" fmla="*/ 220980 w 661035"/>
                    <a:gd name="connsiteY37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319088 w 661035"/>
                    <a:gd name="connsiteY13" fmla="*/ 1077277 h 1099185"/>
                    <a:gd name="connsiteX14" fmla="*/ 260985 w 661035"/>
                    <a:gd name="connsiteY14" fmla="*/ 1099185 h 1099185"/>
                    <a:gd name="connsiteX15" fmla="*/ 0 w 661035"/>
                    <a:gd name="connsiteY15" fmla="*/ 957262 h 1099185"/>
                    <a:gd name="connsiteX16" fmla="*/ 59055 w 661035"/>
                    <a:gd name="connsiteY16" fmla="*/ 935355 h 1099185"/>
                    <a:gd name="connsiteX17" fmla="*/ 60008 w 661035"/>
                    <a:gd name="connsiteY17" fmla="*/ 935355 h 1099185"/>
                    <a:gd name="connsiteX18" fmla="*/ 135745 w 661035"/>
                    <a:gd name="connsiteY18" fmla="*/ 891807 h 1099185"/>
                    <a:gd name="connsiteX19" fmla="*/ 135255 w 661035"/>
                    <a:gd name="connsiteY19" fmla="*/ 891540 h 1099185"/>
                    <a:gd name="connsiteX20" fmla="*/ 190500 w 661035"/>
                    <a:gd name="connsiteY20" fmla="*/ 847725 h 1099185"/>
                    <a:gd name="connsiteX21" fmla="*/ 239078 w 661035"/>
                    <a:gd name="connsiteY21" fmla="*/ 799148 h 1099185"/>
                    <a:gd name="connsiteX22" fmla="*/ 239078 w 661035"/>
                    <a:gd name="connsiteY22" fmla="*/ 798196 h 1099185"/>
                    <a:gd name="connsiteX23" fmla="*/ 277307 w 661035"/>
                    <a:gd name="connsiteY23" fmla="*/ 750642 h 1099185"/>
                    <a:gd name="connsiteX24" fmla="*/ 277178 w 661035"/>
                    <a:gd name="connsiteY24" fmla="*/ 750571 h 1099185"/>
                    <a:gd name="connsiteX25" fmla="*/ 284798 w 661035"/>
                    <a:gd name="connsiteY25" fmla="*/ 740093 h 1099185"/>
                    <a:gd name="connsiteX26" fmla="*/ 323850 w 661035"/>
                    <a:gd name="connsiteY26" fmla="*/ 676275 h 1099185"/>
                    <a:gd name="connsiteX27" fmla="*/ 359092 w 661035"/>
                    <a:gd name="connsiteY27" fmla="*/ 597218 h 1099185"/>
                    <a:gd name="connsiteX28" fmla="*/ 220980 w 661035"/>
                    <a:gd name="connsiteY28" fmla="*/ 0 h 1099185"/>
                    <a:gd name="connsiteX29" fmla="*/ 481965 w 661035"/>
                    <a:gd name="connsiteY29" fmla="*/ 141922 h 1099185"/>
                    <a:gd name="connsiteX30" fmla="*/ 575310 w 661035"/>
                    <a:gd name="connsiteY30" fmla="*/ 214313 h 1099185"/>
                    <a:gd name="connsiteX31" fmla="*/ 661035 w 661035"/>
                    <a:gd name="connsiteY31" fmla="*/ 504825 h 1099185"/>
                    <a:gd name="connsiteX32" fmla="*/ 621030 w 661035"/>
                    <a:gd name="connsiteY32" fmla="*/ 739140 h 1099185"/>
                    <a:gd name="connsiteX33" fmla="*/ 360045 w 661035"/>
                    <a:gd name="connsiteY33" fmla="*/ 597218 h 1099185"/>
                    <a:gd name="connsiteX34" fmla="*/ 400050 w 661035"/>
                    <a:gd name="connsiteY34" fmla="*/ 362902 h 1099185"/>
                    <a:gd name="connsiteX35" fmla="*/ 314325 w 661035"/>
                    <a:gd name="connsiteY35" fmla="*/ 72390 h 1099185"/>
                    <a:gd name="connsiteX36" fmla="*/ 220980 w 661035"/>
                    <a:gd name="connsiteY36" fmla="*/ 0 h 1099185"/>
                    <a:gd name="connsiteX0" fmla="*/ 359092 w 661035"/>
                    <a:gd name="connsiteY0" fmla="*/ 597218 h 1112468"/>
                    <a:gd name="connsiteX1" fmla="*/ 620078 w 661035"/>
                    <a:gd name="connsiteY1" fmla="*/ 739140 h 1112468"/>
                    <a:gd name="connsiteX2" fmla="*/ 584835 w 661035"/>
                    <a:gd name="connsiteY2" fmla="*/ 818198 h 1112468"/>
                    <a:gd name="connsiteX3" fmla="*/ 584836 w 661035"/>
                    <a:gd name="connsiteY3" fmla="*/ 818198 h 1112468"/>
                    <a:gd name="connsiteX4" fmla="*/ 545783 w 661035"/>
                    <a:gd name="connsiteY4" fmla="*/ 882015 h 1112468"/>
                    <a:gd name="connsiteX5" fmla="*/ 538930 w 661035"/>
                    <a:gd name="connsiteY5" fmla="*/ 891439 h 1112468"/>
                    <a:gd name="connsiteX6" fmla="*/ 539116 w 661035"/>
                    <a:gd name="connsiteY6" fmla="*/ 891540 h 1112468"/>
                    <a:gd name="connsiteX7" fmla="*/ 500063 w 661035"/>
                    <a:gd name="connsiteY7" fmla="*/ 940118 h 1112468"/>
                    <a:gd name="connsiteX8" fmla="*/ 500063 w 661035"/>
                    <a:gd name="connsiteY8" fmla="*/ 941070 h 1112468"/>
                    <a:gd name="connsiteX9" fmla="*/ 451485 w 661035"/>
                    <a:gd name="connsiteY9" fmla="*/ 989648 h 1112468"/>
                    <a:gd name="connsiteX10" fmla="*/ 396629 w 661035"/>
                    <a:gd name="connsiteY10" fmla="*/ 1033155 h 1112468"/>
                    <a:gd name="connsiteX11" fmla="*/ 397193 w 661035"/>
                    <a:gd name="connsiteY11" fmla="*/ 1033462 h 1112468"/>
                    <a:gd name="connsiteX12" fmla="*/ 320041 w 661035"/>
                    <a:gd name="connsiteY12" fmla="*/ 1076325 h 1112468"/>
                    <a:gd name="connsiteX13" fmla="*/ 319088 w 661035"/>
                    <a:gd name="connsiteY13" fmla="*/ 1077277 h 1112468"/>
                    <a:gd name="connsiteX14" fmla="*/ 247796 w 661035"/>
                    <a:gd name="connsiteY14" fmla="*/ 1112468 h 1112468"/>
                    <a:gd name="connsiteX15" fmla="*/ 0 w 661035"/>
                    <a:gd name="connsiteY15" fmla="*/ 957262 h 1112468"/>
                    <a:gd name="connsiteX16" fmla="*/ 59055 w 661035"/>
                    <a:gd name="connsiteY16" fmla="*/ 935355 h 1112468"/>
                    <a:gd name="connsiteX17" fmla="*/ 60008 w 661035"/>
                    <a:gd name="connsiteY17" fmla="*/ 935355 h 1112468"/>
                    <a:gd name="connsiteX18" fmla="*/ 135745 w 661035"/>
                    <a:gd name="connsiteY18" fmla="*/ 891807 h 1112468"/>
                    <a:gd name="connsiteX19" fmla="*/ 135255 w 661035"/>
                    <a:gd name="connsiteY19" fmla="*/ 891540 h 1112468"/>
                    <a:gd name="connsiteX20" fmla="*/ 190500 w 661035"/>
                    <a:gd name="connsiteY20" fmla="*/ 847725 h 1112468"/>
                    <a:gd name="connsiteX21" fmla="*/ 239078 w 661035"/>
                    <a:gd name="connsiteY21" fmla="*/ 799148 h 1112468"/>
                    <a:gd name="connsiteX22" fmla="*/ 239078 w 661035"/>
                    <a:gd name="connsiteY22" fmla="*/ 798196 h 1112468"/>
                    <a:gd name="connsiteX23" fmla="*/ 277307 w 661035"/>
                    <a:gd name="connsiteY23" fmla="*/ 750642 h 1112468"/>
                    <a:gd name="connsiteX24" fmla="*/ 277178 w 661035"/>
                    <a:gd name="connsiteY24" fmla="*/ 750571 h 1112468"/>
                    <a:gd name="connsiteX25" fmla="*/ 284798 w 661035"/>
                    <a:gd name="connsiteY25" fmla="*/ 740093 h 1112468"/>
                    <a:gd name="connsiteX26" fmla="*/ 323850 w 661035"/>
                    <a:gd name="connsiteY26" fmla="*/ 676275 h 1112468"/>
                    <a:gd name="connsiteX27" fmla="*/ 359092 w 661035"/>
                    <a:gd name="connsiteY27" fmla="*/ 597218 h 1112468"/>
                    <a:gd name="connsiteX28" fmla="*/ 220980 w 661035"/>
                    <a:gd name="connsiteY28" fmla="*/ 0 h 1112468"/>
                    <a:gd name="connsiteX29" fmla="*/ 481965 w 661035"/>
                    <a:gd name="connsiteY29" fmla="*/ 141922 h 1112468"/>
                    <a:gd name="connsiteX30" fmla="*/ 575310 w 661035"/>
                    <a:gd name="connsiteY30" fmla="*/ 214313 h 1112468"/>
                    <a:gd name="connsiteX31" fmla="*/ 661035 w 661035"/>
                    <a:gd name="connsiteY31" fmla="*/ 504825 h 1112468"/>
                    <a:gd name="connsiteX32" fmla="*/ 621030 w 661035"/>
                    <a:gd name="connsiteY32" fmla="*/ 739140 h 1112468"/>
                    <a:gd name="connsiteX33" fmla="*/ 360045 w 661035"/>
                    <a:gd name="connsiteY33" fmla="*/ 597218 h 1112468"/>
                    <a:gd name="connsiteX34" fmla="*/ 400050 w 661035"/>
                    <a:gd name="connsiteY34" fmla="*/ 362902 h 1112468"/>
                    <a:gd name="connsiteX35" fmla="*/ 314325 w 661035"/>
                    <a:gd name="connsiteY35" fmla="*/ 72390 h 1112468"/>
                    <a:gd name="connsiteX36" fmla="*/ 220980 w 661035"/>
                    <a:gd name="connsiteY36" fmla="*/ 0 h 1112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61035" h="1112468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47796" y="1112468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7D4AEE08-715B-4FC1-9775-92666F4B3616}"/>
                    </a:ext>
                  </a:extLst>
                </p:cNvPr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FCD750D4-4BDF-4312-B443-7EA98BBF00A1}"/>
                    </a:ext>
                  </a:extLst>
                </p:cNvPr>
                <p:cNvSpPr/>
                <p:nvPr/>
              </p:nvSpPr>
              <p:spPr>
                <a:xfrm>
                  <a:off x="2707091" y="3532163"/>
                  <a:ext cx="257175" cy="1238250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DCEEE83C-0E65-4A03-8C83-3979F03318D8}"/>
                    </a:ext>
                  </a:extLst>
                </p:cNvPr>
                <p:cNvSpPr/>
                <p:nvPr/>
              </p:nvSpPr>
              <p:spPr>
                <a:xfrm>
                  <a:off x="3110832" y="2270955"/>
                  <a:ext cx="457201" cy="495301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5B47C86B-F4FF-4993-9645-5F42218A748E}"/>
                    </a:ext>
                  </a:extLst>
                </p:cNvPr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F639E5E1-FF36-4933-A42A-22242275B7FF}"/>
                    </a:ext>
                  </a:extLst>
                </p:cNvPr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323751 w 603786"/>
                    <a:gd name="connsiteY4" fmla="*/ 66771 h 218219"/>
                    <a:gd name="connsiteX5" fmla="*/ 0 w 603786"/>
                    <a:gd name="connsiteY5" fmla="*/ 0 h 218219"/>
                    <a:gd name="connsiteX6" fmla="*/ 100965 w 603786"/>
                    <a:gd name="connsiteY6" fmla="*/ 2857 h 218219"/>
                    <a:gd name="connsiteX7" fmla="*/ 102772 w 603786"/>
                    <a:gd name="connsiteY7" fmla="*/ 3833 h 218219"/>
                    <a:gd name="connsiteX8" fmla="*/ 214213 w 603786"/>
                    <a:gd name="connsiteY8" fmla="*/ 22860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16" fmla="*/ 0 w 603786"/>
                    <a:gd name="connsiteY16" fmla="*/ 0 h 218219"/>
                    <a:gd name="connsiteX0" fmla="*/ 323751 w 603786"/>
                    <a:gd name="connsiteY0" fmla="*/ 66771 h 218219"/>
                    <a:gd name="connsiteX1" fmla="*/ 603786 w 603786"/>
                    <a:gd name="connsiteY1" fmla="*/ 218219 h 218219"/>
                    <a:gd name="connsiteX2" fmla="*/ 584736 w 603786"/>
                    <a:gd name="connsiteY2" fmla="*/ 208694 h 218219"/>
                    <a:gd name="connsiteX3" fmla="*/ 323751 w 603786"/>
                    <a:gd name="connsiteY3" fmla="*/ 66771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323751 w 603786"/>
                    <a:gd name="connsiteY8" fmla="*/ 66772 h 218219"/>
                    <a:gd name="connsiteX9" fmla="*/ 584736 w 603786"/>
                    <a:gd name="connsiteY9" fmla="*/ 208695 h 218219"/>
                    <a:gd name="connsiteX10" fmla="*/ 475198 w 603786"/>
                    <a:gd name="connsiteY10" fmla="*/ 168690 h 218219"/>
                    <a:gd name="connsiteX11" fmla="*/ 464489 w 603786"/>
                    <a:gd name="connsiteY11" fmla="*/ 162866 h 218219"/>
                    <a:gd name="connsiteX12" fmla="*/ 358041 w 603786"/>
                    <a:gd name="connsiteY12" fmla="*/ 143827 h 218219"/>
                    <a:gd name="connsiteX13" fmla="*/ 357901 w 603786"/>
                    <a:gd name="connsiteY13" fmla="*/ 143751 h 218219"/>
                    <a:gd name="connsiteX14" fmla="*/ 260033 w 603786"/>
                    <a:gd name="connsiteY14" fmla="*/ 141922 h 218219"/>
                    <a:gd name="connsiteX15" fmla="*/ 0 w 603786"/>
                    <a:gd name="connsiteY15" fmla="*/ 0 h 218219"/>
                    <a:gd name="connsiteX0" fmla="*/ 323751 w 584736"/>
                    <a:gd name="connsiteY0" fmla="*/ 66771 h 208695"/>
                    <a:gd name="connsiteX1" fmla="*/ 584736 w 584736"/>
                    <a:gd name="connsiteY1" fmla="*/ 208694 h 208695"/>
                    <a:gd name="connsiteX2" fmla="*/ 323751 w 584736"/>
                    <a:gd name="connsiteY2" fmla="*/ 66771 h 208695"/>
                    <a:gd name="connsiteX3" fmla="*/ 0 w 584736"/>
                    <a:gd name="connsiteY3" fmla="*/ 0 h 208695"/>
                    <a:gd name="connsiteX4" fmla="*/ 100965 w 584736"/>
                    <a:gd name="connsiteY4" fmla="*/ 2857 h 208695"/>
                    <a:gd name="connsiteX5" fmla="*/ 102772 w 584736"/>
                    <a:gd name="connsiteY5" fmla="*/ 3833 h 208695"/>
                    <a:gd name="connsiteX6" fmla="*/ 214213 w 584736"/>
                    <a:gd name="connsiteY6" fmla="*/ 22860 h 208695"/>
                    <a:gd name="connsiteX7" fmla="*/ 323751 w 584736"/>
                    <a:gd name="connsiteY7" fmla="*/ 66772 h 208695"/>
                    <a:gd name="connsiteX8" fmla="*/ 584736 w 584736"/>
                    <a:gd name="connsiteY8" fmla="*/ 208695 h 208695"/>
                    <a:gd name="connsiteX9" fmla="*/ 475198 w 584736"/>
                    <a:gd name="connsiteY9" fmla="*/ 168690 h 208695"/>
                    <a:gd name="connsiteX10" fmla="*/ 464489 w 584736"/>
                    <a:gd name="connsiteY10" fmla="*/ 162866 h 208695"/>
                    <a:gd name="connsiteX11" fmla="*/ 358041 w 584736"/>
                    <a:gd name="connsiteY11" fmla="*/ 143827 h 208695"/>
                    <a:gd name="connsiteX12" fmla="*/ 357901 w 584736"/>
                    <a:gd name="connsiteY12" fmla="*/ 143751 h 208695"/>
                    <a:gd name="connsiteX13" fmla="*/ 260033 w 584736"/>
                    <a:gd name="connsiteY13" fmla="*/ 141922 h 208695"/>
                    <a:gd name="connsiteX14" fmla="*/ 0 w 584736"/>
                    <a:gd name="connsiteY14" fmla="*/ 0 h 208695"/>
                    <a:gd name="connsiteX0" fmla="*/ 323751 w 615997"/>
                    <a:gd name="connsiteY0" fmla="*/ 66771 h 216510"/>
                    <a:gd name="connsiteX1" fmla="*/ 584736 w 615997"/>
                    <a:gd name="connsiteY1" fmla="*/ 208694 h 216510"/>
                    <a:gd name="connsiteX2" fmla="*/ 323751 w 615997"/>
                    <a:gd name="connsiteY2" fmla="*/ 66771 h 216510"/>
                    <a:gd name="connsiteX3" fmla="*/ 0 w 615997"/>
                    <a:gd name="connsiteY3" fmla="*/ 0 h 216510"/>
                    <a:gd name="connsiteX4" fmla="*/ 100965 w 615997"/>
                    <a:gd name="connsiteY4" fmla="*/ 2857 h 216510"/>
                    <a:gd name="connsiteX5" fmla="*/ 102772 w 615997"/>
                    <a:gd name="connsiteY5" fmla="*/ 3833 h 216510"/>
                    <a:gd name="connsiteX6" fmla="*/ 214213 w 615997"/>
                    <a:gd name="connsiteY6" fmla="*/ 22860 h 216510"/>
                    <a:gd name="connsiteX7" fmla="*/ 323751 w 615997"/>
                    <a:gd name="connsiteY7" fmla="*/ 66772 h 216510"/>
                    <a:gd name="connsiteX8" fmla="*/ 615997 w 615997"/>
                    <a:gd name="connsiteY8" fmla="*/ 216510 h 216510"/>
                    <a:gd name="connsiteX9" fmla="*/ 475198 w 615997"/>
                    <a:gd name="connsiteY9" fmla="*/ 168690 h 216510"/>
                    <a:gd name="connsiteX10" fmla="*/ 464489 w 615997"/>
                    <a:gd name="connsiteY10" fmla="*/ 162866 h 216510"/>
                    <a:gd name="connsiteX11" fmla="*/ 358041 w 615997"/>
                    <a:gd name="connsiteY11" fmla="*/ 143827 h 216510"/>
                    <a:gd name="connsiteX12" fmla="*/ 357901 w 615997"/>
                    <a:gd name="connsiteY12" fmla="*/ 143751 h 216510"/>
                    <a:gd name="connsiteX13" fmla="*/ 260033 w 615997"/>
                    <a:gd name="connsiteY13" fmla="*/ 141922 h 216510"/>
                    <a:gd name="connsiteX14" fmla="*/ 0 w 615997"/>
                    <a:gd name="connsiteY14" fmla="*/ 0 h 216510"/>
                    <a:gd name="connsiteX0" fmla="*/ 323751 w 618767"/>
                    <a:gd name="connsiteY0" fmla="*/ 66771 h 219303"/>
                    <a:gd name="connsiteX1" fmla="*/ 584736 w 618767"/>
                    <a:gd name="connsiteY1" fmla="*/ 208694 h 219303"/>
                    <a:gd name="connsiteX2" fmla="*/ 323751 w 618767"/>
                    <a:gd name="connsiteY2" fmla="*/ 66771 h 219303"/>
                    <a:gd name="connsiteX3" fmla="*/ 0 w 618767"/>
                    <a:gd name="connsiteY3" fmla="*/ 0 h 219303"/>
                    <a:gd name="connsiteX4" fmla="*/ 100965 w 618767"/>
                    <a:gd name="connsiteY4" fmla="*/ 2857 h 219303"/>
                    <a:gd name="connsiteX5" fmla="*/ 102772 w 618767"/>
                    <a:gd name="connsiteY5" fmla="*/ 3833 h 219303"/>
                    <a:gd name="connsiteX6" fmla="*/ 214213 w 618767"/>
                    <a:gd name="connsiteY6" fmla="*/ 22860 h 219303"/>
                    <a:gd name="connsiteX7" fmla="*/ 323751 w 618767"/>
                    <a:gd name="connsiteY7" fmla="*/ 66772 h 219303"/>
                    <a:gd name="connsiteX8" fmla="*/ 615997 w 618767"/>
                    <a:gd name="connsiteY8" fmla="*/ 216510 h 219303"/>
                    <a:gd name="connsiteX9" fmla="*/ 464489 w 618767"/>
                    <a:gd name="connsiteY9" fmla="*/ 162866 h 219303"/>
                    <a:gd name="connsiteX10" fmla="*/ 358041 w 618767"/>
                    <a:gd name="connsiteY10" fmla="*/ 143827 h 219303"/>
                    <a:gd name="connsiteX11" fmla="*/ 357901 w 618767"/>
                    <a:gd name="connsiteY11" fmla="*/ 143751 h 219303"/>
                    <a:gd name="connsiteX12" fmla="*/ 260033 w 618767"/>
                    <a:gd name="connsiteY12" fmla="*/ 141922 h 219303"/>
                    <a:gd name="connsiteX13" fmla="*/ 0 w 618767"/>
                    <a:gd name="connsiteY13" fmla="*/ 0 h 219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AF475549-82D3-43D8-A2A1-63D1164F97F7}"/>
                    </a:ext>
                  </a:extLst>
                </p:cNvPr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2F4E196A-74CD-4206-A5DE-2AD96F4565D4}"/>
                    </a:ext>
                  </a:extLst>
                </p:cNvPr>
                <p:cNvSpPr/>
                <p:nvPr/>
              </p:nvSpPr>
              <p:spPr>
                <a:xfrm>
                  <a:off x="2708898" y="1774680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BD71692-1EB8-46F8-A5CA-39F79B85B6F4}"/>
                  </a:ext>
                </a:extLst>
              </p:cNvPr>
              <p:cNvSpPr/>
              <p:nvPr/>
            </p:nvSpPr>
            <p:spPr>
              <a:xfrm>
                <a:off x="12579689" y="4661548"/>
                <a:ext cx="730421" cy="1493305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0F30D081-E47B-4D97-90D7-82171E2A220B}"/>
                  </a:ext>
                </a:extLst>
              </p:cNvPr>
              <p:cNvGrpSpPr/>
              <p:nvPr/>
            </p:nvGrpSpPr>
            <p:grpSpPr>
              <a:xfrm>
                <a:off x="12470968" y="4620148"/>
                <a:ext cx="435759" cy="1352099"/>
                <a:chOff x="1968987" y="1811829"/>
                <a:chExt cx="1022846" cy="3173751"/>
              </a:xfrm>
              <a:solidFill>
                <a:schemeClr val="bg1"/>
              </a:solidFill>
            </p:grpSpPr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CB864674-7548-4BA5-B680-15D239DEA13D}"/>
                    </a:ext>
                  </a:extLst>
                </p:cNvPr>
                <p:cNvSpPr/>
                <p:nvPr/>
              </p:nvSpPr>
              <p:spPr>
                <a:xfrm>
                  <a:off x="1975571" y="4195005"/>
                  <a:ext cx="600075" cy="790575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90FA0BA3-B5F1-4AB1-8120-BAD46A7B2B13}"/>
                    </a:ext>
                  </a:extLst>
                </p:cNvPr>
                <p:cNvSpPr/>
                <p:nvPr/>
              </p:nvSpPr>
              <p:spPr>
                <a:xfrm>
                  <a:off x="1968987" y="4089376"/>
                  <a:ext cx="581026" cy="247649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7688CEA0-5AFE-47D7-84ED-8C37C15B6D75}"/>
                    </a:ext>
                  </a:extLst>
                </p:cNvPr>
                <p:cNvSpPr/>
                <p:nvPr/>
              </p:nvSpPr>
              <p:spPr>
                <a:xfrm>
                  <a:off x="2051714" y="1973775"/>
                  <a:ext cx="940119" cy="1580196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63" fmla="*/ 679133 w 940118"/>
                    <a:gd name="connsiteY63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422910 w 940118"/>
                    <a:gd name="connsiteY22" fmla="*/ 483870 h 1580197"/>
                    <a:gd name="connsiteX23" fmla="*/ 367665 w 940118"/>
                    <a:gd name="connsiteY23" fmla="*/ 572453 h 1580197"/>
                    <a:gd name="connsiteX24" fmla="*/ 368618 w 940118"/>
                    <a:gd name="connsiteY24" fmla="*/ 573405 h 1580197"/>
                    <a:gd name="connsiteX25" fmla="*/ 317183 w 940118"/>
                    <a:gd name="connsiteY25" fmla="*/ 684847 h 1580197"/>
                    <a:gd name="connsiteX26" fmla="*/ 305241 w 940118"/>
                    <a:gd name="connsiteY26" fmla="*/ 678329 h 1580197"/>
                    <a:gd name="connsiteX27" fmla="*/ 305235 w 940118"/>
                    <a:gd name="connsiteY27" fmla="*/ 678350 h 1580197"/>
                    <a:gd name="connsiteX28" fmla="*/ 317183 w 940118"/>
                    <a:gd name="connsiteY28" fmla="*/ 684847 h 1580197"/>
                    <a:gd name="connsiteX29" fmla="*/ 260985 w 940118"/>
                    <a:gd name="connsiteY29" fmla="*/ 1014413 h 1580197"/>
                    <a:gd name="connsiteX30" fmla="*/ 342900 w 940118"/>
                    <a:gd name="connsiteY30" fmla="*/ 1373505 h 1580197"/>
                    <a:gd name="connsiteX31" fmla="*/ 546735 w 940118"/>
                    <a:gd name="connsiteY31" fmla="*/ 1580197 h 1580197"/>
                    <a:gd name="connsiteX32" fmla="*/ 285750 w 940118"/>
                    <a:gd name="connsiteY32" fmla="*/ 1438275 h 1580197"/>
                    <a:gd name="connsiteX33" fmla="*/ 81915 w 940118"/>
                    <a:gd name="connsiteY33" fmla="*/ 1231583 h 1580197"/>
                    <a:gd name="connsiteX34" fmla="*/ 0 w 940118"/>
                    <a:gd name="connsiteY34" fmla="*/ 872490 h 1580197"/>
                    <a:gd name="connsiteX35" fmla="*/ 56197 w 940118"/>
                    <a:gd name="connsiteY35" fmla="*/ 542925 h 1580197"/>
                    <a:gd name="connsiteX36" fmla="*/ 62441 w 940118"/>
                    <a:gd name="connsiteY36" fmla="*/ 546321 h 1580197"/>
                    <a:gd name="connsiteX37" fmla="*/ 62617 w 940118"/>
                    <a:gd name="connsiteY37" fmla="*/ 545909 h 1580197"/>
                    <a:gd name="connsiteX38" fmla="*/ 57150 w 940118"/>
                    <a:gd name="connsiteY38" fmla="*/ 542925 h 1580197"/>
                    <a:gd name="connsiteX39" fmla="*/ 107444 w 940118"/>
                    <a:gd name="connsiteY39" fmla="*/ 431896 h 1580197"/>
                    <a:gd name="connsiteX40" fmla="*/ 106680 w 940118"/>
                    <a:gd name="connsiteY40" fmla="*/ 431483 h 1580197"/>
                    <a:gd name="connsiteX41" fmla="*/ 161925 w 940118"/>
                    <a:gd name="connsiteY41" fmla="*/ 341948 h 1580197"/>
                    <a:gd name="connsiteX42" fmla="*/ 171758 w 940118"/>
                    <a:gd name="connsiteY42" fmla="*/ 347295 h 1580197"/>
                    <a:gd name="connsiteX43" fmla="*/ 171778 w 940118"/>
                    <a:gd name="connsiteY43" fmla="*/ 347270 h 1580197"/>
                    <a:gd name="connsiteX44" fmla="*/ 161925 w 940118"/>
                    <a:gd name="connsiteY44" fmla="*/ 341948 h 1580197"/>
                    <a:gd name="connsiteX45" fmla="*/ 227648 w 940118"/>
                    <a:gd name="connsiteY45" fmla="*/ 258128 h 1580197"/>
                    <a:gd name="connsiteX46" fmla="*/ 239906 w 940118"/>
                    <a:gd name="connsiteY46" fmla="*/ 264794 h 1580197"/>
                    <a:gd name="connsiteX47" fmla="*/ 240267 w 940118"/>
                    <a:gd name="connsiteY47" fmla="*/ 264453 h 1580197"/>
                    <a:gd name="connsiteX48" fmla="*/ 228600 w 940118"/>
                    <a:gd name="connsiteY48" fmla="*/ 258128 h 1580197"/>
                    <a:gd name="connsiteX49" fmla="*/ 242888 w 940118"/>
                    <a:gd name="connsiteY49" fmla="*/ 241935 h 1580197"/>
                    <a:gd name="connsiteX50" fmla="*/ 287315 w 940118"/>
                    <a:gd name="connsiteY50" fmla="*/ 198453 h 1580197"/>
                    <a:gd name="connsiteX51" fmla="*/ 286702 w 940118"/>
                    <a:gd name="connsiteY51" fmla="*/ 198120 h 1580197"/>
                    <a:gd name="connsiteX52" fmla="*/ 359092 w 940118"/>
                    <a:gd name="connsiteY52" fmla="*/ 140970 h 1580197"/>
                    <a:gd name="connsiteX53" fmla="*/ 378434 w 940118"/>
                    <a:gd name="connsiteY53" fmla="*/ 151488 h 1580197"/>
                    <a:gd name="connsiteX54" fmla="*/ 378837 w 940118"/>
                    <a:gd name="connsiteY54" fmla="*/ 151226 h 1580197"/>
                    <a:gd name="connsiteX55" fmla="*/ 360045 w 940118"/>
                    <a:gd name="connsiteY55" fmla="*/ 140970 h 1580197"/>
                    <a:gd name="connsiteX56" fmla="*/ 486263 w 940118"/>
                    <a:gd name="connsiteY56" fmla="*/ 68845 h 1580197"/>
                    <a:gd name="connsiteX57" fmla="*/ 485775 w 940118"/>
                    <a:gd name="connsiteY57" fmla="*/ 68580 h 1580197"/>
                    <a:gd name="connsiteX58" fmla="*/ 572452 w 940118"/>
                    <a:gd name="connsiteY58" fmla="*/ 32385 h 1580197"/>
                    <a:gd name="connsiteX59" fmla="*/ 595123 w 940118"/>
                    <a:gd name="connsiteY59" fmla="*/ 44713 h 1580197"/>
                    <a:gd name="connsiteX60" fmla="*/ 595672 w 940118"/>
                    <a:gd name="connsiteY60" fmla="*/ 44538 h 1580197"/>
                    <a:gd name="connsiteX61" fmla="*/ 573405 w 940118"/>
                    <a:gd name="connsiteY61" fmla="*/ 32385 h 1580197"/>
                    <a:gd name="connsiteX62" fmla="*/ 679133 w 940118"/>
                    <a:gd name="connsiteY62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391243 w 940118"/>
                    <a:gd name="connsiteY20" fmla="*/ 465814 h 1580197"/>
                    <a:gd name="connsiteX21" fmla="*/ 422910 w 940118"/>
                    <a:gd name="connsiteY21" fmla="*/ 483870 h 1580197"/>
                    <a:gd name="connsiteX22" fmla="*/ 367665 w 940118"/>
                    <a:gd name="connsiteY22" fmla="*/ 572453 h 1580197"/>
                    <a:gd name="connsiteX23" fmla="*/ 368618 w 940118"/>
                    <a:gd name="connsiteY23" fmla="*/ 573405 h 1580197"/>
                    <a:gd name="connsiteX24" fmla="*/ 317183 w 940118"/>
                    <a:gd name="connsiteY24" fmla="*/ 684847 h 1580197"/>
                    <a:gd name="connsiteX25" fmla="*/ 305241 w 940118"/>
                    <a:gd name="connsiteY25" fmla="*/ 678329 h 1580197"/>
                    <a:gd name="connsiteX26" fmla="*/ 305235 w 940118"/>
                    <a:gd name="connsiteY26" fmla="*/ 678350 h 1580197"/>
                    <a:gd name="connsiteX27" fmla="*/ 317183 w 940118"/>
                    <a:gd name="connsiteY27" fmla="*/ 684847 h 1580197"/>
                    <a:gd name="connsiteX28" fmla="*/ 260985 w 940118"/>
                    <a:gd name="connsiteY28" fmla="*/ 1014413 h 1580197"/>
                    <a:gd name="connsiteX29" fmla="*/ 342900 w 940118"/>
                    <a:gd name="connsiteY29" fmla="*/ 1373505 h 1580197"/>
                    <a:gd name="connsiteX30" fmla="*/ 546735 w 940118"/>
                    <a:gd name="connsiteY30" fmla="*/ 1580197 h 1580197"/>
                    <a:gd name="connsiteX31" fmla="*/ 285750 w 940118"/>
                    <a:gd name="connsiteY31" fmla="*/ 1438275 h 1580197"/>
                    <a:gd name="connsiteX32" fmla="*/ 81915 w 940118"/>
                    <a:gd name="connsiteY32" fmla="*/ 1231583 h 1580197"/>
                    <a:gd name="connsiteX33" fmla="*/ 0 w 940118"/>
                    <a:gd name="connsiteY33" fmla="*/ 872490 h 1580197"/>
                    <a:gd name="connsiteX34" fmla="*/ 56197 w 940118"/>
                    <a:gd name="connsiteY34" fmla="*/ 542925 h 1580197"/>
                    <a:gd name="connsiteX35" fmla="*/ 62441 w 940118"/>
                    <a:gd name="connsiteY35" fmla="*/ 546321 h 1580197"/>
                    <a:gd name="connsiteX36" fmla="*/ 62617 w 940118"/>
                    <a:gd name="connsiteY36" fmla="*/ 545909 h 1580197"/>
                    <a:gd name="connsiteX37" fmla="*/ 57150 w 940118"/>
                    <a:gd name="connsiteY37" fmla="*/ 542925 h 1580197"/>
                    <a:gd name="connsiteX38" fmla="*/ 107444 w 940118"/>
                    <a:gd name="connsiteY38" fmla="*/ 431896 h 1580197"/>
                    <a:gd name="connsiteX39" fmla="*/ 106680 w 940118"/>
                    <a:gd name="connsiteY39" fmla="*/ 431483 h 1580197"/>
                    <a:gd name="connsiteX40" fmla="*/ 161925 w 940118"/>
                    <a:gd name="connsiteY40" fmla="*/ 341948 h 1580197"/>
                    <a:gd name="connsiteX41" fmla="*/ 171758 w 940118"/>
                    <a:gd name="connsiteY41" fmla="*/ 347295 h 1580197"/>
                    <a:gd name="connsiteX42" fmla="*/ 171778 w 940118"/>
                    <a:gd name="connsiteY42" fmla="*/ 347270 h 1580197"/>
                    <a:gd name="connsiteX43" fmla="*/ 161925 w 940118"/>
                    <a:gd name="connsiteY43" fmla="*/ 341948 h 1580197"/>
                    <a:gd name="connsiteX44" fmla="*/ 227648 w 940118"/>
                    <a:gd name="connsiteY44" fmla="*/ 258128 h 1580197"/>
                    <a:gd name="connsiteX45" fmla="*/ 239906 w 940118"/>
                    <a:gd name="connsiteY45" fmla="*/ 264794 h 1580197"/>
                    <a:gd name="connsiteX46" fmla="*/ 240267 w 940118"/>
                    <a:gd name="connsiteY46" fmla="*/ 264453 h 1580197"/>
                    <a:gd name="connsiteX47" fmla="*/ 228600 w 940118"/>
                    <a:gd name="connsiteY47" fmla="*/ 258128 h 1580197"/>
                    <a:gd name="connsiteX48" fmla="*/ 242888 w 940118"/>
                    <a:gd name="connsiteY48" fmla="*/ 241935 h 1580197"/>
                    <a:gd name="connsiteX49" fmla="*/ 287315 w 940118"/>
                    <a:gd name="connsiteY49" fmla="*/ 198453 h 1580197"/>
                    <a:gd name="connsiteX50" fmla="*/ 286702 w 940118"/>
                    <a:gd name="connsiteY50" fmla="*/ 198120 h 1580197"/>
                    <a:gd name="connsiteX51" fmla="*/ 359092 w 940118"/>
                    <a:gd name="connsiteY51" fmla="*/ 140970 h 1580197"/>
                    <a:gd name="connsiteX52" fmla="*/ 378434 w 940118"/>
                    <a:gd name="connsiteY52" fmla="*/ 151488 h 1580197"/>
                    <a:gd name="connsiteX53" fmla="*/ 378837 w 940118"/>
                    <a:gd name="connsiteY53" fmla="*/ 151226 h 1580197"/>
                    <a:gd name="connsiteX54" fmla="*/ 360045 w 940118"/>
                    <a:gd name="connsiteY54" fmla="*/ 140970 h 1580197"/>
                    <a:gd name="connsiteX55" fmla="*/ 486263 w 940118"/>
                    <a:gd name="connsiteY55" fmla="*/ 68845 h 1580197"/>
                    <a:gd name="connsiteX56" fmla="*/ 485775 w 940118"/>
                    <a:gd name="connsiteY56" fmla="*/ 68580 h 1580197"/>
                    <a:gd name="connsiteX57" fmla="*/ 572452 w 940118"/>
                    <a:gd name="connsiteY57" fmla="*/ 32385 h 1580197"/>
                    <a:gd name="connsiteX58" fmla="*/ 595123 w 940118"/>
                    <a:gd name="connsiteY58" fmla="*/ 44713 h 1580197"/>
                    <a:gd name="connsiteX59" fmla="*/ 595672 w 940118"/>
                    <a:gd name="connsiteY59" fmla="*/ 44538 h 1580197"/>
                    <a:gd name="connsiteX60" fmla="*/ 573405 w 940118"/>
                    <a:gd name="connsiteY60" fmla="*/ 32385 h 1580197"/>
                    <a:gd name="connsiteX61" fmla="*/ 679133 w 940118"/>
                    <a:gd name="connsiteY61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422910 w 940118"/>
                    <a:gd name="connsiteY20" fmla="*/ 483870 h 1580197"/>
                    <a:gd name="connsiteX21" fmla="*/ 367665 w 940118"/>
                    <a:gd name="connsiteY21" fmla="*/ 572453 h 1580197"/>
                    <a:gd name="connsiteX22" fmla="*/ 368618 w 940118"/>
                    <a:gd name="connsiteY22" fmla="*/ 573405 h 1580197"/>
                    <a:gd name="connsiteX23" fmla="*/ 317183 w 940118"/>
                    <a:gd name="connsiteY23" fmla="*/ 684847 h 1580197"/>
                    <a:gd name="connsiteX24" fmla="*/ 305241 w 940118"/>
                    <a:gd name="connsiteY24" fmla="*/ 678329 h 1580197"/>
                    <a:gd name="connsiteX25" fmla="*/ 305235 w 940118"/>
                    <a:gd name="connsiteY25" fmla="*/ 678350 h 1580197"/>
                    <a:gd name="connsiteX26" fmla="*/ 317183 w 940118"/>
                    <a:gd name="connsiteY26" fmla="*/ 684847 h 1580197"/>
                    <a:gd name="connsiteX27" fmla="*/ 260985 w 940118"/>
                    <a:gd name="connsiteY27" fmla="*/ 1014413 h 1580197"/>
                    <a:gd name="connsiteX28" fmla="*/ 342900 w 940118"/>
                    <a:gd name="connsiteY28" fmla="*/ 1373505 h 1580197"/>
                    <a:gd name="connsiteX29" fmla="*/ 546735 w 940118"/>
                    <a:gd name="connsiteY29" fmla="*/ 1580197 h 1580197"/>
                    <a:gd name="connsiteX30" fmla="*/ 285750 w 940118"/>
                    <a:gd name="connsiteY30" fmla="*/ 1438275 h 1580197"/>
                    <a:gd name="connsiteX31" fmla="*/ 81915 w 940118"/>
                    <a:gd name="connsiteY31" fmla="*/ 1231583 h 1580197"/>
                    <a:gd name="connsiteX32" fmla="*/ 0 w 940118"/>
                    <a:gd name="connsiteY32" fmla="*/ 872490 h 1580197"/>
                    <a:gd name="connsiteX33" fmla="*/ 56197 w 940118"/>
                    <a:gd name="connsiteY33" fmla="*/ 542925 h 1580197"/>
                    <a:gd name="connsiteX34" fmla="*/ 62441 w 940118"/>
                    <a:gd name="connsiteY34" fmla="*/ 546321 h 1580197"/>
                    <a:gd name="connsiteX35" fmla="*/ 62617 w 940118"/>
                    <a:gd name="connsiteY35" fmla="*/ 545909 h 1580197"/>
                    <a:gd name="connsiteX36" fmla="*/ 57150 w 940118"/>
                    <a:gd name="connsiteY36" fmla="*/ 542925 h 1580197"/>
                    <a:gd name="connsiteX37" fmla="*/ 107444 w 940118"/>
                    <a:gd name="connsiteY37" fmla="*/ 431896 h 1580197"/>
                    <a:gd name="connsiteX38" fmla="*/ 106680 w 940118"/>
                    <a:gd name="connsiteY38" fmla="*/ 431483 h 1580197"/>
                    <a:gd name="connsiteX39" fmla="*/ 161925 w 940118"/>
                    <a:gd name="connsiteY39" fmla="*/ 341948 h 1580197"/>
                    <a:gd name="connsiteX40" fmla="*/ 171758 w 940118"/>
                    <a:gd name="connsiteY40" fmla="*/ 347295 h 1580197"/>
                    <a:gd name="connsiteX41" fmla="*/ 171778 w 940118"/>
                    <a:gd name="connsiteY41" fmla="*/ 347270 h 1580197"/>
                    <a:gd name="connsiteX42" fmla="*/ 161925 w 940118"/>
                    <a:gd name="connsiteY42" fmla="*/ 341948 h 1580197"/>
                    <a:gd name="connsiteX43" fmla="*/ 227648 w 940118"/>
                    <a:gd name="connsiteY43" fmla="*/ 258128 h 1580197"/>
                    <a:gd name="connsiteX44" fmla="*/ 239906 w 940118"/>
                    <a:gd name="connsiteY44" fmla="*/ 264794 h 1580197"/>
                    <a:gd name="connsiteX45" fmla="*/ 240267 w 940118"/>
                    <a:gd name="connsiteY45" fmla="*/ 264453 h 1580197"/>
                    <a:gd name="connsiteX46" fmla="*/ 228600 w 940118"/>
                    <a:gd name="connsiteY46" fmla="*/ 258128 h 1580197"/>
                    <a:gd name="connsiteX47" fmla="*/ 242888 w 940118"/>
                    <a:gd name="connsiteY47" fmla="*/ 241935 h 1580197"/>
                    <a:gd name="connsiteX48" fmla="*/ 287315 w 940118"/>
                    <a:gd name="connsiteY48" fmla="*/ 198453 h 1580197"/>
                    <a:gd name="connsiteX49" fmla="*/ 286702 w 940118"/>
                    <a:gd name="connsiteY49" fmla="*/ 198120 h 1580197"/>
                    <a:gd name="connsiteX50" fmla="*/ 359092 w 940118"/>
                    <a:gd name="connsiteY50" fmla="*/ 140970 h 1580197"/>
                    <a:gd name="connsiteX51" fmla="*/ 378434 w 940118"/>
                    <a:gd name="connsiteY51" fmla="*/ 151488 h 1580197"/>
                    <a:gd name="connsiteX52" fmla="*/ 378837 w 940118"/>
                    <a:gd name="connsiteY52" fmla="*/ 151226 h 1580197"/>
                    <a:gd name="connsiteX53" fmla="*/ 360045 w 940118"/>
                    <a:gd name="connsiteY53" fmla="*/ 140970 h 1580197"/>
                    <a:gd name="connsiteX54" fmla="*/ 486263 w 940118"/>
                    <a:gd name="connsiteY54" fmla="*/ 68845 h 1580197"/>
                    <a:gd name="connsiteX55" fmla="*/ 485775 w 940118"/>
                    <a:gd name="connsiteY55" fmla="*/ 68580 h 1580197"/>
                    <a:gd name="connsiteX56" fmla="*/ 572452 w 940118"/>
                    <a:gd name="connsiteY56" fmla="*/ 32385 h 1580197"/>
                    <a:gd name="connsiteX57" fmla="*/ 595123 w 940118"/>
                    <a:gd name="connsiteY57" fmla="*/ 44713 h 1580197"/>
                    <a:gd name="connsiteX58" fmla="*/ 595672 w 940118"/>
                    <a:gd name="connsiteY58" fmla="*/ 44538 h 1580197"/>
                    <a:gd name="connsiteX59" fmla="*/ 573405 w 940118"/>
                    <a:gd name="connsiteY59" fmla="*/ 32385 h 1580197"/>
                    <a:gd name="connsiteX60" fmla="*/ 679133 w 940118"/>
                    <a:gd name="connsiteY60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88633 w 940118"/>
                    <a:gd name="connsiteY17" fmla="*/ 400050 h 1580197"/>
                    <a:gd name="connsiteX18" fmla="*/ 422910 w 940118"/>
                    <a:gd name="connsiteY18" fmla="*/ 482918 h 1580197"/>
                    <a:gd name="connsiteX19" fmla="*/ 422910 w 940118"/>
                    <a:gd name="connsiteY19" fmla="*/ 483870 h 1580197"/>
                    <a:gd name="connsiteX20" fmla="*/ 367665 w 940118"/>
                    <a:gd name="connsiteY20" fmla="*/ 572453 h 1580197"/>
                    <a:gd name="connsiteX21" fmla="*/ 368618 w 940118"/>
                    <a:gd name="connsiteY21" fmla="*/ 573405 h 1580197"/>
                    <a:gd name="connsiteX22" fmla="*/ 317183 w 940118"/>
                    <a:gd name="connsiteY22" fmla="*/ 684847 h 1580197"/>
                    <a:gd name="connsiteX23" fmla="*/ 305241 w 940118"/>
                    <a:gd name="connsiteY23" fmla="*/ 678329 h 1580197"/>
                    <a:gd name="connsiteX24" fmla="*/ 305235 w 940118"/>
                    <a:gd name="connsiteY24" fmla="*/ 678350 h 1580197"/>
                    <a:gd name="connsiteX25" fmla="*/ 317183 w 940118"/>
                    <a:gd name="connsiteY25" fmla="*/ 684847 h 1580197"/>
                    <a:gd name="connsiteX26" fmla="*/ 260985 w 940118"/>
                    <a:gd name="connsiteY26" fmla="*/ 1014413 h 1580197"/>
                    <a:gd name="connsiteX27" fmla="*/ 342900 w 940118"/>
                    <a:gd name="connsiteY27" fmla="*/ 1373505 h 1580197"/>
                    <a:gd name="connsiteX28" fmla="*/ 546735 w 940118"/>
                    <a:gd name="connsiteY28" fmla="*/ 1580197 h 1580197"/>
                    <a:gd name="connsiteX29" fmla="*/ 285750 w 940118"/>
                    <a:gd name="connsiteY29" fmla="*/ 1438275 h 1580197"/>
                    <a:gd name="connsiteX30" fmla="*/ 81915 w 940118"/>
                    <a:gd name="connsiteY30" fmla="*/ 1231583 h 1580197"/>
                    <a:gd name="connsiteX31" fmla="*/ 0 w 940118"/>
                    <a:gd name="connsiteY31" fmla="*/ 872490 h 1580197"/>
                    <a:gd name="connsiteX32" fmla="*/ 56197 w 940118"/>
                    <a:gd name="connsiteY32" fmla="*/ 542925 h 1580197"/>
                    <a:gd name="connsiteX33" fmla="*/ 62441 w 940118"/>
                    <a:gd name="connsiteY33" fmla="*/ 546321 h 1580197"/>
                    <a:gd name="connsiteX34" fmla="*/ 62617 w 940118"/>
                    <a:gd name="connsiteY34" fmla="*/ 545909 h 1580197"/>
                    <a:gd name="connsiteX35" fmla="*/ 57150 w 940118"/>
                    <a:gd name="connsiteY35" fmla="*/ 542925 h 1580197"/>
                    <a:gd name="connsiteX36" fmla="*/ 107444 w 940118"/>
                    <a:gd name="connsiteY36" fmla="*/ 431896 h 1580197"/>
                    <a:gd name="connsiteX37" fmla="*/ 106680 w 940118"/>
                    <a:gd name="connsiteY37" fmla="*/ 431483 h 1580197"/>
                    <a:gd name="connsiteX38" fmla="*/ 161925 w 940118"/>
                    <a:gd name="connsiteY38" fmla="*/ 341948 h 1580197"/>
                    <a:gd name="connsiteX39" fmla="*/ 171758 w 940118"/>
                    <a:gd name="connsiteY39" fmla="*/ 347295 h 1580197"/>
                    <a:gd name="connsiteX40" fmla="*/ 171778 w 940118"/>
                    <a:gd name="connsiteY40" fmla="*/ 347270 h 1580197"/>
                    <a:gd name="connsiteX41" fmla="*/ 161925 w 940118"/>
                    <a:gd name="connsiteY41" fmla="*/ 341948 h 1580197"/>
                    <a:gd name="connsiteX42" fmla="*/ 227648 w 940118"/>
                    <a:gd name="connsiteY42" fmla="*/ 258128 h 1580197"/>
                    <a:gd name="connsiteX43" fmla="*/ 239906 w 940118"/>
                    <a:gd name="connsiteY43" fmla="*/ 264794 h 1580197"/>
                    <a:gd name="connsiteX44" fmla="*/ 240267 w 940118"/>
                    <a:gd name="connsiteY44" fmla="*/ 264453 h 1580197"/>
                    <a:gd name="connsiteX45" fmla="*/ 228600 w 940118"/>
                    <a:gd name="connsiteY45" fmla="*/ 258128 h 1580197"/>
                    <a:gd name="connsiteX46" fmla="*/ 242888 w 940118"/>
                    <a:gd name="connsiteY46" fmla="*/ 241935 h 1580197"/>
                    <a:gd name="connsiteX47" fmla="*/ 287315 w 940118"/>
                    <a:gd name="connsiteY47" fmla="*/ 198453 h 1580197"/>
                    <a:gd name="connsiteX48" fmla="*/ 286702 w 940118"/>
                    <a:gd name="connsiteY48" fmla="*/ 198120 h 1580197"/>
                    <a:gd name="connsiteX49" fmla="*/ 359092 w 940118"/>
                    <a:gd name="connsiteY49" fmla="*/ 140970 h 1580197"/>
                    <a:gd name="connsiteX50" fmla="*/ 378434 w 940118"/>
                    <a:gd name="connsiteY50" fmla="*/ 151488 h 1580197"/>
                    <a:gd name="connsiteX51" fmla="*/ 378837 w 940118"/>
                    <a:gd name="connsiteY51" fmla="*/ 151226 h 1580197"/>
                    <a:gd name="connsiteX52" fmla="*/ 360045 w 940118"/>
                    <a:gd name="connsiteY52" fmla="*/ 140970 h 1580197"/>
                    <a:gd name="connsiteX53" fmla="*/ 486263 w 940118"/>
                    <a:gd name="connsiteY53" fmla="*/ 68845 h 1580197"/>
                    <a:gd name="connsiteX54" fmla="*/ 485775 w 940118"/>
                    <a:gd name="connsiteY54" fmla="*/ 68580 h 1580197"/>
                    <a:gd name="connsiteX55" fmla="*/ 572452 w 940118"/>
                    <a:gd name="connsiteY55" fmla="*/ 32385 h 1580197"/>
                    <a:gd name="connsiteX56" fmla="*/ 595123 w 940118"/>
                    <a:gd name="connsiteY56" fmla="*/ 44713 h 1580197"/>
                    <a:gd name="connsiteX57" fmla="*/ 595672 w 940118"/>
                    <a:gd name="connsiteY57" fmla="*/ 44538 h 1580197"/>
                    <a:gd name="connsiteX58" fmla="*/ 573405 w 940118"/>
                    <a:gd name="connsiteY58" fmla="*/ 32385 h 1580197"/>
                    <a:gd name="connsiteX59" fmla="*/ 679133 w 940118"/>
                    <a:gd name="connsiteY59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620077 w 940118"/>
                    <a:gd name="connsiteY11" fmla="*/ 282893 h 1580197"/>
                    <a:gd name="connsiteX12" fmla="*/ 548076 w 940118"/>
                    <a:gd name="connsiteY12" fmla="*/ 339736 h 1580197"/>
                    <a:gd name="connsiteX13" fmla="*/ 548640 w 940118"/>
                    <a:gd name="connsiteY13" fmla="*/ 340043 h 1580197"/>
                    <a:gd name="connsiteX14" fmla="*/ 503873 w 940118"/>
                    <a:gd name="connsiteY14" fmla="*/ 383858 h 1580197"/>
                    <a:gd name="connsiteX15" fmla="*/ 488633 w 940118"/>
                    <a:gd name="connsiteY15" fmla="*/ 399098 h 1580197"/>
                    <a:gd name="connsiteX16" fmla="*/ 488633 w 940118"/>
                    <a:gd name="connsiteY16" fmla="*/ 400050 h 1580197"/>
                    <a:gd name="connsiteX17" fmla="*/ 422910 w 940118"/>
                    <a:gd name="connsiteY17" fmla="*/ 482918 h 1580197"/>
                    <a:gd name="connsiteX18" fmla="*/ 422910 w 940118"/>
                    <a:gd name="connsiteY18" fmla="*/ 483870 h 1580197"/>
                    <a:gd name="connsiteX19" fmla="*/ 367665 w 940118"/>
                    <a:gd name="connsiteY19" fmla="*/ 572453 h 1580197"/>
                    <a:gd name="connsiteX20" fmla="*/ 368618 w 940118"/>
                    <a:gd name="connsiteY20" fmla="*/ 573405 h 1580197"/>
                    <a:gd name="connsiteX21" fmla="*/ 317183 w 940118"/>
                    <a:gd name="connsiteY21" fmla="*/ 684847 h 1580197"/>
                    <a:gd name="connsiteX22" fmla="*/ 305241 w 940118"/>
                    <a:gd name="connsiteY22" fmla="*/ 678329 h 1580197"/>
                    <a:gd name="connsiteX23" fmla="*/ 305235 w 940118"/>
                    <a:gd name="connsiteY23" fmla="*/ 678350 h 1580197"/>
                    <a:gd name="connsiteX24" fmla="*/ 317183 w 940118"/>
                    <a:gd name="connsiteY24" fmla="*/ 684847 h 1580197"/>
                    <a:gd name="connsiteX25" fmla="*/ 260985 w 940118"/>
                    <a:gd name="connsiteY25" fmla="*/ 1014413 h 1580197"/>
                    <a:gd name="connsiteX26" fmla="*/ 342900 w 940118"/>
                    <a:gd name="connsiteY26" fmla="*/ 1373505 h 1580197"/>
                    <a:gd name="connsiteX27" fmla="*/ 546735 w 940118"/>
                    <a:gd name="connsiteY27" fmla="*/ 1580197 h 1580197"/>
                    <a:gd name="connsiteX28" fmla="*/ 285750 w 940118"/>
                    <a:gd name="connsiteY28" fmla="*/ 1438275 h 1580197"/>
                    <a:gd name="connsiteX29" fmla="*/ 81915 w 940118"/>
                    <a:gd name="connsiteY29" fmla="*/ 1231583 h 1580197"/>
                    <a:gd name="connsiteX30" fmla="*/ 0 w 940118"/>
                    <a:gd name="connsiteY30" fmla="*/ 872490 h 1580197"/>
                    <a:gd name="connsiteX31" fmla="*/ 56197 w 940118"/>
                    <a:gd name="connsiteY31" fmla="*/ 542925 h 1580197"/>
                    <a:gd name="connsiteX32" fmla="*/ 62441 w 940118"/>
                    <a:gd name="connsiteY32" fmla="*/ 546321 h 1580197"/>
                    <a:gd name="connsiteX33" fmla="*/ 62617 w 940118"/>
                    <a:gd name="connsiteY33" fmla="*/ 545909 h 1580197"/>
                    <a:gd name="connsiteX34" fmla="*/ 57150 w 940118"/>
                    <a:gd name="connsiteY34" fmla="*/ 542925 h 1580197"/>
                    <a:gd name="connsiteX35" fmla="*/ 107444 w 940118"/>
                    <a:gd name="connsiteY35" fmla="*/ 431896 h 1580197"/>
                    <a:gd name="connsiteX36" fmla="*/ 106680 w 940118"/>
                    <a:gd name="connsiteY36" fmla="*/ 431483 h 1580197"/>
                    <a:gd name="connsiteX37" fmla="*/ 161925 w 940118"/>
                    <a:gd name="connsiteY37" fmla="*/ 341948 h 1580197"/>
                    <a:gd name="connsiteX38" fmla="*/ 171758 w 940118"/>
                    <a:gd name="connsiteY38" fmla="*/ 347295 h 1580197"/>
                    <a:gd name="connsiteX39" fmla="*/ 171778 w 940118"/>
                    <a:gd name="connsiteY39" fmla="*/ 347270 h 1580197"/>
                    <a:gd name="connsiteX40" fmla="*/ 161925 w 940118"/>
                    <a:gd name="connsiteY40" fmla="*/ 341948 h 1580197"/>
                    <a:gd name="connsiteX41" fmla="*/ 227648 w 940118"/>
                    <a:gd name="connsiteY41" fmla="*/ 258128 h 1580197"/>
                    <a:gd name="connsiteX42" fmla="*/ 239906 w 940118"/>
                    <a:gd name="connsiteY42" fmla="*/ 264794 h 1580197"/>
                    <a:gd name="connsiteX43" fmla="*/ 240267 w 940118"/>
                    <a:gd name="connsiteY43" fmla="*/ 264453 h 1580197"/>
                    <a:gd name="connsiteX44" fmla="*/ 228600 w 940118"/>
                    <a:gd name="connsiteY44" fmla="*/ 258128 h 1580197"/>
                    <a:gd name="connsiteX45" fmla="*/ 242888 w 940118"/>
                    <a:gd name="connsiteY45" fmla="*/ 241935 h 1580197"/>
                    <a:gd name="connsiteX46" fmla="*/ 287315 w 940118"/>
                    <a:gd name="connsiteY46" fmla="*/ 198453 h 1580197"/>
                    <a:gd name="connsiteX47" fmla="*/ 286702 w 940118"/>
                    <a:gd name="connsiteY47" fmla="*/ 198120 h 1580197"/>
                    <a:gd name="connsiteX48" fmla="*/ 359092 w 940118"/>
                    <a:gd name="connsiteY48" fmla="*/ 140970 h 1580197"/>
                    <a:gd name="connsiteX49" fmla="*/ 378434 w 940118"/>
                    <a:gd name="connsiteY49" fmla="*/ 151488 h 1580197"/>
                    <a:gd name="connsiteX50" fmla="*/ 378837 w 940118"/>
                    <a:gd name="connsiteY50" fmla="*/ 151226 h 1580197"/>
                    <a:gd name="connsiteX51" fmla="*/ 360045 w 940118"/>
                    <a:gd name="connsiteY51" fmla="*/ 140970 h 1580197"/>
                    <a:gd name="connsiteX52" fmla="*/ 486263 w 940118"/>
                    <a:gd name="connsiteY52" fmla="*/ 68845 h 1580197"/>
                    <a:gd name="connsiteX53" fmla="*/ 485775 w 940118"/>
                    <a:gd name="connsiteY53" fmla="*/ 68580 h 1580197"/>
                    <a:gd name="connsiteX54" fmla="*/ 572452 w 940118"/>
                    <a:gd name="connsiteY54" fmla="*/ 32385 h 1580197"/>
                    <a:gd name="connsiteX55" fmla="*/ 595123 w 940118"/>
                    <a:gd name="connsiteY55" fmla="*/ 44713 h 1580197"/>
                    <a:gd name="connsiteX56" fmla="*/ 595672 w 940118"/>
                    <a:gd name="connsiteY56" fmla="*/ 44538 h 1580197"/>
                    <a:gd name="connsiteX57" fmla="*/ 573405 w 940118"/>
                    <a:gd name="connsiteY57" fmla="*/ 32385 h 1580197"/>
                    <a:gd name="connsiteX58" fmla="*/ 679133 w 940118"/>
                    <a:gd name="connsiteY58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620077 w 940118"/>
                    <a:gd name="connsiteY10" fmla="*/ 282893 h 1580197"/>
                    <a:gd name="connsiteX11" fmla="*/ 548076 w 940118"/>
                    <a:gd name="connsiteY11" fmla="*/ 339736 h 1580197"/>
                    <a:gd name="connsiteX12" fmla="*/ 548640 w 940118"/>
                    <a:gd name="connsiteY12" fmla="*/ 340043 h 1580197"/>
                    <a:gd name="connsiteX13" fmla="*/ 503873 w 940118"/>
                    <a:gd name="connsiteY13" fmla="*/ 383858 h 1580197"/>
                    <a:gd name="connsiteX14" fmla="*/ 488633 w 940118"/>
                    <a:gd name="connsiteY14" fmla="*/ 399098 h 1580197"/>
                    <a:gd name="connsiteX15" fmla="*/ 488633 w 940118"/>
                    <a:gd name="connsiteY15" fmla="*/ 400050 h 1580197"/>
                    <a:gd name="connsiteX16" fmla="*/ 422910 w 940118"/>
                    <a:gd name="connsiteY16" fmla="*/ 482918 h 1580197"/>
                    <a:gd name="connsiteX17" fmla="*/ 422910 w 940118"/>
                    <a:gd name="connsiteY17" fmla="*/ 483870 h 1580197"/>
                    <a:gd name="connsiteX18" fmla="*/ 367665 w 940118"/>
                    <a:gd name="connsiteY18" fmla="*/ 572453 h 1580197"/>
                    <a:gd name="connsiteX19" fmla="*/ 368618 w 940118"/>
                    <a:gd name="connsiteY19" fmla="*/ 573405 h 1580197"/>
                    <a:gd name="connsiteX20" fmla="*/ 317183 w 940118"/>
                    <a:gd name="connsiteY20" fmla="*/ 684847 h 1580197"/>
                    <a:gd name="connsiteX21" fmla="*/ 305241 w 940118"/>
                    <a:gd name="connsiteY21" fmla="*/ 678329 h 1580197"/>
                    <a:gd name="connsiteX22" fmla="*/ 305235 w 940118"/>
                    <a:gd name="connsiteY22" fmla="*/ 678350 h 1580197"/>
                    <a:gd name="connsiteX23" fmla="*/ 317183 w 940118"/>
                    <a:gd name="connsiteY23" fmla="*/ 684847 h 1580197"/>
                    <a:gd name="connsiteX24" fmla="*/ 260985 w 940118"/>
                    <a:gd name="connsiteY24" fmla="*/ 1014413 h 1580197"/>
                    <a:gd name="connsiteX25" fmla="*/ 342900 w 940118"/>
                    <a:gd name="connsiteY25" fmla="*/ 1373505 h 1580197"/>
                    <a:gd name="connsiteX26" fmla="*/ 546735 w 940118"/>
                    <a:gd name="connsiteY26" fmla="*/ 1580197 h 1580197"/>
                    <a:gd name="connsiteX27" fmla="*/ 285750 w 940118"/>
                    <a:gd name="connsiteY27" fmla="*/ 1438275 h 1580197"/>
                    <a:gd name="connsiteX28" fmla="*/ 81915 w 940118"/>
                    <a:gd name="connsiteY28" fmla="*/ 1231583 h 1580197"/>
                    <a:gd name="connsiteX29" fmla="*/ 0 w 940118"/>
                    <a:gd name="connsiteY29" fmla="*/ 872490 h 1580197"/>
                    <a:gd name="connsiteX30" fmla="*/ 56197 w 940118"/>
                    <a:gd name="connsiteY30" fmla="*/ 542925 h 1580197"/>
                    <a:gd name="connsiteX31" fmla="*/ 62441 w 940118"/>
                    <a:gd name="connsiteY31" fmla="*/ 546321 h 1580197"/>
                    <a:gd name="connsiteX32" fmla="*/ 62617 w 940118"/>
                    <a:gd name="connsiteY32" fmla="*/ 545909 h 1580197"/>
                    <a:gd name="connsiteX33" fmla="*/ 57150 w 940118"/>
                    <a:gd name="connsiteY33" fmla="*/ 542925 h 1580197"/>
                    <a:gd name="connsiteX34" fmla="*/ 107444 w 940118"/>
                    <a:gd name="connsiteY34" fmla="*/ 431896 h 1580197"/>
                    <a:gd name="connsiteX35" fmla="*/ 106680 w 940118"/>
                    <a:gd name="connsiteY35" fmla="*/ 431483 h 1580197"/>
                    <a:gd name="connsiteX36" fmla="*/ 161925 w 940118"/>
                    <a:gd name="connsiteY36" fmla="*/ 341948 h 1580197"/>
                    <a:gd name="connsiteX37" fmla="*/ 171758 w 940118"/>
                    <a:gd name="connsiteY37" fmla="*/ 347295 h 1580197"/>
                    <a:gd name="connsiteX38" fmla="*/ 171778 w 940118"/>
                    <a:gd name="connsiteY38" fmla="*/ 347270 h 1580197"/>
                    <a:gd name="connsiteX39" fmla="*/ 161925 w 940118"/>
                    <a:gd name="connsiteY39" fmla="*/ 341948 h 1580197"/>
                    <a:gd name="connsiteX40" fmla="*/ 227648 w 940118"/>
                    <a:gd name="connsiteY40" fmla="*/ 258128 h 1580197"/>
                    <a:gd name="connsiteX41" fmla="*/ 239906 w 940118"/>
                    <a:gd name="connsiteY41" fmla="*/ 264794 h 1580197"/>
                    <a:gd name="connsiteX42" fmla="*/ 240267 w 940118"/>
                    <a:gd name="connsiteY42" fmla="*/ 264453 h 1580197"/>
                    <a:gd name="connsiteX43" fmla="*/ 228600 w 940118"/>
                    <a:gd name="connsiteY43" fmla="*/ 258128 h 1580197"/>
                    <a:gd name="connsiteX44" fmla="*/ 242888 w 940118"/>
                    <a:gd name="connsiteY44" fmla="*/ 241935 h 1580197"/>
                    <a:gd name="connsiteX45" fmla="*/ 287315 w 940118"/>
                    <a:gd name="connsiteY45" fmla="*/ 198453 h 1580197"/>
                    <a:gd name="connsiteX46" fmla="*/ 286702 w 940118"/>
                    <a:gd name="connsiteY46" fmla="*/ 198120 h 1580197"/>
                    <a:gd name="connsiteX47" fmla="*/ 359092 w 940118"/>
                    <a:gd name="connsiteY47" fmla="*/ 140970 h 1580197"/>
                    <a:gd name="connsiteX48" fmla="*/ 378434 w 940118"/>
                    <a:gd name="connsiteY48" fmla="*/ 151488 h 1580197"/>
                    <a:gd name="connsiteX49" fmla="*/ 378837 w 940118"/>
                    <a:gd name="connsiteY49" fmla="*/ 151226 h 1580197"/>
                    <a:gd name="connsiteX50" fmla="*/ 360045 w 940118"/>
                    <a:gd name="connsiteY50" fmla="*/ 140970 h 1580197"/>
                    <a:gd name="connsiteX51" fmla="*/ 486263 w 940118"/>
                    <a:gd name="connsiteY51" fmla="*/ 68845 h 1580197"/>
                    <a:gd name="connsiteX52" fmla="*/ 485775 w 940118"/>
                    <a:gd name="connsiteY52" fmla="*/ 68580 h 1580197"/>
                    <a:gd name="connsiteX53" fmla="*/ 572452 w 940118"/>
                    <a:gd name="connsiteY53" fmla="*/ 32385 h 1580197"/>
                    <a:gd name="connsiteX54" fmla="*/ 595123 w 940118"/>
                    <a:gd name="connsiteY54" fmla="*/ 44713 h 1580197"/>
                    <a:gd name="connsiteX55" fmla="*/ 595672 w 940118"/>
                    <a:gd name="connsiteY55" fmla="*/ 44538 h 1580197"/>
                    <a:gd name="connsiteX56" fmla="*/ 573405 w 940118"/>
                    <a:gd name="connsiteY56" fmla="*/ 32385 h 1580197"/>
                    <a:gd name="connsiteX57" fmla="*/ 679133 w 940118"/>
                    <a:gd name="connsiteY57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747299 w 940118"/>
                    <a:gd name="connsiteY6" fmla="*/ 210278 h 1580197"/>
                    <a:gd name="connsiteX7" fmla="*/ 747713 w 940118"/>
                    <a:gd name="connsiteY7" fmla="*/ 210503 h 1580197"/>
                    <a:gd name="connsiteX8" fmla="*/ 620078 w 940118"/>
                    <a:gd name="connsiteY8" fmla="*/ 282893 h 1580197"/>
                    <a:gd name="connsiteX9" fmla="*/ 620077 w 940118"/>
                    <a:gd name="connsiteY9" fmla="*/ 282893 h 1580197"/>
                    <a:gd name="connsiteX10" fmla="*/ 548076 w 940118"/>
                    <a:gd name="connsiteY10" fmla="*/ 339736 h 1580197"/>
                    <a:gd name="connsiteX11" fmla="*/ 548640 w 940118"/>
                    <a:gd name="connsiteY11" fmla="*/ 340043 h 1580197"/>
                    <a:gd name="connsiteX12" fmla="*/ 503873 w 940118"/>
                    <a:gd name="connsiteY12" fmla="*/ 383858 h 1580197"/>
                    <a:gd name="connsiteX13" fmla="*/ 488633 w 940118"/>
                    <a:gd name="connsiteY13" fmla="*/ 399098 h 1580197"/>
                    <a:gd name="connsiteX14" fmla="*/ 488633 w 940118"/>
                    <a:gd name="connsiteY14" fmla="*/ 400050 h 1580197"/>
                    <a:gd name="connsiteX15" fmla="*/ 422910 w 940118"/>
                    <a:gd name="connsiteY15" fmla="*/ 482918 h 1580197"/>
                    <a:gd name="connsiteX16" fmla="*/ 422910 w 940118"/>
                    <a:gd name="connsiteY16" fmla="*/ 483870 h 1580197"/>
                    <a:gd name="connsiteX17" fmla="*/ 367665 w 940118"/>
                    <a:gd name="connsiteY17" fmla="*/ 572453 h 1580197"/>
                    <a:gd name="connsiteX18" fmla="*/ 368618 w 940118"/>
                    <a:gd name="connsiteY18" fmla="*/ 573405 h 1580197"/>
                    <a:gd name="connsiteX19" fmla="*/ 317183 w 940118"/>
                    <a:gd name="connsiteY19" fmla="*/ 684847 h 1580197"/>
                    <a:gd name="connsiteX20" fmla="*/ 305241 w 940118"/>
                    <a:gd name="connsiteY20" fmla="*/ 678329 h 1580197"/>
                    <a:gd name="connsiteX21" fmla="*/ 305235 w 940118"/>
                    <a:gd name="connsiteY21" fmla="*/ 678350 h 1580197"/>
                    <a:gd name="connsiteX22" fmla="*/ 317183 w 940118"/>
                    <a:gd name="connsiteY22" fmla="*/ 684847 h 1580197"/>
                    <a:gd name="connsiteX23" fmla="*/ 260985 w 940118"/>
                    <a:gd name="connsiteY23" fmla="*/ 1014413 h 1580197"/>
                    <a:gd name="connsiteX24" fmla="*/ 342900 w 940118"/>
                    <a:gd name="connsiteY24" fmla="*/ 1373505 h 1580197"/>
                    <a:gd name="connsiteX25" fmla="*/ 546735 w 940118"/>
                    <a:gd name="connsiteY25" fmla="*/ 1580197 h 1580197"/>
                    <a:gd name="connsiteX26" fmla="*/ 285750 w 940118"/>
                    <a:gd name="connsiteY26" fmla="*/ 1438275 h 1580197"/>
                    <a:gd name="connsiteX27" fmla="*/ 81915 w 940118"/>
                    <a:gd name="connsiteY27" fmla="*/ 1231583 h 1580197"/>
                    <a:gd name="connsiteX28" fmla="*/ 0 w 940118"/>
                    <a:gd name="connsiteY28" fmla="*/ 872490 h 1580197"/>
                    <a:gd name="connsiteX29" fmla="*/ 56197 w 940118"/>
                    <a:gd name="connsiteY29" fmla="*/ 542925 h 1580197"/>
                    <a:gd name="connsiteX30" fmla="*/ 62441 w 940118"/>
                    <a:gd name="connsiteY30" fmla="*/ 546321 h 1580197"/>
                    <a:gd name="connsiteX31" fmla="*/ 62617 w 940118"/>
                    <a:gd name="connsiteY31" fmla="*/ 545909 h 1580197"/>
                    <a:gd name="connsiteX32" fmla="*/ 57150 w 940118"/>
                    <a:gd name="connsiteY32" fmla="*/ 542925 h 1580197"/>
                    <a:gd name="connsiteX33" fmla="*/ 107444 w 940118"/>
                    <a:gd name="connsiteY33" fmla="*/ 431896 h 1580197"/>
                    <a:gd name="connsiteX34" fmla="*/ 106680 w 940118"/>
                    <a:gd name="connsiteY34" fmla="*/ 431483 h 1580197"/>
                    <a:gd name="connsiteX35" fmla="*/ 161925 w 940118"/>
                    <a:gd name="connsiteY35" fmla="*/ 341948 h 1580197"/>
                    <a:gd name="connsiteX36" fmla="*/ 171758 w 940118"/>
                    <a:gd name="connsiteY36" fmla="*/ 347295 h 1580197"/>
                    <a:gd name="connsiteX37" fmla="*/ 171778 w 940118"/>
                    <a:gd name="connsiteY37" fmla="*/ 347270 h 1580197"/>
                    <a:gd name="connsiteX38" fmla="*/ 161925 w 940118"/>
                    <a:gd name="connsiteY38" fmla="*/ 341948 h 1580197"/>
                    <a:gd name="connsiteX39" fmla="*/ 227648 w 940118"/>
                    <a:gd name="connsiteY39" fmla="*/ 258128 h 1580197"/>
                    <a:gd name="connsiteX40" fmla="*/ 239906 w 940118"/>
                    <a:gd name="connsiteY40" fmla="*/ 264794 h 1580197"/>
                    <a:gd name="connsiteX41" fmla="*/ 240267 w 940118"/>
                    <a:gd name="connsiteY41" fmla="*/ 264453 h 1580197"/>
                    <a:gd name="connsiteX42" fmla="*/ 228600 w 940118"/>
                    <a:gd name="connsiteY42" fmla="*/ 258128 h 1580197"/>
                    <a:gd name="connsiteX43" fmla="*/ 242888 w 940118"/>
                    <a:gd name="connsiteY43" fmla="*/ 241935 h 1580197"/>
                    <a:gd name="connsiteX44" fmla="*/ 287315 w 940118"/>
                    <a:gd name="connsiteY44" fmla="*/ 198453 h 1580197"/>
                    <a:gd name="connsiteX45" fmla="*/ 286702 w 940118"/>
                    <a:gd name="connsiteY45" fmla="*/ 198120 h 1580197"/>
                    <a:gd name="connsiteX46" fmla="*/ 359092 w 940118"/>
                    <a:gd name="connsiteY46" fmla="*/ 140970 h 1580197"/>
                    <a:gd name="connsiteX47" fmla="*/ 378434 w 940118"/>
                    <a:gd name="connsiteY47" fmla="*/ 151488 h 1580197"/>
                    <a:gd name="connsiteX48" fmla="*/ 378837 w 940118"/>
                    <a:gd name="connsiteY48" fmla="*/ 151226 h 1580197"/>
                    <a:gd name="connsiteX49" fmla="*/ 360045 w 940118"/>
                    <a:gd name="connsiteY49" fmla="*/ 140970 h 1580197"/>
                    <a:gd name="connsiteX50" fmla="*/ 486263 w 940118"/>
                    <a:gd name="connsiteY50" fmla="*/ 68845 h 1580197"/>
                    <a:gd name="connsiteX51" fmla="*/ 485775 w 940118"/>
                    <a:gd name="connsiteY51" fmla="*/ 68580 h 1580197"/>
                    <a:gd name="connsiteX52" fmla="*/ 572452 w 940118"/>
                    <a:gd name="connsiteY52" fmla="*/ 32385 h 1580197"/>
                    <a:gd name="connsiteX53" fmla="*/ 595123 w 940118"/>
                    <a:gd name="connsiteY53" fmla="*/ 44713 h 1580197"/>
                    <a:gd name="connsiteX54" fmla="*/ 595672 w 940118"/>
                    <a:gd name="connsiteY54" fmla="*/ 44538 h 1580197"/>
                    <a:gd name="connsiteX55" fmla="*/ 573405 w 940118"/>
                    <a:gd name="connsiteY55" fmla="*/ 32385 h 1580197"/>
                    <a:gd name="connsiteX56" fmla="*/ 679133 w 940118"/>
                    <a:gd name="connsiteY56" fmla="*/ 0 h 1580197"/>
                    <a:gd name="connsiteX0" fmla="*/ 832937 w 940118"/>
                    <a:gd name="connsiteY0" fmla="*/ 174035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747299 w 940118"/>
                    <a:gd name="connsiteY5" fmla="*/ 210278 h 1580197"/>
                    <a:gd name="connsiteX6" fmla="*/ 747713 w 940118"/>
                    <a:gd name="connsiteY6" fmla="*/ 210503 h 1580197"/>
                    <a:gd name="connsiteX7" fmla="*/ 620078 w 940118"/>
                    <a:gd name="connsiteY7" fmla="*/ 282893 h 1580197"/>
                    <a:gd name="connsiteX8" fmla="*/ 620077 w 940118"/>
                    <a:gd name="connsiteY8" fmla="*/ 282893 h 1580197"/>
                    <a:gd name="connsiteX9" fmla="*/ 548076 w 940118"/>
                    <a:gd name="connsiteY9" fmla="*/ 339736 h 1580197"/>
                    <a:gd name="connsiteX10" fmla="*/ 548640 w 940118"/>
                    <a:gd name="connsiteY10" fmla="*/ 340043 h 1580197"/>
                    <a:gd name="connsiteX11" fmla="*/ 503873 w 940118"/>
                    <a:gd name="connsiteY11" fmla="*/ 383858 h 1580197"/>
                    <a:gd name="connsiteX12" fmla="*/ 488633 w 940118"/>
                    <a:gd name="connsiteY12" fmla="*/ 399098 h 1580197"/>
                    <a:gd name="connsiteX13" fmla="*/ 488633 w 940118"/>
                    <a:gd name="connsiteY13" fmla="*/ 400050 h 1580197"/>
                    <a:gd name="connsiteX14" fmla="*/ 422910 w 940118"/>
                    <a:gd name="connsiteY14" fmla="*/ 482918 h 1580197"/>
                    <a:gd name="connsiteX15" fmla="*/ 422910 w 940118"/>
                    <a:gd name="connsiteY15" fmla="*/ 483870 h 1580197"/>
                    <a:gd name="connsiteX16" fmla="*/ 367665 w 940118"/>
                    <a:gd name="connsiteY16" fmla="*/ 572453 h 1580197"/>
                    <a:gd name="connsiteX17" fmla="*/ 368618 w 940118"/>
                    <a:gd name="connsiteY17" fmla="*/ 573405 h 1580197"/>
                    <a:gd name="connsiteX18" fmla="*/ 317183 w 940118"/>
                    <a:gd name="connsiteY18" fmla="*/ 684847 h 1580197"/>
                    <a:gd name="connsiteX19" fmla="*/ 305241 w 940118"/>
                    <a:gd name="connsiteY19" fmla="*/ 678329 h 1580197"/>
                    <a:gd name="connsiteX20" fmla="*/ 305235 w 940118"/>
                    <a:gd name="connsiteY20" fmla="*/ 678350 h 1580197"/>
                    <a:gd name="connsiteX21" fmla="*/ 317183 w 940118"/>
                    <a:gd name="connsiteY21" fmla="*/ 684847 h 1580197"/>
                    <a:gd name="connsiteX22" fmla="*/ 260985 w 940118"/>
                    <a:gd name="connsiteY22" fmla="*/ 1014413 h 1580197"/>
                    <a:gd name="connsiteX23" fmla="*/ 342900 w 940118"/>
                    <a:gd name="connsiteY23" fmla="*/ 1373505 h 1580197"/>
                    <a:gd name="connsiteX24" fmla="*/ 546735 w 940118"/>
                    <a:gd name="connsiteY24" fmla="*/ 1580197 h 1580197"/>
                    <a:gd name="connsiteX25" fmla="*/ 285750 w 940118"/>
                    <a:gd name="connsiteY25" fmla="*/ 1438275 h 1580197"/>
                    <a:gd name="connsiteX26" fmla="*/ 81915 w 940118"/>
                    <a:gd name="connsiteY26" fmla="*/ 1231583 h 1580197"/>
                    <a:gd name="connsiteX27" fmla="*/ 0 w 940118"/>
                    <a:gd name="connsiteY27" fmla="*/ 872490 h 1580197"/>
                    <a:gd name="connsiteX28" fmla="*/ 56197 w 940118"/>
                    <a:gd name="connsiteY28" fmla="*/ 542925 h 1580197"/>
                    <a:gd name="connsiteX29" fmla="*/ 62441 w 940118"/>
                    <a:gd name="connsiteY29" fmla="*/ 546321 h 1580197"/>
                    <a:gd name="connsiteX30" fmla="*/ 62617 w 940118"/>
                    <a:gd name="connsiteY30" fmla="*/ 545909 h 1580197"/>
                    <a:gd name="connsiteX31" fmla="*/ 57150 w 940118"/>
                    <a:gd name="connsiteY31" fmla="*/ 542925 h 1580197"/>
                    <a:gd name="connsiteX32" fmla="*/ 107444 w 940118"/>
                    <a:gd name="connsiteY32" fmla="*/ 431896 h 1580197"/>
                    <a:gd name="connsiteX33" fmla="*/ 106680 w 940118"/>
                    <a:gd name="connsiteY33" fmla="*/ 431483 h 1580197"/>
                    <a:gd name="connsiteX34" fmla="*/ 161925 w 940118"/>
                    <a:gd name="connsiteY34" fmla="*/ 341948 h 1580197"/>
                    <a:gd name="connsiteX35" fmla="*/ 171758 w 940118"/>
                    <a:gd name="connsiteY35" fmla="*/ 347295 h 1580197"/>
                    <a:gd name="connsiteX36" fmla="*/ 171778 w 940118"/>
                    <a:gd name="connsiteY36" fmla="*/ 347270 h 1580197"/>
                    <a:gd name="connsiteX37" fmla="*/ 161925 w 940118"/>
                    <a:gd name="connsiteY37" fmla="*/ 341948 h 1580197"/>
                    <a:gd name="connsiteX38" fmla="*/ 227648 w 940118"/>
                    <a:gd name="connsiteY38" fmla="*/ 258128 h 1580197"/>
                    <a:gd name="connsiteX39" fmla="*/ 239906 w 940118"/>
                    <a:gd name="connsiteY39" fmla="*/ 264794 h 1580197"/>
                    <a:gd name="connsiteX40" fmla="*/ 240267 w 940118"/>
                    <a:gd name="connsiteY40" fmla="*/ 264453 h 1580197"/>
                    <a:gd name="connsiteX41" fmla="*/ 228600 w 940118"/>
                    <a:gd name="connsiteY41" fmla="*/ 258128 h 1580197"/>
                    <a:gd name="connsiteX42" fmla="*/ 242888 w 940118"/>
                    <a:gd name="connsiteY42" fmla="*/ 241935 h 1580197"/>
                    <a:gd name="connsiteX43" fmla="*/ 287315 w 940118"/>
                    <a:gd name="connsiteY43" fmla="*/ 198453 h 1580197"/>
                    <a:gd name="connsiteX44" fmla="*/ 286702 w 940118"/>
                    <a:gd name="connsiteY44" fmla="*/ 198120 h 1580197"/>
                    <a:gd name="connsiteX45" fmla="*/ 359092 w 940118"/>
                    <a:gd name="connsiteY45" fmla="*/ 140970 h 1580197"/>
                    <a:gd name="connsiteX46" fmla="*/ 378434 w 940118"/>
                    <a:gd name="connsiteY46" fmla="*/ 151488 h 1580197"/>
                    <a:gd name="connsiteX47" fmla="*/ 378837 w 940118"/>
                    <a:gd name="connsiteY47" fmla="*/ 151226 h 1580197"/>
                    <a:gd name="connsiteX48" fmla="*/ 360045 w 940118"/>
                    <a:gd name="connsiteY48" fmla="*/ 140970 h 1580197"/>
                    <a:gd name="connsiteX49" fmla="*/ 486263 w 940118"/>
                    <a:gd name="connsiteY49" fmla="*/ 68845 h 1580197"/>
                    <a:gd name="connsiteX50" fmla="*/ 485775 w 940118"/>
                    <a:gd name="connsiteY50" fmla="*/ 68580 h 1580197"/>
                    <a:gd name="connsiteX51" fmla="*/ 572452 w 940118"/>
                    <a:gd name="connsiteY51" fmla="*/ 32385 h 1580197"/>
                    <a:gd name="connsiteX52" fmla="*/ 595123 w 940118"/>
                    <a:gd name="connsiteY52" fmla="*/ 44713 h 1580197"/>
                    <a:gd name="connsiteX53" fmla="*/ 595672 w 940118"/>
                    <a:gd name="connsiteY53" fmla="*/ 44538 h 1580197"/>
                    <a:gd name="connsiteX54" fmla="*/ 573405 w 940118"/>
                    <a:gd name="connsiteY54" fmla="*/ 32385 h 1580197"/>
                    <a:gd name="connsiteX55" fmla="*/ 679133 w 940118"/>
                    <a:gd name="connsiteY5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95672 w 940118"/>
                    <a:gd name="connsiteY50" fmla="*/ 44538 h 1580197"/>
                    <a:gd name="connsiteX51" fmla="*/ 573405 w 940118"/>
                    <a:gd name="connsiteY51" fmla="*/ 32385 h 1580197"/>
                    <a:gd name="connsiteX52" fmla="*/ 679133 w 940118"/>
                    <a:gd name="connsiteY5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73405 w 940118"/>
                    <a:gd name="connsiteY50" fmla="*/ 32385 h 1580197"/>
                    <a:gd name="connsiteX51" fmla="*/ 679133 w 940118"/>
                    <a:gd name="connsiteY5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486263 w 940118"/>
                    <a:gd name="connsiteY45" fmla="*/ 68845 h 1580197"/>
                    <a:gd name="connsiteX46" fmla="*/ 485775 w 940118"/>
                    <a:gd name="connsiteY46" fmla="*/ 68580 h 1580197"/>
                    <a:gd name="connsiteX47" fmla="*/ 572452 w 940118"/>
                    <a:gd name="connsiteY47" fmla="*/ 32385 h 1580197"/>
                    <a:gd name="connsiteX48" fmla="*/ 595123 w 940118"/>
                    <a:gd name="connsiteY48" fmla="*/ 44713 h 1580197"/>
                    <a:gd name="connsiteX49" fmla="*/ 573405 w 940118"/>
                    <a:gd name="connsiteY49" fmla="*/ 32385 h 1580197"/>
                    <a:gd name="connsiteX50" fmla="*/ 679133 w 940118"/>
                    <a:gd name="connsiteY5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486263 w 940118"/>
                    <a:gd name="connsiteY44" fmla="*/ 68845 h 1580197"/>
                    <a:gd name="connsiteX45" fmla="*/ 485775 w 940118"/>
                    <a:gd name="connsiteY45" fmla="*/ 68580 h 1580197"/>
                    <a:gd name="connsiteX46" fmla="*/ 572452 w 940118"/>
                    <a:gd name="connsiteY46" fmla="*/ 32385 h 1580197"/>
                    <a:gd name="connsiteX47" fmla="*/ 595123 w 940118"/>
                    <a:gd name="connsiteY47" fmla="*/ 44713 h 1580197"/>
                    <a:gd name="connsiteX48" fmla="*/ 573405 w 940118"/>
                    <a:gd name="connsiteY48" fmla="*/ 32385 h 1580197"/>
                    <a:gd name="connsiteX49" fmla="*/ 679133 w 940118"/>
                    <a:gd name="connsiteY4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486263 w 940118"/>
                    <a:gd name="connsiteY43" fmla="*/ 68845 h 1580197"/>
                    <a:gd name="connsiteX44" fmla="*/ 485775 w 940118"/>
                    <a:gd name="connsiteY44" fmla="*/ 68580 h 1580197"/>
                    <a:gd name="connsiteX45" fmla="*/ 572452 w 940118"/>
                    <a:gd name="connsiteY45" fmla="*/ 32385 h 1580197"/>
                    <a:gd name="connsiteX46" fmla="*/ 595123 w 940118"/>
                    <a:gd name="connsiteY46" fmla="*/ 44713 h 1580197"/>
                    <a:gd name="connsiteX47" fmla="*/ 573405 w 940118"/>
                    <a:gd name="connsiteY47" fmla="*/ 32385 h 1580197"/>
                    <a:gd name="connsiteX48" fmla="*/ 679133 w 940118"/>
                    <a:gd name="connsiteY4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87315 w 940118"/>
                    <a:gd name="connsiteY39" fmla="*/ 198453 h 1580197"/>
                    <a:gd name="connsiteX40" fmla="*/ 286702 w 940118"/>
                    <a:gd name="connsiteY40" fmla="*/ 198120 h 1580197"/>
                    <a:gd name="connsiteX41" fmla="*/ 359092 w 940118"/>
                    <a:gd name="connsiteY41" fmla="*/ 140970 h 1580197"/>
                    <a:gd name="connsiteX42" fmla="*/ 486263 w 940118"/>
                    <a:gd name="connsiteY42" fmla="*/ 68845 h 1580197"/>
                    <a:gd name="connsiteX43" fmla="*/ 485775 w 940118"/>
                    <a:gd name="connsiteY43" fmla="*/ 68580 h 1580197"/>
                    <a:gd name="connsiteX44" fmla="*/ 572452 w 940118"/>
                    <a:gd name="connsiteY44" fmla="*/ 32385 h 1580197"/>
                    <a:gd name="connsiteX45" fmla="*/ 595123 w 940118"/>
                    <a:gd name="connsiteY45" fmla="*/ 44713 h 1580197"/>
                    <a:gd name="connsiteX46" fmla="*/ 573405 w 940118"/>
                    <a:gd name="connsiteY46" fmla="*/ 32385 h 1580197"/>
                    <a:gd name="connsiteX47" fmla="*/ 679133 w 940118"/>
                    <a:gd name="connsiteY4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28600 w 940118"/>
                    <a:gd name="connsiteY37" fmla="*/ 258128 h 1580197"/>
                    <a:gd name="connsiteX38" fmla="*/ 287315 w 940118"/>
                    <a:gd name="connsiteY38" fmla="*/ 198453 h 1580197"/>
                    <a:gd name="connsiteX39" fmla="*/ 286702 w 940118"/>
                    <a:gd name="connsiteY39" fmla="*/ 198120 h 1580197"/>
                    <a:gd name="connsiteX40" fmla="*/ 359092 w 940118"/>
                    <a:gd name="connsiteY40" fmla="*/ 140970 h 1580197"/>
                    <a:gd name="connsiteX41" fmla="*/ 486263 w 940118"/>
                    <a:gd name="connsiteY41" fmla="*/ 68845 h 1580197"/>
                    <a:gd name="connsiteX42" fmla="*/ 485775 w 940118"/>
                    <a:gd name="connsiteY42" fmla="*/ 68580 h 1580197"/>
                    <a:gd name="connsiteX43" fmla="*/ 572452 w 940118"/>
                    <a:gd name="connsiteY43" fmla="*/ 32385 h 1580197"/>
                    <a:gd name="connsiteX44" fmla="*/ 595123 w 940118"/>
                    <a:gd name="connsiteY44" fmla="*/ 44713 h 1580197"/>
                    <a:gd name="connsiteX45" fmla="*/ 573405 w 940118"/>
                    <a:gd name="connsiteY45" fmla="*/ 32385 h 1580197"/>
                    <a:gd name="connsiteX46" fmla="*/ 679133 w 940118"/>
                    <a:gd name="connsiteY46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87315 w 940118"/>
                    <a:gd name="connsiteY37" fmla="*/ 198453 h 1580197"/>
                    <a:gd name="connsiteX38" fmla="*/ 286702 w 940118"/>
                    <a:gd name="connsiteY38" fmla="*/ 198120 h 1580197"/>
                    <a:gd name="connsiteX39" fmla="*/ 359092 w 940118"/>
                    <a:gd name="connsiteY39" fmla="*/ 140970 h 1580197"/>
                    <a:gd name="connsiteX40" fmla="*/ 486263 w 940118"/>
                    <a:gd name="connsiteY40" fmla="*/ 68845 h 1580197"/>
                    <a:gd name="connsiteX41" fmla="*/ 485775 w 940118"/>
                    <a:gd name="connsiteY41" fmla="*/ 68580 h 1580197"/>
                    <a:gd name="connsiteX42" fmla="*/ 572452 w 940118"/>
                    <a:gd name="connsiteY42" fmla="*/ 32385 h 1580197"/>
                    <a:gd name="connsiteX43" fmla="*/ 595123 w 940118"/>
                    <a:gd name="connsiteY43" fmla="*/ 44713 h 1580197"/>
                    <a:gd name="connsiteX44" fmla="*/ 573405 w 940118"/>
                    <a:gd name="connsiteY44" fmla="*/ 32385 h 1580197"/>
                    <a:gd name="connsiteX45" fmla="*/ 679133 w 940118"/>
                    <a:gd name="connsiteY4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87315 w 940118"/>
                    <a:gd name="connsiteY36" fmla="*/ 198453 h 1580197"/>
                    <a:gd name="connsiteX37" fmla="*/ 286702 w 940118"/>
                    <a:gd name="connsiteY37" fmla="*/ 198120 h 1580197"/>
                    <a:gd name="connsiteX38" fmla="*/ 359092 w 940118"/>
                    <a:gd name="connsiteY38" fmla="*/ 140970 h 1580197"/>
                    <a:gd name="connsiteX39" fmla="*/ 486263 w 940118"/>
                    <a:gd name="connsiteY39" fmla="*/ 68845 h 1580197"/>
                    <a:gd name="connsiteX40" fmla="*/ 485775 w 940118"/>
                    <a:gd name="connsiteY40" fmla="*/ 68580 h 1580197"/>
                    <a:gd name="connsiteX41" fmla="*/ 572452 w 940118"/>
                    <a:gd name="connsiteY41" fmla="*/ 32385 h 1580197"/>
                    <a:gd name="connsiteX42" fmla="*/ 595123 w 940118"/>
                    <a:gd name="connsiteY42" fmla="*/ 44713 h 1580197"/>
                    <a:gd name="connsiteX43" fmla="*/ 573405 w 940118"/>
                    <a:gd name="connsiteY43" fmla="*/ 32385 h 1580197"/>
                    <a:gd name="connsiteX44" fmla="*/ 679133 w 940118"/>
                    <a:gd name="connsiteY44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61925 w 940118"/>
                    <a:gd name="connsiteY33" fmla="*/ 341948 h 1580197"/>
                    <a:gd name="connsiteX34" fmla="*/ 227648 w 940118"/>
                    <a:gd name="connsiteY34" fmla="*/ 258128 h 1580197"/>
                    <a:gd name="connsiteX35" fmla="*/ 287315 w 940118"/>
                    <a:gd name="connsiteY35" fmla="*/ 198453 h 1580197"/>
                    <a:gd name="connsiteX36" fmla="*/ 286702 w 940118"/>
                    <a:gd name="connsiteY36" fmla="*/ 198120 h 1580197"/>
                    <a:gd name="connsiteX37" fmla="*/ 359092 w 940118"/>
                    <a:gd name="connsiteY37" fmla="*/ 140970 h 1580197"/>
                    <a:gd name="connsiteX38" fmla="*/ 486263 w 940118"/>
                    <a:gd name="connsiteY38" fmla="*/ 68845 h 1580197"/>
                    <a:gd name="connsiteX39" fmla="*/ 485775 w 940118"/>
                    <a:gd name="connsiteY39" fmla="*/ 68580 h 1580197"/>
                    <a:gd name="connsiteX40" fmla="*/ 572452 w 940118"/>
                    <a:gd name="connsiteY40" fmla="*/ 32385 h 1580197"/>
                    <a:gd name="connsiteX41" fmla="*/ 595123 w 940118"/>
                    <a:gd name="connsiteY41" fmla="*/ 44713 h 1580197"/>
                    <a:gd name="connsiteX42" fmla="*/ 573405 w 940118"/>
                    <a:gd name="connsiteY42" fmla="*/ 32385 h 1580197"/>
                    <a:gd name="connsiteX43" fmla="*/ 679133 w 940118"/>
                    <a:gd name="connsiteY43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227648 w 940118"/>
                    <a:gd name="connsiteY33" fmla="*/ 258128 h 1580197"/>
                    <a:gd name="connsiteX34" fmla="*/ 287315 w 940118"/>
                    <a:gd name="connsiteY34" fmla="*/ 198453 h 1580197"/>
                    <a:gd name="connsiteX35" fmla="*/ 286702 w 940118"/>
                    <a:gd name="connsiteY35" fmla="*/ 198120 h 1580197"/>
                    <a:gd name="connsiteX36" fmla="*/ 359092 w 940118"/>
                    <a:gd name="connsiteY36" fmla="*/ 140970 h 1580197"/>
                    <a:gd name="connsiteX37" fmla="*/ 486263 w 940118"/>
                    <a:gd name="connsiteY37" fmla="*/ 68845 h 1580197"/>
                    <a:gd name="connsiteX38" fmla="*/ 485775 w 940118"/>
                    <a:gd name="connsiteY38" fmla="*/ 68580 h 1580197"/>
                    <a:gd name="connsiteX39" fmla="*/ 572452 w 940118"/>
                    <a:gd name="connsiteY39" fmla="*/ 32385 h 1580197"/>
                    <a:gd name="connsiteX40" fmla="*/ 595123 w 940118"/>
                    <a:gd name="connsiteY40" fmla="*/ 44713 h 1580197"/>
                    <a:gd name="connsiteX41" fmla="*/ 573405 w 940118"/>
                    <a:gd name="connsiteY41" fmla="*/ 32385 h 1580197"/>
                    <a:gd name="connsiteX42" fmla="*/ 679133 w 940118"/>
                    <a:gd name="connsiteY4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227648 w 940118"/>
                    <a:gd name="connsiteY32" fmla="*/ 258128 h 1580197"/>
                    <a:gd name="connsiteX33" fmla="*/ 287315 w 940118"/>
                    <a:gd name="connsiteY33" fmla="*/ 198453 h 1580197"/>
                    <a:gd name="connsiteX34" fmla="*/ 286702 w 940118"/>
                    <a:gd name="connsiteY34" fmla="*/ 198120 h 1580197"/>
                    <a:gd name="connsiteX35" fmla="*/ 359092 w 940118"/>
                    <a:gd name="connsiteY35" fmla="*/ 140970 h 1580197"/>
                    <a:gd name="connsiteX36" fmla="*/ 486263 w 940118"/>
                    <a:gd name="connsiteY36" fmla="*/ 68845 h 1580197"/>
                    <a:gd name="connsiteX37" fmla="*/ 485775 w 940118"/>
                    <a:gd name="connsiteY37" fmla="*/ 68580 h 1580197"/>
                    <a:gd name="connsiteX38" fmla="*/ 572452 w 940118"/>
                    <a:gd name="connsiteY38" fmla="*/ 32385 h 1580197"/>
                    <a:gd name="connsiteX39" fmla="*/ 595123 w 940118"/>
                    <a:gd name="connsiteY39" fmla="*/ 44713 h 1580197"/>
                    <a:gd name="connsiteX40" fmla="*/ 573405 w 940118"/>
                    <a:gd name="connsiteY40" fmla="*/ 32385 h 1580197"/>
                    <a:gd name="connsiteX41" fmla="*/ 679133 w 940118"/>
                    <a:gd name="connsiteY4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286702 w 940118"/>
                    <a:gd name="connsiteY33" fmla="*/ 198120 h 1580197"/>
                    <a:gd name="connsiteX34" fmla="*/ 359092 w 940118"/>
                    <a:gd name="connsiteY34" fmla="*/ 140970 h 1580197"/>
                    <a:gd name="connsiteX35" fmla="*/ 486263 w 940118"/>
                    <a:gd name="connsiteY35" fmla="*/ 68845 h 1580197"/>
                    <a:gd name="connsiteX36" fmla="*/ 485775 w 940118"/>
                    <a:gd name="connsiteY36" fmla="*/ 68580 h 1580197"/>
                    <a:gd name="connsiteX37" fmla="*/ 572452 w 940118"/>
                    <a:gd name="connsiteY37" fmla="*/ 32385 h 1580197"/>
                    <a:gd name="connsiteX38" fmla="*/ 595123 w 940118"/>
                    <a:gd name="connsiteY38" fmla="*/ 44713 h 1580197"/>
                    <a:gd name="connsiteX39" fmla="*/ 573405 w 940118"/>
                    <a:gd name="connsiteY39" fmla="*/ 32385 h 1580197"/>
                    <a:gd name="connsiteX40" fmla="*/ 679133 w 940118"/>
                    <a:gd name="connsiteY4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95123 w 940118"/>
                    <a:gd name="connsiteY37" fmla="*/ 44713 h 1580197"/>
                    <a:gd name="connsiteX38" fmla="*/ 573405 w 940118"/>
                    <a:gd name="connsiteY38" fmla="*/ 32385 h 1580197"/>
                    <a:gd name="connsiteX39" fmla="*/ 679133 w 940118"/>
                    <a:gd name="connsiteY3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73405 w 940118"/>
                    <a:gd name="connsiteY37" fmla="*/ 32385 h 1580197"/>
                    <a:gd name="connsiteX38" fmla="*/ 679133 w 940118"/>
                    <a:gd name="connsiteY3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05235 w 940118"/>
                    <a:gd name="connsiteY16" fmla="*/ 678350 h 1580197"/>
                    <a:gd name="connsiteX17" fmla="*/ 317183 w 940118"/>
                    <a:gd name="connsiteY17" fmla="*/ 684847 h 1580197"/>
                    <a:gd name="connsiteX18" fmla="*/ 260985 w 940118"/>
                    <a:gd name="connsiteY18" fmla="*/ 1014413 h 1580197"/>
                    <a:gd name="connsiteX19" fmla="*/ 342900 w 940118"/>
                    <a:gd name="connsiteY19" fmla="*/ 1373505 h 1580197"/>
                    <a:gd name="connsiteX20" fmla="*/ 546735 w 940118"/>
                    <a:gd name="connsiteY20" fmla="*/ 1580197 h 1580197"/>
                    <a:gd name="connsiteX21" fmla="*/ 285750 w 940118"/>
                    <a:gd name="connsiteY21" fmla="*/ 1438275 h 1580197"/>
                    <a:gd name="connsiteX22" fmla="*/ 81915 w 940118"/>
                    <a:gd name="connsiteY22" fmla="*/ 1231583 h 1580197"/>
                    <a:gd name="connsiteX23" fmla="*/ 0 w 940118"/>
                    <a:gd name="connsiteY23" fmla="*/ 872490 h 1580197"/>
                    <a:gd name="connsiteX24" fmla="*/ 56197 w 940118"/>
                    <a:gd name="connsiteY24" fmla="*/ 542925 h 1580197"/>
                    <a:gd name="connsiteX25" fmla="*/ 62441 w 940118"/>
                    <a:gd name="connsiteY25" fmla="*/ 546321 h 1580197"/>
                    <a:gd name="connsiteX26" fmla="*/ 62617 w 940118"/>
                    <a:gd name="connsiteY26" fmla="*/ 545909 h 1580197"/>
                    <a:gd name="connsiteX27" fmla="*/ 57150 w 940118"/>
                    <a:gd name="connsiteY27" fmla="*/ 542925 h 1580197"/>
                    <a:gd name="connsiteX28" fmla="*/ 107444 w 940118"/>
                    <a:gd name="connsiteY28" fmla="*/ 431896 h 1580197"/>
                    <a:gd name="connsiteX29" fmla="*/ 106680 w 940118"/>
                    <a:gd name="connsiteY29" fmla="*/ 431483 h 1580197"/>
                    <a:gd name="connsiteX30" fmla="*/ 227648 w 940118"/>
                    <a:gd name="connsiteY30" fmla="*/ 258128 h 1580197"/>
                    <a:gd name="connsiteX31" fmla="*/ 287315 w 940118"/>
                    <a:gd name="connsiteY31" fmla="*/ 198453 h 1580197"/>
                    <a:gd name="connsiteX32" fmla="*/ 359092 w 940118"/>
                    <a:gd name="connsiteY32" fmla="*/ 140970 h 1580197"/>
                    <a:gd name="connsiteX33" fmla="*/ 486263 w 940118"/>
                    <a:gd name="connsiteY33" fmla="*/ 68845 h 1580197"/>
                    <a:gd name="connsiteX34" fmla="*/ 485775 w 940118"/>
                    <a:gd name="connsiteY34" fmla="*/ 68580 h 1580197"/>
                    <a:gd name="connsiteX35" fmla="*/ 572452 w 940118"/>
                    <a:gd name="connsiteY35" fmla="*/ 32385 h 1580197"/>
                    <a:gd name="connsiteX36" fmla="*/ 573405 w 940118"/>
                    <a:gd name="connsiteY36" fmla="*/ 32385 h 1580197"/>
                    <a:gd name="connsiteX37" fmla="*/ 679133 w 940118"/>
                    <a:gd name="connsiteY3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17183 w 940118"/>
                    <a:gd name="connsiteY16" fmla="*/ 684847 h 1580197"/>
                    <a:gd name="connsiteX17" fmla="*/ 260985 w 940118"/>
                    <a:gd name="connsiteY17" fmla="*/ 1014413 h 1580197"/>
                    <a:gd name="connsiteX18" fmla="*/ 342900 w 940118"/>
                    <a:gd name="connsiteY18" fmla="*/ 1373505 h 1580197"/>
                    <a:gd name="connsiteX19" fmla="*/ 546735 w 940118"/>
                    <a:gd name="connsiteY19" fmla="*/ 1580197 h 1580197"/>
                    <a:gd name="connsiteX20" fmla="*/ 285750 w 940118"/>
                    <a:gd name="connsiteY20" fmla="*/ 1438275 h 1580197"/>
                    <a:gd name="connsiteX21" fmla="*/ 81915 w 940118"/>
                    <a:gd name="connsiteY21" fmla="*/ 1231583 h 1580197"/>
                    <a:gd name="connsiteX22" fmla="*/ 0 w 940118"/>
                    <a:gd name="connsiteY22" fmla="*/ 872490 h 1580197"/>
                    <a:gd name="connsiteX23" fmla="*/ 56197 w 940118"/>
                    <a:gd name="connsiteY23" fmla="*/ 542925 h 1580197"/>
                    <a:gd name="connsiteX24" fmla="*/ 62441 w 940118"/>
                    <a:gd name="connsiteY24" fmla="*/ 546321 h 1580197"/>
                    <a:gd name="connsiteX25" fmla="*/ 62617 w 940118"/>
                    <a:gd name="connsiteY25" fmla="*/ 545909 h 1580197"/>
                    <a:gd name="connsiteX26" fmla="*/ 57150 w 940118"/>
                    <a:gd name="connsiteY26" fmla="*/ 542925 h 1580197"/>
                    <a:gd name="connsiteX27" fmla="*/ 107444 w 940118"/>
                    <a:gd name="connsiteY27" fmla="*/ 431896 h 1580197"/>
                    <a:gd name="connsiteX28" fmla="*/ 106680 w 940118"/>
                    <a:gd name="connsiteY28" fmla="*/ 431483 h 1580197"/>
                    <a:gd name="connsiteX29" fmla="*/ 227648 w 940118"/>
                    <a:gd name="connsiteY29" fmla="*/ 258128 h 1580197"/>
                    <a:gd name="connsiteX30" fmla="*/ 287315 w 940118"/>
                    <a:gd name="connsiteY30" fmla="*/ 198453 h 1580197"/>
                    <a:gd name="connsiteX31" fmla="*/ 359092 w 940118"/>
                    <a:gd name="connsiteY31" fmla="*/ 140970 h 1580197"/>
                    <a:gd name="connsiteX32" fmla="*/ 486263 w 940118"/>
                    <a:gd name="connsiteY32" fmla="*/ 68845 h 1580197"/>
                    <a:gd name="connsiteX33" fmla="*/ 485775 w 940118"/>
                    <a:gd name="connsiteY33" fmla="*/ 68580 h 1580197"/>
                    <a:gd name="connsiteX34" fmla="*/ 572452 w 940118"/>
                    <a:gd name="connsiteY34" fmla="*/ 32385 h 1580197"/>
                    <a:gd name="connsiteX35" fmla="*/ 573405 w 940118"/>
                    <a:gd name="connsiteY35" fmla="*/ 32385 h 1580197"/>
                    <a:gd name="connsiteX36" fmla="*/ 679133 w 940118"/>
                    <a:gd name="connsiteY36" fmla="*/ 0 h 158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689940E3-41B4-407C-A403-D52373191327}"/>
                    </a:ext>
                  </a:extLst>
                </p:cNvPr>
                <p:cNvSpPr/>
                <p:nvPr/>
              </p:nvSpPr>
              <p:spPr>
                <a:xfrm>
                  <a:off x="2714531" y="1811829"/>
                  <a:ext cx="257174" cy="304801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455E06B-1F39-4435-A88E-49A0BEE4344E}"/>
              </a:ext>
            </a:extLst>
          </p:cNvPr>
          <p:cNvGrpSpPr/>
          <p:nvPr userDrawn="1"/>
        </p:nvGrpSpPr>
        <p:grpSpPr>
          <a:xfrm>
            <a:off x="835670" y="4613596"/>
            <a:ext cx="432480" cy="909674"/>
            <a:chOff x="3554538" y="3240653"/>
            <a:chExt cx="1265482" cy="2661804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85E4F8CF-89FD-4BEC-9A6B-746AC0CFA7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30920" y="4338371"/>
              <a:ext cx="141951" cy="656633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16E3B0A3-9898-4F02-8B45-6F8FC64036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5355" y="4338370"/>
              <a:ext cx="112673" cy="64954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6DFF3308-04DB-4E73-8358-096F74C454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79779" y="4275415"/>
              <a:ext cx="0" cy="71249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346BC297-A507-4854-B0C2-20FBF761D2B3}"/>
                </a:ext>
              </a:extLst>
            </p:cNvPr>
            <p:cNvGrpSpPr/>
            <p:nvPr userDrawn="1"/>
          </p:nvGrpSpPr>
          <p:grpSpPr>
            <a:xfrm>
              <a:off x="3554538" y="3240653"/>
              <a:ext cx="1265482" cy="1261388"/>
              <a:chOff x="3839004" y="3765377"/>
              <a:chExt cx="714810" cy="712498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233BF2A0-2247-4157-B685-518331BDE6CB}"/>
                  </a:ext>
                </a:extLst>
              </p:cNvPr>
              <p:cNvSpPr/>
              <p:nvPr/>
            </p:nvSpPr>
            <p:spPr>
              <a:xfrm>
                <a:off x="3839004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D7ADAAD4-B6D4-4BF7-A974-DAB39978061A}"/>
                  </a:ext>
                </a:extLst>
              </p:cNvPr>
              <p:cNvSpPr/>
              <p:nvPr/>
            </p:nvSpPr>
            <p:spPr>
              <a:xfrm flipH="1">
                <a:off x="4192173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7B491406-69C2-44DB-A5CD-88D8D1BEF0CF}"/>
                  </a:ext>
                </a:extLst>
              </p:cNvPr>
              <p:cNvSpPr/>
              <p:nvPr/>
            </p:nvSpPr>
            <p:spPr>
              <a:xfrm flipH="1">
                <a:off x="4193875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73F74B2A-3CC0-4FB6-9B7E-2720B932037C}"/>
                  </a:ext>
                </a:extLst>
              </p:cNvPr>
              <p:cNvSpPr/>
              <p:nvPr/>
            </p:nvSpPr>
            <p:spPr>
              <a:xfrm>
                <a:off x="3982656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61A2B3D3-0BBA-407F-AE8C-CE2700182DA1}"/>
                </a:ext>
              </a:extLst>
            </p:cNvPr>
            <p:cNvGrpSpPr/>
            <p:nvPr/>
          </p:nvGrpSpPr>
          <p:grpSpPr>
            <a:xfrm>
              <a:off x="3932377" y="4966662"/>
              <a:ext cx="506449" cy="935795"/>
              <a:chOff x="12470968" y="4604322"/>
              <a:chExt cx="839142" cy="1550531"/>
            </a:xfrm>
          </p:grpSpPr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DD14744D-0284-4519-A44A-80CAFA613277}"/>
                  </a:ext>
                </a:extLst>
              </p:cNvPr>
              <p:cNvGrpSpPr/>
              <p:nvPr/>
            </p:nvGrpSpPr>
            <p:grpSpPr>
              <a:xfrm>
                <a:off x="12710801" y="4604322"/>
                <a:ext cx="471270" cy="1549314"/>
                <a:chOff x="2541356" y="1774680"/>
                <a:chExt cx="1106202" cy="3636668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8B7D02ED-1A26-4E8B-8912-6DDD6822FD36}"/>
                    </a:ext>
                  </a:extLst>
                </p:cNvPr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02687 w 3480752"/>
                    <a:gd name="connsiteY4" fmla="*/ 277806 h 1560620"/>
                    <a:gd name="connsiteX5" fmla="*/ 833420 w 3480752"/>
                    <a:gd name="connsiteY5" fmla="*/ 310489 h 1560620"/>
                    <a:gd name="connsiteX6" fmla="*/ 1241959 w 3480752"/>
                    <a:gd name="connsiteY6" fmla="*/ 343172 h 1560620"/>
                    <a:gd name="connsiteX7" fmla="*/ 3480752 w 3480752"/>
                    <a:gd name="connsiteY7" fmla="*/ 1560620 h 1560620"/>
                    <a:gd name="connsiteX8" fmla="*/ 3064038 w 3480752"/>
                    <a:gd name="connsiteY8" fmla="*/ 1527929 h 1560620"/>
                    <a:gd name="connsiteX9" fmla="*/ 3057133 w 3480752"/>
                    <a:gd name="connsiteY9" fmla="*/ 1524163 h 1560620"/>
                    <a:gd name="connsiteX10" fmla="*/ 2941481 w 3480752"/>
                    <a:gd name="connsiteY10" fmla="*/ 1495246 h 1560620"/>
                    <a:gd name="connsiteX11" fmla="*/ 2881754 w 3480752"/>
                    <a:gd name="connsiteY11" fmla="*/ 1462767 h 1560620"/>
                    <a:gd name="connsiteX12" fmla="*/ 2879802 w 3480752"/>
                    <a:gd name="connsiteY12" fmla="*/ 1466146 h 1560620"/>
                    <a:gd name="connsiteX13" fmla="*/ 2933314 w 3480752"/>
                    <a:gd name="connsiteY13" fmla="*/ 1495246 h 1560620"/>
                    <a:gd name="connsiteX14" fmla="*/ 2353185 w 3480752"/>
                    <a:gd name="connsiteY14" fmla="*/ 1274639 h 1560620"/>
                    <a:gd name="connsiteX15" fmla="*/ 2238794 w 3480752"/>
                    <a:gd name="connsiteY15" fmla="*/ 1217440 h 1560620"/>
                    <a:gd name="connsiteX16" fmla="*/ 62916 w 3480752"/>
                    <a:gd name="connsiteY16" fmla="*/ 34213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879802 w 3480752"/>
                    <a:gd name="connsiteY11" fmla="*/ 1466146 h 1560620"/>
                    <a:gd name="connsiteX12" fmla="*/ 2933314 w 3480752"/>
                    <a:gd name="connsiteY12" fmla="*/ 1495246 h 1560620"/>
                    <a:gd name="connsiteX13" fmla="*/ 2353185 w 3480752"/>
                    <a:gd name="connsiteY13" fmla="*/ 1274639 h 1560620"/>
                    <a:gd name="connsiteX14" fmla="*/ 2238794 w 3480752"/>
                    <a:gd name="connsiteY14" fmla="*/ 1217440 h 1560620"/>
                    <a:gd name="connsiteX15" fmla="*/ 62916 w 3480752"/>
                    <a:gd name="connsiteY15" fmla="*/ 34213 h 1560620"/>
                    <a:gd name="connsiteX16" fmla="*/ 0 w 3480752"/>
                    <a:gd name="connsiteY16" fmla="*/ 0 h 1560620"/>
                    <a:gd name="connsiteX17" fmla="*/ 62916 w 3480752"/>
                    <a:gd name="connsiteY17" fmla="*/ 34213 h 1560620"/>
                    <a:gd name="connsiteX18" fmla="*/ 57199 w 3480752"/>
                    <a:gd name="connsiteY18" fmla="*/ 31661 h 1560620"/>
                    <a:gd name="connsiteX19" fmla="*/ 0 w 3480752"/>
                    <a:gd name="connsiteY19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933314 w 3480752"/>
                    <a:gd name="connsiteY11" fmla="*/ 1495246 h 1560620"/>
                    <a:gd name="connsiteX12" fmla="*/ 2353185 w 3480752"/>
                    <a:gd name="connsiteY12" fmla="*/ 1274639 h 1560620"/>
                    <a:gd name="connsiteX13" fmla="*/ 2238794 w 3480752"/>
                    <a:gd name="connsiteY13" fmla="*/ 1217440 h 1560620"/>
                    <a:gd name="connsiteX14" fmla="*/ 62916 w 3480752"/>
                    <a:gd name="connsiteY14" fmla="*/ 34213 h 1560620"/>
                    <a:gd name="connsiteX15" fmla="*/ 0 w 3480752"/>
                    <a:gd name="connsiteY15" fmla="*/ 0 h 1560620"/>
                    <a:gd name="connsiteX16" fmla="*/ 62916 w 3480752"/>
                    <a:gd name="connsiteY16" fmla="*/ 34213 h 1560620"/>
                    <a:gd name="connsiteX17" fmla="*/ 57199 w 3480752"/>
                    <a:gd name="connsiteY17" fmla="*/ 31661 h 1560620"/>
                    <a:gd name="connsiteX18" fmla="*/ 0 w 3480752"/>
                    <a:gd name="connsiteY18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933314 w 3480752"/>
                    <a:gd name="connsiteY10" fmla="*/ 1495246 h 1560620"/>
                    <a:gd name="connsiteX11" fmla="*/ 2353185 w 3480752"/>
                    <a:gd name="connsiteY11" fmla="*/ 1274639 h 1560620"/>
                    <a:gd name="connsiteX12" fmla="*/ 2238794 w 3480752"/>
                    <a:gd name="connsiteY12" fmla="*/ 1217440 h 1560620"/>
                    <a:gd name="connsiteX13" fmla="*/ 62916 w 3480752"/>
                    <a:gd name="connsiteY13" fmla="*/ 34213 h 1560620"/>
                    <a:gd name="connsiteX14" fmla="*/ 0 w 3480752"/>
                    <a:gd name="connsiteY14" fmla="*/ 0 h 1560620"/>
                    <a:gd name="connsiteX15" fmla="*/ 62916 w 3480752"/>
                    <a:gd name="connsiteY15" fmla="*/ 34213 h 1560620"/>
                    <a:gd name="connsiteX16" fmla="*/ 57199 w 3480752"/>
                    <a:gd name="connsiteY16" fmla="*/ 31661 h 1560620"/>
                    <a:gd name="connsiteX17" fmla="*/ 0 w 3480752"/>
                    <a:gd name="connsiteY17" fmla="*/ 0 h 1560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8E8DB34B-B88D-4347-B321-7D8FAF44FA1B}"/>
                    </a:ext>
                  </a:extLst>
                </p:cNvPr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7872BA3E-8AD2-4FD0-99B8-768D5AE20E0D}"/>
                    </a:ext>
                  </a:extLst>
                </p:cNvPr>
                <p:cNvSpPr/>
                <p:nvPr/>
              </p:nvSpPr>
              <p:spPr>
                <a:xfrm>
                  <a:off x="2706138" y="4925573"/>
                  <a:ext cx="257175" cy="485775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943D25C2-FE71-4163-9186-5BD8047B96F7}"/>
                    </a:ext>
                  </a:extLst>
                </p:cNvPr>
                <p:cNvSpPr/>
                <p:nvPr/>
              </p:nvSpPr>
              <p:spPr>
                <a:xfrm>
                  <a:off x="2987522" y="3640652"/>
                  <a:ext cx="660036" cy="1102854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239078 w 661035"/>
                    <a:gd name="connsiteY29" fmla="*/ 798196 h 1099185"/>
                    <a:gd name="connsiteX30" fmla="*/ 277307 w 661035"/>
                    <a:gd name="connsiteY30" fmla="*/ 750642 h 1099185"/>
                    <a:gd name="connsiteX31" fmla="*/ 277178 w 661035"/>
                    <a:gd name="connsiteY31" fmla="*/ 750571 h 1099185"/>
                    <a:gd name="connsiteX32" fmla="*/ 284798 w 661035"/>
                    <a:gd name="connsiteY32" fmla="*/ 740093 h 1099185"/>
                    <a:gd name="connsiteX33" fmla="*/ 323850 w 661035"/>
                    <a:gd name="connsiteY33" fmla="*/ 676275 h 1099185"/>
                    <a:gd name="connsiteX34" fmla="*/ 359092 w 661035"/>
                    <a:gd name="connsiteY34" fmla="*/ 597218 h 1099185"/>
                    <a:gd name="connsiteX35" fmla="*/ 220980 w 661035"/>
                    <a:gd name="connsiteY35" fmla="*/ 0 h 1099185"/>
                    <a:gd name="connsiteX36" fmla="*/ 481965 w 661035"/>
                    <a:gd name="connsiteY36" fmla="*/ 141922 h 1099185"/>
                    <a:gd name="connsiteX37" fmla="*/ 575310 w 661035"/>
                    <a:gd name="connsiteY37" fmla="*/ 214313 h 1099185"/>
                    <a:gd name="connsiteX38" fmla="*/ 661035 w 661035"/>
                    <a:gd name="connsiteY38" fmla="*/ 504825 h 1099185"/>
                    <a:gd name="connsiteX39" fmla="*/ 621030 w 661035"/>
                    <a:gd name="connsiteY39" fmla="*/ 739140 h 1099185"/>
                    <a:gd name="connsiteX40" fmla="*/ 360045 w 661035"/>
                    <a:gd name="connsiteY40" fmla="*/ 597218 h 1099185"/>
                    <a:gd name="connsiteX41" fmla="*/ 400050 w 661035"/>
                    <a:gd name="connsiteY41" fmla="*/ 362902 h 1099185"/>
                    <a:gd name="connsiteX42" fmla="*/ 314325 w 661035"/>
                    <a:gd name="connsiteY42" fmla="*/ 72390 h 1099185"/>
                    <a:gd name="connsiteX43" fmla="*/ 220980 w 661035"/>
                    <a:gd name="connsiteY43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500063 w 661035"/>
                    <a:gd name="connsiteY9" fmla="*/ 941070 h 1099185"/>
                    <a:gd name="connsiteX10" fmla="*/ 451485 w 661035"/>
                    <a:gd name="connsiteY10" fmla="*/ 989648 h 1099185"/>
                    <a:gd name="connsiteX11" fmla="*/ 396629 w 661035"/>
                    <a:gd name="connsiteY11" fmla="*/ 1033155 h 1099185"/>
                    <a:gd name="connsiteX12" fmla="*/ 397193 w 661035"/>
                    <a:gd name="connsiteY12" fmla="*/ 1033462 h 1099185"/>
                    <a:gd name="connsiteX13" fmla="*/ 320041 w 661035"/>
                    <a:gd name="connsiteY13" fmla="*/ 1076325 h 1099185"/>
                    <a:gd name="connsiteX14" fmla="*/ 291343 w 661035"/>
                    <a:gd name="connsiteY14" fmla="*/ 1060767 h 1099185"/>
                    <a:gd name="connsiteX15" fmla="*/ 290403 w 661035"/>
                    <a:gd name="connsiteY15" fmla="*/ 1061621 h 1099185"/>
                    <a:gd name="connsiteX16" fmla="*/ 319088 w 661035"/>
                    <a:gd name="connsiteY16" fmla="*/ 1077277 h 1099185"/>
                    <a:gd name="connsiteX17" fmla="*/ 260985 w 661035"/>
                    <a:gd name="connsiteY17" fmla="*/ 1099185 h 1099185"/>
                    <a:gd name="connsiteX18" fmla="*/ 0 w 661035"/>
                    <a:gd name="connsiteY18" fmla="*/ 957262 h 1099185"/>
                    <a:gd name="connsiteX19" fmla="*/ 59055 w 661035"/>
                    <a:gd name="connsiteY19" fmla="*/ 935355 h 1099185"/>
                    <a:gd name="connsiteX20" fmla="*/ 284314 w 661035"/>
                    <a:gd name="connsiteY20" fmla="*/ 1058298 h 1099185"/>
                    <a:gd name="connsiteX21" fmla="*/ 284516 w 661035"/>
                    <a:gd name="connsiteY21" fmla="*/ 1057066 h 1099185"/>
                    <a:gd name="connsiteX22" fmla="*/ 60008 w 661035"/>
                    <a:gd name="connsiteY22" fmla="*/ 935355 h 1099185"/>
                    <a:gd name="connsiteX23" fmla="*/ 135745 w 661035"/>
                    <a:gd name="connsiteY23" fmla="*/ 891807 h 1099185"/>
                    <a:gd name="connsiteX24" fmla="*/ 135255 w 661035"/>
                    <a:gd name="connsiteY24" fmla="*/ 891540 h 1099185"/>
                    <a:gd name="connsiteX25" fmla="*/ 190500 w 661035"/>
                    <a:gd name="connsiteY25" fmla="*/ 847725 h 1099185"/>
                    <a:gd name="connsiteX26" fmla="*/ 239078 w 661035"/>
                    <a:gd name="connsiteY26" fmla="*/ 799148 h 1099185"/>
                    <a:gd name="connsiteX27" fmla="*/ 319738 w 661035"/>
                    <a:gd name="connsiteY27" fmla="*/ 843010 h 1099185"/>
                    <a:gd name="connsiteX28" fmla="*/ 239078 w 661035"/>
                    <a:gd name="connsiteY28" fmla="*/ 798196 h 1099185"/>
                    <a:gd name="connsiteX29" fmla="*/ 277307 w 661035"/>
                    <a:gd name="connsiteY29" fmla="*/ 750642 h 1099185"/>
                    <a:gd name="connsiteX30" fmla="*/ 277178 w 661035"/>
                    <a:gd name="connsiteY30" fmla="*/ 750571 h 1099185"/>
                    <a:gd name="connsiteX31" fmla="*/ 284798 w 661035"/>
                    <a:gd name="connsiteY31" fmla="*/ 740093 h 1099185"/>
                    <a:gd name="connsiteX32" fmla="*/ 323850 w 661035"/>
                    <a:gd name="connsiteY32" fmla="*/ 676275 h 1099185"/>
                    <a:gd name="connsiteX33" fmla="*/ 359092 w 661035"/>
                    <a:gd name="connsiteY33" fmla="*/ 597218 h 1099185"/>
                    <a:gd name="connsiteX34" fmla="*/ 220980 w 661035"/>
                    <a:gd name="connsiteY34" fmla="*/ 0 h 1099185"/>
                    <a:gd name="connsiteX35" fmla="*/ 481965 w 661035"/>
                    <a:gd name="connsiteY35" fmla="*/ 141922 h 1099185"/>
                    <a:gd name="connsiteX36" fmla="*/ 575310 w 661035"/>
                    <a:gd name="connsiteY36" fmla="*/ 214313 h 1099185"/>
                    <a:gd name="connsiteX37" fmla="*/ 661035 w 661035"/>
                    <a:gd name="connsiteY37" fmla="*/ 504825 h 1099185"/>
                    <a:gd name="connsiteX38" fmla="*/ 621030 w 661035"/>
                    <a:gd name="connsiteY38" fmla="*/ 739140 h 1099185"/>
                    <a:gd name="connsiteX39" fmla="*/ 360045 w 661035"/>
                    <a:gd name="connsiteY39" fmla="*/ 597218 h 1099185"/>
                    <a:gd name="connsiteX40" fmla="*/ 400050 w 661035"/>
                    <a:gd name="connsiteY40" fmla="*/ 362902 h 1099185"/>
                    <a:gd name="connsiteX41" fmla="*/ 314325 w 661035"/>
                    <a:gd name="connsiteY41" fmla="*/ 72390 h 1099185"/>
                    <a:gd name="connsiteX42" fmla="*/ 220980 w 661035"/>
                    <a:gd name="connsiteY42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319738 w 661035"/>
                    <a:gd name="connsiteY26" fmla="*/ 843010 h 1099185"/>
                    <a:gd name="connsiteX27" fmla="*/ 239078 w 661035"/>
                    <a:gd name="connsiteY27" fmla="*/ 798196 h 1099185"/>
                    <a:gd name="connsiteX28" fmla="*/ 277307 w 661035"/>
                    <a:gd name="connsiteY28" fmla="*/ 750642 h 1099185"/>
                    <a:gd name="connsiteX29" fmla="*/ 277178 w 661035"/>
                    <a:gd name="connsiteY29" fmla="*/ 750571 h 1099185"/>
                    <a:gd name="connsiteX30" fmla="*/ 284798 w 661035"/>
                    <a:gd name="connsiteY30" fmla="*/ 740093 h 1099185"/>
                    <a:gd name="connsiteX31" fmla="*/ 323850 w 661035"/>
                    <a:gd name="connsiteY31" fmla="*/ 676275 h 1099185"/>
                    <a:gd name="connsiteX32" fmla="*/ 359092 w 661035"/>
                    <a:gd name="connsiteY32" fmla="*/ 597218 h 1099185"/>
                    <a:gd name="connsiteX33" fmla="*/ 220980 w 661035"/>
                    <a:gd name="connsiteY33" fmla="*/ 0 h 1099185"/>
                    <a:gd name="connsiteX34" fmla="*/ 481965 w 661035"/>
                    <a:gd name="connsiteY34" fmla="*/ 141922 h 1099185"/>
                    <a:gd name="connsiteX35" fmla="*/ 575310 w 661035"/>
                    <a:gd name="connsiteY35" fmla="*/ 214313 h 1099185"/>
                    <a:gd name="connsiteX36" fmla="*/ 661035 w 661035"/>
                    <a:gd name="connsiteY36" fmla="*/ 504825 h 1099185"/>
                    <a:gd name="connsiteX37" fmla="*/ 621030 w 661035"/>
                    <a:gd name="connsiteY37" fmla="*/ 739140 h 1099185"/>
                    <a:gd name="connsiteX38" fmla="*/ 360045 w 661035"/>
                    <a:gd name="connsiteY38" fmla="*/ 597218 h 1099185"/>
                    <a:gd name="connsiteX39" fmla="*/ 400050 w 661035"/>
                    <a:gd name="connsiteY39" fmla="*/ 362902 h 1099185"/>
                    <a:gd name="connsiteX40" fmla="*/ 314325 w 661035"/>
                    <a:gd name="connsiteY40" fmla="*/ 72390 h 1099185"/>
                    <a:gd name="connsiteX41" fmla="*/ 220980 w 661035"/>
                    <a:gd name="connsiteY41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239078 w 661035"/>
                    <a:gd name="connsiteY26" fmla="*/ 798196 h 1099185"/>
                    <a:gd name="connsiteX27" fmla="*/ 277307 w 661035"/>
                    <a:gd name="connsiteY27" fmla="*/ 750642 h 1099185"/>
                    <a:gd name="connsiteX28" fmla="*/ 277178 w 661035"/>
                    <a:gd name="connsiteY28" fmla="*/ 750571 h 1099185"/>
                    <a:gd name="connsiteX29" fmla="*/ 284798 w 661035"/>
                    <a:gd name="connsiteY29" fmla="*/ 740093 h 1099185"/>
                    <a:gd name="connsiteX30" fmla="*/ 323850 w 661035"/>
                    <a:gd name="connsiteY30" fmla="*/ 676275 h 1099185"/>
                    <a:gd name="connsiteX31" fmla="*/ 359092 w 661035"/>
                    <a:gd name="connsiteY31" fmla="*/ 597218 h 1099185"/>
                    <a:gd name="connsiteX32" fmla="*/ 220980 w 661035"/>
                    <a:gd name="connsiteY32" fmla="*/ 0 h 1099185"/>
                    <a:gd name="connsiteX33" fmla="*/ 481965 w 661035"/>
                    <a:gd name="connsiteY33" fmla="*/ 141922 h 1099185"/>
                    <a:gd name="connsiteX34" fmla="*/ 575310 w 661035"/>
                    <a:gd name="connsiteY34" fmla="*/ 214313 h 1099185"/>
                    <a:gd name="connsiteX35" fmla="*/ 661035 w 661035"/>
                    <a:gd name="connsiteY35" fmla="*/ 504825 h 1099185"/>
                    <a:gd name="connsiteX36" fmla="*/ 621030 w 661035"/>
                    <a:gd name="connsiteY36" fmla="*/ 739140 h 1099185"/>
                    <a:gd name="connsiteX37" fmla="*/ 360045 w 661035"/>
                    <a:gd name="connsiteY37" fmla="*/ 597218 h 1099185"/>
                    <a:gd name="connsiteX38" fmla="*/ 400050 w 661035"/>
                    <a:gd name="connsiteY38" fmla="*/ 362902 h 1099185"/>
                    <a:gd name="connsiteX39" fmla="*/ 314325 w 661035"/>
                    <a:gd name="connsiteY39" fmla="*/ 72390 h 1099185"/>
                    <a:gd name="connsiteX40" fmla="*/ 220980 w 661035"/>
                    <a:gd name="connsiteY40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60008 w 661035"/>
                    <a:gd name="connsiteY20" fmla="*/ 935355 h 1099185"/>
                    <a:gd name="connsiteX21" fmla="*/ 135745 w 661035"/>
                    <a:gd name="connsiteY21" fmla="*/ 891807 h 1099185"/>
                    <a:gd name="connsiteX22" fmla="*/ 135255 w 661035"/>
                    <a:gd name="connsiteY22" fmla="*/ 891540 h 1099185"/>
                    <a:gd name="connsiteX23" fmla="*/ 190500 w 661035"/>
                    <a:gd name="connsiteY23" fmla="*/ 847725 h 1099185"/>
                    <a:gd name="connsiteX24" fmla="*/ 239078 w 661035"/>
                    <a:gd name="connsiteY24" fmla="*/ 799148 h 1099185"/>
                    <a:gd name="connsiteX25" fmla="*/ 239078 w 661035"/>
                    <a:gd name="connsiteY25" fmla="*/ 798196 h 1099185"/>
                    <a:gd name="connsiteX26" fmla="*/ 277307 w 661035"/>
                    <a:gd name="connsiteY26" fmla="*/ 750642 h 1099185"/>
                    <a:gd name="connsiteX27" fmla="*/ 277178 w 661035"/>
                    <a:gd name="connsiteY27" fmla="*/ 750571 h 1099185"/>
                    <a:gd name="connsiteX28" fmla="*/ 284798 w 661035"/>
                    <a:gd name="connsiteY28" fmla="*/ 740093 h 1099185"/>
                    <a:gd name="connsiteX29" fmla="*/ 323850 w 661035"/>
                    <a:gd name="connsiteY29" fmla="*/ 676275 h 1099185"/>
                    <a:gd name="connsiteX30" fmla="*/ 359092 w 661035"/>
                    <a:gd name="connsiteY30" fmla="*/ 597218 h 1099185"/>
                    <a:gd name="connsiteX31" fmla="*/ 220980 w 661035"/>
                    <a:gd name="connsiteY31" fmla="*/ 0 h 1099185"/>
                    <a:gd name="connsiteX32" fmla="*/ 481965 w 661035"/>
                    <a:gd name="connsiteY32" fmla="*/ 141922 h 1099185"/>
                    <a:gd name="connsiteX33" fmla="*/ 575310 w 661035"/>
                    <a:gd name="connsiteY33" fmla="*/ 214313 h 1099185"/>
                    <a:gd name="connsiteX34" fmla="*/ 661035 w 661035"/>
                    <a:gd name="connsiteY34" fmla="*/ 504825 h 1099185"/>
                    <a:gd name="connsiteX35" fmla="*/ 621030 w 661035"/>
                    <a:gd name="connsiteY35" fmla="*/ 739140 h 1099185"/>
                    <a:gd name="connsiteX36" fmla="*/ 360045 w 661035"/>
                    <a:gd name="connsiteY36" fmla="*/ 597218 h 1099185"/>
                    <a:gd name="connsiteX37" fmla="*/ 400050 w 661035"/>
                    <a:gd name="connsiteY37" fmla="*/ 362902 h 1099185"/>
                    <a:gd name="connsiteX38" fmla="*/ 314325 w 661035"/>
                    <a:gd name="connsiteY38" fmla="*/ 72390 h 1099185"/>
                    <a:gd name="connsiteX39" fmla="*/ 220980 w 661035"/>
                    <a:gd name="connsiteY39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60008 w 661035"/>
                    <a:gd name="connsiteY19" fmla="*/ 935355 h 1099185"/>
                    <a:gd name="connsiteX20" fmla="*/ 135745 w 661035"/>
                    <a:gd name="connsiteY20" fmla="*/ 891807 h 1099185"/>
                    <a:gd name="connsiteX21" fmla="*/ 135255 w 661035"/>
                    <a:gd name="connsiteY21" fmla="*/ 891540 h 1099185"/>
                    <a:gd name="connsiteX22" fmla="*/ 190500 w 661035"/>
                    <a:gd name="connsiteY22" fmla="*/ 847725 h 1099185"/>
                    <a:gd name="connsiteX23" fmla="*/ 239078 w 661035"/>
                    <a:gd name="connsiteY23" fmla="*/ 799148 h 1099185"/>
                    <a:gd name="connsiteX24" fmla="*/ 239078 w 661035"/>
                    <a:gd name="connsiteY24" fmla="*/ 798196 h 1099185"/>
                    <a:gd name="connsiteX25" fmla="*/ 277307 w 661035"/>
                    <a:gd name="connsiteY25" fmla="*/ 750642 h 1099185"/>
                    <a:gd name="connsiteX26" fmla="*/ 277178 w 661035"/>
                    <a:gd name="connsiteY26" fmla="*/ 750571 h 1099185"/>
                    <a:gd name="connsiteX27" fmla="*/ 284798 w 661035"/>
                    <a:gd name="connsiteY27" fmla="*/ 740093 h 1099185"/>
                    <a:gd name="connsiteX28" fmla="*/ 323850 w 661035"/>
                    <a:gd name="connsiteY28" fmla="*/ 676275 h 1099185"/>
                    <a:gd name="connsiteX29" fmla="*/ 359092 w 661035"/>
                    <a:gd name="connsiteY29" fmla="*/ 597218 h 1099185"/>
                    <a:gd name="connsiteX30" fmla="*/ 220980 w 661035"/>
                    <a:gd name="connsiteY30" fmla="*/ 0 h 1099185"/>
                    <a:gd name="connsiteX31" fmla="*/ 481965 w 661035"/>
                    <a:gd name="connsiteY31" fmla="*/ 141922 h 1099185"/>
                    <a:gd name="connsiteX32" fmla="*/ 575310 w 661035"/>
                    <a:gd name="connsiteY32" fmla="*/ 214313 h 1099185"/>
                    <a:gd name="connsiteX33" fmla="*/ 661035 w 661035"/>
                    <a:gd name="connsiteY33" fmla="*/ 504825 h 1099185"/>
                    <a:gd name="connsiteX34" fmla="*/ 621030 w 661035"/>
                    <a:gd name="connsiteY34" fmla="*/ 739140 h 1099185"/>
                    <a:gd name="connsiteX35" fmla="*/ 360045 w 661035"/>
                    <a:gd name="connsiteY35" fmla="*/ 597218 h 1099185"/>
                    <a:gd name="connsiteX36" fmla="*/ 400050 w 661035"/>
                    <a:gd name="connsiteY36" fmla="*/ 362902 h 1099185"/>
                    <a:gd name="connsiteX37" fmla="*/ 314325 w 661035"/>
                    <a:gd name="connsiteY37" fmla="*/ 72390 h 1099185"/>
                    <a:gd name="connsiteX38" fmla="*/ 220980 w 661035"/>
                    <a:gd name="connsiteY38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319088 w 661035"/>
                    <a:gd name="connsiteY14" fmla="*/ 1077277 h 1099185"/>
                    <a:gd name="connsiteX15" fmla="*/ 260985 w 661035"/>
                    <a:gd name="connsiteY15" fmla="*/ 1099185 h 1099185"/>
                    <a:gd name="connsiteX16" fmla="*/ 0 w 661035"/>
                    <a:gd name="connsiteY16" fmla="*/ 957262 h 1099185"/>
                    <a:gd name="connsiteX17" fmla="*/ 59055 w 661035"/>
                    <a:gd name="connsiteY17" fmla="*/ 935355 h 1099185"/>
                    <a:gd name="connsiteX18" fmla="*/ 60008 w 661035"/>
                    <a:gd name="connsiteY18" fmla="*/ 935355 h 1099185"/>
                    <a:gd name="connsiteX19" fmla="*/ 135745 w 661035"/>
                    <a:gd name="connsiteY19" fmla="*/ 891807 h 1099185"/>
                    <a:gd name="connsiteX20" fmla="*/ 135255 w 661035"/>
                    <a:gd name="connsiteY20" fmla="*/ 891540 h 1099185"/>
                    <a:gd name="connsiteX21" fmla="*/ 190500 w 661035"/>
                    <a:gd name="connsiteY21" fmla="*/ 847725 h 1099185"/>
                    <a:gd name="connsiteX22" fmla="*/ 239078 w 661035"/>
                    <a:gd name="connsiteY22" fmla="*/ 799148 h 1099185"/>
                    <a:gd name="connsiteX23" fmla="*/ 239078 w 661035"/>
                    <a:gd name="connsiteY23" fmla="*/ 798196 h 1099185"/>
                    <a:gd name="connsiteX24" fmla="*/ 277307 w 661035"/>
                    <a:gd name="connsiteY24" fmla="*/ 750642 h 1099185"/>
                    <a:gd name="connsiteX25" fmla="*/ 277178 w 661035"/>
                    <a:gd name="connsiteY25" fmla="*/ 750571 h 1099185"/>
                    <a:gd name="connsiteX26" fmla="*/ 284798 w 661035"/>
                    <a:gd name="connsiteY26" fmla="*/ 740093 h 1099185"/>
                    <a:gd name="connsiteX27" fmla="*/ 323850 w 661035"/>
                    <a:gd name="connsiteY27" fmla="*/ 676275 h 1099185"/>
                    <a:gd name="connsiteX28" fmla="*/ 359092 w 661035"/>
                    <a:gd name="connsiteY28" fmla="*/ 597218 h 1099185"/>
                    <a:gd name="connsiteX29" fmla="*/ 220980 w 661035"/>
                    <a:gd name="connsiteY29" fmla="*/ 0 h 1099185"/>
                    <a:gd name="connsiteX30" fmla="*/ 481965 w 661035"/>
                    <a:gd name="connsiteY30" fmla="*/ 141922 h 1099185"/>
                    <a:gd name="connsiteX31" fmla="*/ 575310 w 661035"/>
                    <a:gd name="connsiteY31" fmla="*/ 214313 h 1099185"/>
                    <a:gd name="connsiteX32" fmla="*/ 661035 w 661035"/>
                    <a:gd name="connsiteY32" fmla="*/ 504825 h 1099185"/>
                    <a:gd name="connsiteX33" fmla="*/ 621030 w 661035"/>
                    <a:gd name="connsiteY33" fmla="*/ 739140 h 1099185"/>
                    <a:gd name="connsiteX34" fmla="*/ 360045 w 661035"/>
                    <a:gd name="connsiteY34" fmla="*/ 597218 h 1099185"/>
                    <a:gd name="connsiteX35" fmla="*/ 400050 w 661035"/>
                    <a:gd name="connsiteY35" fmla="*/ 362902 h 1099185"/>
                    <a:gd name="connsiteX36" fmla="*/ 314325 w 661035"/>
                    <a:gd name="connsiteY36" fmla="*/ 72390 h 1099185"/>
                    <a:gd name="connsiteX37" fmla="*/ 220980 w 661035"/>
                    <a:gd name="connsiteY37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319088 w 661035"/>
                    <a:gd name="connsiteY13" fmla="*/ 1077277 h 1099185"/>
                    <a:gd name="connsiteX14" fmla="*/ 260985 w 661035"/>
                    <a:gd name="connsiteY14" fmla="*/ 1099185 h 1099185"/>
                    <a:gd name="connsiteX15" fmla="*/ 0 w 661035"/>
                    <a:gd name="connsiteY15" fmla="*/ 957262 h 1099185"/>
                    <a:gd name="connsiteX16" fmla="*/ 59055 w 661035"/>
                    <a:gd name="connsiteY16" fmla="*/ 935355 h 1099185"/>
                    <a:gd name="connsiteX17" fmla="*/ 60008 w 661035"/>
                    <a:gd name="connsiteY17" fmla="*/ 935355 h 1099185"/>
                    <a:gd name="connsiteX18" fmla="*/ 135745 w 661035"/>
                    <a:gd name="connsiteY18" fmla="*/ 891807 h 1099185"/>
                    <a:gd name="connsiteX19" fmla="*/ 135255 w 661035"/>
                    <a:gd name="connsiteY19" fmla="*/ 891540 h 1099185"/>
                    <a:gd name="connsiteX20" fmla="*/ 190500 w 661035"/>
                    <a:gd name="connsiteY20" fmla="*/ 847725 h 1099185"/>
                    <a:gd name="connsiteX21" fmla="*/ 239078 w 661035"/>
                    <a:gd name="connsiteY21" fmla="*/ 799148 h 1099185"/>
                    <a:gd name="connsiteX22" fmla="*/ 239078 w 661035"/>
                    <a:gd name="connsiteY22" fmla="*/ 798196 h 1099185"/>
                    <a:gd name="connsiteX23" fmla="*/ 277307 w 661035"/>
                    <a:gd name="connsiteY23" fmla="*/ 750642 h 1099185"/>
                    <a:gd name="connsiteX24" fmla="*/ 277178 w 661035"/>
                    <a:gd name="connsiteY24" fmla="*/ 750571 h 1099185"/>
                    <a:gd name="connsiteX25" fmla="*/ 284798 w 661035"/>
                    <a:gd name="connsiteY25" fmla="*/ 740093 h 1099185"/>
                    <a:gd name="connsiteX26" fmla="*/ 323850 w 661035"/>
                    <a:gd name="connsiteY26" fmla="*/ 676275 h 1099185"/>
                    <a:gd name="connsiteX27" fmla="*/ 359092 w 661035"/>
                    <a:gd name="connsiteY27" fmla="*/ 597218 h 1099185"/>
                    <a:gd name="connsiteX28" fmla="*/ 220980 w 661035"/>
                    <a:gd name="connsiteY28" fmla="*/ 0 h 1099185"/>
                    <a:gd name="connsiteX29" fmla="*/ 481965 w 661035"/>
                    <a:gd name="connsiteY29" fmla="*/ 141922 h 1099185"/>
                    <a:gd name="connsiteX30" fmla="*/ 575310 w 661035"/>
                    <a:gd name="connsiteY30" fmla="*/ 214313 h 1099185"/>
                    <a:gd name="connsiteX31" fmla="*/ 661035 w 661035"/>
                    <a:gd name="connsiteY31" fmla="*/ 504825 h 1099185"/>
                    <a:gd name="connsiteX32" fmla="*/ 621030 w 661035"/>
                    <a:gd name="connsiteY32" fmla="*/ 739140 h 1099185"/>
                    <a:gd name="connsiteX33" fmla="*/ 360045 w 661035"/>
                    <a:gd name="connsiteY33" fmla="*/ 597218 h 1099185"/>
                    <a:gd name="connsiteX34" fmla="*/ 400050 w 661035"/>
                    <a:gd name="connsiteY34" fmla="*/ 362902 h 1099185"/>
                    <a:gd name="connsiteX35" fmla="*/ 314325 w 661035"/>
                    <a:gd name="connsiteY35" fmla="*/ 72390 h 1099185"/>
                    <a:gd name="connsiteX36" fmla="*/ 220980 w 661035"/>
                    <a:gd name="connsiteY36" fmla="*/ 0 h 1099185"/>
                    <a:gd name="connsiteX0" fmla="*/ 359092 w 661035"/>
                    <a:gd name="connsiteY0" fmla="*/ 597218 h 1112468"/>
                    <a:gd name="connsiteX1" fmla="*/ 620078 w 661035"/>
                    <a:gd name="connsiteY1" fmla="*/ 739140 h 1112468"/>
                    <a:gd name="connsiteX2" fmla="*/ 584835 w 661035"/>
                    <a:gd name="connsiteY2" fmla="*/ 818198 h 1112468"/>
                    <a:gd name="connsiteX3" fmla="*/ 584836 w 661035"/>
                    <a:gd name="connsiteY3" fmla="*/ 818198 h 1112468"/>
                    <a:gd name="connsiteX4" fmla="*/ 545783 w 661035"/>
                    <a:gd name="connsiteY4" fmla="*/ 882015 h 1112468"/>
                    <a:gd name="connsiteX5" fmla="*/ 538930 w 661035"/>
                    <a:gd name="connsiteY5" fmla="*/ 891439 h 1112468"/>
                    <a:gd name="connsiteX6" fmla="*/ 539116 w 661035"/>
                    <a:gd name="connsiteY6" fmla="*/ 891540 h 1112468"/>
                    <a:gd name="connsiteX7" fmla="*/ 500063 w 661035"/>
                    <a:gd name="connsiteY7" fmla="*/ 940118 h 1112468"/>
                    <a:gd name="connsiteX8" fmla="*/ 500063 w 661035"/>
                    <a:gd name="connsiteY8" fmla="*/ 941070 h 1112468"/>
                    <a:gd name="connsiteX9" fmla="*/ 451485 w 661035"/>
                    <a:gd name="connsiteY9" fmla="*/ 989648 h 1112468"/>
                    <a:gd name="connsiteX10" fmla="*/ 396629 w 661035"/>
                    <a:gd name="connsiteY10" fmla="*/ 1033155 h 1112468"/>
                    <a:gd name="connsiteX11" fmla="*/ 397193 w 661035"/>
                    <a:gd name="connsiteY11" fmla="*/ 1033462 h 1112468"/>
                    <a:gd name="connsiteX12" fmla="*/ 320041 w 661035"/>
                    <a:gd name="connsiteY12" fmla="*/ 1076325 h 1112468"/>
                    <a:gd name="connsiteX13" fmla="*/ 319088 w 661035"/>
                    <a:gd name="connsiteY13" fmla="*/ 1077277 h 1112468"/>
                    <a:gd name="connsiteX14" fmla="*/ 247796 w 661035"/>
                    <a:gd name="connsiteY14" fmla="*/ 1112468 h 1112468"/>
                    <a:gd name="connsiteX15" fmla="*/ 0 w 661035"/>
                    <a:gd name="connsiteY15" fmla="*/ 957262 h 1112468"/>
                    <a:gd name="connsiteX16" fmla="*/ 59055 w 661035"/>
                    <a:gd name="connsiteY16" fmla="*/ 935355 h 1112468"/>
                    <a:gd name="connsiteX17" fmla="*/ 60008 w 661035"/>
                    <a:gd name="connsiteY17" fmla="*/ 935355 h 1112468"/>
                    <a:gd name="connsiteX18" fmla="*/ 135745 w 661035"/>
                    <a:gd name="connsiteY18" fmla="*/ 891807 h 1112468"/>
                    <a:gd name="connsiteX19" fmla="*/ 135255 w 661035"/>
                    <a:gd name="connsiteY19" fmla="*/ 891540 h 1112468"/>
                    <a:gd name="connsiteX20" fmla="*/ 190500 w 661035"/>
                    <a:gd name="connsiteY20" fmla="*/ 847725 h 1112468"/>
                    <a:gd name="connsiteX21" fmla="*/ 239078 w 661035"/>
                    <a:gd name="connsiteY21" fmla="*/ 799148 h 1112468"/>
                    <a:gd name="connsiteX22" fmla="*/ 239078 w 661035"/>
                    <a:gd name="connsiteY22" fmla="*/ 798196 h 1112468"/>
                    <a:gd name="connsiteX23" fmla="*/ 277307 w 661035"/>
                    <a:gd name="connsiteY23" fmla="*/ 750642 h 1112468"/>
                    <a:gd name="connsiteX24" fmla="*/ 277178 w 661035"/>
                    <a:gd name="connsiteY24" fmla="*/ 750571 h 1112468"/>
                    <a:gd name="connsiteX25" fmla="*/ 284798 w 661035"/>
                    <a:gd name="connsiteY25" fmla="*/ 740093 h 1112468"/>
                    <a:gd name="connsiteX26" fmla="*/ 323850 w 661035"/>
                    <a:gd name="connsiteY26" fmla="*/ 676275 h 1112468"/>
                    <a:gd name="connsiteX27" fmla="*/ 359092 w 661035"/>
                    <a:gd name="connsiteY27" fmla="*/ 597218 h 1112468"/>
                    <a:gd name="connsiteX28" fmla="*/ 220980 w 661035"/>
                    <a:gd name="connsiteY28" fmla="*/ 0 h 1112468"/>
                    <a:gd name="connsiteX29" fmla="*/ 481965 w 661035"/>
                    <a:gd name="connsiteY29" fmla="*/ 141922 h 1112468"/>
                    <a:gd name="connsiteX30" fmla="*/ 575310 w 661035"/>
                    <a:gd name="connsiteY30" fmla="*/ 214313 h 1112468"/>
                    <a:gd name="connsiteX31" fmla="*/ 661035 w 661035"/>
                    <a:gd name="connsiteY31" fmla="*/ 504825 h 1112468"/>
                    <a:gd name="connsiteX32" fmla="*/ 621030 w 661035"/>
                    <a:gd name="connsiteY32" fmla="*/ 739140 h 1112468"/>
                    <a:gd name="connsiteX33" fmla="*/ 360045 w 661035"/>
                    <a:gd name="connsiteY33" fmla="*/ 597218 h 1112468"/>
                    <a:gd name="connsiteX34" fmla="*/ 400050 w 661035"/>
                    <a:gd name="connsiteY34" fmla="*/ 362902 h 1112468"/>
                    <a:gd name="connsiteX35" fmla="*/ 314325 w 661035"/>
                    <a:gd name="connsiteY35" fmla="*/ 72390 h 1112468"/>
                    <a:gd name="connsiteX36" fmla="*/ 220980 w 661035"/>
                    <a:gd name="connsiteY36" fmla="*/ 0 h 1112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61035" h="1112468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47796" y="1112468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16E10B06-9365-4B69-A9B2-58D853DD4805}"/>
                    </a:ext>
                  </a:extLst>
                </p:cNvPr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id="{8D2508CC-9580-4CDC-B945-0527D9CD8BCF}"/>
                    </a:ext>
                  </a:extLst>
                </p:cNvPr>
                <p:cNvSpPr/>
                <p:nvPr/>
              </p:nvSpPr>
              <p:spPr>
                <a:xfrm>
                  <a:off x="2707091" y="3532163"/>
                  <a:ext cx="257175" cy="1238250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id="{9A6B4527-6C1D-4E70-B70D-060BB6FDCE5C}"/>
                    </a:ext>
                  </a:extLst>
                </p:cNvPr>
                <p:cNvSpPr/>
                <p:nvPr/>
              </p:nvSpPr>
              <p:spPr>
                <a:xfrm>
                  <a:off x="3110832" y="2270955"/>
                  <a:ext cx="457201" cy="495301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BBF6ECC9-4158-4E48-87FB-675A6F827C3F}"/>
                    </a:ext>
                  </a:extLst>
                </p:cNvPr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EF0C6BF0-8D21-43BB-A8C3-ADC1E2594500}"/>
                    </a:ext>
                  </a:extLst>
                </p:cNvPr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323751 w 603786"/>
                    <a:gd name="connsiteY4" fmla="*/ 66771 h 218219"/>
                    <a:gd name="connsiteX5" fmla="*/ 0 w 603786"/>
                    <a:gd name="connsiteY5" fmla="*/ 0 h 218219"/>
                    <a:gd name="connsiteX6" fmla="*/ 100965 w 603786"/>
                    <a:gd name="connsiteY6" fmla="*/ 2857 h 218219"/>
                    <a:gd name="connsiteX7" fmla="*/ 102772 w 603786"/>
                    <a:gd name="connsiteY7" fmla="*/ 3833 h 218219"/>
                    <a:gd name="connsiteX8" fmla="*/ 214213 w 603786"/>
                    <a:gd name="connsiteY8" fmla="*/ 22860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16" fmla="*/ 0 w 603786"/>
                    <a:gd name="connsiteY16" fmla="*/ 0 h 218219"/>
                    <a:gd name="connsiteX0" fmla="*/ 323751 w 603786"/>
                    <a:gd name="connsiteY0" fmla="*/ 66771 h 218219"/>
                    <a:gd name="connsiteX1" fmla="*/ 603786 w 603786"/>
                    <a:gd name="connsiteY1" fmla="*/ 218219 h 218219"/>
                    <a:gd name="connsiteX2" fmla="*/ 584736 w 603786"/>
                    <a:gd name="connsiteY2" fmla="*/ 208694 h 218219"/>
                    <a:gd name="connsiteX3" fmla="*/ 323751 w 603786"/>
                    <a:gd name="connsiteY3" fmla="*/ 66771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323751 w 603786"/>
                    <a:gd name="connsiteY8" fmla="*/ 66772 h 218219"/>
                    <a:gd name="connsiteX9" fmla="*/ 584736 w 603786"/>
                    <a:gd name="connsiteY9" fmla="*/ 208695 h 218219"/>
                    <a:gd name="connsiteX10" fmla="*/ 475198 w 603786"/>
                    <a:gd name="connsiteY10" fmla="*/ 168690 h 218219"/>
                    <a:gd name="connsiteX11" fmla="*/ 464489 w 603786"/>
                    <a:gd name="connsiteY11" fmla="*/ 162866 h 218219"/>
                    <a:gd name="connsiteX12" fmla="*/ 358041 w 603786"/>
                    <a:gd name="connsiteY12" fmla="*/ 143827 h 218219"/>
                    <a:gd name="connsiteX13" fmla="*/ 357901 w 603786"/>
                    <a:gd name="connsiteY13" fmla="*/ 143751 h 218219"/>
                    <a:gd name="connsiteX14" fmla="*/ 260033 w 603786"/>
                    <a:gd name="connsiteY14" fmla="*/ 141922 h 218219"/>
                    <a:gd name="connsiteX15" fmla="*/ 0 w 603786"/>
                    <a:gd name="connsiteY15" fmla="*/ 0 h 218219"/>
                    <a:gd name="connsiteX0" fmla="*/ 323751 w 584736"/>
                    <a:gd name="connsiteY0" fmla="*/ 66771 h 208695"/>
                    <a:gd name="connsiteX1" fmla="*/ 584736 w 584736"/>
                    <a:gd name="connsiteY1" fmla="*/ 208694 h 208695"/>
                    <a:gd name="connsiteX2" fmla="*/ 323751 w 584736"/>
                    <a:gd name="connsiteY2" fmla="*/ 66771 h 208695"/>
                    <a:gd name="connsiteX3" fmla="*/ 0 w 584736"/>
                    <a:gd name="connsiteY3" fmla="*/ 0 h 208695"/>
                    <a:gd name="connsiteX4" fmla="*/ 100965 w 584736"/>
                    <a:gd name="connsiteY4" fmla="*/ 2857 h 208695"/>
                    <a:gd name="connsiteX5" fmla="*/ 102772 w 584736"/>
                    <a:gd name="connsiteY5" fmla="*/ 3833 h 208695"/>
                    <a:gd name="connsiteX6" fmla="*/ 214213 w 584736"/>
                    <a:gd name="connsiteY6" fmla="*/ 22860 h 208695"/>
                    <a:gd name="connsiteX7" fmla="*/ 323751 w 584736"/>
                    <a:gd name="connsiteY7" fmla="*/ 66772 h 208695"/>
                    <a:gd name="connsiteX8" fmla="*/ 584736 w 584736"/>
                    <a:gd name="connsiteY8" fmla="*/ 208695 h 208695"/>
                    <a:gd name="connsiteX9" fmla="*/ 475198 w 584736"/>
                    <a:gd name="connsiteY9" fmla="*/ 168690 h 208695"/>
                    <a:gd name="connsiteX10" fmla="*/ 464489 w 584736"/>
                    <a:gd name="connsiteY10" fmla="*/ 162866 h 208695"/>
                    <a:gd name="connsiteX11" fmla="*/ 358041 w 584736"/>
                    <a:gd name="connsiteY11" fmla="*/ 143827 h 208695"/>
                    <a:gd name="connsiteX12" fmla="*/ 357901 w 584736"/>
                    <a:gd name="connsiteY12" fmla="*/ 143751 h 208695"/>
                    <a:gd name="connsiteX13" fmla="*/ 260033 w 584736"/>
                    <a:gd name="connsiteY13" fmla="*/ 141922 h 208695"/>
                    <a:gd name="connsiteX14" fmla="*/ 0 w 584736"/>
                    <a:gd name="connsiteY14" fmla="*/ 0 h 208695"/>
                    <a:gd name="connsiteX0" fmla="*/ 323751 w 615997"/>
                    <a:gd name="connsiteY0" fmla="*/ 66771 h 216510"/>
                    <a:gd name="connsiteX1" fmla="*/ 584736 w 615997"/>
                    <a:gd name="connsiteY1" fmla="*/ 208694 h 216510"/>
                    <a:gd name="connsiteX2" fmla="*/ 323751 w 615997"/>
                    <a:gd name="connsiteY2" fmla="*/ 66771 h 216510"/>
                    <a:gd name="connsiteX3" fmla="*/ 0 w 615997"/>
                    <a:gd name="connsiteY3" fmla="*/ 0 h 216510"/>
                    <a:gd name="connsiteX4" fmla="*/ 100965 w 615997"/>
                    <a:gd name="connsiteY4" fmla="*/ 2857 h 216510"/>
                    <a:gd name="connsiteX5" fmla="*/ 102772 w 615997"/>
                    <a:gd name="connsiteY5" fmla="*/ 3833 h 216510"/>
                    <a:gd name="connsiteX6" fmla="*/ 214213 w 615997"/>
                    <a:gd name="connsiteY6" fmla="*/ 22860 h 216510"/>
                    <a:gd name="connsiteX7" fmla="*/ 323751 w 615997"/>
                    <a:gd name="connsiteY7" fmla="*/ 66772 h 216510"/>
                    <a:gd name="connsiteX8" fmla="*/ 615997 w 615997"/>
                    <a:gd name="connsiteY8" fmla="*/ 216510 h 216510"/>
                    <a:gd name="connsiteX9" fmla="*/ 475198 w 615997"/>
                    <a:gd name="connsiteY9" fmla="*/ 168690 h 216510"/>
                    <a:gd name="connsiteX10" fmla="*/ 464489 w 615997"/>
                    <a:gd name="connsiteY10" fmla="*/ 162866 h 216510"/>
                    <a:gd name="connsiteX11" fmla="*/ 358041 w 615997"/>
                    <a:gd name="connsiteY11" fmla="*/ 143827 h 216510"/>
                    <a:gd name="connsiteX12" fmla="*/ 357901 w 615997"/>
                    <a:gd name="connsiteY12" fmla="*/ 143751 h 216510"/>
                    <a:gd name="connsiteX13" fmla="*/ 260033 w 615997"/>
                    <a:gd name="connsiteY13" fmla="*/ 141922 h 216510"/>
                    <a:gd name="connsiteX14" fmla="*/ 0 w 615997"/>
                    <a:gd name="connsiteY14" fmla="*/ 0 h 216510"/>
                    <a:gd name="connsiteX0" fmla="*/ 323751 w 618767"/>
                    <a:gd name="connsiteY0" fmla="*/ 66771 h 219303"/>
                    <a:gd name="connsiteX1" fmla="*/ 584736 w 618767"/>
                    <a:gd name="connsiteY1" fmla="*/ 208694 h 219303"/>
                    <a:gd name="connsiteX2" fmla="*/ 323751 w 618767"/>
                    <a:gd name="connsiteY2" fmla="*/ 66771 h 219303"/>
                    <a:gd name="connsiteX3" fmla="*/ 0 w 618767"/>
                    <a:gd name="connsiteY3" fmla="*/ 0 h 219303"/>
                    <a:gd name="connsiteX4" fmla="*/ 100965 w 618767"/>
                    <a:gd name="connsiteY4" fmla="*/ 2857 h 219303"/>
                    <a:gd name="connsiteX5" fmla="*/ 102772 w 618767"/>
                    <a:gd name="connsiteY5" fmla="*/ 3833 h 219303"/>
                    <a:gd name="connsiteX6" fmla="*/ 214213 w 618767"/>
                    <a:gd name="connsiteY6" fmla="*/ 22860 h 219303"/>
                    <a:gd name="connsiteX7" fmla="*/ 323751 w 618767"/>
                    <a:gd name="connsiteY7" fmla="*/ 66772 h 219303"/>
                    <a:gd name="connsiteX8" fmla="*/ 615997 w 618767"/>
                    <a:gd name="connsiteY8" fmla="*/ 216510 h 219303"/>
                    <a:gd name="connsiteX9" fmla="*/ 464489 w 618767"/>
                    <a:gd name="connsiteY9" fmla="*/ 162866 h 219303"/>
                    <a:gd name="connsiteX10" fmla="*/ 358041 w 618767"/>
                    <a:gd name="connsiteY10" fmla="*/ 143827 h 219303"/>
                    <a:gd name="connsiteX11" fmla="*/ 357901 w 618767"/>
                    <a:gd name="connsiteY11" fmla="*/ 143751 h 219303"/>
                    <a:gd name="connsiteX12" fmla="*/ 260033 w 618767"/>
                    <a:gd name="connsiteY12" fmla="*/ 141922 h 219303"/>
                    <a:gd name="connsiteX13" fmla="*/ 0 w 618767"/>
                    <a:gd name="connsiteY13" fmla="*/ 0 h 219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id="{5D793B9B-6AC8-4549-9ADB-1E3DF2E2FC47}"/>
                    </a:ext>
                  </a:extLst>
                </p:cNvPr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id="{4CEC876C-6B44-4AFA-B48D-6DFA5BCE9067}"/>
                    </a:ext>
                  </a:extLst>
                </p:cNvPr>
                <p:cNvSpPr/>
                <p:nvPr/>
              </p:nvSpPr>
              <p:spPr>
                <a:xfrm>
                  <a:off x="2708898" y="1774680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272DC14-6DAF-4A56-A5A6-221189C61401}"/>
                  </a:ext>
                </a:extLst>
              </p:cNvPr>
              <p:cNvSpPr/>
              <p:nvPr/>
            </p:nvSpPr>
            <p:spPr>
              <a:xfrm>
                <a:off x="12579689" y="4661548"/>
                <a:ext cx="730421" cy="1493305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7901E2D7-C583-4CE2-8F51-5C524CC1CAA9}"/>
                  </a:ext>
                </a:extLst>
              </p:cNvPr>
              <p:cNvGrpSpPr/>
              <p:nvPr/>
            </p:nvGrpSpPr>
            <p:grpSpPr>
              <a:xfrm>
                <a:off x="12470968" y="4620148"/>
                <a:ext cx="435759" cy="1352099"/>
                <a:chOff x="1968987" y="1811829"/>
                <a:chExt cx="1022846" cy="3173751"/>
              </a:xfrm>
              <a:solidFill>
                <a:schemeClr val="bg1"/>
              </a:solidFill>
            </p:grpSpPr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E6067227-37CF-4C14-B006-6E00ABFD280C}"/>
                    </a:ext>
                  </a:extLst>
                </p:cNvPr>
                <p:cNvSpPr/>
                <p:nvPr/>
              </p:nvSpPr>
              <p:spPr>
                <a:xfrm>
                  <a:off x="1975571" y="4195005"/>
                  <a:ext cx="600075" cy="790575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BE5BB590-239F-4213-8DC4-103945DFEB36}"/>
                    </a:ext>
                  </a:extLst>
                </p:cNvPr>
                <p:cNvSpPr/>
                <p:nvPr/>
              </p:nvSpPr>
              <p:spPr>
                <a:xfrm>
                  <a:off x="1968987" y="4089376"/>
                  <a:ext cx="581026" cy="247649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C7137044-11D7-4101-800A-6BE9664CBF25}"/>
                    </a:ext>
                  </a:extLst>
                </p:cNvPr>
                <p:cNvSpPr/>
                <p:nvPr/>
              </p:nvSpPr>
              <p:spPr>
                <a:xfrm>
                  <a:off x="2051714" y="1973775"/>
                  <a:ext cx="940119" cy="1580196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63" fmla="*/ 679133 w 940118"/>
                    <a:gd name="connsiteY63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422910 w 940118"/>
                    <a:gd name="connsiteY22" fmla="*/ 483870 h 1580197"/>
                    <a:gd name="connsiteX23" fmla="*/ 367665 w 940118"/>
                    <a:gd name="connsiteY23" fmla="*/ 572453 h 1580197"/>
                    <a:gd name="connsiteX24" fmla="*/ 368618 w 940118"/>
                    <a:gd name="connsiteY24" fmla="*/ 573405 h 1580197"/>
                    <a:gd name="connsiteX25" fmla="*/ 317183 w 940118"/>
                    <a:gd name="connsiteY25" fmla="*/ 684847 h 1580197"/>
                    <a:gd name="connsiteX26" fmla="*/ 305241 w 940118"/>
                    <a:gd name="connsiteY26" fmla="*/ 678329 h 1580197"/>
                    <a:gd name="connsiteX27" fmla="*/ 305235 w 940118"/>
                    <a:gd name="connsiteY27" fmla="*/ 678350 h 1580197"/>
                    <a:gd name="connsiteX28" fmla="*/ 317183 w 940118"/>
                    <a:gd name="connsiteY28" fmla="*/ 684847 h 1580197"/>
                    <a:gd name="connsiteX29" fmla="*/ 260985 w 940118"/>
                    <a:gd name="connsiteY29" fmla="*/ 1014413 h 1580197"/>
                    <a:gd name="connsiteX30" fmla="*/ 342900 w 940118"/>
                    <a:gd name="connsiteY30" fmla="*/ 1373505 h 1580197"/>
                    <a:gd name="connsiteX31" fmla="*/ 546735 w 940118"/>
                    <a:gd name="connsiteY31" fmla="*/ 1580197 h 1580197"/>
                    <a:gd name="connsiteX32" fmla="*/ 285750 w 940118"/>
                    <a:gd name="connsiteY32" fmla="*/ 1438275 h 1580197"/>
                    <a:gd name="connsiteX33" fmla="*/ 81915 w 940118"/>
                    <a:gd name="connsiteY33" fmla="*/ 1231583 h 1580197"/>
                    <a:gd name="connsiteX34" fmla="*/ 0 w 940118"/>
                    <a:gd name="connsiteY34" fmla="*/ 872490 h 1580197"/>
                    <a:gd name="connsiteX35" fmla="*/ 56197 w 940118"/>
                    <a:gd name="connsiteY35" fmla="*/ 542925 h 1580197"/>
                    <a:gd name="connsiteX36" fmla="*/ 62441 w 940118"/>
                    <a:gd name="connsiteY36" fmla="*/ 546321 h 1580197"/>
                    <a:gd name="connsiteX37" fmla="*/ 62617 w 940118"/>
                    <a:gd name="connsiteY37" fmla="*/ 545909 h 1580197"/>
                    <a:gd name="connsiteX38" fmla="*/ 57150 w 940118"/>
                    <a:gd name="connsiteY38" fmla="*/ 542925 h 1580197"/>
                    <a:gd name="connsiteX39" fmla="*/ 107444 w 940118"/>
                    <a:gd name="connsiteY39" fmla="*/ 431896 h 1580197"/>
                    <a:gd name="connsiteX40" fmla="*/ 106680 w 940118"/>
                    <a:gd name="connsiteY40" fmla="*/ 431483 h 1580197"/>
                    <a:gd name="connsiteX41" fmla="*/ 161925 w 940118"/>
                    <a:gd name="connsiteY41" fmla="*/ 341948 h 1580197"/>
                    <a:gd name="connsiteX42" fmla="*/ 171758 w 940118"/>
                    <a:gd name="connsiteY42" fmla="*/ 347295 h 1580197"/>
                    <a:gd name="connsiteX43" fmla="*/ 171778 w 940118"/>
                    <a:gd name="connsiteY43" fmla="*/ 347270 h 1580197"/>
                    <a:gd name="connsiteX44" fmla="*/ 161925 w 940118"/>
                    <a:gd name="connsiteY44" fmla="*/ 341948 h 1580197"/>
                    <a:gd name="connsiteX45" fmla="*/ 227648 w 940118"/>
                    <a:gd name="connsiteY45" fmla="*/ 258128 h 1580197"/>
                    <a:gd name="connsiteX46" fmla="*/ 239906 w 940118"/>
                    <a:gd name="connsiteY46" fmla="*/ 264794 h 1580197"/>
                    <a:gd name="connsiteX47" fmla="*/ 240267 w 940118"/>
                    <a:gd name="connsiteY47" fmla="*/ 264453 h 1580197"/>
                    <a:gd name="connsiteX48" fmla="*/ 228600 w 940118"/>
                    <a:gd name="connsiteY48" fmla="*/ 258128 h 1580197"/>
                    <a:gd name="connsiteX49" fmla="*/ 242888 w 940118"/>
                    <a:gd name="connsiteY49" fmla="*/ 241935 h 1580197"/>
                    <a:gd name="connsiteX50" fmla="*/ 287315 w 940118"/>
                    <a:gd name="connsiteY50" fmla="*/ 198453 h 1580197"/>
                    <a:gd name="connsiteX51" fmla="*/ 286702 w 940118"/>
                    <a:gd name="connsiteY51" fmla="*/ 198120 h 1580197"/>
                    <a:gd name="connsiteX52" fmla="*/ 359092 w 940118"/>
                    <a:gd name="connsiteY52" fmla="*/ 140970 h 1580197"/>
                    <a:gd name="connsiteX53" fmla="*/ 378434 w 940118"/>
                    <a:gd name="connsiteY53" fmla="*/ 151488 h 1580197"/>
                    <a:gd name="connsiteX54" fmla="*/ 378837 w 940118"/>
                    <a:gd name="connsiteY54" fmla="*/ 151226 h 1580197"/>
                    <a:gd name="connsiteX55" fmla="*/ 360045 w 940118"/>
                    <a:gd name="connsiteY55" fmla="*/ 140970 h 1580197"/>
                    <a:gd name="connsiteX56" fmla="*/ 486263 w 940118"/>
                    <a:gd name="connsiteY56" fmla="*/ 68845 h 1580197"/>
                    <a:gd name="connsiteX57" fmla="*/ 485775 w 940118"/>
                    <a:gd name="connsiteY57" fmla="*/ 68580 h 1580197"/>
                    <a:gd name="connsiteX58" fmla="*/ 572452 w 940118"/>
                    <a:gd name="connsiteY58" fmla="*/ 32385 h 1580197"/>
                    <a:gd name="connsiteX59" fmla="*/ 595123 w 940118"/>
                    <a:gd name="connsiteY59" fmla="*/ 44713 h 1580197"/>
                    <a:gd name="connsiteX60" fmla="*/ 595672 w 940118"/>
                    <a:gd name="connsiteY60" fmla="*/ 44538 h 1580197"/>
                    <a:gd name="connsiteX61" fmla="*/ 573405 w 940118"/>
                    <a:gd name="connsiteY61" fmla="*/ 32385 h 1580197"/>
                    <a:gd name="connsiteX62" fmla="*/ 679133 w 940118"/>
                    <a:gd name="connsiteY62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391243 w 940118"/>
                    <a:gd name="connsiteY20" fmla="*/ 465814 h 1580197"/>
                    <a:gd name="connsiteX21" fmla="*/ 422910 w 940118"/>
                    <a:gd name="connsiteY21" fmla="*/ 483870 h 1580197"/>
                    <a:gd name="connsiteX22" fmla="*/ 367665 w 940118"/>
                    <a:gd name="connsiteY22" fmla="*/ 572453 h 1580197"/>
                    <a:gd name="connsiteX23" fmla="*/ 368618 w 940118"/>
                    <a:gd name="connsiteY23" fmla="*/ 573405 h 1580197"/>
                    <a:gd name="connsiteX24" fmla="*/ 317183 w 940118"/>
                    <a:gd name="connsiteY24" fmla="*/ 684847 h 1580197"/>
                    <a:gd name="connsiteX25" fmla="*/ 305241 w 940118"/>
                    <a:gd name="connsiteY25" fmla="*/ 678329 h 1580197"/>
                    <a:gd name="connsiteX26" fmla="*/ 305235 w 940118"/>
                    <a:gd name="connsiteY26" fmla="*/ 678350 h 1580197"/>
                    <a:gd name="connsiteX27" fmla="*/ 317183 w 940118"/>
                    <a:gd name="connsiteY27" fmla="*/ 684847 h 1580197"/>
                    <a:gd name="connsiteX28" fmla="*/ 260985 w 940118"/>
                    <a:gd name="connsiteY28" fmla="*/ 1014413 h 1580197"/>
                    <a:gd name="connsiteX29" fmla="*/ 342900 w 940118"/>
                    <a:gd name="connsiteY29" fmla="*/ 1373505 h 1580197"/>
                    <a:gd name="connsiteX30" fmla="*/ 546735 w 940118"/>
                    <a:gd name="connsiteY30" fmla="*/ 1580197 h 1580197"/>
                    <a:gd name="connsiteX31" fmla="*/ 285750 w 940118"/>
                    <a:gd name="connsiteY31" fmla="*/ 1438275 h 1580197"/>
                    <a:gd name="connsiteX32" fmla="*/ 81915 w 940118"/>
                    <a:gd name="connsiteY32" fmla="*/ 1231583 h 1580197"/>
                    <a:gd name="connsiteX33" fmla="*/ 0 w 940118"/>
                    <a:gd name="connsiteY33" fmla="*/ 872490 h 1580197"/>
                    <a:gd name="connsiteX34" fmla="*/ 56197 w 940118"/>
                    <a:gd name="connsiteY34" fmla="*/ 542925 h 1580197"/>
                    <a:gd name="connsiteX35" fmla="*/ 62441 w 940118"/>
                    <a:gd name="connsiteY35" fmla="*/ 546321 h 1580197"/>
                    <a:gd name="connsiteX36" fmla="*/ 62617 w 940118"/>
                    <a:gd name="connsiteY36" fmla="*/ 545909 h 1580197"/>
                    <a:gd name="connsiteX37" fmla="*/ 57150 w 940118"/>
                    <a:gd name="connsiteY37" fmla="*/ 542925 h 1580197"/>
                    <a:gd name="connsiteX38" fmla="*/ 107444 w 940118"/>
                    <a:gd name="connsiteY38" fmla="*/ 431896 h 1580197"/>
                    <a:gd name="connsiteX39" fmla="*/ 106680 w 940118"/>
                    <a:gd name="connsiteY39" fmla="*/ 431483 h 1580197"/>
                    <a:gd name="connsiteX40" fmla="*/ 161925 w 940118"/>
                    <a:gd name="connsiteY40" fmla="*/ 341948 h 1580197"/>
                    <a:gd name="connsiteX41" fmla="*/ 171758 w 940118"/>
                    <a:gd name="connsiteY41" fmla="*/ 347295 h 1580197"/>
                    <a:gd name="connsiteX42" fmla="*/ 171778 w 940118"/>
                    <a:gd name="connsiteY42" fmla="*/ 347270 h 1580197"/>
                    <a:gd name="connsiteX43" fmla="*/ 161925 w 940118"/>
                    <a:gd name="connsiteY43" fmla="*/ 341948 h 1580197"/>
                    <a:gd name="connsiteX44" fmla="*/ 227648 w 940118"/>
                    <a:gd name="connsiteY44" fmla="*/ 258128 h 1580197"/>
                    <a:gd name="connsiteX45" fmla="*/ 239906 w 940118"/>
                    <a:gd name="connsiteY45" fmla="*/ 264794 h 1580197"/>
                    <a:gd name="connsiteX46" fmla="*/ 240267 w 940118"/>
                    <a:gd name="connsiteY46" fmla="*/ 264453 h 1580197"/>
                    <a:gd name="connsiteX47" fmla="*/ 228600 w 940118"/>
                    <a:gd name="connsiteY47" fmla="*/ 258128 h 1580197"/>
                    <a:gd name="connsiteX48" fmla="*/ 242888 w 940118"/>
                    <a:gd name="connsiteY48" fmla="*/ 241935 h 1580197"/>
                    <a:gd name="connsiteX49" fmla="*/ 287315 w 940118"/>
                    <a:gd name="connsiteY49" fmla="*/ 198453 h 1580197"/>
                    <a:gd name="connsiteX50" fmla="*/ 286702 w 940118"/>
                    <a:gd name="connsiteY50" fmla="*/ 198120 h 1580197"/>
                    <a:gd name="connsiteX51" fmla="*/ 359092 w 940118"/>
                    <a:gd name="connsiteY51" fmla="*/ 140970 h 1580197"/>
                    <a:gd name="connsiteX52" fmla="*/ 378434 w 940118"/>
                    <a:gd name="connsiteY52" fmla="*/ 151488 h 1580197"/>
                    <a:gd name="connsiteX53" fmla="*/ 378837 w 940118"/>
                    <a:gd name="connsiteY53" fmla="*/ 151226 h 1580197"/>
                    <a:gd name="connsiteX54" fmla="*/ 360045 w 940118"/>
                    <a:gd name="connsiteY54" fmla="*/ 140970 h 1580197"/>
                    <a:gd name="connsiteX55" fmla="*/ 486263 w 940118"/>
                    <a:gd name="connsiteY55" fmla="*/ 68845 h 1580197"/>
                    <a:gd name="connsiteX56" fmla="*/ 485775 w 940118"/>
                    <a:gd name="connsiteY56" fmla="*/ 68580 h 1580197"/>
                    <a:gd name="connsiteX57" fmla="*/ 572452 w 940118"/>
                    <a:gd name="connsiteY57" fmla="*/ 32385 h 1580197"/>
                    <a:gd name="connsiteX58" fmla="*/ 595123 w 940118"/>
                    <a:gd name="connsiteY58" fmla="*/ 44713 h 1580197"/>
                    <a:gd name="connsiteX59" fmla="*/ 595672 w 940118"/>
                    <a:gd name="connsiteY59" fmla="*/ 44538 h 1580197"/>
                    <a:gd name="connsiteX60" fmla="*/ 573405 w 940118"/>
                    <a:gd name="connsiteY60" fmla="*/ 32385 h 1580197"/>
                    <a:gd name="connsiteX61" fmla="*/ 679133 w 940118"/>
                    <a:gd name="connsiteY61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422910 w 940118"/>
                    <a:gd name="connsiteY20" fmla="*/ 483870 h 1580197"/>
                    <a:gd name="connsiteX21" fmla="*/ 367665 w 940118"/>
                    <a:gd name="connsiteY21" fmla="*/ 572453 h 1580197"/>
                    <a:gd name="connsiteX22" fmla="*/ 368618 w 940118"/>
                    <a:gd name="connsiteY22" fmla="*/ 573405 h 1580197"/>
                    <a:gd name="connsiteX23" fmla="*/ 317183 w 940118"/>
                    <a:gd name="connsiteY23" fmla="*/ 684847 h 1580197"/>
                    <a:gd name="connsiteX24" fmla="*/ 305241 w 940118"/>
                    <a:gd name="connsiteY24" fmla="*/ 678329 h 1580197"/>
                    <a:gd name="connsiteX25" fmla="*/ 305235 w 940118"/>
                    <a:gd name="connsiteY25" fmla="*/ 678350 h 1580197"/>
                    <a:gd name="connsiteX26" fmla="*/ 317183 w 940118"/>
                    <a:gd name="connsiteY26" fmla="*/ 684847 h 1580197"/>
                    <a:gd name="connsiteX27" fmla="*/ 260985 w 940118"/>
                    <a:gd name="connsiteY27" fmla="*/ 1014413 h 1580197"/>
                    <a:gd name="connsiteX28" fmla="*/ 342900 w 940118"/>
                    <a:gd name="connsiteY28" fmla="*/ 1373505 h 1580197"/>
                    <a:gd name="connsiteX29" fmla="*/ 546735 w 940118"/>
                    <a:gd name="connsiteY29" fmla="*/ 1580197 h 1580197"/>
                    <a:gd name="connsiteX30" fmla="*/ 285750 w 940118"/>
                    <a:gd name="connsiteY30" fmla="*/ 1438275 h 1580197"/>
                    <a:gd name="connsiteX31" fmla="*/ 81915 w 940118"/>
                    <a:gd name="connsiteY31" fmla="*/ 1231583 h 1580197"/>
                    <a:gd name="connsiteX32" fmla="*/ 0 w 940118"/>
                    <a:gd name="connsiteY32" fmla="*/ 872490 h 1580197"/>
                    <a:gd name="connsiteX33" fmla="*/ 56197 w 940118"/>
                    <a:gd name="connsiteY33" fmla="*/ 542925 h 1580197"/>
                    <a:gd name="connsiteX34" fmla="*/ 62441 w 940118"/>
                    <a:gd name="connsiteY34" fmla="*/ 546321 h 1580197"/>
                    <a:gd name="connsiteX35" fmla="*/ 62617 w 940118"/>
                    <a:gd name="connsiteY35" fmla="*/ 545909 h 1580197"/>
                    <a:gd name="connsiteX36" fmla="*/ 57150 w 940118"/>
                    <a:gd name="connsiteY36" fmla="*/ 542925 h 1580197"/>
                    <a:gd name="connsiteX37" fmla="*/ 107444 w 940118"/>
                    <a:gd name="connsiteY37" fmla="*/ 431896 h 1580197"/>
                    <a:gd name="connsiteX38" fmla="*/ 106680 w 940118"/>
                    <a:gd name="connsiteY38" fmla="*/ 431483 h 1580197"/>
                    <a:gd name="connsiteX39" fmla="*/ 161925 w 940118"/>
                    <a:gd name="connsiteY39" fmla="*/ 341948 h 1580197"/>
                    <a:gd name="connsiteX40" fmla="*/ 171758 w 940118"/>
                    <a:gd name="connsiteY40" fmla="*/ 347295 h 1580197"/>
                    <a:gd name="connsiteX41" fmla="*/ 171778 w 940118"/>
                    <a:gd name="connsiteY41" fmla="*/ 347270 h 1580197"/>
                    <a:gd name="connsiteX42" fmla="*/ 161925 w 940118"/>
                    <a:gd name="connsiteY42" fmla="*/ 341948 h 1580197"/>
                    <a:gd name="connsiteX43" fmla="*/ 227648 w 940118"/>
                    <a:gd name="connsiteY43" fmla="*/ 258128 h 1580197"/>
                    <a:gd name="connsiteX44" fmla="*/ 239906 w 940118"/>
                    <a:gd name="connsiteY44" fmla="*/ 264794 h 1580197"/>
                    <a:gd name="connsiteX45" fmla="*/ 240267 w 940118"/>
                    <a:gd name="connsiteY45" fmla="*/ 264453 h 1580197"/>
                    <a:gd name="connsiteX46" fmla="*/ 228600 w 940118"/>
                    <a:gd name="connsiteY46" fmla="*/ 258128 h 1580197"/>
                    <a:gd name="connsiteX47" fmla="*/ 242888 w 940118"/>
                    <a:gd name="connsiteY47" fmla="*/ 241935 h 1580197"/>
                    <a:gd name="connsiteX48" fmla="*/ 287315 w 940118"/>
                    <a:gd name="connsiteY48" fmla="*/ 198453 h 1580197"/>
                    <a:gd name="connsiteX49" fmla="*/ 286702 w 940118"/>
                    <a:gd name="connsiteY49" fmla="*/ 198120 h 1580197"/>
                    <a:gd name="connsiteX50" fmla="*/ 359092 w 940118"/>
                    <a:gd name="connsiteY50" fmla="*/ 140970 h 1580197"/>
                    <a:gd name="connsiteX51" fmla="*/ 378434 w 940118"/>
                    <a:gd name="connsiteY51" fmla="*/ 151488 h 1580197"/>
                    <a:gd name="connsiteX52" fmla="*/ 378837 w 940118"/>
                    <a:gd name="connsiteY52" fmla="*/ 151226 h 1580197"/>
                    <a:gd name="connsiteX53" fmla="*/ 360045 w 940118"/>
                    <a:gd name="connsiteY53" fmla="*/ 140970 h 1580197"/>
                    <a:gd name="connsiteX54" fmla="*/ 486263 w 940118"/>
                    <a:gd name="connsiteY54" fmla="*/ 68845 h 1580197"/>
                    <a:gd name="connsiteX55" fmla="*/ 485775 w 940118"/>
                    <a:gd name="connsiteY55" fmla="*/ 68580 h 1580197"/>
                    <a:gd name="connsiteX56" fmla="*/ 572452 w 940118"/>
                    <a:gd name="connsiteY56" fmla="*/ 32385 h 1580197"/>
                    <a:gd name="connsiteX57" fmla="*/ 595123 w 940118"/>
                    <a:gd name="connsiteY57" fmla="*/ 44713 h 1580197"/>
                    <a:gd name="connsiteX58" fmla="*/ 595672 w 940118"/>
                    <a:gd name="connsiteY58" fmla="*/ 44538 h 1580197"/>
                    <a:gd name="connsiteX59" fmla="*/ 573405 w 940118"/>
                    <a:gd name="connsiteY59" fmla="*/ 32385 h 1580197"/>
                    <a:gd name="connsiteX60" fmla="*/ 679133 w 940118"/>
                    <a:gd name="connsiteY60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88633 w 940118"/>
                    <a:gd name="connsiteY17" fmla="*/ 400050 h 1580197"/>
                    <a:gd name="connsiteX18" fmla="*/ 422910 w 940118"/>
                    <a:gd name="connsiteY18" fmla="*/ 482918 h 1580197"/>
                    <a:gd name="connsiteX19" fmla="*/ 422910 w 940118"/>
                    <a:gd name="connsiteY19" fmla="*/ 483870 h 1580197"/>
                    <a:gd name="connsiteX20" fmla="*/ 367665 w 940118"/>
                    <a:gd name="connsiteY20" fmla="*/ 572453 h 1580197"/>
                    <a:gd name="connsiteX21" fmla="*/ 368618 w 940118"/>
                    <a:gd name="connsiteY21" fmla="*/ 573405 h 1580197"/>
                    <a:gd name="connsiteX22" fmla="*/ 317183 w 940118"/>
                    <a:gd name="connsiteY22" fmla="*/ 684847 h 1580197"/>
                    <a:gd name="connsiteX23" fmla="*/ 305241 w 940118"/>
                    <a:gd name="connsiteY23" fmla="*/ 678329 h 1580197"/>
                    <a:gd name="connsiteX24" fmla="*/ 305235 w 940118"/>
                    <a:gd name="connsiteY24" fmla="*/ 678350 h 1580197"/>
                    <a:gd name="connsiteX25" fmla="*/ 317183 w 940118"/>
                    <a:gd name="connsiteY25" fmla="*/ 684847 h 1580197"/>
                    <a:gd name="connsiteX26" fmla="*/ 260985 w 940118"/>
                    <a:gd name="connsiteY26" fmla="*/ 1014413 h 1580197"/>
                    <a:gd name="connsiteX27" fmla="*/ 342900 w 940118"/>
                    <a:gd name="connsiteY27" fmla="*/ 1373505 h 1580197"/>
                    <a:gd name="connsiteX28" fmla="*/ 546735 w 940118"/>
                    <a:gd name="connsiteY28" fmla="*/ 1580197 h 1580197"/>
                    <a:gd name="connsiteX29" fmla="*/ 285750 w 940118"/>
                    <a:gd name="connsiteY29" fmla="*/ 1438275 h 1580197"/>
                    <a:gd name="connsiteX30" fmla="*/ 81915 w 940118"/>
                    <a:gd name="connsiteY30" fmla="*/ 1231583 h 1580197"/>
                    <a:gd name="connsiteX31" fmla="*/ 0 w 940118"/>
                    <a:gd name="connsiteY31" fmla="*/ 872490 h 1580197"/>
                    <a:gd name="connsiteX32" fmla="*/ 56197 w 940118"/>
                    <a:gd name="connsiteY32" fmla="*/ 542925 h 1580197"/>
                    <a:gd name="connsiteX33" fmla="*/ 62441 w 940118"/>
                    <a:gd name="connsiteY33" fmla="*/ 546321 h 1580197"/>
                    <a:gd name="connsiteX34" fmla="*/ 62617 w 940118"/>
                    <a:gd name="connsiteY34" fmla="*/ 545909 h 1580197"/>
                    <a:gd name="connsiteX35" fmla="*/ 57150 w 940118"/>
                    <a:gd name="connsiteY35" fmla="*/ 542925 h 1580197"/>
                    <a:gd name="connsiteX36" fmla="*/ 107444 w 940118"/>
                    <a:gd name="connsiteY36" fmla="*/ 431896 h 1580197"/>
                    <a:gd name="connsiteX37" fmla="*/ 106680 w 940118"/>
                    <a:gd name="connsiteY37" fmla="*/ 431483 h 1580197"/>
                    <a:gd name="connsiteX38" fmla="*/ 161925 w 940118"/>
                    <a:gd name="connsiteY38" fmla="*/ 341948 h 1580197"/>
                    <a:gd name="connsiteX39" fmla="*/ 171758 w 940118"/>
                    <a:gd name="connsiteY39" fmla="*/ 347295 h 1580197"/>
                    <a:gd name="connsiteX40" fmla="*/ 171778 w 940118"/>
                    <a:gd name="connsiteY40" fmla="*/ 347270 h 1580197"/>
                    <a:gd name="connsiteX41" fmla="*/ 161925 w 940118"/>
                    <a:gd name="connsiteY41" fmla="*/ 341948 h 1580197"/>
                    <a:gd name="connsiteX42" fmla="*/ 227648 w 940118"/>
                    <a:gd name="connsiteY42" fmla="*/ 258128 h 1580197"/>
                    <a:gd name="connsiteX43" fmla="*/ 239906 w 940118"/>
                    <a:gd name="connsiteY43" fmla="*/ 264794 h 1580197"/>
                    <a:gd name="connsiteX44" fmla="*/ 240267 w 940118"/>
                    <a:gd name="connsiteY44" fmla="*/ 264453 h 1580197"/>
                    <a:gd name="connsiteX45" fmla="*/ 228600 w 940118"/>
                    <a:gd name="connsiteY45" fmla="*/ 258128 h 1580197"/>
                    <a:gd name="connsiteX46" fmla="*/ 242888 w 940118"/>
                    <a:gd name="connsiteY46" fmla="*/ 241935 h 1580197"/>
                    <a:gd name="connsiteX47" fmla="*/ 287315 w 940118"/>
                    <a:gd name="connsiteY47" fmla="*/ 198453 h 1580197"/>
                    <a:gd name="connsiteX48" fmla="*/ 286702 w 940118"/>
                    <a:gd name="connsiteY48" fmla="*/ 198120 h 1580197"/>
                    <a:gd name="connsiteX49" fmla="*/ 359092 w 940118"/>
                    <a:gd name="connsiteY49" fmla="*/ 140970 h 1580197"/>
                    <a:gd name="connsiteX50" fmla="*/ 378434 w 940118"/>
                    <a:gd name="connsiteY50" fmla="*/ 151488 h 1580197"/>
                    <a:gd name="connsiteX51" fmla="*/ 378837 w 940118"/>
                    <a:gd name="connsiteY51" fmla="*/ 151226 h 1580197"/>
                    <a:gd name="connsiteX52" fmla="*/ 360045 w 940118"/>
                    <a:gd name="connsiteY52" fmla="*/ 140970 h 1580197"/>
                    <a:gd name="connsiteX53" fmla="*/ 486263 w 940118"/>
                    <a:gd name="connsiteY53" fmla="*/ 68845 h 1580197"/>
                    <a:gd name="connsiteX54" fmla="*/ 485775 w 940118"/>
                    <a:gd name="connsiteY54" fmla="*/ 68580 h 1580197"/>
                    <a:gd name="connsiteX55" fmla="*/ 572452 w 940118"/>
                    <a:gd name="connsiteY55" fmla="*/ 32385 h 1580197"/>
                    <a:gd name="connsiteX56" fmla="*/ 595123 w 940118"/>
                    <a:gd name="connsiteY56" fmla="*/ 44713 h 1580197"/>
                    <a:gd name="connsiteX57" fmla="*/ 595672 w 940118"/>
                    <a:gd name="connsiteY57" fmla="*/ 44538 h 1580197"/>
                    <a:gd name="connsiteX58" fmla="*/ 573405 w 940118"/>
                    <a:gd name="connsiteY58" fmla="*/ 32385 h 1580197"/>
                    <a:gd name="connsiteX59" fmla="*/ 679133 w 940118"/>
                    <a:gd name="connsiteY59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620077 w 940118"/>
                    <a:gd name="connsiteY11" fmla="*/ 282893 h 1580197"/>
                    <a:gd name="connsiteX12" fmla="*/ 548076 w 940118"/>
                    <a:gd name="connsiteY12" fmla="*/ 339736 h 1580197"/>
                    <a:gd name="connsiteX13" fmla="*/ 548640 w 940118"/>
                    <a:gd name="connsiteY13" fmla="*/ 340043 h 1580197"/>
                    <a:gd name="connsiteX14" fmla="*/ 503873 w 940118"/>
                    <a:gd name="connsiteY14" fmla="*/ 383858 h 1580197"/>
                    <a:gd name="connsiteX15" fmla="*/ 488633 w 940118"/>
                    <a:gd name="connsiteY15" fmla="*/ 399098 h 1580197"/>
                    <a:gd name="connsiteX16" fmla="*/ 488633 w 940118"/>
                    <a:gd name="connsiteY16" fmla="*/ 400050 h 1580197"/>
                    <a:gd name="connsiteX17" fmla="*/ 422910 w 940118"/>
                    <a:gd name="connsiteY17" fmla="*/ 482918 h 1580197"/>
                    <a:gd name="connsiteX18" fmla="*/ 422910 w 940118"/>
                    <a:gd name="connsiteY18" fmla="*/ 483870 h 1580197"/>
                    <a:gd name="connsiteX19" fmla="*/ 367665 w 940118"/>
                    <a:gd name="connsiteY19" fmla="*/ 572453 h 1580197"/>
                    <a:gd name="connsiteX20" fmla="*/ 368618 w 940118"/>
                    <a:gd name="connsiteY20" fmla="*/ 573405 h 1580197"/>
                    <a:gd name="connsiteX21" fmla="*/ 317183 w 940118"/>
                    <a:gd name="connsiteY21" fmla="*/ 684847 h 1580197"/>
                    <a:gd name="connsiteX22" fmla="*/ 305241 w 940118"/>
                    <a:gd name="connsiteY22" fmla="*/ 678329 h 1580197"/>
                    <a:gd name="connsiteX23" fmla="*/ 305235 w 940118"/>
                    <a:gd name="connsiteY23" fmla="*/ 678350 h 1580197"/>
                    <a:gd name="connsiteX24" fmla="*/ 317183 w 940118"/>
                    <a:gd name="connsiteY24" fmla="*/ 684847 h 1580197"/>
                    <a:gd name="connsiteX25" fmla="*/ 260985 w 940118"/>
                    <a:gd name="connsiteY25" fmla="*/ 1014413 h 1580197"/>
                    <a:gd name="connsiteX26" fmla="*/ 342900 w 940118"/>
                    <a:gd name="connsiteY26" fmla="*/ 1373505 h 1580197"/>
                    <a:gd name="connsiteX27" fmla="*/ 546735 w 940118"/>
                    <a:gd name="connsiteY27" fmla="*/ 1580197 h 1580197"/>
                    <a:gd name="connsiteX28" fmla="*/ 285750 w 940118"/>
                    <a:gd name="connsiteY28" fmla="*/ 1438275 h 1580197"/>
                    <a:gd name="connsiteX29" fmla="*/ 81915 w 940118"/>
                    <a:gd name="connsiteY29" fmla="*/ 1231583 h 1580197"/>
                    <a:gd name="connsiteX30" fmla="*/ 0 w 940118"/>
                    <a:gd name="connsiteY30" fmla="*/ 872490 h 1580197"/>
                    <a:gd name="connsiteX31" fmla="*/ 56197 w 940118"/>
                    <a:gd name="connsiteY31" fmla="*/ 542925 h 1580197"/>
                    <a:gd name="connsiteX32" fmla="*/ 62441 w 940118"/>
                    <a:gd name="connsiteY32" fmla="*/ 546321 h 1580197"/>
                    <a:gd name="connsiteX33" fmla="*/ 62617 w 940118"/>
                    <a:gd name="connsiteY33" fmla="*/ 545909 h 1580197"/>
                    <a:gd name="connsiteX34" fmla="*/ 57150 w 940118"/>
                    <a:gd name="connsiteY34" fmla="*/ 542925 h 1580197"/>
                    <a:gd name="connsiteX35" fmla="*/ 107444 w 940118"/>
                    <a:gd name="connsiteY35" fmla="*/ 431896 h 1580197"/>
                    <a:gd name="connsiteX36" fmla="*/ 106680 w 940118"/>
                    <a:gd name="connsiteY36" fmla="*/ 431483 h 1580197"/>
                    <a:gd name="connsiteX37" fmla="*/ 161925 w 940118"/>
                    <a:gd name="connsiteY37" fmla="*/ 341948 h 1580197"/>
                    <a:gd name="connsiteX38" fmla="*/ 171758 w 940118"/>
                    <a:gd name="connsiteY38" fmla="*/ 347295 h 1580197"/>
                    <a:gd name="connsiteX39" fmla="*/ 171778 w 940118"/>
                    <a:gd name="connsiteY39" fmla="*/ 347270 h 1580197"/>
                    <a:gd name="connsiteX40" fmla="*/ 161925 w 940118"/>
                    <a:gd name="connsiteY40" fmla="*/ 341948 h 1580197"/>
                    <a:gd name="connsiteX41" fmla="*/ 227648 w 940118"/>
                    <a:gd name="connsiteY41" fmla="*/ 258128 h 1580197"/>
                    <a:gd name="connsiteX42" fmla="*/ 239906 w 940118"/>
                    <a:gd name="connsiteY42" fmla="*/ 264794 h 1580197"/>
                    <a:gd name="connsiteX43" fmla="*/ 240267 w 940118"/>
                    <a:gd name="connsiteY43" fmla="*/ 264453 h 1580197"/>
                    <a:gd name="connsiteX44" fmla="*/ 228600 w 940118"/>
                    <a:gd name="connsiteY44" fmla="*/ 258128 h 1580197"/>
                    <a:gd name="connsiteX45" fmla="*/ 242888 w 940118"/>
                    <a:gd name="connsiteY45" fmla="*/ 241935 h 1580197"/>
                    <a:gd name="connsiteX46" fmla="*/ 287315 w 940118"/>
                    <a:gd name="connsiteY46" fmla="*/ 198453 h 1580197"/>
                    <a:gd name="connsiteX47" fmla="*/ 286702 w 940118"/>
                    <a:gd name="connsiteY47" fmla="*/ 198120 h 1580197"/>
                    <a:gd name="connsiteX48" fmla="*/ 359092 w 940118"/>
                    <a:gd name="connsiteY48" fmla="*/ 140970 h 1580197"/>
                    <a:gd name="connsiteX49" fmla="*/ 378434 w 940118"/>
                    <a:gd name="connsiteY49" fmla="*/ 151488 h 1580197"/>
                    <a:gd name="connsiteX50" fmla="*/ 378837 w 940118"/>
                    <a:gd name="connsiteY50" fmla="*/ 151226 h 1580197"/>
                    <a:gd name="connsiteX51" fmla="*/ 360045 w 940118"/>
                    <a:gd name="connsiteY51" fmla="*/ 140970 h 1580197"/>
                    <a:gd name="connsiteX52" fmla="*/ 486263 w 940118"/>
                    <a:gd name="connsiteY52" fmla="*/ 68845 h 1580197"/>
                    <a:gd name="connsiteX53" fmla="*/ 485775 w 940118"/>
                    <a:gd name="connsiteY53" fmla="*/ 68580 h 1580197"/>
                    <a:gd name="connsiteX54" fmla="*/ 572452 w 940118"/>
                    <a:gd name="connsiteY54" fmla="*/ 32385 h 1580197"/>
                    <a:gd name="connsiteX55" fmla="*/ 595123 w 940118"/>
                    <a:gd name="connsiteY55" fmla="*/ 44713 h 1580197"/>
                    <a:gd name="connsiteX56" fmla="*/ 595672 w 940118"/>
                    <a:gd name="connsiteY56" fmla="*/ 44538 h 1580197"/>
                    <a:gd name="connsiteX57" fmla="*/ 573405 w 940118"/>
                    <a:gd name="connsiteY57" fmla="*/ 32385 h 1580197"/>
                    <a:gd name="connsiteX58" fmla="*/ 679133 w 940118"/>
                    <a:gd name="connsiteY58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620077 w 940118"/>
                    <a:gd name="connsiteY10" fmla="*/ 282893 h 1580197"/>
                    <a:gd name="connsiteX11" fmla="*/ 548076 w 940118"/>
                    <a:gd name="connsiteY11" fmla="*/ 339736 h 1580197"/>
                    <a:gd name="connsiteX12" fmla="*/ 548640 w 940118"/>
                    <a:gd name="connsiteY12" fmla="*/ 340043 h 1580197"/>
                    <a:gd name="connsiteX13" fmla="*/ 503873 w 940118"/>
                    <a:gd name="connsiteY13" fmla="*/ 383858 h 1580197"/>
                    <a:gd name="connsiteX14" fmla="*/ 488633 w 940118"/>
                    <a:gd name="connsiteY14" fmla="*/ 399098 h 1580197"/>
                    <a:gd name="connsiteX15" fmla="*/ 488633 w 940118"/>
                    <a:gd name="connsiteY15" fmla="*/ 400050 h 1580197"/>
                    <a:gd name="connsiteX16" fmla="*/ 422910 w 940118"/>
                    <a:gd name="connsiteY16" fmla="*/ 482918 h 1580197"/>
                    <a:gd name="connsiteX17" fmla="*/ 422910 w 940118"/>
                    <a:gd name="connsiteY17" fmla="*/ 483870 h 1580197"/>
                    <a:gd name="connsiteX18" fmla="*/ 367665 w 940118"/>
                    <a:gd name="connsiteY18" fmla="*/ 572453 h 1580197"/>
                    <a:gd name="connsiteX19" fmla="*/ 368618 w 940118"/>
                    <a:gd name="connsiteY19" fmla="*/ 573405 h 1580197"/>
                    <a:gd name="connsiteX20" fmla="*/ 317183 w 940118"/>
                    <a:gd name="connsiteY20" fmla="*/ 684847 h 1580197"/>
                    <a:gd name="connsiteX21" fmla="*/ 305241 w 940118"/>
                    <a:gd name="connsiteY21" fmla="*/ 678329 h 1580197"/>
                    <a:gd name="connsiteX22" fmla="*/ 305235 w 940118"/>
                    <a:gd name="connsiteY22" fmla="*/ 678350 h 1580197"/>
                    <a:gd name="connsiteX23" fmla="*/ 317183 w 940118"/>
                    <a:gd name="connsiteY23" fmla="*/ 684847 h 1580197"/>
                    <a:gd name="connsiteX24" fmla="*/ 260985 w 940118"/>
                    <a:gd name="connsiteY24" fmla="*/ 1014413 h 1580197"/>
                    <a:gd name="connsiteX25" fmla="*/ 342900 w 940118"/>
                    <a:gd name="connsiteY25" fmla="*/ 1373505 h 1580197"/>
                    <a:gd name="connsiteX26" fmla="*/ 546735 w 940118"/>
                    <a:gd name="connsiteY26" fmla="*/ 1580197 h 1580197"/>
                    <a:gd name="connsiteX27" fmla="*/ 285750 w 940118"/>
                    <a:gd name="connsiteY27" fmla="*/ 1438275 h 1580197"/>
                    <a:gd name="connsiteX28" fmla="*/ 81915 w 940118"/>
                    <a:gd name="connsiteY28" fmla="*/ 1231583 h 1580197"/>
                    <a:gd name="connsiteX29" fmla="*/ 0 w 940118"/>
                    <a:gd name="connsiteY29" fmla="*/ 872490 h 1580197"/>
                    <a:gd name="connsiteX30" fmla="*/ 56197 w 940118"/>
                    <a:gd name="connsiteY30" fmla="*/ 542925 h 1580197"/>
                    <a:gd name="connsiteX31" fmla="*/ 62441 w 940118"/>
                    <a:gd name="connsiteY31" fmla="*/ 546321 h 1580197"/>
                    <a:gd name="connsiteX32" fmla="*/ 62617 w 940118"/>
                    <a:gd name="connsiteY32" fmla="*/ 545909 h 1580197"/>
                    <a:gd name="connsiteX33" fmla="*/ 57150 w 940118"/>
                    <a:gd name="connsiteY33" fmla="*/ 542925 h 1580197"/>
                    <a:gd name="connsiteX34" fmla="*/ 107444 w 940118"/>
                    <a:gd name="connsiteY34" fmla="*/ 431896 h 1580197"/>
                    <a:gd name="connsiteX35" fmla="*/ 106680 w 940118"/>
                    <a:gd name="connsiteY35" fmla="*/ 431483 h 1580197"/>
                    <a:gd name="connsiteX36" fmla="*/ 161925 w 940118"/>
                    <a:gd name="connsiteY36" fmla="*/ 341948 h 1580197"/>
                    <a:gd name="connsiteX37" fmla="*/ 171758 w 940118"/>
                    <a:gd name="connsiteY37" fmla="*/ 347295 h 1580197"/>
                    <a:gd name="connsiteX38" fmla="*/ 171778 w 940118"/>
                    <a:gd name="connsiteY38" fmla="*/ 347270 h 1580197"/>
                    <a:gd name="connsiteX39" fmla="*/ 161925 w 940118"/>
                    <a:gd name="connsiteY39" fmla="*/ 341948 h 1580197"/>
                    <a:gd name="connsiteX40" fmla="*/ 227648 w 940118"/>
                    <a:gd name="connsiteY40" fmla="*/ 258128 h 1580197"/>
                    <a:gd name="connsiteX41" fmla="*/ 239906 w 940118"/>
                    <a:gd name="connsiteY41" fmla="*/ 264794 h 1580197"/>
                    <a:gd name="connsiteX42" fmla="*/ 240267 w 940118"/>
                    <a:gd name="connsiteY42" fmla="*/ 264453 h 1580197"/>
                    <a:gd name="connsiteX43" fmla="*/ 228600 w 940118"/>
                    <a:gd name="connsiteY43" fmla="*/ 258128 h 1580197"/>
                    <a:gd name="connsiteX44" fmla="*/ 242888 w 940118"/>
                    <a:gd name="connsiteY44" fmla="*/ 241935 h 1580197"/>
                    <a:gd name="connsiteX45" fmla="*/ 287315 w 940118"/>
                    <a:gd name="connsiteY45" fmla="*/ 198453 h 1580197"/>
                    <a:gd name="connsiteX46" fmla="*/ 286702 w 940118"/>
                    <a:gd name="connsiteY46" fmla="*/ 198120 h 1580197"/>
                    <a:gd name="connsiteX47" fmla="*/ 359092 w 940118"/>
                    <a:gd name="connsiteY47" fmla="*/ 140970 h 1580197"/>
                    <a:gd name="connsiteX48" fmla="*/ 378434 w 940118"/>
                    <a:gd name="connsiteY48" fmla="*/ 151488 h 1580197"/>
                    <a:gd name="connsiteX49" fmla="*/ 378837 w 940118"/>
                    <a:gd name="connsiteY49" fmla="*/ 151226 h 1580197"/>
                    <a:gd name="connsiteX50" fmla="*/ 360045 w 940118"/>
                    <a:gd name="connsiteY50" fmla="*/ 140970 h 1580197"/>
                    <a:gd name="connsiteX51" fmla="*/ 486263 w 940118"/>
                    <a:gd name="connsiteY51" fmla="*/ 68845 h 1580197"/>
                    <a:gd name="connsiteX52" fmla="*/ 485775 w 940118"/>
                    <a:gd name="connsiteY52" fmla="*/ 68580 h 1580197"/>
                    <a:gd name="connsiteX53" fmla="*/ 572452 w 940118"/>
                    <a:gd name="connsiteY53" fmla="*/ 32385 h 1580197"/>
                    <a:gd name="connsiteX54" fmla="*/ 595123 w 940118"/>
                    <a:gd name="connsiteY54" fmla="*/ 44713 h 1580197"/>
                    <a:gd name="connsiteX55" fmla="*/ 595672 w 940118"/>
                    <a:gd name="connsiteY55" fmla="*/ 44538 h 1580197"/>
                    <a:gd name="connsiteX56" fmla="*/ 573405 w 940118"/>
                    <a:gd name="connsiteY56" fmla="*/ 32385 h 1580197"/>
                    <a:gd name="connsiteX57" fmla="*/ 679133 w 940118"/>
                    <a:gd name="connsiteY57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747299 w 940118"/>
                    <a:gd name="connsiteY6" fmla="*/ 210278 h 1580197"/>
                    <a:gd name="connsiteX7" fmla="*/ 747713 w 940118"/>
                    <a:gd name="connsiteY7" fmla="*/ 210503 h 1580197"/>
                    <a:gd name="connsiteX8" fmla="*/ 620078 w 940118"/>
                    <a:gd name="connsiteY8" fmla="*/ 282893 h 1580197"/>
                    <a:gd name="connsiteX9" fmla="*/ 620077 w 940118"/>
                    <a:gd name="connsiteY9" fmla="*/ 282893 h 1580197"/>
                    <a:gd name="connsiteX10" fmla="*/ 548076 w 940118"/>
                    <a:gd name="connsiteY10" fmla="*/ 339736 h 1580197"/>
                    <a:gd name="connsiteX11" fmla="*/ 548640 w 940118"/>
                    <a:gd name="connsiteY11" fmla="*/ 340043 h 1580197"/>
                    <a:gd name="connsiteX12" fmla="*/ 503873 w 940118"/>
                    <a:gd name="connsiteY12" fmla="*/ 383858 h 1580197"/>
                    <a:gd name="connsiteX13" fmla="*/ 488633 w 940118"/>
                    <a:gd name="connsiteY13" fmla="*/ 399098 h 1580197"/>
                    <a:gd name="connsiteX14" fmla="*/ 488633 w 940118"/>
                    <a:gd name="connsiteY14" fmla="*/ 400050 h 1580197"/>
                    <a:gd name="connsiteX15" fmla="*/ 422910 w 940118"/>
                    <a:gd name="connsiteY15" fmla="*/ 482918 h 1580197"/>
                    <a:gd name="connsiteX16" fmla="*/ 422910 w 940118"/>
                    <a:gd name="connsiteY16" fmla="*/ 483870 h 1580197"/>
                    <a:gd name="connsiteX17" fmla="*/ 367665 w 940118"/>
                    <a:gd name="connsiteY17" fmla="*/ 572453 h 1580197"/>
                    <a:gd name="connsiteX18" fmla="*/ 368618 w 940118"/>
                    <a:gd name="connsiteY18" fmla="*/ 573405 h 1580197"/>
                    <a:gd name="connsiteX19" fmla="*/ 317183 w 940118"/>
                    <a:gd name="connsiteY19" fmla="*/ 684847 h 1580197"/>
                    <a:gd name="connsiteX20" fmla="*/ 305241 w 940118"/>
                    <a:gd name="connsiteY20" fmla="*/ 678329 h 1580197"/>
                    <a:gd name="connsiteX21" fmla="*/ 305235 w 940118"/>
                    <a:gd name="connsiteY21" fmla="*/ 678350 h 1580197"/>
                    <a:gd name="connsiteX22" fmla="*/ 317183 w 940118"/>
                    <a:gd name="connsiteY22" fmla="*/ 684847 h 1580197"/>
                    <a:gd name="connsiteX23" fmla="*/ 260985 w 940118"/>
                    <a:gd name="connsiteY23" fmla="*/ 1014413 h 1580197"/>
                    <a:gd name="connsiteX24" fmla="*/ 342900 w 940118"/>
                    <a:gd name="connsiteY24" fmla="*/ 1373505 h 1580197"/>
                    <a:gd name="connsiteX25" fmla="*/ 546735 w 940118"/>
                    <a:gd name="connsiteY25" fmla="*/ 1580197 h 1580197"/>
                    <a:gd name="connsiteX26" fmla="*/ 285750 w 940118"/>
                    <a:gd name="connsiteY26" fmla="*/ 1438275 h 1580197"/>
                    <a:gd name="connsiteX27" fmla="*/ 81915 w 940118"/>
                    <a:gd name="connsiteY27" fmla="*/ 1231583 h 1580197"/>
                    <a:gd name="connsiteX28" fmla="*/ 0 w 940118"/>
                    <a:gd name="connsiteY28" fmla="*/ 872490 h 1580197"/>
                    <a:gd name="connsiteX29" fmla="*/ 56197 w 940118"/>
                    <a:gd name="connsiteY29" fmla="*/ 542925 h 1580197"/>
                    <a:gd name="connsiteX30" fmla="*/ 62441 w 940118"/>
                    <a:gd name="connsiteY30" fmla="*/ 546321 h 1580197"/>
                    <a:gd name="connsiteX31" fmla="*/ 62617 w 940118"/>
                    <a:gd name="connsiteY31" fmla="*/ 545909 h 1580197"/>
                    <a:gd name="connsiteX32" fmla="*/ 57150 w 940118"/>
                    <a:gd name="connsiteY32" fmla="*/ 542925 h 1580197"/>
                    <a:gd name="connsiteX33" fmla="*/ 107444 w 940118"/>
                    <a:gd name="connsiteY33" fmla="*/ 431896 h 1580197"/>
                    <a:gd name="connsiteX34" fmla="*/ 106680 w 940118"/>
                    <a:gd name="connsiteY34" fmla="*/ 431483 h 1580197"/>
                    <a:gd name="connsiteX35" fmla="*/ 161925 w 940118"/>
                    <a:gd name="connsiteY35" fmla="*/ 341948 h 1580197"/>
                    <a:gd name="connsiteX36" fmla="*/ 171758 w 940118"/>
                    <a:gd name="connsiteY36" fmla="*/ 347295 h 1580197"/>
                    <a:gd name="connsiteX37" fmla="*/ 171778 w 940118"/>
                    <a:gd name="connsiteY37" fmla="*/ 347270 h 1580197"/>
                    <a:gd name="connsiteX38" fmla="*/ 161925 w 940118"/>
                    <a:gd name="connsiteY38" fmla="*/ 341948 h 1580197"/>
                    <a:gd name="connsiteX39" fmla="*/ 227648 w 940118"/>
                    <a:gd name="connsiteY39" fmla="*/ 258128 h 1580197"/>
                    <a:gd name="connsiteX40" fmla="*/ 239906 w 940118"/>
                    <a:gd name="connsiteY40" fmla="*/ 264794 h 1580197"/>
                    <a:gd name="connsiteX41" fmla="*/ 240267 w 940118"/>
                    <a:gd name="connsiteY41" fmla="*/ 264453 h 1580197"/>
                    <a:gd name="connsiteX42" fmla="*/ 228600 w 940118"/>
                    <a:gd name="connsiteY42" fmla="*/ 258128 h 1580197"/>
                    <a:gd name="connsiteX43" fmla="*/ 242888 w 940118"/>
                    <a:gd name="connsiteY43" fmla="*/ 241935 h 1580197"/>
                    <a:gd name="connsiteX44" fmla="*/ 287315 w 940118"/>
                    <a:gd name="connsiteY44" fmla="*/ 198453 h 1580197"/>
                    <a:gd name="connsiteX45" fmla="*/ 286702 w 940118"/>
                    <a:gd name="connsiteY45" fmla="*/ 198120 h 1580197"/>
                    <a:gd name="connsiteX46" fmla="*/ 359092 w 940118"/>
                    <a:gd name="connsiteY46" fmla="*/ 140970 h 1580197"/>
                    <a:gd name="connsiteX47" fmla="*/ 378434 w 940118"/>
                    <a:gd name="connsiteY47" fmla="*/ 151488 h 1580197"/>
                    <a:gd name="connsiteX48" fmla="*/ 378837 w 940118"/>
                    <a:gd name="connsiteY48" fmla="*/ 151226 h 1580197"/>
                    <a:gd name="connsiteX49" fmla="*/ 360045 w 940118"/>
                    <a:gd name="connsiteY49" fmla="*/ 140970 h 1580197"/>
                    <a:gd name="connsiteX50" fmla="*/ 486263 w 940118"/>
                    <a:gd name="connsiteY50" fmla="*/ 68845 h 1580197"/>
                    <a:gd name="connsiteX51" fmla="*/ 485775 w 940118"/>
                    <a:gd name="connsiteY51" fmla="*/ 68580 h 1580197"/>
                    <a:gd name="connsiteX52" fmla="*/ 572452 w 940118"/>
                    <a:gd name="connsiteY52" fmla="*/ 32385 h 1580197"/>
                    <a:gd name="connsiteX53" fmla="*/ 595123 w 940118"/>
                    <a:gd name="connsiteY53" fmla="*/ 44713 h 1580197"/>
                    <a:gd name="connsiteX54" fmla="*/ 595672 w 940118"/>
                    <a:gd name="connsiteY54" fmla="*/ 44538 h 1580197"/>
                    <a:gd name="connsiteX55" fmla="*/ 573405 w 940118"/>
                    <a:gd name="connsiteY55" fmla="*/ 32385 h 1580197"/>
                    <a:gd name="connsiteX56" fmla="*/ 679133 w 940118"/>
                    <a:gd name="connsiteY56" fmla="*/ 0 h 1580197"/>
                    <a:gd name="connsiteX0" fmla="*/ 832937 w 940118"/>
                    <a:gd name="connsiteY0" fmla="*/ 174035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747299 w 940118"/>
                    <a:gd name="connsiteY5" fmla="*/ 210278 h 1580197"/>
                    <a:gd name="connsiteX6" fmla="*/ 747713 w 940118"/>
                    <a:gd name="connsiteY6" fmla="*/ 210503 h 1580197"/>
                    <a:gd name="connsiteX7" fmla="*/ 620078 w 940118"/>
                    <a:gd name="connsiteY7" fmla="*/ 282893 h 1580197"/>
                    <a:gd name="connsiteX8" fmla="*/ 620077 w 940118"/>
                    <a:gd name="connsiteY8" fmla="*/ 282893 h 1580197"/>
                    <a:gd name="connsiteX9" fmla="*/ 548076 w 940118"/>
                    <a:gd name="connsiteY9" fmla="*/ 339736 h 1580197"/>
                    <a:gd name="connsiteX10" fmla="*/ 548640 w 940118"/>
                    <a:gd name="connsiteY10" fmla="*/ 340043 h 1580197"/>
                    <a:gd name="connsiteX11" fmla="*/ 503873 w 940118"/>
                    <a:gd name="connsiteY11" fmla="*/ 383858 h 1580197"/>
                    <a:gd name="connsiteX12" fmla="*/ 488633 w 940118"/>
                    <a:gd name="connsiteY12" fmla="*/ 399098 h 1580197"/>
                    <a:gd name="connsiteX13" fmla="*/ 488633 w 940118"/>
                    <a:gd name="connsiteY13" fmla="*/ 400050 h 1580197"/>
                    <a:gd name="connsiteX14" fmla="*/ 422910 w 940118"/>
                    <a:gd name="connsiteY14" fmla="*/ 482918 h 1580197"/>
                    <a:gd name="connsiteX15" fmla="*/ 422910 w 940118"/>
                    <a:gd name="connsiteY15" fmla="*/ 483870 h 1580197"/>
                    <a:gd name="connsiteX16" fmla="*/ 367665 w 940118"/>
                    <a:gd name="connsiteY16" fmla="*/ 572453 h 1580197"/>
                    <a:gd name="connsiteX17" fmla="*/ 368618 w 940118"/>
                    <a:gd name="connsiteY17" fmla="*/ 573405 h 1580197"/>
                    <a:gd name="connsiteX18" fmla="*/ 317183 w 940118"/>
                    <a:gd name="connsiteY18" fmla="*/ 684847 h 1580197"/>
                    <a:gd name="connsiteX19" fmla="*/ 305241 w 940118"/>
                    <a:gd name="connsiteY19" fmla="*/ 678329 h 1580197"/>
                    <a:gd name="connsiteX20" fmla="*/ 305235 w 940118"/>
                    <a:gd name="connsiteY20" fmla="*/ 678350 h 1580197"/>
                    <a:gd name="connsiteX21" fmla="*/ 317183 w 940118"/>
                    <a:gd name="connsiteY21" fmla="*/ 684847 h 1580197"/>
                    <a:gd name="connsiteX22" fmla="*/ 260985 w 940118"/>
                    <a:gd name="connsiteY22" fmla="*/ 1014413 h 1580197"/>
                    <a:gd name="connsiteX23" fmla="*/ 342900 w 940118"/>
                    <a:gd name="connsiteY23" fmla="*/ 1373505 h 1580197"/>
                    <a:gd name="connsiteX24" fmla="*/ 546735 w 940118"/>
                    <a:gd name="connsiteY24" fmla="*/ 1580197 h 1580197"/>
                    <a:gd name="connsiteX25" fmla="*/ 285750 w 940118"/>
                    <a:gd name="connsiteY25" fmla="*/ 1438275 h 1580197"/>
                    <a:gd name="connsiteX26" fmla="*/ 81915 w 940118"/>
                    <a:gd name="connsiteY26" fmla="*/ 1231583 h 1580197"/>
                    <a:gd name="connsiteX27" fmla="*/ 0 w 940118"/>
                    <a:gd name="connsiteY27" fmla="*/ 872490 h 1580197"/>
                    <a:gd name="connsiteX28" fmla="*/ 56197 w 940118"/>
                    <a:gd name="connsiteY28" fmla="*/ 542925 h 1580197"/>
                    <a:gd name="connsiteX29" fmla="*/ 62441 w 940118"/>
                    <a:gd name="connsiteY29" fmla="*/ 546321 h 1580197"/>
                    <a:gd name="connsiteX30" fmla="*/ 62617 w 940118"/>
                    <a:gd name="connsiteY30" fmla="*/ 545909 h 1580197"/>
                    <a:gd name="connsiteX31" fmla="*/ 57150 w 940118"/>
                    <a:gd name="connsiteY31" fmla="*/ 542925 h 1580197"/>
                    <a:gd name="connsiteX32" fmla="*/ 107444 w 940118"/>
                    <a:gd name="connsiteY32" fmla="*/ 431896 h 1580197"/>
                    <a:gd name="connsiteX33" fmla="*/ 106680 w 940118"/>
                    <a:gd name="connsiteY33" fmla="*/ 431483 h 1580197"/>
                    <a:gd name="connsiteX34" fmla="*/ 161925 w 940118"/>
                    <a:gd name="connsiteY34" fmla="*/ 341948 h 1580197"/>
                    <a:gd name="connsiteX35" fmla="*/ 171758 w 940118"/>
                    <a:gd name="connsiteY35" fmla="*/ 347295 h 1580197"/>
                    <a:gd name="connsiteX36" fmla="*/ 171778 w 940118"/>
                    <a:gd name="connsiteY36" fmla="*/ 347270 h 1580197"/>
                    <a:gd name="connsiteX37" fmla="*/ 161925 w 940118"/>
                    <a:gd name="connsiteY37" fmla="*/ 341948 h 1580197"/>
                    <a:gd name="connsiteX38" fmla="*/ 227648 w 940118"/>
                    <a:gd name="connsiteY38" fmla="*/ 258128 h 1580197"/>
                    <a:gd name="connsiteX39" fmla="*/ 239906 w 940118"/>
                    <a:gd name="connsiteY39" fmla="*/ 264794 h 1580197"/>
                    <a:gd name="connsiteX40" fmla="*/ 240267 w 940118"/>
                    <a:gd name="connsiteY40" fmla="*/ 264453 h 1580197"/>
                    <a:gd name="connsiteX41" fmla="*/ 228600 w 940118"/>
                    <a:gd name="connsiteY41" fmla="*/ 258128 h 1580197"/>
                    <a:gd name="connsiteX42" fmla="*/ 242888 w 940118"/>
                    <a:gd name="connsiteY42" fmla="*/ 241935 h 1580197"/>
                    <a:gd name="connsiteX43" fmla="*/ 287315 w 940118"/>
                    <a:gd name="connsiteY43" fmla="*/ 198453 h 1580197"/>
                    <a:gd name="connsiteX44" fmla="*/ 286702 w 940118"/>
                    <a:gd name="connsiteY44" fmla="*/ 198120 h 1580197"/>
                    <a:gd name="connsiteX45" fmla="*/ 359092 w 940118"/>
                    <a:gd name="connsiteY45" fmla="*/ 140970 h 1580197"/>
                    <a:gd name="connsiteX46" fmla="*/ 378434 w 940118"/>
                    <a:gd name="connsiteY46" fmla="*/ 151488 h 1580197"/>
                    <a:gd name="connsiteX47" fmla="*/ 378837 w 940118"/>
                    <a:gd name="connsiteY47" fmla="*/ 151226 h 1580197"/>
                    <a:gd name="connsiteX48" fmla="*/ 360045 w 940118"/>
                    <a:gd name="connsiteY48" fmla="*/ 140970 h 1580197"/>
                    <a:gd name="connsiteX49" fmla="*/ 486263 w 940118"/>
                    <a:gd name="connsiteY49" fmla="*/ 68845 h 1580197"/>
                    <a:gd name="connsiteX50" fmla="*/ 485775 w 940118"/>
                    <a:gd name="connsiteY50" fmla="*/ 68580 h 1580197"/>
                    <a:gd name="connsiteX51" fmla="*/ 572452 w 940118"/>
                    <a:gd name="connsiteY51" fmla="*/ 32385 h 1580197"/>
                    <a:gd name="connsiteX52" fmla="*/ 595123 w 940118"/>
                    <a:gd name="connsiteY52" fmla="*/ 44713 h 1580197"/>
                    <a:gd name="connsiteX53" fmla="*/ 595672 w 940118"/>
                    <a:gd name="connsiteY53" fmla="*/ 44538 h 1580197"/>
                    <a:gd name="connsiteX54" fmla="*/ 573405 w 940118"/>
                    <a:gd name="connsiteY54" fmla="*/ 32385 h 1580197"/>
                    <a:gd name="connsiteX55" fmla="*/ 679133 w 940118"/>
                    <a:gd name="connsiteY5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95672 w 940118"/>
                    <a:gd name="connsiteY50" fmla="*/ 44538 h 1580197"/>
                    <a:gd name="connsiteX51" fmla="*/ 573405 w 940118"/>
                    <a:gd name="connsiteY51" fmla="*/ 32385 h 1580197"/>
                    <a:gd name="connsiteX52" fmla="*/ 679133 w 940118"/>
                    <a:gd name="connsiteY5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73405 w 940118"/>
                    <a:gd name="connsiteY50" fmla="*/ 32385 h 1580197"/>
                    <a:gd name="connsiteX51" fmla="*/ 679133 w 940118"/>
                    <a:gd name="connsiteY5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486263 w 940118"/>
                    <a:gd name="connsiteY45" fmla="*/ 68845 h 1580197"/>
                    <a:gd name="connsiteX46" fmla="*/ 485775 w 940118"/>
                    <a:gd name="connsiteY46" fmla="*/ 68580 h 1580197"/>
                    <a:gd name="connsiteX47" fmla="*/ 572452 w 940118"/>
                    <a:gd name="connsiteY47" fmla="*/ 32385 h 1580197"/>
                    <a:gd name="connsiteX48" fmla="*/ 595123 w 940118"/>
                    <a:gd name="connsiteY48" fmla="*/ 44713 h 1580197"/>
                    <a:gd name="connsiteX49" fmla="*/ 573405 w 940118"/>
                    <a:gd name="connsiteY49" fmla="*/ 32385 h 1580197"/>
                    <a:gd name="connsiteX50" fmla="*/ 679133 w 940118"/>
                    <a:gd name="connsiteY5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486263 w 940118"/>
                    <a:gd name="connsiteY44" fmla="*/ 68845 h 1580197"/>
                    <a:gd name="connsiteX45" fmla="*/ 485775 w 940118"/>
                    <a:gd name="connsiteY45" fmla="*/ 68580 h 1580197"/>
                    <a:gd name="connsiteX46" fmla="*/ 572452 w 940118"/>
                    <a:gd name="connsiteY46" fmla="*/ 32385 h 1580197"/>
                    <a:gd name="connsiteX47" fmla="*/ 595123 w 940118"/>
                    <a:gd name="connsiteY47" fmla="*/ 44713 h 1580197"/>
                    <a:gd name="connsiteX48" fmla="*/ 573405 w 940118"/>
                    <a:gd name="connsiteY48" fmla="*/ 32385 h 1580197"/>
                    <a:gd name="connsiteX49" fmla="*/ 679133 w 940118"/>
                    <a:gd name="connsiteY4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486263 w 940118"/>
                    <a:gd name="connsiteY43" fmla="*/ 68845 h 1580197"/>
                    <a:gd name="connsiteX44" fmla="*/ 485775 w 940118"/>
                    <a:gd name="connsiteY44" fmla="*/ 68580 h 1580197"/>
                    <a:gd name="connsiteX45" fmla="*/ 572452 w 940118"/>
                    <a:gd name="connsiteY45" fmla="*/ 32385 h 1580197"/>
                    <a:gd name="connsiteX46" fmla="*/ 595123 w 940118"/>
                    <a:gd name="connsiteY46" fmla="*/ 44713 h 1580197"/>
                    <a:gd name="connsiteX47" fmla="*/ 573405 w 940118"/>
                    <a:gd name="connsiteY47" fmla="*/ 32385 h 1580197"/>
                    <a:gd name="connsiteX48" fmla="*/ 679133 w 940118"/>
                    <a:gd name="connsiteY4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87315 w 940118"/>
                    <a:gd name="connsiteY39" fmla="*/ 198453 h 1580197"/>
                    <a:gd name="connsiteX40" fmla="*/ 286702 w 940118"/>
                    <a:gd name="connsiteY40" fmla="*/ 198120 h 1580197"/>
                    <a:gd name="connsiteX41" fmla="*/ 359092 w 940118"/>
                    <a:gd name="connsiteY41" fmla="*/ 140970 h 1580197"/>
                    <a:gd name="connsiteX42" fmla="*/ 486263 w 940118"/>
                    <a:gd name="connsiteY42" fmla="*/ 68845 h 1580197"/>
                    <a:gd name="connsiteX43" fmla="*/ 485775 w 940118"/>
                    <a:gd name="connsiteY43" fmla="*/ 68580 h 1580197"/>
                    <a:gd name="connsiteX44" fmla="*/ 572452 w 940118"/>
                    <a:gd name="connsiteY44" fmla="*/ 32385 h 1580197"/>
                    <a:gd name="connsiteX45" fmla="*/ 595123 w 940118"/>
                    <a:gd name="connsiteY45" fmla="*/ 44713 h 1580197"/>
                    <a:gd name="connsiteX46" fmla="*/ 573405 w 940118"/>
                    <a:gd name="connsiteY46" fmla="*/ 32385 h 1580197"/>
                    <a:gd name="connsiteX47" fmla="*/ 679133 w 940118"/>
                    <a:gd name="connsiteY4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28600 w 940118"/>
                    <a:gd name="connsiteY37" fmla="*/ 258128 h 1580197"/>
                    <a:gd name="connsiteX38" fmla="*/ 287315 w 940118"/>
                    <a:gd name="connsiteY38" fmla="*/ 198453 h 1580197"/>
                    <a:gd name="connsiteX39" fmla="*/ 286702 w 940118"/>
                    <a:gd name="connsiteY39" fmla="*/ 198120 h 1580197"/>
                    <a:gd name="connsiteX40" fmla="*/ 359092 w 940118"/>
                    <a:gd name="connsiteY40" fmla="*/ 140970 h 1580197"/>
                    <a:gd name="connsiteX41" fmla="*/ 486263 w 940118"/>
                    <a:gd name="connsiteY41" fmla="*/ 68845 h 1580197"/>
                    <a:gd name="connsiteX42" fmla="*/ 485775 w 940118"/>
                    <a:gd name="connsiteY42" fmla="*/ 68580 h 1580197"/>
                    <a:gd name="connsiteX43" fmla="*/ 572452 w 940118"/>
                    <a:gd name="connsiteY43" fmla="*/ 32385 h 1580197"/>
                    <a:gd name="connsiteX44" fmla="*/ 595123 w 940118"/>
                    <a:gd name="connsiteY44" fmla="*/ 44713 h 1580197"/>
                    <a:gd name="connsiteX45" fmla="*/ 573405 w 940118"/>
                    <a:gd name="connsiteY45" fmla="*/ 32385 h 1580197"/>
                    <a:gd name="connsiteX46" fmla="*/ 679133 w 940118"/>
                    <a:gd name="connsiteY46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87315 w 940118"/>
                    <a:gd name="connsiteY37" fmla="*/ 198453 h 1580197"/>
                    <a:gd name="connsiteX38" fmla="*/ 286702 w 940118"/>
                    <a:gd name="connsiteY38" fmla="*/ 198120 h 1580197"/>
                    <a:gd name="connsiteX39" fmla="*/ 359092 w 940118"/>
                    <a:gd name="connsiteY39" fmla="*/ 140970 h 1580197"/>
                    <a:gd name="connsiteX40" fmla="*/ 486263 w 940118"/>
                    <a:gd name="connsiteY40" fmla="*/ 68845 h 1580197"/>
                    <a:gd name="connsiteX41" fmla="*/ 485775 w 940118"/>
                    <a:gd name="connsiteY41" fmla="*/ 68580 h 1580197"/>
                    <a:gd name="connsiteX42" fmla="*/ 572452 w 940118"/>
                    <a:gd name="connsiteY42" fmla="*/ 32385 h 1580197"/>
                    <a:gd name="connsiteX43" fmla="*/ 595123 w 940118"/>
                    <a:gd name="connsiteY43" fmla="*/ 44713 h 1580197"/>
                    <a:gd name="connsiteX44" fmla="*/ 573405 w 940118"/>
                    <a:gd name="connsiteY44" fmla="*/ 32385 h 1580197"/>
                    <a:gd name="connsiteX45" fmla="*/ 679133 w 940118"/>
                    <a:gd name="connsiteY4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87315 w 940118"/>
                    <a:gd name="connsiteY36" fmla="*/ 198453 h 1580197"/>
                    <a:gd name="connsiteX37" fmla="*/ 286702 w 940118"/>
                    <a:gd name="connsiteY37" fmla="*/ 198120 h 1580197"/>
                    <a:gd name="connsiteX38" fmla="*/ 359092 w 940118"/>
                    <a:gd name="connsiteY38" fmla="*/ 140970 h 1580197"/>
                    <a:gd name="connsiteX39" fmla="*/ 486263 w 940118"/>
                    <a:gd name="connsiteY39" fmla="*/ 68845 h 1580197"/>
                    <a:gd name="connsiteX40" fmla="*/ 485775 w 940118"/>
                    <a:gd name="connsiteY40" fmla="*/ 68580 h 1580197"/>
                    <a:gd name="connsiteX41" fmla="*/ 572452 w 940118"/>
                    <a:gd name="connsiteY41" fmla="*/ 32385 h 1580197"/>
                    <a:gd name="connsiteX42" fmla="*/ 595123 w 940118"/>
                    <a:gd name="connsiteY42" fmla="*/ 44713 h 1580197"/>
                    <a:gd name="connsiteX43" fmla="*/ 573405 w 940118"/>
                    <a:gd name="connsiteY43" fmla="*/ 32385 h 1580197"/>
                    <a:gd name="connsiteX44" fmla="*/ 679133 w 940118"/>
                    <a:gd name="connsiteY44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61925 w 940118"/>
                    <a:gd name="connsiteY33" fmla="*/ 341948 h 1580197"/>
                    <a:gd name="connsiteX34" fmla="*/ 227648 w 940118"/>
                    <a:gd name="connsiteY34" fmla="*/ 258128 h 1580197"/>
                    <a:gd name="connsiteX35" fmla="*/ 287315 w 940118"/>
                    <a:gd name="connsiteY35" fmla="*/ 198453 h 1580197"/>
                    <a:gd name="connsiteX36" fmla="*/ 286702 w 940118"/>
                    <a:gd name="connsiteY36" fmla="*/ 198120 h 1580197"/>
                    <a:gd name="connsiteX37" fmla="*/ 359092 w 940118"/>
                    <a:gd name="connsiteY37" fmla="*/ 140970 h 1580197"/>
                    <a:gd name="connsiteX38" fmla="*/ 486263 w 940118"/>
                    <a:gd name="connsiteY38" fmla="*/ 68845 h 1580197"/>
                    <a:gd name="connsiteX39" fmla="*/ 485775 w 940118"/>
                    <a:gd name="connsiteY39" fmla="*/ 68580 h 1580197"/>
                    <a:gd name="connsiteX40" fmla="*/ 572452 w 940118"/>
                    <a:gd name="connsiteY40" fmla="*/ 32385 h 1580197"/>
                    <a:gd name="connsiteX41" fmla="*/ 595123 w 940118"/>
                    <a:gd name="connsiteY41" fmla="*/ 44713 h 1580197"/>
                    <a:gd name="connsiteX42" fmla="*/ 573405 w 940118"/>
                    <a:gd name="connsiteY42" fmla="*/ 32385 h 1580197"/>
                    <a:gd name="connsiteX43" fmla="*/ 679133 w 940118"/>
                    <a:gd name="connsiteY43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227648 w 940118"/>
                    <a:gd name="connsiteY33" fmla="*/ 258128 h 1580197"/>
                    <a:gd name="connsiteX34" fmla="*/ 287315 w 940118"/>
                    <a:gd name="connsiteY34" fmla="*/ 198453 h 1580197"/>
                    <a:gd name="connsiteX35" fmla="*/ 286702 w 940118"/>
                    <a:gd name="connsiteY35" fmla="*/ 198120 h 1580197"/>
                    <a:gd name="connsiteX36" fmla="*/ 359092 w 940118"/>
                    <a:gd name="connsiteY36" fmla="*/ 140970 h 1580197"/>
                    <a:gd name="connsiteX37" fmla="*/ 486263 w 940118"/>
                    <a:gd name="connsiteY37" fmla="*/ 68845 h 1580197"/>
                    <a:gd name="connsiteX38" fmla="*/ 485775 w 940118"/>
                    <a:gd name="connsiteY38" fmla="*/ 68580 h 1580197"/>
                    <a:gd name="connsiteX39" fmla="*/ 572452 w 940118"/>
                    <a:gd name="connsiteY39" fmla="*/ 32385 h 1580197"/>
                    <a:gd name="connsiteX40" fmla="*/ 595123 w 940118"/>
                    <a:gd name="connsiteY40" fmla="*/ 44713 h 1580197"/>
                    <a:gd name="connsiteX41" fmla="*/ 573405 w 940118"/>
                    <a:gd name="connsiteY41" fmla="*/ 32385 h 1580197"/>
                    <a:gd name="connsiteX42" fmla="*/ 679133 w 940118"/>
                    <a:gd name="connsiteY4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227648 w 940118"/>
                    <a:gd name="connsiteY32" fmla="*/ 258128 h 1580197"/>
                    <a:gd name="connsiteX33" fmla="*/ 287315 w 940118"/>
                    <a:gd name="connsiteY33" fmla="*/ 198453 h 1580197"/>
                    <a:gd name="connsiteX34" fmla="*/ 286702 w 940118"/>
                    <a:gd name="connsiteY34" fmla="*/ 198120 h 1580197"/>
                    <a:gd name="connsiteX35" fmla="*/ 359092 w 940118"/>
                    <a:gd name="connsiteY35" fmla="*/ 140970 h 1580197"/>
                    <a:gd name="connsiteX36" fmla="*/ 486263 w 940118"/>
                    <a:gd name="connsiteY36" fmla="*/ 68845 h 1580197"/>
                    <a:gd name="connsiteX37" fmla="*/ 485775 w 940118"/>
                    <a:gd name="connsiteY37" fmla="*/ 68580 h 1580197"/>
                    <a:gd name="connsiteX38" fmla="*/ 572452 w 940118"/>
                    <a:gd name="connsiteY38" fmla="*/ 32385 h 1580197"/>
                    <a:gd name="connsiteX39" fmla="*/ 595123 w 940118"/>
                    <a:gd name="connsiteY39" fmla="*/ 44713 h 1580197"/>
                    <a:gd name="connsiteX40" fmla="*/ 573405 w 940118"/>
                    <a:gd name="connsiteY40" fmla="*/ 32385 h 1580197"/>
                    <a:gd name="connsiteX41" fmla="*/ 679133 w 940118"/>
                    <a:gd name="connsiteY4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286702 w 940118"/>
                    <a:gd name="connsiteY33" fmla="*/ 198120 h 1580197"/>
                    <a:gd name="connsiteX34" fmla="*/ 359092 w 940118"/>
                    <a:gd name="connsiteY34" fmla="*/ 140970 h 1580197"/>
                    <a:gd name="connsiteX35" fmla="*/ 486263 w 940118"/>
                    <a:gd name="connsiteY35" fmla="*/ 68845 h 1580197"/>
                    <a:gd name="connsiteX36" fmla="*/ 485775 w 940118"/>
                    <a:gd name="connsiteY36" fmla="*/ 68580 h 1580197"/>
                    <a:gd name="connsiteX37" fmla="*/ 572452 w 940118"/>
                    <a:gd name="connsiteY37" fmla="*/ 32385 h 1580197"/>
                    <a:gd name="connsiteX38" fmla="*/ 595123 w 940118"/>
                    <a:gd name="connsiteY38" fmla="*/ 44713 h 1580197"/>
                    <a:gd name="connsiteX39" fmla="*/ 573405 w 940118"/>
                    <a:gd name="connsiteY39" fmla="*/ 32385 h 1580197"/>
                    <a:gd name="connsiteX40" fmla="*/ 679133 w 940118"/>
                    <a:gd name="connsiteY4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95123 w 940118"/>
                    <a:gd name="connsiteY37" fmla="*/ 44713 h 1580197"/>
                    <a:gd name="connsiteX38" fmla="*/ 573405 w 940118"/>
                    <a:gd name="connsiteY38" fmla="*/ 32385 h 1580197"/>
                    <a:gd name="connsiteX39" fmla="*/ 679133 w 940118"/>
                    <a:gd name="connsiteY3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73405 w 940118"/>
                    <a:gd name="connsiteY37" fmla="*/ 32385 h 1580197"/>
                    <a:gd name="connsiteX38" fmla="*/ 679133 w 940118"/>
                    <a:gd name="connsiteY3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05235 w 940118"/>
                    <a:gd name="connsiteY16" fmla="*/ 678350 h 1580197"/>
                    <a:gd name="connsiteX17" fmla="*/ 317183 w 940118"/>
                    <a:gd name="connsiteY17" fmla="*/ 684847 h 1580197"/>
                    <a:gd name="connsiteX18" fmla="*/ 260985 w 940118"/>
                    <a:gd name="connsiteY18" fmla="*/ 1014413 h 1580197"/>
                    <a:gd name="connsiteX19" fmla="*/ 342900 w 940118"/>
                    <a:gd name="connsiteY19" fmla="*/ 1373505 h 1580197"/>
                    <a:gd name="connsiteX20" fmla="*/ 546735 w 940118"/>
                    <a:gd name="connsiteY20" fmla="*/ 1580197 h 1580197"/>
                    <a:gd name="connsiteX21" fmla="*/ 285750 w 940118"/>
                    <a:gd name="connsiteY21" fmla="*/ 1438275 h 1580197"/>
                    <a:gd name="connsiteX22" fmla="*/ 81915 w 940118"/>
                    <a:gd name="connsiteY22" fmla="*/ 1231583 h 1580197"/>
                    <a:gd name="connsiteX23" fmla="*/ 0 w 940118"/>
                    <a:gd name="connsiteY23" fmla="*/ 872490 h 1580197"/>
                    <a:gd name="connsiteX24" fmla="*/ 56197 w 940118"/>
                    <a:gd name="connsiteY24" fmla="*/ 542925 h 1580197"/>
                    <a:gd name="connsiteX25" fmla="*/ 62441 w 940118"/>
                    <a:gd name="connsiteY25" fmla="*/ 546321 h 1580197"/>
                    <a:gd name="connsiteX26" fmla="*/ 62617 w 940118"/>
                    <a:gd name="connsiteY26" fmla="*/ 545909 h 1580197"/>
                    <a:gd name="connsiteX27" fmla="*/ 57150 w 940118"/>
                    <a:gd name="connsiteY27" fmla="*/ 542925 h 1580197"/>
                    <a:gd name="connsiteX28" fmla="*/ 107444 w 940118"/>
                    <a:gd name="connsiteY28" fmla="*/ 431896 h 1580197"/>
                    <a:gd name="connsiteX29" fmla="*/ 106680 w 940118"/>
                    <a:gd name="connsiteY29" fmla="*/ 431483 h 1580197"/>
                    <a:gd name="connsiteX30" fmla="*/ 227648 w 940118"/>
                    <a:gd name="connsiteY30" fmla="*/ 258128 h 1580197"/>
                    <a:gd name="connsiteX31" fmla="*/ 287315 w 940118"/>
                    <a:gd name="connsiteY31" fmla="*/ 198453 h 1580197"/>
                    <a:gd name="connsiteX32" fmla="*/ 359092 w 940118"/>
                    <a:gd name="connsiteY32" fmla="*/ 140970 h 1580197"/>
                    <a:gd name="connsiteX33" fmla="*/ 486263 w 940118"/>
                    <a:gd name="connsiteY33" fmla="*/ 68845 h 1580197"/>
                    <a:gd name="connsiteX34" fmla="*/ 485775 w 940118"/>
                    <a:gd name="connsiteY34" fmla="*/ 68580 h 1580197"/>
                    <a:gd name="connsiteX35" fmla="*/ 572452 w 940118"/>
                    <a:gd name="connsiteY35" fmla="*/ 32385 h 1580197"/>
                    <a:gd name="connsiteX36" fmla="*/ 573405 w 940118"/>
                    <a:gd name="connsiteY36" fmla="*/ 32385 h 1580197"/>
                    <a:gd name="connsiteX37" fmla="*/ 679133 w 940118"/>
                    <a:gd name="connsiteY3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17183 w 940118"/>
                    <a:gd name="connsiteY16" fmla="*/ 684847 h 1580197"/>
                    <a:gd name="connsiteX17" fmla="*/ 260985 w 940118"/>
                    <a:gd name="connsiteY17" fmla="*/ 1014413 h 1580197"/>
                    <a:gd name="connsiteX18" fmla="*/ 342900 w 940118"/>
                    <a:gd name="connsiteY18" fmla="*/ 1373505 h 1580197"/>
                    <a:gd name="connsiteX19" fmla="*/ 546735 w 940118"/>
                    <a:gd name="connsiteY19" fmla="*/ 1580197 h 1580197"/>
                    <a:gd name="connsiteX20" fmla="*/ 285750 w 940118"/>
                    <a:gd name="connsiteY20" fmla="*/ 1438275 h 1580197"/>
                    <a:gd name="connsiteX21" fmla="*/ 81915 w 940118"/>
                    <a:gd name="connsiteY21" fmla="*/ 1231583 h 1580197"/>
                    <a:gd name="connsiteX22" fmla="*/ 0 w 940118"/>
                    <a:gd name="connsiteY22" fmla="*/ 872490 h 1580197"/>
                    <a:gd name="connsiteX23" fmla="*/ 56197 w 940118"/>
                    <a:gd name="connsiteY23" fmla="*/ 542925 h 1580197"/>
                    <a:gd name="connsiteX24" fmla="*/ 62441 w 940118"/>
                    <a:gd name="connsiteY24" fmla="*/ 546321 h 1580197"/>
                    <a:gd name="connsiteX25" fmla="*/ 62617 w 940118"/>
                    <a:gd name="connsiteY25" fmla="*/ 545909 h 1580197"/>
                    <a:gd name="connsiteX26" fmla="*/ 57150 w 940118"/>
                    <a:gd name="connsiteY26" fmla="*/ 542925 h 1580197"/>
                    <a:gd name="connsiteX27" fmla="*/ 107444 w 940118"/>
                    <a:gd name="connsiteY27" fmla="*/ 431896 h 1580197"/>
                    <a:gd name="connsiteX28" fmla="*/ 106680 w 940118"/>
                    <a:gd name="connsiteY28" fmla="*/ 431483 h 1580197"/>
                    <a:gd name="connsiteX29" fmla="*/ 227648 w 940118"/>
                    <a:gd name="connsiteY29" fmla="*/ 258128 h 1580197"/>
                    <a:gd name="connsiteX30" fmla="*/ 287315 w 940118"/>
                    <a:gd name="connsiteY30" fmla="*/ 198453 h 1580197"/>
                    <a:gd name="connsiteX31" fmla="*/ 359092 w 940118"/>
                    <a:gd name="connsiteY31" fmla="*/ 140970 h 1580197"/>
                    <a:gd name="connsiteX32" fmla="*/ 486263 w 940118"/>
                    <a:gd name="connsiteY32" fmla="*/ 68845 h 1580197"/>
                    <a:gd name="connsiteX33" fmla="*/ 485775 w 940118"/>
                    <a:gd name="connsiteY33" fmla="*/ 68580 h 1580197"/>
                    <a:gd name="connsiteX34" fmla="*/ 572452 w 940118"/>
                    <a:gd name="connsiteY34" fmla="*/ 32385 h 1580197"/>
                    <a:gd name="connsiteX35" fmla="*/ 573405 w 940118"/>
                    <a:gd name="connsiteY35" fmla="*/ 32385 h 1580197"/>
                    <a:gd name="connsiteX36" fmla="*/ 679133 w 940118"/>
                    <a:gd name="connsiteY36" fmla="*/ 0 h 158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4346DB45-5CD6-4EEB-AC2C-D34E208FF9E5}"/>
                    </a:ext>
                  </a:extLst>
                </p:cNvPr>
                <p:cNvSpPr/>
                <p:nvPr/>
              </p:nvSpPr>
              <p:spPr>
                <a:xfrm>
                  <a:off x="2714531" y="1811829"/>
                  <a:ext cx="257174" cy="304801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0582729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01399AE7-7580-4588-9A58-718AB6B280AE}"/>
              </a:ext>
            </a:extLst>
          </p:cNvPr>
          <p:cNvSpPr/>
          <p:nvPr userDrawn="1"/>
        </p:nvSpPr>
        <p:spPr>
          <a:xfrm>
            <a:off x="3421325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BB1D285-297C-40A8-BBFC-EB5A74F5BA1A}"/>
              </a:ext>
            </a:extLst>
          </p:cNvPr>
          <p:cNvSpPr/>
          <p:nvPr userDrawn="1"/>
        </p:nvSpPr>
        <p:spPr>
          <a:xfrm>
            <a:off x="6245005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8553E31C-BA12-49BE-A5AF-1A7FC60C7778}"/>
              </a:ext>
            </a:extLst>
          </p:cNvPr>
          <p:cNvSpPr/>
          <p:nvPr userDrawn="1"/>
        </p:nvSpPr>
        <p:spPr>
          <a:xfrm>
            <a:off x="9068685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EF596D5-CEC7-43FD-9951-E2A4B72BEBA2}"/>
              </a:ext>
            </a:extLst>
          </p:cNvPr>
          <p:cNvSpPr/>
          <p:nvPr userDrawn="1"/>
        </p:nvSpPr>
        <p:spPr>
          <a:xfrm>
            <a:off x="597645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3EE8531-7145-486E-BA3D-B8072229310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09319" y="1584405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F25455DF-3371-4F9D-8C83-89E48289FA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43B5B5EE-27E4-431A-96B6-4FC9F1861A7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3532999" y="1584405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FDEDDEF1-98A5-42A9-8088-724EDFC85BF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356679" y="1584405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A573598F-7BB1-4E68-AF60-3D907666AA5D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180359" y="1584405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E191B04-08EE-4152-B9E5-26850CA8FC16}"/>
              </a:ext>
            </a:extLst>
          </p:cNvPr>
          <p:cNvSpPr/>
          <p:nvPr userDrawn="1"/>
        </p:nvSpPr>
        <p:spPr>
          <a:xfrm>
            <a:off x="0" y="6147537"/>
            <a:ext cx="12192000" cy="722424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1B29FDF7-B457-481A-B4C1-27388BB35E88}"/>
              </a:ext>
            </a:extLst>
          </p:cNvPr>
          <p:cNvSpPr/>
          <p:nvPr userDrawn="1"/>
        </p:nvSpPr>
        <p:spPr>
          <a:xfrm flipH="1">
            <a:off x="0" y="6381796"/>
            <a:ext cx="12192000" cy="488165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2921615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CA10AF6-AE9F-480B-B8DE-0048AEEC8A32}"/>
              </a:ext>
            </a:extLst>
          </p:cNvPr>
          <p:cNvSpPr/>
          <p:nvPr userDrawn="1"/>
        </p:nvSpPr>
        <p:spPr>
          <a:xfrm>
            <a:off x="4765528" y="0"/>
            <a:ext cx="6337415" cy="6856506"/>
          </a:xfrm>
          <a:custGeom>
            <a:avLst/>
            <a:gdLst>
              <a:gd name="connsiteX0" fmla="*/ 2415079 w 6337415"/>
              <a:gd name="connsiteY0" fmla="*/ 0 h 6856506"/>
              <a:gd name="connsiteX1" fmla="*/ 5187972 w 6337415"/>
              <a:gd name="connsiteY1" fmla="*/ 0 h 6856506"/>
              <a:gd name="connsiteX2" fmla="*/ 6072084 w 6337415"/>
              <a:gd name="connsiteY2" fmla="*/ 513156 h 6856506"/>
              <a:gd name="connsiteX3" fmla="*/ 6337415 w 6337415"/>
              <a:gd name="connsiteY3" fmla="*/ 972315 h 6856506"/>
              <a:gd name="connsiteX4" fmla="*/ 6337415 w 6337415"/>
              <a:gd name="connsiteY4" fmla="*/ 5884192 h 6856506"/>
              <a:gd name="connsiteX5" fmla="*/ 6072084 w 6337415"/>
              <a:gd name="connsiteY5" fmla="*/ 6343350 h 6856506"/>
              <a:gd name="connsiteX6" fmla="*/ 5184883 w 6337415"/>
              <a:gd name="connsiteY6" fmla="*/ 6856506 h 6856506"/>
              <a:gd name="connsiteX7" fmla="*/ 2411986 w 6337415"/>
              <a:gd name="connsiteY7" fmla="*/ 6856506 h 6856506"/>
              <a:gd name="connsiteX8" fmla="*/ 1524785 w 6337415"/>
              <a:gd name="connsiteY8" fmla="*/ 6343350 h 6856506"/>
              <a:gd name="connsiteX9" fmla="*/ 136790 w 6337415"/>
              <a:gd name="connsiteY9" fmla="*/ 3941411 h 6856506"/>
              <a:gd name="connsiteX10" fmla="*/ 136790 w 6337415"/>
              <a:gd name="connsiteY10" fmla="*/ 2915099 h 6856506"/>
              <a:gd name="connsiteX11" fmla="*/ 1524785 w 6337415"/>
              <a:gd name="connsiteY11" fmla="*/ 513156 h 6856506"/>
              <a:gd name="connsiteX12" fmla="*/ 2415079 w 6337415"/>
              <a:gd name="connsiteY12" fmla="*/ 0 h 685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37415" h="6856506">
                <a:moveTo>
                  <a:pt x="2415079" y="0"/>
                </a:moveTo>
                <a:lnTo>
                  <a:pt x="5187972" y="0"/>
                </a:lnTo>
                <a:cubicBezTo>
                  <a:pt x="5555839" y="0"/>
                  <a:pt x="5892789" y="194754"/>
                  <a:pt x="6072084" y="513156"/>
                </a:cubicBezTo>
                <a:lnTo>
                  <a:pt x="6337415" y="972315"/>
                </a:lnTo>
                <a:lnTo>
                  <a:pt x="6337415" y="5884192"/>
                </a:lnTo>
                <a:lnTo>
                  <a:pt x="6072084" y="6343350"/>
                </a:lnTo>
                <a:cubicBezTo>
                  <a:pt x="5889699" y="6661756"/>
                  <a:pt x="5552745" y="6856506"/>
                  <a:pt x="5184883" y="6856506"/>
                </a:cubicBezTo>
                <a:lnTo>
                  <a:pt x="2411986" y="6856506"/>
                </a:lnTo>
                <a:cubicBezTo>
                  <a:pt x="2047213" y="6856506"/>
                  <a:pt x="1707170" y="6661756"/>
                  <a:pt x="1524785" y="6343350"/>
                </a:cubicBezTo>
                <a:lnTo>
                  <a:pt x="136790" y="3941411"/>
                </a:lnTo>
                <a:cubicBezTo>
                  <a:pt x="-45596" y="3623005"/>
                  <a:pt x="-45596" y="3233501"/>
                  <a:pt x="136790" y="2915099"/>
                </a:cubicBezTo>
                <a:lnTo>
                  <a:pt x="1524785" y="513156"/>
                </a:lnTo>
                <a:cubicBezTo>
                  <a:pt x="1707170" y="194754"/>
                  <a:pt x="2047213" y="0"/>
                  <a:pt x="24150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endParaRPr lang="en-US" sz="2701">
              <a:solidFill>
                <a:schemeClr val="tx1"/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F1CCBC8-2DEC-4648-8372-311676E798CC}"/>
              </a:ext>
            </a:extLst>
          </p:cNvPr>
          <p:cNvSpPr/>
          <p:nvPr userDrawn="1"/>
        </p:nvSpPr>
        <p:spPr>
          <a:xfrm>
            <a:off x="5085740" y="0"/>
            <a:ext cx="6017203" cy="6856506"/>
          </a:xfrm>
          <a:custGeom>
            <a:avLst/>
            <a:gdLst>
              <a:gd name="connsiteX0" fmla="*/ 2415079 w 6017203"/>
              <a:gd name="connsiteY0" fmla="*/ 0 h 6856506"/>
              <a:gd name="connsiteX1" fmla="*/ 5187972 w 6017203"/>
              <a:gd name="connsiteY1" fmla="*/ 0 h 6856506"/>
              <a:gd name="connsiteX2" fmla="*/ 5997706 w 6017203"/>
              <a:gd name="connsiteY2" fmla="*/ 399690 h 6856506"/>
              <a:gd name="connsiteX3" fmla="*/ 6017203 w 6017203"/>
              <a:gd name="connsiteY3" fmla="*/ 429434 h 6856506"/>
              <a:gd name="connsiteX4" fmla="*/ 6017203 w 6017203"/>
              <a:gd name="connsiteY4" fmla="*/ 6425941 h 6856506"/>
              <a:gd name="connsiteX5" fmla="*/ 5996686 w 6017203"/>
              <a:gd name="connsiteY5" fmla="*/ 6456817 h 6856506"/>
              <a:gd name="connsiteX6" fmla="*/ 5184883 w 6017203"/>
              <a:gd name="connsiteY6" fmla="*/ 6856506 h 6856506"/>
              <a:gd name="connsiteX7" fmla="*/ 2411986 w 6017203"/>
              <a:gd name="connsiteY7" fmla="*/ 6856506 h 6856506"/>
              <a:gd name="connsiteX8" fmla="*/ 1524785 w 6017203"/>
              <a:gd name="connsiteY8" fmla="*/ 6343350 h 6856506"/>
              <a:gd name="connsiteX9" fmla="*/ 136790 w 6017203"/>
              <a:gd name="connsiteY9" fmla="*/ 3941411 h 6856506"/>
              <a:gd name="connsiteX10" fmla="*/ 136790 w 6017203"/>
              <a:gd name="connsiteY10" fmla="*/ 2915099 h 6856506"/>
              <a:gd name="connsiteX11" fmla="*/ 1524785 w 6017203"/>
              <a:gd name="connsiteY11" fmla="*/ 513156 h 6856506"/>
              <a:gd name="connsiteX12" fmla="*/ 2415079 w 6017203"/>
              <a:gd name="connsiteY12" fmla="*/ 0 h 685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17203" h="6856506">
                <a:moveTo>
                  <a:pt x="2415079" y="0"/>
                </a:moveTo>
                <a:lnTo>
                  <a:pt x="5187972" y="0"/>
                </a:lnTo>
                <a:cubicBezTo>
                  <a:pt x="5509856" y="0"/>
                  <a:pt x="5808068" y="149109"/>
                  <a:pt x="5997706" y="399690"/>
                </a:cubicBezTo>
                <a:lnTo>
                  <a:pt x="6017203" y="429434"/>
                </a:lnTo>
                <a:lnTo>
                  <a:pt x="6017203" y="6425941"/>
                </a:lnTo>
                <a:lnTo>
                  <a:pt x="5996686" y="6456817"/>
                </a:lnTo>
                <a:cubicBezTo>
                  <a:pt x="5804978" y="6707401"/>
                  <a:pt x="5506762" y="6856506"/>
                  <a:pt x="5184883" y="6856506"/>
                </a:cubicBezTo>
                <a:lnTo>
                  <a:pt x="2411986" y="6856506"/>
                </a:lnTo>
                <a:cubicBezTo>
                  <a:pt x="2047213" y="6856506"/>
                  <a:pt x="1707170" y="6661756"/>
                  <a:pt x="1524785" y="6343350"/>
                </a:cubicBezTo>
                <a:lnTo>
                  <a:pt x="136790" y="3941411"/>
                </a:lnTo>
                <a:cubicBezTo>
                  <a:pt x="-45596" y="3623005"/>
                  <a:pt x="-45596" y="3233501"/>
                  <a:pt x="136790" y="2915099"/>
                </a:cubicBezTo>
                <a:lnTo>
                  <a:pt x="1524785" y="513156"/>
                </a:lnTo>
                <a:cubicBezTo>
                  <a:pt x="1707170" y="194754"/>
                  <a:pt x="2047213" y="0"/>
                  <a:pt x="2415079" y="0"/>
                </a:cubicBezTo>
                <a:close/>
              </a:path>
            </a:pathLst>
          </a:custGeom>
          <a:solidFill>
            <a:schemeClr val="accent2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endParaRPr lang="en-US" sz="2701">
              <a:solidFill>
                <a:schemeClr val="tx1"/>
              </a:solidFill>
            </a:endParaRPr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E7A5EAFD-E3F5-4EE4-BEE8-EDCA0F3D20A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11683" y="0"/>
            <a:ext cx="6180317" cy="6856499"/>
          </a:xfrm>
          <a:custGeom>
            <a:avLst/>
            <a:gdLst>
              <a:gd name="connsiteX0" fmla="*/ 2415079 w 6180317"/>
              <a:gd name="connsiteY0" fmla="*/ 0 h 6856499"/>
              <a:gd name="connsiteX1" fmla="*/ 6180317 w 6180317"/>
              <a:gd name="connsiteY1" fmla="*/ 1 h 6856499"/>
              <a:gd name="connsiteX2" fmla="*/ 6180317 w 6180317"/>
              <a:gd name="connsiteY2" fmla="*/ 6856499 h 6856499"/>
              <a:gd name="connsiteX3" fmla="*/ 2411986 w 6180317"/>
              <a:gd name="connsiteY3" fmla="*/ 6856498 h 6856499"/>
              <a:gd name="connsiteX4" fmla="*/ 1524785 w 6180317"/>
              <a:gd name="connsiteY4" fmla="*/ 6343343 h 6856499"/>
              <a:gd name="connsiteX5" fmla="*/ 136790 w 6180317"/>
              <a:gd name="connsiteY5" fmla="*/ 3941406 h 6856499"/>
              <a:gd name="connsiteX6" fmla="*/ 136790 w 6180317"/>
              <a:gd name="connsiteY6" fmla="*/ 2915095 h 6856499"/>
              <a:gd name="connsiteX7" fmla="*/ 1524785 w 6180317"/>
              <a:gd name="connsiteY7" fmla="*/ 513155 h 6856499"/>
              <a:gd name="connsiteX8" fmla="*/ 2415079 w 6180317"/>
              <a:gd name="connsiteY8" fmla="*/ 0 h 685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80317" h="6856499">
                <a:moveTo>
                  <a:pt x="2415079" y="0"/>
                </a:moveTo>
                <a:lnTo>
                  <a:pt x="6180317" y="1"/>
                </a:lnTo>
                <a:lnTo>
                  <a:pt x="6180317" y="6856499"/>
                </a:lnTo>
                <a:lnTo>
                  <a:pt x="2411986" y="6856498"/>
                </a:lnTo>
                <a:cubicBezTo>
                  <a:pt x="2047213" y="6856498"/>
                  <a:pt x="1707170" y="6661748"/>
                  <a:pt x="1524785" y="6343343"/>
                </a:cubicBezTo>
                <a:lnTo>
                  <a:pt x="136790" y="3941406"/>
                </a:lnTo>
                <a:cubicBezTo>
                  <a:pt x="-45596" y="3623001"/>
                  <a:pt x="-45596" y="3233498"/>
                  <a:pt x="136790" y="2915095"/>
                </a:cubicBezTo>
                <a:lnTo>
                  <a:pt x="1524785" y="513155"/>
                </a:lnTo>
                <a:cubicBezTo>
                  <a:pt x="1707170" y="194753"/>
                  <a:pt x="2047213" y="0"/>
                  <a:pt x="24150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2701" dirty="0"/>
            </a:lvl1pPr>
          </a:lstStyle>
          <a:p>
            <a:pPr marL="0" lvl="0" algn="ctr"/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8227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E4C200A-24A8-43AD-A980-E284C50657F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6113634" cy="6858000"/>
          </a:xfrm>
          <a:custGeom>
            <a:avLst/>
            <a:gdLst>
              <a:gd name="connsiteX0" fmla="*/ 0 w 3658111"/>
              <a:gd name="connsiteY0" fmla="*/ 0 h 6858000"/>
              <a:gd name="connsiteX1" fmla="*/ 3658111 w 3658111"/>
              <a:gd name="connsiteY1" fmla="*/ 0 h 6858000"/>
              <a:gd name="connsiteX2" fmla="*/ 3658111 w 3658111"/>
              <a:gd name="connsiteY2" fmla="*/ 6858000 h 6858000"/>
              <a:gd name="connsiteX3" fmla="*/ 0 w 3658111"/>
              <a:gd name="connsiteY3" fmla="*/ 6858000 h 6858000"/>
              <a:gd name="connsiteX4" fmla="*/ 0 w 3658111"/>
              <a:gd name="connsiteY4" fmla="*/ 0 h 6858000"/>
              <a:gd name="connsiteX0" fmla="*/ 0 w 6113634"/>
              <a:gd name="connsiteY0" fmla="*/ 0 h 6878548"/>
              <a:gd name="connsiteX1" fmla="*/ 3658111 w 6113634"/>
              <a:gd name="connsiteY1" fmla="*/ 0 h 6878548"/>
              <a:gd name="connsiteX2" fmla="*/ 6113634 w 6113634"/>
              <a:gd name="connsiteY2" fmla="*/ 6878548 h 6878548"/>
              <a:gd name="connsiteX3" fmla="*/ 0 w 6113634"/>
              <a:gd name="connsiteY3" fmla="*/ 6858000 h 6878548"/>
              <a:gd name="connsiteX4" fmla="*/ 0 w 6113634"/>
              <a:gd name="connsiteY4" fmla="*/ 0 h 6878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3634" h="6878548">
                <a:moveTo>
                  <a:pt x="0" y="0"/>
                </a:moveTo>
                <a:lnTo>
                  <a:pt x="3658111" y="0"/>
                </a:lnTo>
                <a:lnTo>
                  <a:pt x="6113634" y="6878548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48690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D5CD35A-2A51-47DD-8590-C25AD44DBD7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1"/>
            <a:ext cx="9258300" cy="5640313"/>
          </a:xfrm>
          <a:custGeom>
            <a:avLst/>
            <a:gdLst>
              <a:gd name="connsiteX0" fmla="*/ 0 w 9258300"/>
              <a:gd name="connsiteY0" fmla="*/ 0 h 5640313"/>
              <a:gd name="connsiteX1" fmla="*/ 7013091 w 9258300"/>
              <a:gd name="connsiteY1" fmla="*/ 0 h 5640313"/>
              <a:gd name="connsiteX2" fmla="*/ 7324470 w 9258300"/>
              <a:gd name="connsiteY2" fmla="*/ 37023 h 5640313"/>
              <a:gd name="connsiteX3" fmla="*/ 8868075 w 9258300"/>
              <a:gd name="connsiteY3" fmla="*/ 500361 h 5640313"/>
              <a:gd name="connsiteX4" fmla="*/ 8997708 w 9258300"/>
              <a:gd name="connsiteY4" fmla="*/ 601188 h 5640313"/>
              <a:gd name="connsiteX5" fmla="*/ 9172240 w 9258300"/>
              <a:gd name="connsiteY5" fmla="*/ 811026 h 5640313"/>
              <a:gd name="connsiteX6" fmla="*/ 9227368 w 9258300"/>
              <a:gd name="connsiteY6" fmla="*/ 921522 h 5640313"/>
              <a:gd name="connsiteX7" fmla="*/ 9258300 w 9258300"/>
              <a:gd name="connsiteY7" fmla="*/ 1095376 h 5640313"/>
              <a:gd name="connsiteX8" fmla="*/ 383700 w 9258300"/>
              <a:gd name="connsiteY8" fmla="*/ 5404804 h 5640313"/>
              <a:gd name="connsiteX9" fmla="*/ 0 w 9258300"/>
              <a:gd name="connsiteY9" fmla="*/ 5640313 h 564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58300" h="5640313">
                <a:moveTo>
                  <a:pt x="0" y="0"/>
                </a:moveTo>
                <a:lnTo>
                  <a:pt x="7013091" y="0"/>
                </a:lnTo>
                <a:lnTo>
                  <a:pt x="7324470" y="37023"/>
                </a:lnTo>
                <a:cubicBezTo>
                  <a:pt x="7947501" y="121817"/>
                  <a:pt x="8511930" y="266553"/>
                  <a:pt x="8868075" y="500361"/>
                </a:cubicBezTo>
                <a:lnTo>
                  <a:pt x="8997708" y="601188"/>
                </a:lnTo>
                <a:lnTo>
                  <a:pt x="9172240" y="811026"/>
                </a:lnTo>
                <a:lnTo>
                  <a:pt x="9227368" y="921522"/>
                </a:lnTo>
                <a:cubicBezTo>
                  <a:pt x="9245774" y="976549"/>
                  <a:pt x="9256316" y="1034456"/>
                  <a:pt x="9258300" y="1095376"/>
                </a:cubicBezTo>
                <a:cubicBezTo>
                  <a:pt x="9258299" y="2714776"/>
                  <a:pt x="4656211" y="2868181"/>
                  <a:pt x="383700" y="5404804"/>
                </a:cubicBezTo>
                <a:lnTo>
                  <a:pt x="0" y="56403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13092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3">
            <a:extLst>
              <a:ext uri="{FF2B5EF4-FFF2-40B4-BE49-F238E27FC236}">
                <a16:creationId xmlns:a16="http://schemas.microsoft.com/office/drawing/2014/main" id="{85E82A15-1989-4CB4-94AD-099C5BEDB3E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344564" y="130767"/>
            <a:ext cx="6758507" cy="6596468"/>
          </a:xfrm>
          <a:custGeom>
            <a:avLst/>
            <a:gdLst>
              <a:gd name="connsiteX0" fmla="*/ 4271471 w 6758506"/>
              <a:gd name="connsiteY0" fmla="*/ 0 h 6596467"/>
              <a:gd name="connsiteX1" fmla="*/ 4351667 w 6758506"/>
              <a:gd name="connsiteY1" fmla="*/ 113994 h 6596467"/>
              <a:gd name="connsiteX2" fmla="*/ 4275691 w 6758506"/>
              <a:gd name="connsiteY2" fmla="*/ 417977 h 6596467"/>
              <a:gd name="connsiteX3" fmla="*/ 4225042 w 6758506"/>
              <a:gd name="connsiteY3" fmla="*/ 451753 h 6596467"/>
              <a:gd name="connsiteX4" fmla="*/ 4212379 w 6758506"/>
              <a:gd name="connsiteY4" fmla="*/ 396867 h 6596467"/>
              <a:gd name="connsiteX5" fmla="*/ 4220821 w 6758506"/>
              <a:gd name="connsiteY5" fmla="*/ 337759 h 6596467"/>
              <a:gd name="connsiteX6" fmla="*/ 4106859 w 6758506"/>
              <a:gd name="connsiteY6" fmla="*/ 557302 h 6596467"/>
              <a:gd name="connsiteX7" fmla="*/ 4165949 w 6758506"/>
              <a:gd name="connsiteY7" fmla="*/ 481307 h 6596467"/>
              <a:gd name="connsiteX8" fmla="*/ 4195495 w 6758506"/>
              <a:gd name="connsiteY8" fmla="*/ 464419 h 6596467"/>
              <a:gd name="connsiteX9" fmla="*/ 4229262 w 6758506"/>
              <a:gd name="connsiteY9" fmla="*/ 493972 h 6596467"/>
              <a:gd name="connsiteX10" fmla="*/ 4208158 w 6758506"/>
              <a:gd name="connsiteY10" fmla="*/ 515083 h 6596467"/>
              <a:gd name="connsiteX11" fmla="*/ 4191275 w 6758506"/>
              <a:gd name="connsiteY11" fmla="*/ 553079 h 6596467"/>
              <a:gd name="connsiteX12" fmla="*/ 4195495 w 6758506"/>
              <a:gd name="connsiteY12" fmla="*/ 650185 h 6596467"/>
              <a:gd name="connsiteX13" fmla="*/ 4161729 w 6758506"/>
              <a:gd name="connsiteY13" fmla="*/ 667074 h 6596467"/>
              <a:gd name="connsiteX14" fmla="*/ 4140625 w 6758506"/>
              <a:gd name="connsiteY14" fmla="*/ 688184 h 6596467"/>
              <a:gd name="connsiteX15" fmla="*/ 4187055 w 6758506"/>
              <a:gd name="connsiteY15" fmla="*/ 789510 h 6596467"/>
              <a:gd name="connsiteX16" fmla="*/ 4195495 w 6758506"/>
              <a:gd name="connsiteY16" fmla="*/ 793733 h 6596467"/>
              <a:gd name="connsiteX17" fmla="*/ 4199718 w 6758506"/>
              <a:gd name="connsiteY17" fmla="*/ 747291 h 6596467"/>
              <a:gd name="connsiteX18" fmla="*/ 4220821 w 6758506"/>
              <a:gd name="connsiteY18" fmla="*/ 721960 h 6596467"/>
              <a:gd name="connsiteX19" fmla="*/ 4237705 w 6758506"/>
              <a:gd name="connsiteY19" fmla="*/ 743069 h 6596467"/>
              <a:gd name="connsiteX20" fmla="*/ 4220821 w 6758506"/>
              <a:gd name="connsiteY20" fmla="*/ 903504 h 6596467"/>
              <a:gd name="connsiteX21" fmla="*/ 4330561 w 6758506"/>
              <a:gd name="connsiteY21" fmla="*/ 810621 h 6596467"/>
              <a:gd name="connsiteX22" fmla="*/ 4339004 w 6758506"/>
              <a:gd name="connsiteY22" fmla="*/ 785290 h 6596467"/>
              <a:gd name="connsiteX23" fmla="*/ 4385434 w 6758506"/>
              <a:gd name="connsiteY23" fmla="*/ 675519 h 6596467"/>
              <a:gd name="connsiteX24" fmla="*/ 4562707 w 6758506"/>
              <a:gd name="connsiteY24" fmla="*/ 531971 h 6596467"/>
              <a:gd name="connsiteX25" fmla="*/ 4626019 w 6758506"/>
              <a:gd name="connsiteY25" fmla="*/ 548859 h 6596467"/>
              <a:gd name="connsiteX26" fmla="*/ 4672449 w 6758506"/>
              <a:gd name="connsiteY26" fmla="*/ 709292 h 6596467"/>
              <a:gd name="connsiteX27" fmla="*/ 4710435 w 6758506"/>
              <a:gd name="connsiteY27" fmla="*/ 781068 h 6596467"/>
              <a:gd name="connsiteX28" fmla="*/ 4718878 w 6758506"/>
              <a:gd name="connsiteY28" fmla="*/ 882396 h 6596467"/>
              <a:gd name="connsiteX29" fmla="*/ 4710435 w 6758506"/>
              <a:gd name="connsiteY29" fmla="*/ 962611 h 6596467"/>
              <a:gd name="connsiteX30" fmla="*/ 4799074 w 6758506"/>
              <a:gd name="connsiteY30" fmla="*/ 941503 h 6596467"/>
              <a:gd name="connsiteX31" fmla="*/ 4997451 w 6758506"/>
              <a:gd name="connsiteY31" fmla="*/ 793733 h 6596467"/>
              <a:gd name="connsiteX32" fmla="*/ 5048100 w 6758506"/>
              <a:gd name="connsiteY32" fmla="*/ 810621 h 6596467"/>
              <a:gd name="connsiteX33" fmla="*/ 5064983 w 6758506"/>
              <a:gd name="connsiteY33" fmla="*/ 835952 h 6596467"/>
              <a:gd name="connsiteX34" fmla="*/ 5073427 w 6758506"/>
              <a:gd name="connsiteY34" fmla="*/ 954169 h 6596467"/>
              <a:gd name="connsiteX35" fmla="*/ 4887711 w 6758506"/>
              <a:gd name="connsiteY35" fmla="*/ 1063940 h 6596467"/>
              <a:gd name="connsiteX36" fmla="*/ 4862385 w 6758506"/>
              <a:gd name="connsiteY36" fmla="*/ 1101939 h 6596467"/>
              <a:gd name="connsiteX37" fmla="*/ 4790631 w 6758506"/>
              <a:gd name="connsiteY37" fmla="*/ 1131492 h 6596467"/>
              <a:gd name="connsiteX38" fmla="*/ 4756865 w 6758506"/>
              <a:gd name="connsiteY38" fmla="*/ 1131492 h 6596467"/>
              <a:gd name="connsiteX39" fmla="*/ 4761085 w 6758506"/>
              <a:gd name="connsiteY39" fmla="*/ 1161046 h 6596467"/>
              <a:gd name="connsiteX40" fmla="*/ 4756865 w 6758506"/>
              <a:gd name="connsiteY40" fmla="*/ 1199045 h 6596467"/>
              <a:gd name="connsiteX41" fmla="*/ 4765305 w 6758506"/>
              <a:gd name="connsiteY41" fmla="*/ 1237041 h 6596467"/>
              <a:gd name="connsiteX42" fmla="*/ 4697772 w 6758506"/>
              <a:gd name="connsiteY42" fmla="*/ 1304593 h 6596467"/>
              <a:gd name="connsiteX43" fmla="*/ 4693552 w 6758506"/>
              <a:gd name="connsiteY43" fmla="*/ 1359480 h 6596467"/>
              <a:gd name="connsiteX44" fmla="*/ 4773748 w 6758506"/>
              <a:gd name="connsiteY44" fmla="*/ 1372146 h 6596467"/>
              <a:gd name="connsiteX45" fmla="*/ 4866607 w 6758506"/>
              <a:gd name="connsiteY45" fmla="*/ 1308816 h 6596467"/>
              <a:gd name="connsiteX46" fmla="*/ 4997451 w 6758506"/>
              <a:gd name="connsiteY46" fmla="*/ 1177934 h 6596467"/>
              <a:gd name="connsiteX47" fmla="*/ 5170505 w 6758506"/>
              <a:gd name="connsiteY47" fmla="*/ 1025944 h 6596467"/>
              <a:gd name="connsiteX48" fmla="*/ 5208493 w 6758506"/>
              <a:gd name="connsiteY48" fmla="*/ 1017498 h 6596467"/>
              <a:gd name="connsiteX49" fmla="*/ 5242259 w 6758506"/>
              <a:gd name="connsiteY49" fmla="*/ 979500 h 6596467"/>
              <a:gd name="connsiteX50" fmla="*/ 5259142 w 6758506"/>
              <a:gd name="connsiteY50" fmla="*/ 954169 h 6596467"/>
              <a:gd name="connsiteX51" fmla="*/ 5440637 w 6758506"/>
              <a:gd name="connsiteY51" fmla="*/ 810621 h 6596467"/>
              <a:gd name="connsiteX52" fmla="*/ 5693886 w 6758506"/>
              <a:gd name="connsiteY52" fmla="*/ 595301 h 6596467"/>
              <a:gd name="connsiteX53" fmla="*/ 5740315 w 6758506"/>
              <a:gd name="connsiteY53" fmla="*/ 565745 h 6596467"/>
              <a:gd name="connsiteX54" fmla="*/ 5778303 w 6758506"/>
              <a:gd name="connsiteY54" fmla="*/ 620632 h 6596467"/>
              <a:gd name="connsiteX55" fmla="*/ 5795185 w 6758506"/>
              <a:gd name="connsiteY55" fmla="*/ 751514 h 6596467"/>
              <a:gd name="connsiteX56" fmla="*/ 5731873 w 6758506"/>
              <a:gd name="connsiteY56" fmla="*/ 848620 h 6596467"/>
              <a:gd name="connsiteX57" fmla="*/ 5698107 w 6758506"/>
              <a:gd name="connsiteY57" fmla="*/ 869728 h 6596467"/>
              <a:gd name="connsiteX58" fmla="*/ 5609470 w 6758506"/>
              <a:gd name="connsiteY58" fmla="*/ 924615 h 6596467"/>
              <a:gd name="connsiteX59" fmla="*/ 5605249 w 6758506"/>
              <a:gd name="connsiteY59" fmla="*/ 979500 h 6596467"/>
              <a:gd name="connsiteX60" fmla="*/ 5609470 w 6758506"/>
              <a:gd name="connsiteY60" fmla="*/ 1009055 h 6596467"/>
              <a:gd name="connsiteX61" fmla="*/ 5575703 w 6758506"/>
              <a:gd name="connsiteY61" fmla="*/ 1004833 h 6596467"/>
              <a:gd name="connsiteX62" fmla="*/ 5512391 w 6758506"/>
              <a:gd name="connsiteY62" fmla="*/ 1025944 h 6596467"/>
              <a:gd name="connsiteX63" fmla="*/ 5373105 w 6758506"/>
              <a:gd name="connsiteY63" fmla="*/ 1232818 h 6596467"/>
              <a:gd name="connsiteX64" fmla="*/ 5322455 w 6758506"/>
              <a:gd name="connsiteY64" fmla="*/ 1329924 h 6596467"/>
              <a:gd name="connsiteX65" fmla="*/ 5330895 w 6758506"/>
              <a:gd name="connsiteY65" fmla="*/ 1351035 h 6596467"/>
              <a:gd name="connsiteX66" fmla="*/ 5381545 w 6758506"/>
              <a:gd name="connsiteY66" fmla="*/ 1359480 h 6596467"/>
              <a:gd name="connsiteX67" fmla="*/ 5402651 w 6758506"/>
              <a:gd name="connsiteY67" fmla="*/ 1329924 h 6596467"/>
              <a:gd name="connsiteX68" fmla="*/ 5427975 w 6758506"/>
              <a:gd name="connsiteY68" fmla="*/ 1275040 h 6596467"/>
              <a:gd name="connsiteX69" fmla="*/ 5601029 w 6758506"/>
              <a:gd name="connsiteY69" fmla="*/ 1131492 h 6596467"/>
              <a:gd name="connsiteX70" fmla="*/ 5647457 w 6758506"/>
              <a:gd name="connsiteY70" fmla="*/ 1123047 h 6596467"/>
              <a:gd name="connsiteX71" fmla="*/ 5723433 w 6758506"/>
              <a:gd name="connsiteY71" fmla="*/ 1097716 h 6596467"/>
              <a:gd name="connsiteX72" fmla="*/ 5820511 w 6758506"/>
              <a:gd name="connsiteY72" fmla="*/ 1101939 h 6596467"/>
              <a:gd name="connsiteX73" fmla="*/ 5850058 w 6758506"/>
              <a:gd name="connsiteY73" fmla="*/ 1101939 h 6596467"/>
              <a:gd name="connsiteX74" fmla="*/ 5972461 w 6758506"/>
              <a:gd name="connsiteY74" fmla="*/ 996388 h 6596467"/>
              <a:gd name="connsiteX75" fmla="*/ 6213047 w 6758506"/>
              <a:gd name="connsiteY75" fmla="*/ 768402 h 6596467"/>
              <a:gd name="connsiteX76" fmla="*/ 6390322 w 6758506"/>
              <a:gd name="connsiteY76" fmla="*/ 620632 h 6596467"/>
              <a:gd name="connsiteX77" fmla="*/ 6424089 w 6758506"/>
              <a:gd name="connsiteY77" fmla="*/ 569968 h 6596467"/>
              <a:gd name="connsiteX78" fmla="*/ 6487401 w 6758506"/>
              <a:gd name="connsiteY78" fmla="*/ 527749 h 6596467"/>
              <a:gd name="connsiteX79" fmla="*/ 6512725 w 6758506"/>
              <a:gd name="connsiteY79" fmla="*/ 510861 h 6596467"/>
              <a:gd name="connsiteX80" fmla="*/ 6567597 w 6758506"/>
              <a:gd name="connsiteY80" fmla="*/ 409532 h 6596467"/>
              <a:gd name="connsiteX81" fmla="*/ 6630910 w 6758506"/>
              <a:gd name="connsiteY81" fmla="*/ 354648 h 6596467"/>
              <a:gd name="connsiteX82" fmla="*/ 6694221 w 6758506"/>
              <a:gd name="connsiteY82" fmla="*/ 384201 h 6596467"/>
              <a:gd name="connsiteX83" fmla="*/ 6706883 w 6758506"/>
              <a:gd name="connsiteY83" fmla="*/ 413755 h 6596467"/>
              <a:gd name="connsiteX84" fmla="*/ 6744870 w 6758506"/>
              <a:gd name="connsiteY84" fmla="*/ 519303 h 6596467"/>
              <a:gd name="connsiteX85" fmla="*/ 6576037 w 6758506"/>
              <a:gd name="connsiteY85" fmla="*/ 721960 h 6596467"/>
              <a:gd name="connsiteX86" fmla="*/ 6525388 w 6758506"/>
              <a:gd name="connsiteY86" fmla="*/ 768402 h 6596467"/>
              <a:gd name="connsiteX87" fmla="*/ 6343893 w 6758506"/>
              <a:gd name="connsiteY87" fmla="*/ 1021721 h 6596467"/>
              <a:gd name="connsiteX88" fmla="*/ 6293243 w 6758506"/>
              <a:gd name="connsiteY88" fmla="*/ 1165269 h 6596467"/>
              <a:gd name="connsiteX89" fmla="*/ 6267919 w 6758506"/>
              <a:gd name="connsiteY89" fmla="*/ 1224376 h 6596467"/>
              <a:gd name="connsiteX90" fmla="*/ 6263697 w 6758506"/>
              <a:gd name="connsiteY90" fmla="*/ 1245486 h 6596467"/>
              <a:gd name="connsiteX91" fmla="*/ 6284802 w 6758506"/>
              <a:gd name="connsiteY91" fmla="*/ 1245486 h 6596467"/>
              <a:gd name="connsiteX92" fmla="*/ 6436751 w 6758506"/>
              <a:gd name="connsiteY92" fmla="*/ 1110382 h 6596467"/>
              <a:gd name="connsiteX93" fmla="*/ 6618247 w 6758506"/>
              <a:gd name="connsiteY93" fmla="*/ 869728 h 6596467"/>
              <a:gd name="connsiteX94" fmla="*/ 6626687 w 6758506"/>
              <a:gd name="connsiteY94" fmla="*/ 857063 h 6596467"/>
              <a:gd name="connsiteX95" fmla="*/ 6694221 w 6758506"/>
              <a:gd name="connsiteY95" fmla="*/ 827509 h 6596467"/>
              <a:gd name="connsiteX96" fmla="*/ 6698443 w 6758506"/>
              <a:gd name="connsiteY96" fmla="*/ 903504 h 6596467"/>
              <a:gd name="connsiteX97" fmla="*/ 6639351 w 6758506"/>
              <a:gd name="connsiteY97" fmla="*/ 1000610 h 6596467"/>
              <a:gd name="connsiteX98" fmla="*/ 6491621 w 6758506"/>
              <a:gd name="connsiteY98" fmla="*/ 1220153 h 6596467"/>
              <a:gd name="connsiteX99" fmla="*/ 6487401 w 6758506"/>
              <a:gd name="connsiteY99" fmla="*/ 1300371 h 6596467"/>
              <a:gd name="connsiteX100" fmla="*/ 6525388 w 6758506"/>
              <a:gd name="connsiteY100" fmla="*/ 1367923 h 6596467"/>
              <a:gd name="connsiteX101" fmla="*/ 6533831 w 6758506"/>
              <a:gd name="connsiteY101" fmla="*/ 1422810 h 6596467"/>
              <a:gd name="connsiteX102" fmla="*/ 6495841 w 6758506"/>
              <a:gd name="connsiteY102" fmla="*/ 1435475 h 6596467"/>
              <a:gd name="connsiteX103" fmla="*/ 6457855 w 6758506"/>
              <a:gd name="connsiteY103" fmla="*/ 1431253 h 6596467"/>
              <a:gd name="connsiteX104" fmla="*/ 6466297 w 6758506"/>
              <a:gd name="connsiteY104" fmla="*/ 1439696 h 6596467"/>
              <a:gd name="connsiteX105" fmla="*/ 6457855 w 6758506"/>
              <a:gd name="connsiteY105" fmla="*/ 1557912 h 6596467"/>
              <a:gd name="connsiteX106" fmla="*/ 6394542 w 6758506"/>
              <a:gd name="connsiteY106" fmla="*/ 1587466 h 6596467"/>
              <a:gd name="connsiteX107" fmla="*/ 6369219 w 6758506"/>
              <a:gd name="connsiteY107" fmla="*/ 1739458 h 6596467"/>
              <a:gd name="connsiteX108" fmla="*/ 6364998 w 6758506"/>
              <a:gd name="connsiteY108" fmla="*/ 1794343 h 6596467"/>
              <a:gd name="connsiteX109" fmla="*/ 6386101 w 6758506"/>
              <a:gd name="connsiteY109" fmla="*/ 1836562 h 6596467"/>
              <a:gd name="connsiteX110" fmla="*/ 6449415 w 6758506"/>
              <a:gd name="connsiteY110" fmla="*/ 1760567 h 6596467"/>
              <a:gd name="connsiteX111" fmla="*/ 6457855 w 6758506"/>
              <a:gd name="connsiteY111" fmla="*/ 1709903 h 6596467"/>
              <a:gd name="connsiteX112" fmla="*/ 6462075 w 6758506"/>
              <a:gd name="connsiteY112" fmla="*/ 1650796 h 6596467"/>
              <a:gd name="connsiteX113" fmla="*/ 6462075 w 6758506"/>
              <a:gd name="connsiteY113" fmla="*/ 1629685 h 6596467"/>
              <a:gd name="connsiteX114" fmla="*/ 6550714 w 6758506"/>
              <a:gd name="connsiteY114" fmla="*/ 1646573 h 6596467"/>
              <a:gd name="connsiteX115" fmla="*/ 6550714 w 6758506"/>
              <a:gd name="connsiteY115" fmla="*/ 1684572 h 6596467"/>
              <a:gd name="connsiteX116" fmla="*/ 6529608 w 6758506"/>
              <a:gd name="connsiteY116" fmla="*/ 1785900 h 6596467"/>
              <a:gd name="connsiteX117" fmla="*/ 6525388 w 6758506"/>
              <a:gd name="connsiteY117" fmla="*/ 1802788 h 6596467"/>
              <a:gd name="connsiteX118" fmla="*/ 6428309 w 6758506"/>
              <a:gd name="connsiteY118" fmla="*/ 2001220 h 6596467"/>
              <a:gd name="connsiteX119" fmla="*/ 6398765 w 6758506"/>
              <a:gd name="connsiteY119" fmla="*/ 2043439 h 6596467"/>
              <a:gd name="connsiteX120" fmla="*/ 6314346 w 6758506"/>
              <a:gd name="connsiteY120" fmla="*/ 2165879 h 6596467"/>
              <a:gd name="connsiteX121" fmla="*/ 6297463 w 6758506"/>
              <a:gd name="connsiteY121" fmla="*/ 2199655 h 6596467"/>
              <a:gd name="connsiteX122" fmla="*/ 6263697 w 6758506"/>
              <a:gd name="connsiteY122" fmla="*/ 2275650 h 6596467"/>
              <a:gd name="connsiteX123" fmla="*/ 6314346 w 6758506"/>
              <a:gd name="connsiteY123" fmla="*/ 2368533 h 6596467"/>
              <a:gd name="connsiteX124" fmla="*/ 6331229 w 6758506"/>
              <a:gd name="connsiteY124" fmla="*/ 2499415 h 6596467"/>
              <a:gd name="connsiteX125" fmla="*/ 6073761 w 6758506"/>
              <a:gd name="connsiteY125" fmla="*/ 2870948 h 6596467"/>
              <a:gd name="connsiteX126" fmla="*/ 5972461 w 6758506"/>
              <a:gd name="connsiteY126" fmla="*/ 2989165 h 6596467"/>
              <a:gd name="connsiteX127" fmla="*/ 5871161 w 6758506"/>
              <a:gd name="connsiteY127" fmla="*/ 3060938 h 6596467"/>
              <a:gd name="connsiteX128" fmla="*/ 5837395 w 6758506"/>
              <a:gd name="connsiteY128" fmla="*/ 3103159 h 6596467"/>
              <a:gd name="connsiteX129" fmla="*/ 5719213 w 6758506"/>
              <a:gd name="connsiteY129" fmla="*/ 3322702 h 6596467"/>
              <a:gd name="connsiteX130" fmla="*/ 5812069 w 6758506"/>
              <a:gd name="connsiteY130" fmla="*/ 3339590 h 6596467"/>
              <a:gd name="connsiteX131" fmla="*/ 5850058 w 6758506"/>
              <a:gd name="connsiteY131" fmla="*/ 3326924 h 6596467"/>
              <a:gd name="connsiteX132" fmla="*/ 5947135 w 6758506"/>
              <a:gd name="connsiteY132" fmla="*/ 3145378 h 6596467"/>
              <a:gd name="connsiteX133" fmla="*/ 6052657 w 6758506"/>
              <a:gd name="connsiteY133" fmla="*/ 3044049 h 6596467"/>
              <a:gd name="connsiteX134" fmla="*/ 6103307 w 6758506"/>
              <a:gd name="connsiteY134" fmla="*/ 2989165 h 6596467"/>
              <a:gd name="connsiteX135" fmla="*/ 6246813 w 6758506"/>
              <a:gd name="connsiteY135" fmla="*/ 2723181 h 6596467"/>
              <a:gd name="connsiteX136" fmla="*/ 6305905 w 6758506"/>
              <a:gd name="connsiteY136" fmla="*/ 2672516 h 6596467"/>
              <a:gd name="connsiteX137" fmla="*/ 6289023 w 6758506"/>
              <a:gd name="connsiteY137" fmla="*/ 2820287 h 6596467"/>
              <a:gd name="connsiteX138" fmla="*/ 6221489 w 6758506"/>
              <a:gd name="connsiteY138" fmla="*/ 3022941 h 6596467"/>
              <a:gd name="connsiteX139" fmla="*/ 6141293 w 6758506"/>
              <a:gd name="connsiteY139" fmla="*/ 3141155 h 6596467"/>
              <a:gd name="connsiteX140" fmla="*/ 6006227 w 6758506"/>
              <a:gd name="connsiteY140" fmla="*/ 3301591 h 6596467"/>
              <a:gd name="connsiteX141" fmla="*/ 5989344 w 6758506"/>
              <a:gd name="connsiteY141" fmla="*/ 3322702 h 6596467"/>
              <a:gd name="connsiteX142" fmla="*/ 5904928 w 6758506"/>
              <a:gd name="connsiteY142" fmla="*/ 3424028 h 6596467"/>
              <a:gd name="connsiteX143" fmla="*/ 5803629 w 6758506"/>
              <a:gd name="connsiteY143" fmla="*/ 3525356 h 6596467"/>
              <a:gd name="connsiteX144" fmla="*/ 5799409 w 6758506"/>
              <a:gd name="connsiteY144" fmla="*/ 3546467 h 6596467"/>
              <a:gd name="connsiteX145" fmla="*/ 5765642 w 6758506"/>
              <a:gd name="connsiteY145" fmla="*/ 3567575 h 6596467"/>
              <a:gd name="connsiteX146" fmla="*/ 5710769 w 6758506"/>
              <a:gd name="connsiteY146" fmla="*/ 3567575 h 6596467"/>
              <a:gd name="connsiteX147" fmla="*/ 5622133 w 6758506"/>
              <a:gd name="connsiteY147" fmla="*/ 3647793 h 6596467"/>
              <a:gd name="connsiteX148" fmla="*/ 5609470 w 6758506"/>
              <a:gd name="connsiteY148" fmla="*/ 3681569 h 6596467"/>
              <a:gd name="connsiteX149" fmla="*/ 5571483 w 6758506"/>
              <a:gd name="connsiteY149" fmla="*/ 3740679 h 6596467"/>
              <a:gd name="connsiteX150" fmla="*/ 5516613 w 6758506"/>
              <a:gd name="connsiteY150" fmla="*/ 3787120 h 6596467"/>
              <a:gd name="connsiteX151" fmla="*/ 5516613 w 6758506"/>
              <a:gd name="connsiteY151" fmla="*/ 3863116 h 6596467"/>
              <a:gd name="connsiteX152" fmla="*/ 5503951 w 6758506"/>
              <a:gd name="connsiteY152" fmla="*/ 3896892 h 6596467"/>
              <a:gd name="connsiteX153" fmla="*/ 5436417 w 6758506"/>
              <a:gd name="connsiteY153" fmla="*/ 3968664 h 6596467"/>
              <a:gd name="connsiteX154" fmla="*/ 5402651 w 6758506"/>
              <a:gd name="connsiteY154" fmla="*/ 3968664 h 6596467"/>
              <a:gd name="connsiteX155" fmla="*/ 5309791 w 6758506"/>
              <a:gd name="connsiteY155" fmla="*/ 3905335 h 6596467"/>
              <a:gd name="connsiteX156" fmla="*/ 5259142 w 6758506"/>
              <a:gd name="connsiteY156" fmla="*/ 3888446 h 6596467"/>
              <a:gd name="connsiteX157" fmla="*/ 5242259 w 6758506"/>
              <a:gd name="connsiteY157" fmla="*/ 3930668 h 6596467"/>
              <a:gd name="connsiteX158" fmla="*/ 5208493 w 6758506"/>
              <a:gd name="connsiteY158" fmla="*/ 3981330 h 6596467"/>
              <a:gd name="connsiteX159" fmla="*/ 5026997 w 6758506"/>
              <a:gd name="connsiteY159" fmla="*/ 4162876 h 6596467"/>
              <a:gd name="connsiteX160" fmla="*/ 4955243 w 6758506"/>
              <a:gd name="connsiteY160" fmla="*/ 4243094 h 6596467"/>
              <a:gd name="connsiteX161" fmla="*/ 4845501 w 6758506"/>
              <a:gd name="connsiteY161" fmla="*/ 4331755 h 6596467"/>
              <a:gd name="connsiteX162" fmla="*/ 4701995 w 6758506"/>
              <a:gd name="connsiteY162" fmla="*/ 4449971 h 6596467"/>
              <a:gd name="connsiteX163" fmla="*/ 4642903 w 6758506"/>
              <a:gd name="connsiteY163" fmla="*/ 4513301 h 6596467"/>
              <a:gd name="connsiteX164" fmla="*/ 4398094 w 6758506"/>
              <a:gd name="connsiteY164" fmla="*/ 4737066 h 6596467"/>
              <a:gd name="connsiteX165" fmla="*/ 4385434 w 6758506"/>
              <a:gd name="connsiteY165" fmla="*/ 4758175 h 6596467"/>
              <a:gd name="connsiteX166" fmla="*/ 4360108 w 6758506"/>
              <a:gd name="connsiteY166" fmla="*/ 4838392 h 6596467"/>
              <a:gd name="connsiteX167" fmla="*/ 4246145 w 6758506"/>
              <a:gd name="connsiteY167" fmla="*/ 5007273 h 6596467"/>
              <a:gd name="connsiteX168" fmla="*/ 4174392 w 6758506"/>
              <a:gd name="connsiteY168" fmla="*/ 5074823 h 6596467"/>
              <a:gd name="connsiteX169" fmla="*/ 4149066 w 6758506"/>
              <a:gd name="connsiteY169" fmla="*/ 5104379 h 6596467"/>
              <a:gd name="connsiteX170" fmla="*/ 4051989 w 6758506"/>
              <a:gd name="connsiteY170" fmla="*/ 5188817 h 6596467"/>
              <a:gd name="connsiteX171" fmla="*/ 4026663 w 6758506"/>
              <a:gd name="connsiteY171" fmla="*/ 5197262 h 6596467"/>
              <a:gd name="connsiteX172" fmla="*/ 4026663 w 6758506"/>
              <a:gd name="connsiteY172" fmla="*/ 5218371 h 6596467"/>
              <a:gd name="connsiteX173" fmla="*/ 4039326 w 6758506"/>
              <a:gd name="connsiteY173" fmla="*/ 5290146 h 6596467"/>
              <a:gd name="connsiteX174" fmla="*/ 4001339 w 6758506"/>
              <a:gd name="connsiteY174" fmla="*/ 5437916 h 6596467"/>
              <a:gd name="connsiteX175" fmla="*/ 3946467 w 6758506"/>
              <a:gd name="connsiteY175" fmla="*/ 5497023 h 6596467"/>
              <a:gd name="connsiteX176" fmla="*/ 3866271 w 6758506"/>
              <a:gd name="connsiteY176" fmla="*/ 5573018 h 6596467"/>
              <a:gd name="connsiteX177" fmla="*/ 3815621 w 6758506"/>
              <a:gd name="connsiteY177" fmla="*/ 5602572 h 6596467"/>
              <a:gd name="connsiteX178" fmla="*/ 3786077 w 6758506"/>
              <a:gd name="connsiteY178" fmla="*/ 5653236 h 6596467"/>
              <a:gd name="connsiteX179" fmla="*/ 3735427 w 6758506"/>
              <a:gd name="connsiteY179" fmla="*/ 5699678 h 6596467"/>
              <a:gd name="connsiteX180" fmla="*/ 3731205 w 6758506"/>
              <a:gd name="connsiteY180" fmla="*/ 5703900 h 6596467"/>
              <a:gd name="connsiteX181" fmla="*/ 3553932 w 6758506"/>
              <a:gd name="connsiteY181" fmla="*/ 5830560 h 6596467"/>
              <a:gd name="connsiteX182" fmla="*/ 3528606 w 6758506"/>
              <a:gd name="connsiteY182" fmla="*/ 5931886 h 6596467"/>
              <a:gd name="connsiteX183" fmla="*/ 3507502 w 6758506"/>
              <a:gd name="connsiteY183" fmla="*/ 5990995 h 6596467"/>
              <a:gd name="connsiteX184" fmla="*/ 3363994 w 6758506"/>
              <a:gd name="connsiteY184" fmla="*/ 6138763 h 6596467"/>
              <a:gd name="connsiteX185" fmla="*/ 3300681 w 6758506"/>
              <a:gd name="connsiteY185" fmla="*/ 6223203 h 6596467"/>
              <a:gd name="connsiteX186" fmla="*/ 3212044 w 6758506"/>
              <a:gd name="connsiteY186" fmla="*/ 6290756 h 6596467"/>
              <a:gd name="connsiteX187" fmla="*/ 3026329 w 6758506"/>
              <a:gd name="connsiteY187" fmla="*/ 6417415 h 6596467"/>
              <a:gd name="connsiteX188" fmla="*/ 2878600 w 6758506"/>
              <a:gd name="connsiteY188" fmla="*/ 6489188 h 6596467"/>
              <a:gd name="connsiteX189" fmla="*/ 2802626 w 6758506"/>
              <a:gd name="connsiteY189" fmla="*/ 6408970 h 6596467"/>
              <a:gd name="connsiteX190" fmla="*/ 2756197 w 6758506"/>
              <a:gd name="connsiteY190" fmla="*/ 6362528 h 6596467"/>
              <a:gd name="connsiteX191" fmla="*/ 2781520 w 6758506"/>
              <a:gd name="connsiteY191" fmla="*/ 6328752 h 6596467"/>
              <a:gd name="connsiteX192" fmla="*/ 2794183 w 6758506"/>
              <a:gd name="connsiteY192" fmla="*/ 6307644 h 6596467"/>
              <a:gd name="connsiteX193" fmla="*/ 2789963 w 6758506"/>
              <a:gd name="connsiteY193" fmla="*/ 6168319 h 6596467"/>
              <a:gd name="connsiteX194" fmla="*/ 2785743 w 6758506"/>
              <a:gd name="connsiteY194" fmla="*/ 6138763 h 6596467"/>
              <a:gd name="connsiteX195" fmla="*/ 2726650 w 6758506"/>
              <a:gd name="connsiteY195" fmla="*/ 6142986 h 6596467"/>
              <a:gd name="connsiteX196" fmla="*/ 2709767 w 6758506"/>
              <a:gd name="connsiteY196" fmla="*/ 6003661 h 6596467"/>
              <a:gd name="connsiteX197" fmla="*/ 2811067 w 6758506"/>
              <a:gd name="connsiteY197" fmla="*/ 5822114 h 6596467"/>
              <a:gd name="connsiteX198" fmla="*/ 2815287 w 6758506"/>
              <a:gd name="connsiteY198" fmla="*/ 5775673 h 6596467"/>
              <a:gd name="connsiteX199" fmla="*/ 2751976 w 6758506"/>
              <a:gd name="connsiteY199" fmla="*/ 5775673 h 6596467"/>
              <a:gd name="connsiteX200" fmla="*/ 2688664 w 6758506"/>
              <a:gd name="connsiteY200" fmla="*/ 5847448 h 6596467"/>
              <a:gd name="connsiteX201" fmla="*/ 2562038 w 6758506"/>
              <a:gd name="connsiteY201" fmla="*/ 5999438 h 6596467"/>
              <a:gd name="connsiteX202" fmla="*/ 2549375 w 6758506"/>
              <a:gd name="connsiteY202" fmla="*/ 6012104 h 6596467"/>
              <a:gd name="connsiteX203" fmla="*/ 2448076 w 6758506"/>
              <a:gd name="connsiteY203" fmla="*/ 6096544 h 6596467"/>
              <a:gd name="connsiteX204" fmla="*/ 2076644 w 6758506"/>
              <a:gd name="connsiteY204" fmla="*/ 6573628 h 6596467"/>
              <a:gd name="connsiteX205" fmla="*/ 2030215 w 6758506"/>
              <a:gd name="connsiteY205" fmla="*/ 6590516 h 6596467"/>
              <a:gd name="connsiteX206" fmla="*/ 2017552 w 6758506"/>
              <a:gd name="connsiteY206" fmla="*/ 6548297 h 6596467"/>
              <a:gd name="connsiteX207" fmla="*/ 2038658 w 6758506"/>
              <a:gd name="connsiteY207" fmla="*/ 6430081 h 6596467"/>
              <a:gd name="connsiteX208" fmla="*/ 2085085 w 6758506"/>
              <a:gd name="connsiteY208" fmla="*/ 6307644 h 6596467"/>
              <a:gd name="connsiteX209" fmla="*/ 2144177 w 6758506"/>
              <a:gd name="connsiteY209" fmla="*/ 6193650 h 6596467"/>
              <a:gd name="connsiteX210" fmla="*/ 2093528 w 6758506"/>
              <a:gd name="connsiteY210" fmla="*/ 6113432 h 6596467"/>
              <a:gd name="connsiteX211" fmla="*/ 2063981 w 6758506"/>
              <a:gd name="connsiteY211" fmla="*/ 6096544 h 6596467"/>
              <a:gd name="connsiteX212" fmla="*/ 2089307 w 6758506"/>
              <a:gd name="connsiteY212" fmla="*/ 6079656 h 6596467"/>
              <a:gd name="connsiteX213" fmla="*/ 2131514 w 6758506"/>
              <a:gd name="connsiteY213" fmla="*/ 6003661 h 6596467"/>
              <a:gd name="connsiteX214" fmla="*/ 2068201 w 6758506"/>
              <a:gd name="connsiteY214" fmla="*/ 5982550 h 6596467"/>
              <a:gd name="connsiteX215" fmla="*/ 1975345 w 6758506"/>
              <a:gd name="connsiteY215" fmla="*/ 6050102 h 6596467"/>
              <a:gd name="connsiteX216" fmla="*/ 1950019 w 6758506"/>
              <a:gd name="connsiteY216" fmla="*/ 6075433 h 6596467"/>
              <a:gd name="connsiteX217" fmla="*/ 1937358 w 6758506"/>
              <a:gd name="connsiteY217" fmla="*/ 6050102 h 6596467"/>
              <a:gd name="connsiteX218" fmla="*/ 1903592 w 6758506"/>
              <a:gd name="connsiteY218" fmla="*/ 6033214 h 6596467"/>
              <a:gd name="connsiteX219" fmla="*/ 1730537 w 6758506"/>
              <a:gd name="connsiteY219" fmla="*/ 6151431 h 6596467"/>
              <a:gd name="connsiteX220" fmla="*/ 1591250 w 6758506"/>
              <a:gd name="connsiteY220" fmla="*/ 6278090 h 6596467"/>
              <a:gd name="connsiteX221" fmla="*/ 1565924 w 6758506"/>
              <a:gd name="connsiteY221" fmla="*/ 6282311 h 6596467"/>
              <a:gd name="connsiteX222" fmla="*/ 1561704 w 6758506"/>
              <a:gd name="connsiteY222" fmla="*/ 6261202 h 6596467"/>
              <a:gd name="connsiteX223" fmla="*/ 1591250 w 6758506"/>
              <a:gd name="connsiteY223" fmla="*/ 6037437 h 6596467"/>
              <a:gd name="connsiteX224" fmla="*/ 1633457 w 6758506"/>
              <a:gd name="connsiteY224" fmla="*/ 5885444 h 6596467"/>
              <a:gd name="connsiteX225" fmla="*/ 1519497 w 6758506"/>
              <a:gd name="connsiteY225" fmla="*/ 5927666 h 6596467"/>
              <a:gd name="connsiteX226" fmla="*/ 1473068 w 6758506"/>
              <a:gd name="connsiteY226" fmla="*/ 5919220 h 6596467"/>
              <a:gd name="connsiteX227" fmla="*/ 1473068 w 6758506"/>
              <a:gd name="connsiteY227" fmla="*/ 5830560 h 6596467"/>
              <a:gd name="connsiteX228" fmla="*/ 1489951 w 6758506"/>
              <a:gd name="connsiteY228" fmla="*/ 5716566 h 6596467"/>
              <a:gd name="connsiteX229" fmla="*/ 1485728 w 6758506"/>
              <a:gd name="connsiteY229" fmla="*/ 5682789 h 6596467"/>
              <a:gd name="connsiteX230" fmla="*/ 1447742 w 6758506"/>
              <a:gd name="connsiteY230" fmla="*/ 5695455 h 6596467"/>
              <a:gd name="connsiteX231" fmla="*/ 1422418 w 6758506"/>
              <a:gd name="connsiteY231" fmla="*/ 5725008 h 6596467"/>
              <a:gd name="connsiteX232" fmla="*/ 1236702 w 6758506"/>
              <a:gd name="connsiteY232" fmla="*/ 5952996 h 6596467"/>
              <a:gd name="connsiteX233" fmla="*/ 1122740 w 6758506"/>
              <a:gd name="connsiteY233" fmla="*/ 5974107 h 6596467"/>
              <a:gd name="connsiteX234" fmla="*/ 1067867 w 6758506"/>
              <a:gd name="connsiteY234" fmla="*/ 5974107 h 6596467"/>
              <a:gd name="connsiteX235" fmla="*/ 1050984 w 6758506"/>
              <a:gd name="connsiteY235" fmla="*/ 5986773 h 6596467"/>
              <a:gd name="connsiteX236" fmla="*/ 966568 w 6758506"/>
              <a:gd name="connsiteY236" fmla="*/ 5965662 h 6596467"/>
              <a:gd name="connsiteX237" fmla="*/ 991894 w 6758506"/>
              <a:gd name="connsiteY237" fmla="*/ 5898112 h 6596467"/>
              <a:gd name="connsiteX238" fmla="*/ 1152284 w 6758506"/>
              <a:gd name="connsiteY238" fmla="*/ 5661679 h 6596467"/>
              <a:gd name="connsiteX239" fmla="*/ 1139623 w 6758506"/>
              <a:gd name="connsiteY239" fmla="*/ 5606794 h 6596467"/>
              <a:gd name="connsiteX240" fmla="*/ 1093193 w 6758506"/>
              <a:gd name="connsiteY240" fmla="*/ 5619460 h 6596467"/>
              <a:gd name="connsiteX241" fmla="*/ 1004557 w 6758506"/>
              <a:gd name="connsiteY241" fmla="*/ 5703900 h 6596467"/>
              <a:gd name="connsiteX242" fmla="*/ 953907 w 6758506"/>
              <a:gd name="connsiteY242" fmla="*/ 5703900 h 6596467"/>
              <a:gd name="connsiteX243" fmla="*/ 983451 w 6758506"/>
              <a:gd name="connsiteY243" fmla="*/ 5670124 h 6596467"/>
              <a:gd name="connsiteX244" fmla="*/ 1008777 w 6758506"/>
              <a:gd name="connsiteY244" fmla="*/ 5653236 h 6596467"/>
              <a:gd name="connsiteX245" fmla="*/ 987674 w 6758506"/>
              <a:gd name="connsiteY245" fmla="*/ 5568795 h 6596467"/>
              <a:gd name="connsiteX246" fmla="*/ 970790 w 6758506"/>
              <a:gd name="connsiteY246" fmla="*/ 5535019 h 6596467"/>
              <a:gd name="connsiteX247" fmla="*/ 1080530 w 6758506"/>
              <a:gd name="connsiteY247" fmla="*/ 5332365 h 6596467"/>
              <a:gd name="connsiteX248" fmla="*/ 1240922 w 6758506"/>
              <a:gd name="connsiteY248" fmla="*/ 5146598 h 6596467"/>
              <a:gd name="connsiteX249" fmla="*/ 1397092 w 6758506"/>
              <a:gd name="connsiteY249" fmla="*/ 4927055 h 6596467"/>
              <a:gd name="connsiteX250" fmla="*/ 1422418 w 6758506"/>
              <a:gd name="connsiteY250" fmla="*/ 4901722 h 6596467"/>
              <a:gd name="connsiteX251" fmla="*/ 1700990 w 6758506"/>
              <a:gd name="connsiteY251" fmla="*/ 4606184 h 6596467"/>
              <a:gd name="connsiteX252" fmla="*/ 1713653 w 6758506"/>
              <a:gd name="connsiteY252" fmla="*/ 4534412 h 6596467"/>
              <a:gd name="connsiteX253" fmla="*/ 1637680 w 6758506"/>
              <a:gd name="connsiteY253" fmla="*/ 4547077 h 6596467"/>
              <a:gd name="connsiteX254" fmla="*/ 1477288 w 6758506"/>
              <a:gd name="connsiteY254" fmla="*/ 4724401 h 6596467"/>
              <a:gd name="connsiteX255" fmla="*/ 1397092 w 6758506"/>
              <a:gd name="connsiteY255" fmla="*/ 4728621 h 6596467"/>
              <a:gd name="connsiteX256" fmla="*/ 1342222 w 6758506"/>
              <a:gd name="connsiteY256" fmla="*/ 4724401 h 6596467"/>
              <a:gd name="connsiteX257" fmla="*/ 962348 w 6758506"/>
              <a:gd name="connsiteY257" fmla="*/ 5053715 h 6596467"/>
              <a:gd name="connsiteX258" fmla="*/ 763969 w 6758506"/>
              <a:gd name="connsiteY258" fmla="*/ 5159264 h 6596467"/>
              <a:gd name="connsiteX259" fmla="*/ 717539 w 6758506"/>
              <a:gd name="connsiteY259" fmla="*/ 5184595 h 6596467"/>
              <a:gd name="connsiteX260" fmla="*/ 531824 w 6758506"/>
              <a:gd name="connsiteY260" fmla="*/ 5328142 h 6596467"/>
              <a:gd name="connsiteX261" fmla="*/ 400978 w 6758506"/>
              <a:gd name="connsiteY261" fmla="*/ 5416805 h 6596467"/>
              <a:gd name="connsiteX262" fmla="*/ 329225 w 6758506"/>
              <a:gd name="connsiteY262" fmla="*/ 5433693 h 6596467"/>
              <a:gd name="connsiteX263" fmla="*/ 308121 w 6758506"/>
              <a:gd name="connsiteY263" fmla="*/ 5370363 h 6596467"/>
              <a:gd name="connsiteX264" fmla="*/ 417861 w 6758506"/>
              <a:gd name="connsiteY264" fmla="*/ 5167709 h 6596467"/>
              <a:gd name="connsiteX265" fmla="*/ 219483 w 6758506"/>
              <a:gd name="connsiteY265" fmla="*/ 5273258 h 6596467"/>
              <a:gd name="connsiteX266" fmla="*/ 181496 w 6758506"/>
              <a:gd name="connsiteY266" fmla="*/ 5290146 h 6596467"/>
              <a:gd name="connsiteX267" fmla="*/ 177275 w 6758506"/>
              <a:gd name="connsiteY267" fmla="*/ 5256370 h 6596467"/>
              <a:gd name="connsiteX268" fmla="*/ 151949 w 6758506"/>
              <a:gd name="connsiteY268" fmla="*/ 5218371 h 6596467"/>
              <a:gd name="connsiteX269" fmla="*/ 118183 w 6758506"/>
              <a:gd name="connsiteY269" fmla="*/ 5247927 h 6596467"/>
              <a:gd name="connsiteX270" fmla="*/ 71756 w 6758506"/>
              <a:gd name="connsiteY270" fmla="*/ 5290146 h 6596467"/>
              <a:gd name="connsiteX271" fmla="*/ 0 w 6758506"/>
              <a:gd name="connsiteY271" fmla="*/ 5252147 h 6596467"/>
              <a:gd name="connsiteX272" fmla="*/ 59093 w 6758506"/>
              <a:gd name="connsiteY272" fmla="*/ 5222593 h 6596467"/>
              <a:gd name="connsiteX273" fmla="*/ 84416 w 6758506"/>
              <a:gd name="connsiteY273" fmla="*/ 5218371 h 6596467"/>
              <a:gd name="connsiteX274" fmla="*/ 42210 w 6758506"/>
              <a:gd name="connsiteY274" fmla="*/ 5197262 h 6596467"/>
              <a:gd name="connsiteX275" fmla="*/ 33767 w 6758506"/>
              <a:gd name="connsiteY275" fmla="*/ 5150821 h 6596467"/>
              <a:gd name="connsiteX276" fmla="*/ 46430 w 6758506"/>
              <a:gd name="connsiteY276" fmla="*/ 5125487 h 6596467"/>
              <a:gd name="connsiteX277" fmla="*/ 67533 w 6758506"/>
              <a:gd name="connsiteY277" fmla="*/ 4948164 h 6596467"/>
              <a:gd name="connsiteX278" fmla="*/ 109743 w 6758506"/>
              <a:gd name="connsiteY278" fmla="*/ 4766620 h 6596467"/>
              <a:gd name="connsiteX279" fmla="*/ 122406 w 6758506"/>
              <a:gd name="connsiteY279" fmla="*/ 4724401 h 6596467"/>
              <a:gd name="connsiteX280" fmla="*/ 151949 w 6758506"/>
              <a:gd name="connsiteY280" fmla="*/ 4601962 h 6596467"/>
              <a:gd name="connsiteX281" fmla="*/ 130846 w 6758506"/>
              <a:gd name="connsiteY281" fmla="*/ 4521744 h 6596467"/>
              <a:gd name="connsiteX282" fmla="*/ 135066 w 6758506"/>
              <a:gd name="connsiteY282" fmla="*/ 4458414 h 6596467"/>
              <a:gd name="connsiteX283" fmla="*/ 139289 w 6758506"/>
              <a:gd name="connsiteY283" fmla="*/ 4420418 h 6596467"/>
              <a:gd name="connsiteX284" fmla="*/ 130846 w 6758506"/>
              <a:gd name="connsiteY284" fmla="*/ 4407750 h 6596467"/>
              <a:gd name="connsiteX285" fmla="*/ 160392 w 6758506"/>
              <a:gd name="connsiteY285" fmla="*/ 4302201 h 6596467"/>
              <a:gd name="connsiteX286" fmla="*/ 156172 w 6758506"/>
              <a:gd name="connsiteY286" fmla="*/ 4251537 h 6596467"/>
              <a:gd name="connsiteX287" fmla="*/ 206822 w 6758506"/>
              <a:gd name="connsiteY287" fmla="*/ 4141765 h 6596467"/>
              <a:gd name="connsiteX288" fmla="*/ 337668 w 6758506"/>
              <a:gd name="connsiteY288" fmla="*/ 4031994 h 6596467"/>
              <a:gd name="connsiteX289" fmla="*/ 350328 w 6758506"/>
              <a:gd name="connsiteY289" fmla="*/ 4015106 h 6596467"/>
              <a:gd name="connsiteX290" fmla="*/ 493837 w 6758506"/>
              <a:gd name="connsiteY290" fmla="*/ 3778675 h 6596467"/>
              <a:gd name="connsiteX291" fmla="*/ 650006 w 6758506"/>
              <a:gd name="connsiteY291" fmla="*/ 3529579 h 6596467"/>
              <a:gd name="connsiteX292" fmla="*/ 873711 w 6758506"/>
              <a:gd name="connsiteY292" fmla="*/ 3238261 h 6596467"/>
              <a:gd name="connsiteX293" fmla="*/ 1063647 w 6758506"/>
              <a:gd name="connsiteY293" fmla="*/ 2896282 h 6596467"/>
              <a:gd name="connsiteX294" fmla="*/ 1059427 w 6758506"/>
              <a:gd name="connsiteY294" fmla="*/ 2803398 h 6596467"/>
              <a:gd name="connsiteX295" fmla="*/ 1059427 w 6758506"/>
              <a:gd name="connsiteY295" fmla="*/ 2765400 h 6596467"/>
              <a:gd name="connsiteX296" fmla="*/ 1287352 w 6758506"/>
              <a:gd name="connsiteY296" fmla="*/ 2402310 h 6596467"/>
              <a:gd name="connsiteX297" fmla="*/ 1422418 w 6758506"/>
              <a:gd name="connsiteY297" fmla="*/ 2110992 h 6596467"/>
              <a:gd name="connsiteX298" fmla="*/ 1439301 w 6758506"/>
              <a:gd name="connsiteY298" fmla="*/ 2068773 h 6596467"/>
              <a:gd name="connsiteX299" fmla="*/ 1321118 w 6758506"/>
              <a:gd name="connsiteY299" fmla="*/ 2110992 h 6596467"/>
              <a:gd name="connsiteX300" fmla="*/ 1278909 w 6758506"/>
              <a:gd name="connsiteY300" fmla="*/ 2136325 h 6596467"/>
              <a:gd name="connsiteX301" fmla="*/ 1126960 w 6758506"/>
              <a:gd name="connsiteY301" fmla="*/ 2153213 h 6596467"/>
              <a:gd name="connsiteX302" fmla="*/ 1114297 w 6758506"/>
              <a:gd name="connsiteY302" fmla="*/ 2157433 h 6596467"/>
              <a:gd name="connsiteX303" fmla="*/ 975011 w 6758506"/>
              <a:gd name="connsiteY303" fmla="*/ 2203875 h 6596467"/>
              <a:gd name="connsiteX304" fmla="*/ 493837 w 6758506"/>
              <a:gd name="connsiteY304" fmla="*/ 2334757 h 6596467"/>
              <a:gd name="connsiteX305" fmla="*/ 422084 w 6758506"/>
              <a:gd name="connsiteY305" fmla="*/ 2351645 h 6596467"/>
              <a:gd name="connsiteX306" fmla="*/ 371434 w 6758506"/>
              <a:gd name="connsiteY306" fmla="*/ 2334757 h 6596467"/>
              <a:gd name="connsiteX307" fmla="*/ 405201 w 6758506"/>
              <a:gd name="connsiteY307" fmla="*/ 2300981 h 6596467"/>
              <a:gd name="connsiteX308" fmla="*/ 721762 w 6758506"/>
              <a:gd name="connsiteY308" fmla="*/ 2174321 h 6596467"/>
              <a:gd name="connsiteX309" fmla="*/ 1181830 w 6758506"/>
              <a:gd name="connsiteY309" fmla="*/ 2030774 h 6596467"/>
              <a:gd name="connsiteX310" fmla="*/ 1219819 w 6758506"/>
              <a:gd name="connsiteY310" fmla="*/ 2022331 h 6596467"/>
              <a:gd name="connsiteX311" fmla="*/ 1232480 w 6758506"/>
              <a:gd name="connsiteY311" fmla="*/ 2001220 h 6596467"/>
              <a:gd name="connsiteX312" fmla="*/ 1211376 w 6758506"/>
              <a:gd name="connsiteY312" fmla="*/ 1988555 h 6596467"/>
              <a:gd name="connsiteX313" fmla="*/ 903258 w 6758506"/>
              <a:gd name="connsiteY313" fmla="*/ 2034997 h 6596467"/>
              <a:gd name="connsiteX314" fmla="*/ 877931 w 6758506"/>
              <a:gd name="connsiteY314" fmla="*/ 2030774 h 6596467"/>
              <a:gd name="connsiteX315" fmla="*/ 877931 w 6758506"/>
              <a:gd name="connsiteY315" fmla="*/ 2001220 h 6596467"/>
              <a:gd name="connsiteX316" fmla="*/ 970790 w 6758506"/>
              <a:gd name="connsiteY316" fmla="*/ 1937891 h 6596467"/>
              <a:gd name="connsiteX317" fmla="*/ 1034101 w 6758506"/>
              <a:gd name="connsiteY317" fmla="*/ 1878784 h 6596467"/>
              <a:gd name="connsiteX318" fmla="*/ 1097414 w 6758506"/>
              <a:gd name="connsiteY318" fmla="*/ 1832342 h 6596467"/>
              <a:gd name="connsiteX319" fmla="*/ 1283129 w 6758506"/>
              <a:gd name="connsiteY319" fmla="*/ 1790120 h 6596467"/>
              <a:gd name="connsiteX320" fmla="*/ 1608134 w 6758506"/>
              <a:gd name="connsiteY320" fmla="*/ 1714125 h 6596467"/>
              <a:gd name="connsiteX321" fmla="*/ 1409755 w 6758506"/>
              <a:gd name="connsiteY321" fmla="*/ 1684572 h 6596467"/>
              <a:gd name="connsiteX322" fmla="*/ 1228259 w 6758506"/>
              <a:gd name="connsiteY322" fmla="*/ 1735236 h 6596467"/>
              <a:gd name="connsiteX323" fmla="*/ 1181830 w 6758506"/>
              <a:gd name="connsiteY323" fmla="*/ 1726791 h 6596467"/>
              <a:gd name="connsiteX324" fmla="*/ 1359105 w 6758506"/>
              <a:gd name="connsiteY324" fmla="*/ 1659241 h 6596467"/>
              <a:gd name="connsiteX325" fmla="*/ 1283129 w 6758506"/>
              <a:gd name="connsiteY325" fmla="*/ 1646573 h 6596467"/>
              <a:gd name="connsiteX326" fmla="*/ 1232480 w 6758506"/>
              <a:gd name="connsiteY326" fmla="*/ 1667684 h 6596467"/>
              <a:gd name="connsiteX327" fmla="*/ 1194493 w 6758506"/>
              <a:gd name="connsiteY327" fmla="*/ 1663461 h 6596467"/>
              <a:gd name="connsiteX328" fmla="*/ 1207156 w 6758506"/>
              <a:gd name="connsiteY328" fmla="*/ 1629685 h 6596467"/>
              <a:gd name="connsiteX329" fmla="*/ 1240922 w 6758506"/>
              <a:gd name="connsiteY329" fmla="*/ 1591688 h 6596467"/>
              <a:gd name="connsiteX330" fmla="*/ 983451 w 6758506"/>
              <a:gd name="connsiteY330" fmla="*/ 1633907 h 6596467"/>
              <a:gd name="connsiteX331" fmla="*/ 738645 w 6758506"/>
              <a:gd name="connsiteY331" fmla="*/ 1633907 h 6596467"/>
              <a:gd name="connsiteX332" fmla="*/ 1316896 w 6758506"/>
              <a:gd name="connsiteY332" fmla="*/ 1494583 h 6596467"/>
              <a:gd name="connsiteX333" fmla="*/ 1274689 w 6758506"/>
              <a:gd name="connsiteY333" fmla="*/ 1473472 h 6596467"/>
              <a:gd name="connsiteX334" fmla="*/ 1321118 w 6758506"/>
              <a:gd name="connsiteY334" fmla="*/ 1448141 h 6596467"/>
              <a:gd name="connsiteX335" fmla="*/ 1574367 w 6758506"/>
              <a:gd name="connsiteY335" fmla="*/ 1376366 h 6596467"/>
              <a:gd name="connsiteX336" fmla="*/ 1785406 w 6758506"/>
              <a:gd name="connsiteY336" fmla="*/ 1367923 h 6596467"/>
              <a:gd name="connsiteX337" fmla="*/ 1924695 w 6758506"/>
              <a:gd name="connsiteY337" fmla="*/ 1342592 h 6596467"/>
              <a:gd name="connsiteX338" fmla="*/ 2055541 w 6758506"/>
              <a:gd name="connsiteY338" fmla="*/ 1300371 h 6596467"/>
              <a:gd name="connsiteX339" fmla="*/ 2089307 w 6758506"/>
              <a:gd name="connsiteY339" fmla="*/ 1266595 h 6596467"/>
              <a:gd name="connsiteX340" fmla="*/ 2030215 w 6758506"/>
              <a:gd name="connsiteY340" fmla="*/ 1199045 h 6596467"/>
              <a:gd name="connsiteX341" fmla="*/ 1975345 w 6758506"/>
              <a:gd name="connsiteY341" fmla="*/ 1203265 h 6596467"/>
              <a:gd name="connsiteX342" fmla="*/ 1840279 w 6758506"/>
              <a:gd name="connsiteY342" fmla="*/ 1156823 h 6596467"/>
              <a:gd name="connsiteX343" fmla="*/ 1709433 w 6758506"/>
              <a:gd name="connsiteY343" fmla="*/ 1173711 h 6596467"/>
              <a:gd name="connsiteX344" fmla="*/ 1726316 w 6758506"/>
              <a:gd name="connsiteY344" fmla="*/ 1148380 h 6596467"/>
              <a:gd name="connsiteX345" fmla="*/ 1966902 w 6758506"/>
              <a:gd name="connsiteY345" fmla="*/ 1068163 h 6596467"/>
              <a:gd name="connsiteX346" fmla="*/ 2034435 w 6758506"/>
              <a:gd name="connsiteY346" fmla="*/ 1097716 h 6596467"/>
              <a:gd name="connsiteX347" fmla="*/ 2106190 w 6758506"/>
              <a:gd name="connsiteY347" fmla="*/ 1135715 h 6596467"/>
              <a:gd name="connsiteX348" fmla="*/ 2148397 w 6758506"/>
              <a:gd name="connsiteY348" fmla="*/ 1127270 h 6596467"/>
              <a:gd name="connsiteX349" fmla="*/ 2194827 w 6758506"/>
              <a:gd name="connsiteY349" fmla="*/ 1148380 h 6596467"/>
              <a:gd name="connsiteX350" fmla="*/ 2177944 w 6758506"/>
              <a:gd name="connsiteY350" fmla="*/ 1190599 h 6596467"/>
              <a:gd name="connsiteX351" fmla="*/ 2156840 w 6758506"/>
              <a:gd name="connsiteY351" fmla="*/ 1220153 h 6596467"/>
              <a:gd name="connsiteX352" fmla="*/ 2177944 w 6758506"/>
              <a:gd name="connsiteY352" fmla="*/ 1237041 h 6596467"/>
              <a:gd name="connsiteX353" fmla="*/ 2199047 w 6758506"/>
              <a:gd name="connsiteY353" fmla="*/ 1211710 h 6596467"/>
              <a:gd name="connsiteX354" fmla="*/ 2224373 w 6758506"/>
              <a:gd name="connsiteY354" fmla="*/ 1177934 h 6596467"/>
              <a:gd name="connsiteX355" fmla="*/ 2308789 w 6758506"/>
              <a:gd name="connsiteY355" fmla="*/ 1169489 h 6596467"/>
              <a:gd name="connsiteX356" fmla="*/ 2397426 w 6758506"/>
              <a:gd name="connsiteY356" fmla="*/ 1156823 h 6596467"/>
              <a:gd name="connsiteX357" fmla="*/ 2397426 w 6758506"/>
              <a:gd name="connsiteY357" fmla="*/ 1152603 h 6596467"/>
              <a:gd name="connsiteX358" fmla="*/ 2646454 w 6758506"/>
              <a:gd name="connsiteY358" fmla="*/ 852840 h 6596467"/>
              <a:gd name="connsiteX359" fmla="*/ 2768860 w 6758506"/>
              <a:gd name="connsiteY359" fmla="*/ 755737 h 6596467"/>
              <a:gd name="connsiteX360" fmla="*/ 2794183 w 6758506"/>
              <a:gd name="connsiteY360" fmla="*/ 721960 h 6596467"/>
              <a:gd name="connsiteX361" fmla="*/ 2887042 w 6758506"/>
              <a:gd name="connsiteY361" fmla="*/ 574190 h 6596467"/>
              <a:gd name="connsiteX362" fmla="*/ 3060095 w 6758506"/>
              <a:gd name="connsiteY362" fmla="*/ 527749 h 6596467"/>
              <a:gd name="connsiteX363" fmla="*/ 3110745 w 6758506"/>
              <a:gd name="connsiteY363" fmla="*/ 599521 h 6596467"/>
              <a:gd name="connsiteX364" fmla="*/ 3064315 w 6758506"/>
              <a:gd name="connsiteY364" fmla="*/ 835952 h 6596467"/>
              <a:gd name="connsiteX365" fmla="*/ 3060095 w 6758506"/>
              <a:gd name="connsiteY365" fmla="*/ 873951 h 6596467"/>
              <a:gd name="connsiteX366" fmla="*/ 3106525 w 6758506"/>
              <a:gd name="connsiteY366" fmla="*/ 865508 h 6596467"/>
              <a:gd name="connsiteX367" fmla="*/ 3190941 w 6758506"/>
              <a:gd name="connsiteY367" fmla="*/ 755737 h 6596467"/>
              <a:gd name="connsiteX368" fmla="*/ 3515943 w 6758506"/>
              <a:gd name="connsiteY368" fmla="*/ 350425 h 6596467"/>
              <a:gd name="connsiteX369" fmla="*/ 3583476 w 6758506"/>
              <a:gd name="connsiteY369" fmla="*/ 295538 h 6596467"/>
              <a:gd name="connsiteX370" fmla="*/ 3629905 w 6758506"/>
              <a:gd name="connsiteY370" fmla="*/ 295538 h 6596467"/>
              <a:gd name="connsiteX371" fmla="*/ 3659452 w 6758506"/>
              <a:gd name="connsiteY371" fmla="*/ 295538 h 6596467"/>
              <a:gd name="connsiteX372" fmla="*/ 3748088 w 6758506"/>
              <a:gd name="connsiteY372" fmla="*/ 333537 h 6596467"/>
              <a:gd name="connsiteX373" fmla="*/ 3756531 w 6758506"/>
              <a:gd name="connsiteY373" fmla="*/ 346202 h 6596467"/>
              <a:gd name="connsiteX374" fmla="*/ 3781854 w 6758506"/>
              <a:gd name="connsiteY374" fmla="*/ 485530 h 6596467"/>
              <a:gd name="connsiteX375" fmla="*/ 3769194 w 6758506"/>
              <a:gd name="connsiteY375" fmla="*/ 510861 h 6596467"/>
              <a:gd name="connsiteX376" fmla="*/ 3828284 w 6758506"/>
              <a:gd name="connsiteY376" fmla="*/ 603744 h 6596467"/>
              <a:gd name="connsiteX377" fmla="*/ 3836727 w 6758506"/>
              <a:gd name="connsiteY377" fmla="*/ 599521 h 6596467"/>
              <a:gd name="connsiteX378" fmla="*/ 3946467 w 6758506"/>
              <a:gd name="connsiteY378" fmla="*/ 489750 h 6596467"/>
              <a:gd name="connsiteX379" fmla="*/ 4026663 w 6758506"/>
              <a:gd name="connsiteY379" fmla="*/ 413755 h 6596467"/>
              <a:gd name="connsiteX380" fmla="*/ 3988676 w 6758506"/>
              <a:gd name="connsiteY380" fmla="*/ 291318 h 6596467"/>
              <a:gd name="connsiteX381" fmla="*/ 4009779 w 6758506"/>
              <a:gd name="connsiteY381" fmla="*/ 274430 h 6596467"/>
              <a:gd name="connsiteX382" fmla="*/ 4014000 w 6758506"/>
              <a:gd name="connsiteY382" fmla="*/ 299761 h 6596467"/>
              <a:gd name="connsiteX383" fmla="*/ 4014000 w 6758506"/>
              <a:gd name="connsiteY383" fmla="*/ 341982 h 6596467"/>
              <a:gd name="connsiteX384" fmla="*/ 4039326 w 6758506"/>
              <a:gd name="connsiteY384" fmla="*/ 312429 h 6596467"/>
              <a:gd name="connsiteX385" fmla="*/ 4064649 w 6758506"/>
              <a:gd name="connsiteY385" fmla="*/ 173101 h 6596467"/>
              <a:gd name="connsiteX386" fmla="*/ 4161729 w 6758506"/>
              <a:gd name="connsiteY386" fmla="*/ 71775 h 6596467"/>
              <a:gd name="connsiteX387" fmla="*/ 4191275 w 6758506"/>
              <a:gd name="connsiteY387" fmla="*/ 50664 h 6596467"/>
              <a:gd name="connsiteX388" fmla="*/ 4271471 w 6758506"/>
              <a:gd name="connsiteY388" fmla="*/ 0 h 659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</a:cxnLst>
            <a:rect l="l" t="t" r="r" b="b"/>
            <a:pathLst>
              <a:path w="6758506" h="6596467">
                <a:moveTo>
                  <a:pt x="4271471" y="0"/>
                </a:moveTo>
                <a:cubicBezTo>
                  <a:pt x="4292575" y="0"/>
                  <a:pt x="4355887" y="88663"/>
                  <a:pt x="4351667" y="113994"/>
                </a:cubicBezTo>
                <a:cubicBezTo>
                  <a:pt x="4326341" y="215323"/>
                  <a:pt x="4301017" y="316649"/>
                  <a:pt x="4275691" y="417977"/>
                </a:cubicBezTo>
                <a:cubicBezTo>
                  <a:pt x="4267251" y="443308"/>
                  <a:pt x="4250368" y="460196"/>
                  <a:pt x="4225042" y="451753"/>
                </a:cubicBezTo>
                <a:cubicBezTo>
                  <a:pt x="4195495" y="443308"/>
                  <a:pt x="4208158" y="417977"/>
                  <a:pt x="4212379" y="396867"/>
                </a:cubicBezTo>
                <a:cubicBezTo>
                  <a:pt x="4212379" y="379978"/>
                  <a:pt x="4225042" y="363090"/>
                  <a:pt x="4220821" y="337759"/>
                </a:cubicBezTo>
                <a:cubicBezTo>
                  <a:pt x="4153288" y="401089"/>
                  <a:pt x="4127962" y="472862"/>
                  <a:pt x="4106859" y="557302"/>
                </a:cubicBezTo>
                <a:cubicBezTo>
                  <a:pt x="4149066" y="540414"/>
                  <a:pt x="4153288" y="510861"/>
                  <a:pt x="4165949" y="481307"/>
                </a:cubicBezTo>
                <a:cubicBezTo>
                  <a:pt x="4170172" y="468641"/>
                  <a:pt x="4178612" y="460196"/>
                  <a:pt x="4195495" y="464419"/>
                </a:cubicBezTo>
                <a:cubicBezTo>
                  <a:pt x="4212379" y="468641"/>
                  <a:pt x="4225042" y="477084"/>
                  <a:pt x="4229262" y="493972"/>
                </a:cubicBezTo>
                <a:cubicBezTo>
                  <a:pt x="4233484" y="515083"/>
                  <a:pt x="4220821" y="515083"/>
                  <a:pt x="4208158" y="515083"/>
                </a:cubicBezTo>
                <a:cubicBezTo>
                  <a:pt x="4182832" y="523526"/>
                  <a:pt x="4182832" y="536191"/>
                  <a:pt x="4191275" y="553079"/>
                </a:cubicBezTo>
                <a:cubicBezTo>
                  <a:pt x="4216601" y="586856"/>
                  <a:pt x="4203938" y="616409"/>
                  <a:pt x="4195495" y="650185"/>
                </a:cubicBezTo>
                <a:cubicBezTo>
                  <a:pt x="4191275" y="671296"/>
                  <a:pt x="4182832" y="675519"/>
                  <a:pt x="4161729" y="667074"/>
                </a:cubicBezTo>
                <a:cubicBezTo>
                  <a:pt x="4140625" y="658631"/>
                  <a:pt x="4140625" y="688184"/>
                  <a:pt x="4140625" y="688184"/>
                </a:cubicBezTo>
                <a:cubicBezTo>
                  <a:pt x="4191275" y="709292"/>
                  <a:pt x="4170172" y="759957"/>
                  <a:pt x="4187055" y="789510"/>
                </a:cubicBezTo>
                <a:cubicBezTo>
                  <a:pt x="4191275" y="793733"/>
                  <a:pt x="4191275" y="793733"/>
                  <a:pt x="4195495" y="793733"/>
                </a:cubicBezTo>
                <a:cubicBezTo>
                  <a:pt x="4220821" y="781068"/>
                  <a:pt x="4195495" y="764179"/>
                  <a:pt x="4199718" y="747291"/>
                </a:cubicBezTo>
                <a:cubicBezTo>
                  <a:pt x="4199718" y="730403"/>
                  <a:pt x="4208158" y="721960"/>
                  <a:pt x="4220821" y="721960"/>
                </a:cubicBezTo>
                <a:cubicBezTo>
                  <a:pt x="4233484" y="721960"/>
                  <a:pt x="4237705" y="730403"/>
                  <a:pt x="4237705" y="743069"/>
                </a:cubicBezTo>
                <a:cubicBezTo>
                  <a:pt x="4246145" y="793733"/>
                  <a:pt x="4225042" y="840175"/>
                  <a:pt x="4220821" y="903504"/>
                </a:cubicBezTo>
                <a:cubicBezTo>
                  <a:pt x="4258808" y="857063"/>
                  <a:pt x="4288354" y="823286"/>
                  <a:pt x="4330561" y="810621"/>
                </a:cubicBezTo>
                <a:cubicBezTo>
                  <a:pt x="4339004" y="806398"/>
                  <a:pt x="4343224" y="793733"/>
                  <a:pt x="4339004" y="785290"/>
                </a:cubicBezTo>
                <a:cubicBezTo>
                  <a:pt x="4326341" y="734626"/>
                  <a:pt x="4364328" y="709292"/>
                  <a:pt x="4385434" y="675519"/>
                </a:cubicBezTo>
                <a:cubicBezTo>
                  <a:pt x="4423420" y="599521"/>
                  <a:pt x="4512057" y="595301"/>
                  <a:pt x="4562707" y="531971"/>
                </a:cubicBezTo>
                <a:cubicBezTo>
                  <a:pt x="4579589" y="506638"/>
                  <a:pt x="4609136" y="515083"/>
                  <a:pt x="4626019" y="548859"/>
                </a:cubicBezTo>
                <a:cubicBezTo>
                  <a:pt x="4651345" y="599521"/>
                  <a:pt x="4693552" y="641743"/>
                  <a:pt x="4672449" y="709292"/>
                </a:cubicBezTo>
                <a:cubicBezTo>
                  <a:pt x="4668229" y="734626"/>
                  <a:pt x="4693552" y="759957"/>
                  <a:pt x="4710435" y="781068"/>
                </a:cubicBezTo>
                <a:cubicBezTo>
                  <a:pt x="4739981" y="814844"/>
                  <a:pt x="4744202" y="844397"/>
                  <a:pt x="4718878" y="882396"/>
                </a:cubicBezTo>
                <a:cubicBezTo>
                  <a:pt x="4706215" y="907727"/>
                  <a:pt x="4685111" y="941503"/>
                  <a:pt x="4710435" y="962611"/>
                </a:cubicBezTo>
                <a:cubicBezTo>
                  <a:pt x="4744202" y="987945"/>
                  <a:pt x="4773748" y="966834"/>
                  <a:pt x="4799074" y="941503"/>
                </a:cubicBezTo>
                <a:cubicBezTo>
                  <a:pt x="4862385" y="886616"/>
                  <a:pt x="4925697" y="831732"/>
                  <a:pt x="4997451" y="793733"/>
                </a:cubicBezTo>
                <a:cubicBezTo>
                  <a:pt x="5022777" y="781068"/>
                  <a:pt x="5039660" y="781068"/>
                  <a:pt x="5048100" y="810621"/>
                </a:cubicBezTo>
                <a:cubicBezTo>
                  <a:pt x="5048100" y="823286"/>
                  <a:pt x="5052323" y="831732"/>
                  <a:pt x="5064983" y="835952"/>
                </a:cubicBezTo>
                <a:cubicBezTo>
                  <a:pt x="5124076" y="861285"/>
                  <a:pt x="5128296" y="924615"/>
                  <a:pt x="5073427" y="954169"/>
                </a:cubicBezTo>
                <a:cubicBezTo>
                  <a:pt x="5010113" y="987945"/>
                  <a:pt x="4959464" y="1042829"/>
                  <a:pt x="4887711" y="1063940"/>
                </a:cubicBezTo>
                <a:cubicBezTo>
                  <a:pt x="4870827" y="1068163"/>
                  <a:pt x="4862385" y="1080828"/>
                  <a:pt x="4862385" y="1101939"/>
                </a:cubicBezTo>
                <a:cubicBezTo>
                  <a:pt x="4858165" y="1139935"/>
                  <a:pt x="4824398" y="1152603"/>
                  <a:pt x="4790631" y="1131492"/>
                </a:cubicBezTo>
                <a:cubicBezTo>
                  <a:pt x="4777969" y="1127270"/>
                  <a:pt x="4765305" y="1118827"/>
                  <a:pt x="4756865" y="1131492"/>
                </a:cubicBezTo>
                <a:cubicBezTo>
                  <a:pt x="4744202" y="1144158"/>
                  <a:pt x="4752645" y="1152603"/>
                  <a:pt x="4761085" y="1161046"/>
                </a:cubicBezTo>
                <a:cubicBezTo>
                  <a:pt x="4782189" y="1177934"/>
                  <a:pt x="4777969" y="1190599"/>
                  <a:pt x="4756865" y="1199045"/>
                </a:cubicBezTo>
                <a:cubicBezTo>
                  <a:pt x="4710435" y="1224376"/>
                  <a:pt x="4756865" y="1224376"/>
                  <a:pt x="4765305" y="1237041"/>
                </a:cubicBezTo>
                <a:cubicBezTo>
                  <a:pt x="4739981" y="1258152"/>
                  <a:pt x="4710435" y="1270817"/>
                  <a:pt x="4697772" y="1304593"/>
                </a:cubicBezTo>
                <a:cubicBezTo>
                  <a:pt x="4693552" y="1321481"/>
                  <a:pt x="4668229" y="1342592"/>
                  <a:pt x="4693552" y="1359480"/>
                </a:cubicBezTo>
                <a:cubicBezTo>
                  <a:pt x="4714655" y="1376366"/>
                  <a:pt x="4748422" y="1393254"/>
                  <a:pt x="4773748" y="1372146"/>
                </a:cubicBezTo>
                <a:cubicBezTo>
                  <a:pt x="4803295" y="1342592"/>
                  <a:pt x="4853944" y="1329924"/>
                  <a:pt x="4866607" y="1308816"/>
                </a:cubicBezTo>
                <a:cubicBezTo>
                  <a:pt x="4896151" y="1245486"/>
                  <a:pt x="4959464" y="1228598"/>
                  <a:pt x="4997451" y="1177934"/>
                </a:cubicBezTo>
                <a:cubicBezTo>
                  <a:pt x="5043880" y="1114604"/>
                  <a:pt x="5124076" y="1089273"/>
                  <a:pt x="5170505" y="1025944"/>
                </a:cubicBezTo>
                <a:cubicBezTo>
                  <a:pt x="5178946" y="1017498"/>
                  <a:pt x="5195829" y="1017498"/>
                  <a:pt x="5208493" y="1017498"/>
                </a:cubicBezTo>
                <a:cubicBezTo>
                  <a:pt x="5229595" y="1013276"/>
                  <a:pt x="5259142" y="1017498"/>
                  <a:pt x="5242259" y="979500"/>
                </a:cubicBezTo>
                <a:cubicBezTo>
                  <a:pt x="5238039" y="966834"/>
                  <a:pt x="5250701" y="958391"/>
                  <a:pt x="5259142" y="954169"/>
                </a:cubicBezTo>
                <a:cubicBezTo>
                  <a:pt x="5343558" y="933058"/>
                  <a:pt x="5377325" y="852840"/>
                  <a:pt x="5440637" y="810621"/>
                </a:cubicBezTo>
                <a:cubicBezTo>
                  <a:pt x="5529274" y="747291"/>
                  <a:pt x="5584147" y="637520"/>
                  <a:pt x="5693886" y="595301"/>
                </a:cubicBezTo>
                <a:cubicBezTo>
                  <a:pt x="5710769" y="591078"/>
                  <a:pt x="5723433" y="578413"/>
                  <a:pt x="5740315" y="565745"/>
                </a:cubicBezTo>
                <a:cubicBezTo>
                  <a:pt x="5757199" y="582633"/>
                  <a:pt x="5757199" y="603744"/>
                  <a:pt x="5778303" y="620632"/>
                </a:cubicBezTo>
                <a:cubicBezTo>
                  <a:pt x="5816291" y="645963"/>
                  <a:pt x="5824732" y="709292"/>
                  <a:pt x="5795185" y="751514"/>
                </a:cubicBezTo>
                <a:cubicBezTo>
                  <a:pt x="5769862" y="781068"/>
                  <a:pt x="5731873" y="802178"/>
                  <a:pt x="5731873" y="848620"/>
                </a:cubicBezTo>
                <a:cubicBezTo>
                  <a:pt x="5731873" y="865508"/>
                  <a:pt x="5710769" y="865508"/>
                  <a:pt x="5698107" y="869728"/>
                </a:cubicBezTo>
                <a:cubicBezTo>
                  <a:pt x="5660119" y="873951"/>
                  <a:pt x="5634796" y="899282"/>
                  <a:pt x="5609470" y="924615"/>
                </a:cubicBezTo>
                <a:cubicBezTo>
                  <a:pt x="5588367" y="945726"/>
                  <a:pt x="5579923" y="958391"/>
                  <a:pt x="5605249" y="979500"/>
                </a:cubicBezTo>
                <a:cubicBezTo>
                  <a:pt x="5613690" y="987945"/>
                  <a:pt x="5617913" y="1000610"/>
                  <a:pt x="5609470" y="1009055"/>
                </a:cubicBezTo>
                <a:cubicBezTo>
                  <a:pt x="5596807" y="1025944"/>
                  <a:pt x="5584147" y="1013276"/>
                  <a:pt x="5575703" y="1004833"/>
                </a:cubicBezTo>
                <a:cubicBezTo>
                  <a:pt x="5541937" y="979500"/>
                  <a:pt x="5525053" y="996388"/>
                  <a:pt x="5512391" y="1025944"/>
                </a:cubicBezTo>
                <a:cubicBezTo>
                  <a:pt x="5474404" y="1101939"/>
                  <a:pt x="5432195" y="1173711"/>
                  <a:pt x="5373105" y="1232818"/>
                </a:cubicBezTo>
                <a:cubicBezTo>
                  <a:pt x="5347779" y="1262374"/>
                  <a:pt x="5373105" y="1313036"/>
                  <a:pt x="5322455" y="1329924"/>
                </a:cubicBezTo>
                <a:cubicBezTo>
                  <a:pt x="5318235" y="1329924"/>
                  <a:pt x="5326675" y="1346812"/>
                  <a:pt x="5330895" y="1351035"/>
                </a:cubicBezTo>
                <a:cubicBezTo>
                  <a:pt x="5347779" y="1367923"/>
                  <a:pt x="5364661" y="1367923"/>
                  <a:pt x="5381545" y="1359480"/>
                </a:cubicBezTo>
                <a:cubicBezTo>
                  <a:pt x="5394208" y="1355258"/>
                  <a:pt x="5415311" y="1346812"/>
                  <a:pt x="5402651" y="1329924"/>
                </a:cubicBezTo>
                <a:cubicBezTo>
                  <a:pt x="5389987" y="1300371"/>
                  <a:pt x="5411091" y="1291928"/>
                  <a:pt x="5427975" y="1275040"/>
                </a:cubicBezTo>
                <a:cubicBezTo>
                  <a:pt x="5487067" y="1228598"/>
                  <a:pt x="5558820" y="1199045"/>
                  <a:pt x="5601029" y="1131492"/>
                </a:cubicBezTo>
                <a:cubicBezTo>
                  <a:pt x="5613690" y="1110382"/>
                  <a:pt x="5630573" y="1118827"/>
                  <a:pt x="5647457" y="1123047"/>
                </a:cubicBezTo>
                <a:cubicBezTo>
                  <a:pt x="5681223" y="1139935"/>
                  <a:pt x="5702329" y="1127270"/>
                  <a:pt x="5723433" y="1097716"/>
                </a:cubicBezTo>
                <a:cubicBezTo>
                  <a:pt x="5757199" y="1051275"/>
                  <a:pt x="5786745" y="1051275"/>
                  <a:pt x="5820511" y="1101939"/>
                </a:cubicBezTo>
                <a:cubicBezTo>
                  <a:pt x="5837395" y="1123047"/>
                  <a:pt x="5841615" y="1106159"/>
                  <a:pt x="5850058" y="1101939"/>
                </a:cubicBezTo>
                <a:cubicBezTo>
                  <a:pt x="5892265" y="1068163"/>
                  <a:pt x="5934474" y="1034386"/>
                  <a:pt x="5972461" y="996388"/>
                </a:cubicBezTo>
                <a:cubicBezTo>
                  <a:pt x="6052657" y="920392"/>
                  <a:pt x="6145513" y="857063"/>
                  <a:pt x="6213047" y="768402"/>
                </a:cubicBezTo>
                <a:cubicBezTo>
                  <a:pt x="6255256" y="705072"/>
                  <a:pt x="6327009" y="667074"/>
                  <a:pt x="6390322" y="620632"/>
                </a:cubicBezTo>
                <a:cubicBezTo>
                  <a:pt x="6411425" y="603744"/>
                  <a:pt x="6419868" y="595301"/>
                  <a:pt x="6424089" y="569968"/>
                </a:cubicBezTo>
                <a:cubicBezTo>
                  <a:pt x="6432531" y="544637"/>
                  <a:pt x="6432531" y="493972"/>
                  <a:pt x="6487401" y="527749"/>
                </a:cubicBezTo>
                <a:cubicBezTo>
                  <a:pt x="6500064" y="536191"/>
                  <a:pt x="6516947" y="523526"/>
                  <a:pt x="6512725" y="510861"/>
                </a:cubicBezTo>
                <a:cubicBezTo>
                  <a:pt x="6491621" y="451753"/>
                  <a:pt x="6542271" y="439086"/>
                  <a:pt x="6567597" y="409532"/>
                </a:cubicBezTo>
                <a:cubicBezTo>
                  <a:pt x="6588701" y="388424"/>
                  <a:pt x="6609804" y="371536"/>
                  <a:pt x="6630910" y="354648"/>
                </a:cubicBezTo>
                <a:cubicBezTo>
                  <a:pt x="6673117" y="329314"/>
                  <a:pt x="6690000" y="337759"/>
                  <a:pt x="6694221" y="384201"/>
                </a:cubicBezTo>
                <a:cubicBezTo>
                  <a:pt x="6698443" y="396867"/>
                  <a:pt x="6694221" y="405312"/>
                  <a:pt x="6706883" y="413755"/>
                </a:cubicBezTo>
                <a:cubicBezTo>
                  <a:pt x="6753313" y="434865"/>
                  <a:pt x="6774417" y="477084"/>
                  <a:pt x="6744870" y="519303"/>
                </a:cubicBezTo>
                <a:cubicBezTo>
                  <a:pt x="6698443" y="595301"/>
                  <a:pt x="6652013" y="671296"/>
                  <a:pt x="6576037" y="721960"/>
                </a:cubicBezTo>
                <a:cubicBezTo>
                  <a:pt x="6554934" y="734626"/>
                  <a:pt x="6533831" y="747291"/>
                  <a:pt x="6525388" y="768402"/>
                </a:cubicBezTo>
                <a:cubicBezTo>
                  <a:pt x="6483181" y="865508"/>
                  <a:pt x="6411425" y="945726"/>
                  <a:pt x="6343893" y="1021721"/>
                </a:cubicBezTo>
                <a:cubicBezTo>
                  <a:pt x="6305905" y="1059717"/>
                  <a:pt x="6272139" y="1101939"/>
                  <a:pt x="6293243" y="1165269"/>
                </a:cubicBezTo>
                <a:cubicBezTo>
                  <a:pt x="6297463" y="1186377"/>
                  <a:pt x="6284802" y="1207488"/>
                  <a:pt x="6267919" y="1224376"/>
                </a:cubicBezTo>
                <a:cubicBezTo>
                  <a:pt x="6259476" y="1228598"/>
                  <a:pt x="6255256" y="1237041"/>
                  <a:pt x="6263697" y="1245486"/>
                </a:cubicBezTo>
                <a:cubicBezTo>
                  <a:pt x="6272139" y="1249707"/>
                  <a:pt x="6280579" y="1249707"/>
                  <a:pt x="6284802" y="1245486"/>
                </a:cubicBezTo>
                <a:cubicBezTo>
                  <a:pt x="6331229" y="1194822"/>
                  <a:pt x="6373439" y="1144158"/>
                  <a:pt x="6436751" y="1110382"/>
                </a:cubicBezTo>
                <a:cubicBezTo>
                  <a:pt x="6462075" y="1004833"/>
                  <a:pt x="6567597" y="958391"/>
                  <a:pt x="6618247" y="869728"/>
                </a:cubicBezTo>
                <a:cubicBezTo>
                  <a:pt x="6622467" y="865508"/>
                  <a:pt x="6622467" y="861285"/>
                  <a:pt x="6626687" y="857063"/>
                </a:cubicBezTo>
                <a:cubicBezTo>
                  <a:pt x="6647793" y="844397"/>
                  <a:pt x="6660454" y="806398"/>
                  <a:pt x="6694221" y="827509"/>
                </a:cubicBezTo>
                <a:cubicBezTo>
                  <a:pt x="6727987" y="848620"/>
                  <a:pt x="6706883" y="878173"/>
                  <a:pt x="6698443" y="903504"/>
                </a:cubicBezTo>
                <a:cubicBezTo>
                  <a:pt x="6690000" y="941503"/>
                  <a:pt x="6668897" y="975279"/>
                  <a:pt x="6639351" y="1000610"/>
                </a:cubicBezTo>
                <a:cubicBezTo>
                  <a:pt x="6580258" y="1068163"/>
                  <a:pt x="6546491" y="1152603"/>
                  <a:pt x="6491621" y="1220153"/>
                </a:cubicBezTo>
                <a:cubicBezTo>
                  <a:pt x="6474738" y="1241264"/>
                  <a:pt x="6500064" y="1270817"/>
                  <a:pt x="6487401" y="1300371"/>
                </a:cubicBezTo>
                <a:cubicBezTo>
                  <a:pt x="6478959" y="1329924"/>
                  <a:pt x="6478959" y="1359480"/>
                  <a:pt x="6525388" y="1367923"/>
                </a:cubicBezTo>
                <a:cubicBezTo>
                  <a:pt x="6550714" y="1372146"/>
                  <a:pt x="6542271" y="1401699"/>
                  <a:pt x="6533831" y="1422810"/>
                </a:cubicBezTo>
                <a:cubicBezTo>
                  <a:pt x="6525388" y="1439696"/>
                  <a:pt x="6512725" y="1448141"/>
                  <a:pt x="6495841" y="1435475"/>
                </a:cubicBezTo>
                <a:cubicBezTo>
                  <a:pt x="6487401" y="1427030"/>
                  <a:pt x="6474738" y="1414365"/>
                  <a:pt x="6457855" y="1431253"/>
                </a:cubicBezTo>
                <a:cubicBezTo>
                  <a:pt x="6462075" y="1431253"/>
                  <a:pt x="6466297" y="1439696"/>
                  <a:pt x="6466297" y="1439696"/>
                </a:cubicBezTo>
                <a:cubicBezTo>
                  <a:pt x="6529608" y="1490360"/>
                  <a:pt x="6525388" y="1524136"/>
                  <a:pt x="6457855" y="1557912"/>
                </a:cubicBezTo>
                <a:cubicBezTo>
                  <a:pt x="6436751" y="1570578"/>
                  <a:pt x="6398765" y="1562135"/>
                  <a:pt x="6394542" y="1587466"/>
                </a:cubicBezTo>
                <a:cubicBezTo>
                  <a:pt x="6386101" y="1638130"/>
                  <a:pt x="6360775" y="1688794"/>
                  <a:pt x="6369219" y="1739458"/>
                </a:cubicBezTo>
                <a:cubicBezTo>
                  <a:pt x="6373439" y="1760567"/>
                  <a:pt x="6381881" y="1777455"/>
                  <a:pt x="6364998" y="1794343"/>
                </a:cubicBezTo>
                <a:cubicBezTo>
                  <a:pt x="6339672" y="1823897"/>
                  <a:pt x="6369219" y="1832342"/>
                  <a:pt x="6386101" y="1836562"/>
                </a:cubicBezTo>
                <a:cubicBezTo>
                  <a:pt x="6415648" y="1845007"/>
                  <a:pt x="6457855" y="1790120"/>
                  <a:pt x="6449415" y="1760567"/>
                </a:cubicBezTo>
                <a:cubicBezTo>
                  <a:pt x="6440971" y="1739458"/>
                  <a:pt x="6440971" y="1726791"/>
                  <a:pt x="6457855" y="1709903"/>
                </a:cubicBezTo>
                <a:cubicBezTo>
                  <a:pt x="6474738" y="1693015"/>
                  <a:pt x="6512725" y="1671906"/>
                  <a:pt x="6462075" y="1650796"/>
                </a:cubicBezTo>
                <a:cubicBezTo>
                  <a:pt x="6453635" y="1646573"/>
                  <a:pt x="6457855" y="1638130"/>
                  <a:pt x="6462075" y="1629685"/>
                </a:cubicBezTo>
                <a:cubicBezTo>
                  <a:pt x="6495841" y="1608577"/>
                  <a:pt x="6516947" y="1650796"/>
                  <a:pt x="6550714" y="1646573"/>
                </a:cubicBezTo>
                <a:cubicBezTo>
                  <a:pt x="6567597" y="1646573"/>
                  <a:pt x="6554934" y="1667684"/>
                  <a:pt x="6550714" y="1684572"/>
                </a:cubicBezTo>
                <a:cubicBezTo>
                  <a:pt x="6542271" y="1718348"/>
                  <a:pt x="6508505" y="1747901"/>
                  <a:pt x="6529608" y="1785900"/>
                </a:cubicBezTo>
                <a:cubicBezTo>
                  <a:pt x="6533831" y="1790120"/>
                  <a:pt x="6529608" y="1798566"/>
                  <a:pt x="6525388" y="1802788"/>
                </a:cubicBezTo>
                <a:cubicBezTo>
                  <a:pt x="6453635" y="1849230"/>
                  <a:pt x="6478959" y="1946336"/>
                  <a:pt x="6428309" y="2001220"/>
                </a:cubicBezTo>
                <a:cubicBezTo>
                  <a:pt x="6415648" y="2013886"/>
                  <a:pt x="6411425" y="2030774"/>
                  <a:pt x="6398765" y="2043439"/>
                </a:cubicBezTo>
                <a:cubicBezTo>
                  <a:pt x="6356555" y="2077216"/>
                  <a:pt x="6335452" y="2119437"/>
                  <a:pt x="6314346" y="2165879"/>
                </a:cubicBezTo>
                <a:cubicBezTo>
                  <a:pt x="6310126" y="2178544"/>
                  <a:pt x="6301685" y="2186987"/>
                  <a:pt x="6297463" y="2199655"/>
                </a:cubicBezTo>
                <a:cubicBezTo>
                  <a:pt x="6297463" y="2229208"/>
                  <a:pt x="6208827" y="2216543"/>
                  <a:pt x="6263697" y="2275650"/>
                </a:cubicBezTo>
                <a:cubicBezTo>
                  <a:pt x="6284802" y="2300981"/>
                  <a:pt x="6280579" y="2338980"/>
                  <a:pt x="6314346" y="2368533"/>
                </a:cubicBezTo>
                <a:cubicBezTo>
                  <a:pt x="6352335" y="2402310"/>
                  <a:pt x="6360775" y="2452974"/>
                  <a:pt x="6331229" y="2499415"/>
                </a:cubicBezTo>
                <a:cubicBezTo>
                  <a:pt x="6251035" y="2626075"/>
                  <a:pt x="6175060" y="2756954"/>
                  <a:pt x="6073761" y="2870948"/>
                </a:cubicBezTo>
                <a:cubicBezTo>
                  <a:pt x="6039994" y="2908947"/>
                  <a:pt x="6002007" y="2946946"/>
                  <a:pt x="5972461" y="2989165"/>
                </a:cubicBezTo>
                <a:cubicBezTo>
                  <a:pt x="5951357" y="3022941"/>
                  <a:pt x="5904928" y="3039829"/>
                  <a:pt x="5871161" y="3060938"/>
                </a:cubicBezTo>
                <a:cubicBezTo>
                  <a:pt x="5854278" y="3069383"/>
                  <a:pt x="5841615" y="3082048"/>
                  <a:pt x="5837395" y="3103159"/>
                </a:cubicBezTo>
                <a:cubicBezTo>
                  <a:pt x="5807849" y="3179154"/>
                  <a:pt x="5769862" y="3246707"/>
                  <a:pt x="5719213" y="3322702"/>
                </a:cubicBezTo>
                <a:cubicBezTo>
                  <a:pt x="5752979" y="3326924"/>
                  <a:pt x="5782525" y="3335367"/>
                  <a:pt x="5812069" y="3339590"/>
                </a:cubicBezTo>
                <a:cubicBezTo>
                  <a:pt x="5828952" y="3343812"/>
                  <a:pt x="5845835" y="3339590"/>
                  <a:pt x="5850058" y="3326924"/>
                </a:cubicBezTo>
                <a:cubicBezTo>
                  <a:pt x="5866941" y="3259372"/>
                  <a:pt x="5959798" y="3229818"/>
                  <a:pt x="5947135" y="3145378"/>
                </a:cubicBezTo>
                <a:cubicBezTo>
                  <a:pt x="5989344" y="3124267"/>
                  <a:pt x="5964018" y="3031384"/>
                  <a:pt x="6052657" y="3044049"/>
                </a:cubicBezTo>
                <a:cubicBezTo>
                  <a:pt x="6077981" y="3048272"/>
                  <a:pt x="6082203" y="3006053"/>
                  <a:pt x="6103307" y="2989165"/>
                </a:cubicBezTo>
                <a:cubicBezTo>
                  <a:pt x="6187723" y="2921613"/>
                  <a:pt x="6229930" y="2828730"/>
                  <a:pt x="6246813" y="2723181"/>
                </a:cubicBezTo>
                <a:cubicBezTo>
                  <a:pt x="6255256" y="2689405"/>
                  <a:pt x="6272139" y="2672516"/>
                  <a:pt x="6305905" y="2672516"/>
                </a:cubicBezTo>
                <a:cubicBezTo>
                  <a:pt x="6331229" y="2723181"/>
                  <a:pt x="6318569" y="2769622"/>
                  <a:pt x="6289023" y="2820287"/>
                </a:cubicBezTo>
                <a:cubicBezTo>
                  <a:pt x="6251035" y="2879394"/>
                  <a:pt x="6242593" y="2955389"/>
                  <a:pt x="6221489" y="3022941"/>
                </a:cubicBezTo>
                <a:cubicBezTo>
                  <a:pt x="6208827" y="3073605"/>
                  <a:pt x="6187723" y="3111602"/>
                  <a:pt x="6141293" y="3141155"/>
                </a:cubicBezTo>
                <a:cubicBezTo>
                  <a:pt x="6082203" y="3179154"/>
                  <a:pt x="6061097" y="3255149"/>
                  <a:pt x="6006227" y="3301591"/>
                </a:cubicBezTo>
                <a:cubicBezTo>
                  <a:pt x="6002007" y="3310036"/>
                  <a:pt x="5997785" y="3322702"/>
                  <a:pt x="5989344" y="3322702"/>
                </a:cubicBezTo>
                <a:cubicBezTo>
                  <a:pt x="5926031" y="3326924"/>
                  <a:pt x="5926031" y="3386031"/>
                  <a:pt x="5904928" y="3424028"/>
                </a:cubicBezTo>
                <a:cubicBezTo>
                  <a:pt x="5879602" y="3466249"/>
                  <a:pt x="5841615" y="3495803"/>
                  <a:pt x="5803629" y="3525356"/>
                </a:cubicBezTo>
                <a:cubicBezTo>
                  <a:pt x="5795185" y="3529579"/>
                  <a:pt x="5795185" y="3538022"/>
                  <a:pt x="5799409" y="3546467"/>
                </a:cubicBezTo>
                <a:cubicBezTo>
                  <a:pt x="5799409" y="3576020"/>
                  <a:pt x="5769862" y="3580243"/>
                  <a:pt x="5765642" y="3567575"/>
                </a:cubicBezTo>
                <a:cubicBezTo>
                  <a:pt x="5744536" y="3529579"/>
                  <a:pt x="5727653" y="3554910"/>
                  <a:pt x="5710769" y="3567575"/>
                </a:cubicBezTo>
                <a:cubicBezTo>
                  <a:pt x="5681223" y="3592909"/>
                  <a:pt x="5664340" y="3635128"/>
                  <a:pt x="5622133" y="3647793"/>
                </a:cubicBezTo>
                <a:cubicBezTo>
                  <a:pt x="5609470" y="3652016"/>
                  <a:pt x="5605249" y="3668904"/>
                  <a:pt x="5609470" y="3681569"/>
                </a:cubicBezTo>
                <a:cubicBezTo>
                  <a:pt x="5622133" y="3715345"/>
                  <a:pt x="5601029" y="3728011"/>
                  <a:pt x="5571483" y="3740679"/>
                </a:cubicBezTo>
                <a:cubicBezTo>
                  <a:pt x="5554600" y="3753344"/>
                  <a:pt x="5508171" y="3732233"/>
                  <a:pt x="5516613" y="3787120"/>
                </a:cubicBezTo>
                <a:cubicBezTo>
                  <a:pt x="5520833" y="3808229"/>
                  <a:pt x="5478624" y="3833562"/>
                  <a:pt x="5516613" y="3863116"/>
                </a:cubicBezTo>
                <a:cubicBezTo>
                  <a:pt x="5529274" y="3871558"/>
                  <a:pt x="5512391" y="3888446"/>
                  <a:pt x="5503951" y="3896892"/>
                </a:cubicBezTo>
                <a:cubicBezTo>
                  <a:pt x="5478624" y="3918000"/>
                  <a:pt x="5444857" y="3926445"/>
                  <a:pt x="5436417" y="3968664"/>
                </a:cubicBezTo>
                <a:cubicBezTo>
                  <a:pt x="5432195" y="3985552"/>
                  <a:pt x="5415311" y="3977110"/>
                  <a:pt x="5402651" y="3968664"/>
                </a:cubicBezTo>
                <a:cubicBezTo>
                  <a:pt x="5373105" y="3947554"/>
                  <a:pt x="5339338" y="3926445"/>
                  <a:pt x="5309791" y="3905335"/>
                </a:cubicBezTo>
                <a:cubicBezTo>
                  <a:pt x="5292909" y="3892669"/>
                  <a:pt x="5276025" y="3880004"/>
                  <a:pt x="5259142" y="3888446"/>
                </a:cubicBezTo>
                <a:cubicBezTo>
                  <a:pt x="5238039" y="3896892"/>
                  <a:pt x="5242259" y="3913780"/>
                  <a:pt x="5242259" y="3930668"/>
                </a:cubicBezTo>
                <a:cubicBezTo>
                  <a:pt x="5246479" y="3960221"/>
                  <a:pt x="5233819" y="3968664"/>
                  <a:pt x="5208493" y="3981330"/>
                </a:cubicBezTo>
                <a:cubicBezTo>
                  <a:pt x="5128296" y="4019329"/>
                  <a:pt x="5064983" y="4082658"/>
                  <a:pt x="5026997" y="4162876"/>
                </a:cubicBezTo>
                <a:cubicBezTo>
                  <a:pt x="5010113" y="4196652"/>
                  <a:pt x="4984790" y="4221983"/>
                  <a:pt x="4955243" y="4243094"/>
                </a:cubicBezTo>
                <a:cubicBezTo>
                  <a:pt x="4917257" y="4272648"/>
                  <a:pt x="4883491" y="4314867"/>
                  <a:pt x="4845501" y="4331755"/>
                </a:cubicBezTo>
                <a:cubicBezTo>
                  <a:pt x="4782189" y="4357088"/>
                  <a:pt x="4752645" y="4416195"/>
                  <a:pt x="4701995" y="4449971"/>
                </a:cubicBezTo>
                <a:cubicBezTo>
                  <a:pt x="4676669" y="4466859"/>
                  <a:pt x="4659785" y="4487968"/>
                  <a:pt x="4642903" y="4513301"/>
                </a:cubicBezTo>
                <a:cubicBezTo>
                  <a:pt x="4579589" y="4606184"/>
                  <a:pt x="4499396" y="4682179"/>
                  <a:pt x="4398094" y="4737066"/>
                </a:cubicBezTo>
                <a:cubicBezTo>
                  <a:pt x="4389654" y="4741286"/>
                  <a:pt x="4376991" y="4745509"/>
                  <a:pt x="4385434" y="4758175"/>
                </a:cubicBezTo>
                <a:cubicBezTo>
                  <a:pt x="4410757" y="4796173"/>
                  <a:pt x="4381211" y="4817284"/>
                  <a:pt x="4360108" y="4838392"/>
                </a:cubicBezTo>
                <a:cubicBezTo>
                  <a:pt x="4309458" y="4884834"/>
                  <a:pt x="4292575" y="4952386"/>
                  <a:pt x="4246145" y="5007273"/>
                </a:cubicBezTo>
                <a:cubicBezTo>
                  <a:pt x="4275691" y="5087491"/>
                  <a:pt x="4220821" y="5074823"/>
                  <a:pt x="4174392" y="5074823"/>
                </a:cubicBezTo>
                <a:cubicBezTo>
                  <a:pt x="4161729" y="5074823"/>
                  <a:pt x="4144845" y="5083268"/>
                  <a:pt x="4149066" y="5104379"/>
                </a:cubicBezTo>
                <a:cubicBezTo>
                  <a:pt x="4153288" y="5167709"/>
                  <a:pt x="4119522" y="5197262"/>
                  <a:pt x="4051989" y="5188817"/>
                </a:cubicBezTo>
                <a:cubicBezTo>
                  <a:pt x="4043546" y="5188817"/>
                  <a:pt x="4035106" y="5188817"/>
                  <a:pt x="4026663" y="5197262"/>
                </a:cubicBezTo>
                <a:cubicBezTo>
                  <a:pt x="4022443" y="5201483"/>
                  <a:pt x="4022443" y="5209928"/>
                  <a:pt x="4026663" y="5218371"/>
                </a:cubicBezTo>
                <a:cubicBezTo>
                  <a:pt x="4039326" y="5239481"/>
                  <a:pt x="4115299" y="5252147"/>
                  <a:pt x="4039326" y="5290146"/>
                </a:cubicBezTo>
                <a:cubicBezTo>
                  <a:pt x="4064649" y="5349253"/>
                  <a:pt x="4005559" y="5383029"/>
                  <a:pt x="4001339" y="5437916"/>
                </a:cubicBezTo>
                <a:cubicBezTo>
                  <a:pt x="3997116" y="5463247"/>
                  <a:pt x="3984456" y="5484357"/>
                  <a:pt x="3946467" y="5497023"/>
                </a:cubicBezTo>
                <a:cubicBezTo>
                  <a:pt x="3916923" y="5505466"/>
                  <a:pt x="3891597" y="5543465"/>
                  <a:pt x="3866271" y="5573018"/>
                </a:cubicBezTo>
                <a:cubicBezTo>
                  <a:pt x="3849387" y="5585684"/>
                  <a:pt x="3836727" y="5598349"/>
                  <a:pt x="3815621" y="5602572"/>
                </a:cubicBezTo>
                <a:cubicBezTo>
                  <a:pt x="3794518" y="5606794"/>
                  <a:pt x="3743868" y="5602572"/>
                  <a:pt x="3786077" y="5653236"/>
                </a:cubicBezTo>
                <a:cubicBezTo>
                  <a:pt x="3752311" y="5653236"/>
                  <a:pt x="3798738" y="5729231"/>
                  <a:pt x="3735427" y="5699678"/>
                </a:cubicBezTo>
                <a:cubicBezTo>
                  <a:pt x="3735427" y="5699678"/>
                  <a:pt x="3731205" y="5699678"/>
                  <a:pt x="3731205" y="5703900"/>
                </a:cubicBezTo>
                <a:cubicBezTo>
                  <a:pt x="3688998" y="5767230"/>
                  <a:pt x="3583476" y="5741897"/>
                  <a:pt x="3553932" y="5830560"/>
                </a:cubicBezTo>
                <a:cubicBezTo>
                  <a:pt x="3545489" y="5864336"/>
                  <a:pt x="3520165" y="5893889"/>
                  <a:pt x="3528606" y="5931886"/>
                </a:cubicBezTo>
                <a:cubicBezTo>
                  <a:pt x="3532826" y="5957219"/>
                  <a:pt x="3520165" y="5974107"/>
                  <a:pt x="3507502" y="5990995"/>
                </a:cubicBezTo>
                <a:cubicBezTo>
                  <a:pt x="3461073" y="6041660"/>
                  <a:pt x="3418866" y="6100767"/>
                  <a:pt x="3363994" y="6138763"/>
                </a:cubicBezTo>
                <a:cubicBezTo>
                  <a:pt x="3330227" y="6159874"/>
                  <a:pt x="3317566" y="6193650"/>
                  <a:pt x="3300681" y="6223203"/>
                </a:cubicBezTo>
                <a:cubicBezTo>
                  <a:pt x="3283798" y="6261202"/>
                  <a:pt x="3254254" y="6286533"/>
                  <a:pt x="3212044" y="6290756"/>
                </a:cubicBezTo>
                <a:cubicBezTo>
                  <a:pt x="3127628" y="6299199"/>
                  <a:pt x="3068538" y="6345640"/>
                  <a:pt x="3026329" y="6417415"/>
                </a:cubicBezTo>
                <a:cubicBezTo>
                  <a:pt x="2992562" y="6480745"/>
                  <a:pt x="2937692" y="6489188"/>
                  <a:pt x="2878600" y="6489188"/>
                </a:cubicBezTo>
                <a:cubicBezTo>
                  <a:pt x="2844833" y="6489188"/>
                  <a:pt x="2798404" y="6434303"/>
                  <a:pt x="2802626" y="6408970"/>
                </a:cubicBezTo>
                <a:cubicBezTo>
                  <a:pt x="2806846" y="6358308"/>
                  <a:pt x="2806846" y="6358308"/>
                  <a:pt x="2756197" y="6362528"/>
                </a:cubicBezTo>
                <a:cubicBezTo>
                  <a:pt x="2751976" y="6341420"/>
                  <a:pt x="2768860" y="6337197"/>
                  <a:pt x="2781520" y="6328752"/>
                </a:cubicBezTo>
                <a:cubicBezTo>
                  <a:pt x="2785743" y="6324532"/>
                  <a:pt x="2802626" y="6316087"/>
                  <a:pt x="2794183" y="6307644"/>
                </a:cubicBezTo>
                <a:cubicBezTo>
                  <a:pt x="2747754" y="6265422"/>
                  <a:pt x="2798404" y="6214761"/>
                  <a:pt x="2789963" y="6168319"/>
                </a:cubicBezTo>
                <a:cubicBezTo>
                  <a:pt x="2789963" y="6159874"/>
                  <a:pt x="2785743" y="6147208"/>
                  <a:pt x="2785743" y="6138763"/>
                </a:cubicBezTo>
                <a:cubicBezTo>
                  <a:pt x="2764637" y="6134543"/>
                  <a:pt x="2726650" y="6164096"/>
                  <a:pt x="2726650" y="6142986"/>
                </a:cubicBezTo>
                <a:cubicBezTo>
                  <a:pt x="2722430" y="6096544"/>
                  <a:pt x="2671780" y="6054325"/>
                  <a:pt x="2709767" y="6003661"/>
                </a:cubicBezTo>
                <a:cubicBezTo>
                  <a:pt x="2751976" y="5948774"/>
                  <a:pt x="2789963" y="5889667"/>
                  <a:pt x="2811067" y="5822114"/>
                </a:cubicBezTo>
                <a:cubicBezTo>
                  <a:pt x="2815287" y="5805226"/>
                  <a:pt x="2832170" y="5792561"/>
                  <a:pt x="2815287" y="5775673"/>
                </a:cubicBezTo>
                <a:cubicBezTo>
                  <a:pt x="2798404" y="5763007"/>
                  <a:pt x="2773080" y="5763007"/>
                  <a:pt x="2751976" y="5775673"/>
                </a:cubicBezTo>
                <a:cubicBezTo>
                  <a:pt x="2726650" y="5796783"/>
                  <a:pt x="2705547" y="5817894"/>
                  <a:pt x="2688664" y="5847448"/>
                </a:cubicBezTo>
                <a:cubicBezTo>
                  <a:pt x="2659117" y="5906555"/>
                  <a:pt x="2612688" y="5952996"/>
                  <a:pt x="2562038" y="5999438"/>
                </a:cubicBezTo>
                <a:cubicBezTo>
                  <a:pt x="2557818" y="6003661"/>
                  <a:pt x="2553598" y="6016326"/>
                  <a:pt x="2549375" y="6012104"/>
                </a:cubicBezTo>
                <a:cubicBezTo>
                  <a:pt x="2486065" y="6007883"/>
                  <a:pt x="2473402" y="6062768"/>
                  <a:pt x="2448076" y="6096544"/>
                </a:cubicBezTo>
                <a:cubicBezTo>
                  <a:pt x="2329893" y="6261202"/>
                  <a:pt x="2177944" y="6400527"/>
                  <a:pt x="2076644" y="6573628"/>
                </a:cubicBezTo>
                <a:cubicBezTo>
                  <a:pt x="2063981" y="6594739"/>
                  <a:pt x="2051318" y="6603182"/>
                  <a:pt x="2030215" y="6590516"/>
                </a:cubicBezTo>
                <a:cubicBezTo>
                  <a:pt x="2013331" y="6577851"/>
                  <a:pt x="2009111" y="6565185"/>
                  <a:pt x="2017552" y="6548297"/>
                </a:cubicBezTo>
                <a:cubicBezTo>
                  <a:pt x="2038658" y="6510298"/>
                  <a:pt x="2038658" y="6468079"/>
                  <a:pt x="2038658" y="6430081"/>
                </a:cubicBezTo>
                <a:cubicBezTo>
                  <a:pt x="2038658" y="6379416"/>
                  <a:pt x="2055541" y="6341420"/>
                  <a:pt x="2085085" y="6307644"/>
                </a:cubicBezTo>
                <a:cubicBezTo>
                  <a:pt x="2110411" y="6273868"/>
                  <a:pt x="2127294" y="6231649"/>
                  <a:pt x="2144177" y="6193650"/>
                </a:cubicBezTo>
                <a:cubicBezTo>
                  <a:pt x="2165281" y="6138763"/>
                  <a:pt x="2135737" y="6126098"/>
                  <a:pt x="2093528" y="6113432"/>
                </a:cubicBezTo>
                <a:cubicBezTo>
                  <a:pt x="2080864" y="6113432"/>
                  <a:pt x="2063981" y="6113432"/>
                  <a:pt x="2063981" y="6096544"/>
                </a:cubicBezTo>
                <a:cubicBezTo>
                  <a:pt x="2063981" y="6079656"/>
                  <a:pt x="2080864" y="6083879"/>
                  <a:pt x="2089307" y="6079656"/>
                </a:cubicBezTo>
                <a:cubicBezTo>
                  <a:pt x="2118854" y="6062768"/>
                  <a:pt x="2131514" y="6028992"/>
                  <a:pt x="2131514" y="6003661"/>
                </a:cubicBezTo>
                <a:cubicBezTo>
                  <a:pt x="2127294" y="5969885"/>
                  <a:pt x="2089307" y="5978327"/>
                  <a:pt x="2068201" y="5982550"/>
                </a:cubicBezTo>
                <a:cubicBezTo>
                  <a:pt x="2025995" y="5990995"/>
                  <a:pt x="1992228" y="6007883"/>
                  <a:pt x="1975345" y="6050102"/>
                </a:cubicBezTo>
                <a:cubicBezTo>
                  <a:pt x="1971125" y="6058545"/>
                  <a:pt x="1966902" y="6075433"/>
                  <a:pt x="1950019" y="6075433"/>
                </a:cubicBezTo>
                <a:cubicBezTo>
                  <a:pt x="1937358" y="6075433"/>
                  <a:pt x="1937358" y="6058545"/>
                  <a:pt x="1937358" y="6050102"/>
                </a:cubicBezTo>
                <a:cubicBezTo>
                  <a:pt x="1933135" y="6028992"/>
                  <a:pt x="1920475" y="6028992"/>
                  <a:pt x="1903592" y="6033214"/>
                </a:cubicBezTo>
                <a:cubicBezTo>
                  <a:pt x="1836059" y="6058545"/>
                  <a:pt x="1772746" y="6083879"/>
                  <a:pt x="1730537" y="6151431"/>
                </a:cubicBezTo>
                <a:cubicBezTo>
                  <a:pt x="1696770" y="6202093"/>
                  <a:pt x="1637680" y="6235869"/>
                  <a:pt x="1591250" y="6278090"/>
                </a:cubicBezTo>
                <a:cubicBezTo>
                  <a:pt x="1587030" y="6286533"/>
                  <a:pt x="1574367" y="6286533"/>
                  <a:pt x="1565924" y="6282311"/>
                </a:cubicBezTo>
                <a:cubicBezTo>
                  <a:pt x="1561704" y="6278090"/>
                  <a:pt x="1561704" y="6265422"/>
                  <a:pt x="1561704" y="6261202"/>
                </a:cubicBezTo>
                <a:cubicBezTo>
                  <a:pt x="1587030" y="6189427"/>
                  <a:pt x="1574367" y="6109209"/>
                  <a:pt x="1591250" y="6037437"/>
                </a:cubicBezTo>
                <a:cubicBezTo>
                  <a:pt x="1599691" y="5986773"/>
                  <a:pt x="1612354" y="5936108"/>
                  <a:pt x="1633457" y="5885444"/>
                </a:cubicBezTo>
                <a:cubicBezTo>
                  <a:pt x="1582808" y="5872779"/>
                  <a:pt x="1544821" y="5885444"/>
                  <a:pt x="1519497" y="5927666"/>
                </a:cubicBezTo>
                <a:cubicBezTo>
                  <a:pt x="1498391" y="5961442"/>
                  <a:pt x="1485728" y="5948774"/>
                  <a:pt x="1473068" y="5919220"/>
                </a:cubicBezTo>
                <a:cubicBezTo>
                  <a:pt x="1456184" y="5889667"/>
                  <a:pt x="1473068" y="5860113"/>
                  <a:pt x="1473068" y="5830560"/>
                </a:cubicBezTo>
                <a:cubicBezTo>
                  <a:pt x="1477288" y="5792561"/>
                  <a:pt x="1485728" y="5754564"/>
                  <a:pt x="1489951" y="5716566"/>
                </a:cubicBezTo>
                <a:cubicBezTo>
                  <a:pt x="1489951" y="5703900"/>
                  <a:pt x="1498391" y="5687012"/>
                  <a:pt x="1485728" y="5682789"/>
                </a:cubicBezTo>
                <a:cubicBezTo>
                  <a:pt x="1468845" y="5674347"/>
                  <a:pt x="1456184" y="5687012"/>
                  <a:pt x="1447742" y="5695455"/>
                </a:cubicBezTo>
                <a:cubicBezTo>
                  <a:pt x="1439301" y="5703900"/>
                  <a:pt x="1430858" y="5716566"/>
                  <a:pt x="1422418" y="5725008"/>
                </a:cubicBezTo>
                <a:cubicBezTo>
                  <a:pt x="1363325" y="5801006"/>
                  <a:pt x="1300013" y="5881224"/>
                  <a:pt x="1236702" y="5952996"/>
                </a:cubicBezTo>
                <a:cubicBezTo>
                  <a:pt x="1207156" y="5982550"/>
                  <a:pt x="1169167" y="6003661"/>
                  <a:pt x="1122740" y="5974107"/>
                </a:cubicBezTo>
                <a:cubicBezTo>
                  <a:pt x="1105856" y="5961442"/>
                  <a:pt x="1084751" y="5965662"/>
                  <a:pt x="1067867" y="5974107"/>
                </a:cubicBezTo>
                <a:cubicBezTo>
                  <a:pt x="1063647" y="5978327"/>
                  <a:pt x="1055207" y="5982550"/>
                  <a:pt x="1050984" y="5986773"/>
                </a:cubicBezTo>
                <a:cubicBezTo>
                  <a:pt x="1021440" y="5986773"/>
                  <a:pt x="983451" y="5990995"/>
                  <a:pt x="966568" y="5965662"/>
                </a:cubicBezTo>
                <a:cubicBezTo>
                  <a:pt x="949685" y="5940331"/>
                  <a:pt x="970790" y="5914998"/>
                  <a:pt x="991894" y="5898112"/>
                </a:cubicBezTo>
                <a:cubicBezTo>
                  <a:pt x="1059427" y="5830560"/>
                  <a:pt x="1114297" y="5754564"/>
                  <a:pt x="1152284" y="5661679"/>
                </a:cubicBezTo>
                <a:cubicBezTo>
                  <a:pt x="1164947" y="5636348"/>
                  <a:pt x="1156506" y="5623682"/>
                  <a:pt x="1139623" y="5606794"/>
                </a:cubicBezTo>
                <a:cubicBezTo>
                  <a:pt x="1118517" y="5585684"/>
                  <a:pt x="1105856" y="5606794"/>
                  <a:pt x="1093193" y="5619460"/>
                </a:cubicBezTo>
                <a:cubicBezTo>
                  <a:pt x="1063647" y="5649013"/>
                  <a:pt x="1034101" y="5678567"/>
                  <a:pt x="1004557" y="5703900"/>
                </a:cubicBezTo>
                <a:cubicBezTo>
                  <a:pt x="987674" y="5716566"/>
                  <a:pt x="966568" y="5725008"/>
                  <a:pt x="953907" y="5703900"/>
                </a:cubicBezTo>
                <a:cubicBezTo>
                  <a:pt x="941244" y="5682789"/>
                  <a:pt x="970790" y="5682789"/>
                  <a:pt x="983451" y="5670124"/>
                </a:cubicBezTo>
                <a:cubicBezTo>
                  <a:pt x="991894" y="5665901"/>
                  <a:pt x="1000334" y="5657459"/>
                  <a:pt x="1008777" y="5653236"/>
                </a:cubicBezTo>
                <a:cubicBezTo>
                  <a:pt x="1067867" y="5598349"/>
                  <a:pt x="1067867" y="5594129"/>
                  <a:pt x="987674" y="5568795"/>
                </a:cubicBezTo>
                <a:cubicBezTo>
                  <a:pt x="966568" y="5560353"/>
                  <a:pt x="970790" y="5551907"/>
                  <a:pt x="970790" y="5535019"/>
                </a:cubicBezTo>
                <a:cubicBezTo>
                  <a:pt x="983451" y="5454802"/>
                  <a:pt x="1004557" y="5383029"/>
                  <a:pt x="1080530" y="5332365"/>
                </a:cubicBezTo>
                <a:cubicBezTo>
                  <a:pt x="1148063" y="5281700"/>
                  <a:pt x="1198713" y="5218371"/>
                  <a:pt x="1240922" y="5146598"/>
                </a:cubicBezTo>
                <a:cubicBezTo>
                  <a:pt x="1287352" y="5070603"/>
                  <a:pt x="1363325" y="5015716"/>
                  <a:pt x="1397092" y="4927055"/>
                </a:cubicBezTo>
                <a:cubicBezTo>
                  <a:pt x="1401312" y="4914390"/>
                  <a:pt x="1413975" y="4905945"/>
                  <a:pt x="1422418" y="4901722"/>
                </a:cubicBezTo>
                <a:cubicBezTo>
                  <a:pt x="1536380" y="4821504"/>
                  <a:pt x="1620797" y="4715956"/>
                  <a:pt x="1700990" y="4606184"/>
                </a:cubicBezTo>
                <a:cubicBezTo>
                  <a:pt x="1717873" y="4585074"/>
                  <a:pt x="1738979" y="4559743"/>
                  <a:pt x="1713653" y="4534412"/>
                </a:cubicBezTo>
                <a:cubicBezTo>
                  <a:pt x="1688330" y="4504856"/>
                  <a:pt x="1663004" y="4525966"/>
                  <a:pt x="1637680" y="4547077"/>
                </a:cubicBezTo>
                <a:cubicBezTo>
                  <a:pt x="1578587" y="4597741"/>
                  <a:pt x="1506834" y="4635738"/>
                  <a:pt x="1477288" y="4724401"/>
                </a:cubicBezTo>
                <a:cubicBezTo>
                  <a:pt x="1464625" y="4766620"/>
                  <a:pt x="1426638" y="4770842"/>
                  <a:pt x="1397092" y="4728621"/>
                </a:cubicBezTo>
                <a:cubicBezTo>
                  <a:pt x="1375988" y="4707513"/>
                  <a:pt x="1363325" y="4707513"/>
                  <a:pt x="1342222" y="4724401"/>
                </a:cubicBezTo>
                <a:cubicBezTo>
                  <a:pt x="1211376" y="4829950"/>
                  <a:pt x="1076310" y="4931278"/>
                  <a:pt x="962348" y="5053715"/>
                </a:cubicBezTo>
                <a:cubicBezTo>
                  <a:pt x="907478" y="5112822"/>
                  <a:pt x="852605" y="5163486"/>
                  <a:pt x="763969" y="5159264"/>
                </a:cubicBezTo>
                <a:cubicBezTo>
                  <a:pt x="747086" y="5159264"/>
                  <a:pt x="730202" y="5167709"/>
                  <a:pt x="717539" y="5184595"/>
                </a:cubicBezTo>
                <a:cubicBezTo>
                  <a:pt x="671112" y="5252147"/>
                  <a:pt x="599357" y="5285923"/>
                  <a:pt x="531824" y="5328142"/>
                </a:cubicBezTo>
                <a:cubicBezTo>
                  <a:pt x="485394" y="5357698"/>
                  <a:pt x="443187" y="5387252"/>
                  <a:pt x="400978" y="5416805"/>
                </a:cubicBezTo>
                <a:cubicBezTo>
                  <a:pt x="379874" y="5429471"/>
                  <a:pt x="354551" y="5442136"/>
                  <a:pt x="329225" y="5433693"/>
                </a:cubicBezTo>
                <a:cubicBezTo>
                  <a:pt x="303901" y="5421028"/>
                  <a:pt x="278575" y="5408360"/>
                  <a:pt x="308121" y="5370363"/>
                </a:cubicBezTo>
                <a:cubicBezTo>
                  <a:pt x="358771" y="5315477"/>
                  <a:pt x="375654" y="5243704"/>
                  <a:pt x="417861" y="5167709"/>
                </a:cubicBezTo>
                <a:cubicBezTo>
                  <a:pt x="337668" y="5197262"/>
                  <a:pt x="265912" y="5214151"/>
                  <a:pt x="219483" y="5273258"/>
                </a:cubicBezTo>
                <a:cubicBezTo>
                  <a:pt x="211042" y="5285923"/>
                  <a:pt x="198379" y="5294368"/>
                  <a:pt x="181496" y="5290146"/>
                </a:cubicBezTo>
                <a:cubicBezTo>
                  <a:pt x="164612" y="5281700"/>
                  <a:pt x="173055" y="5269035"/>
                  <a:pt x="177275" y="5256370"/>
                </a:cubicBezTo>
                <a:cubicBezTo>
                  <a:pt x="181496" y="5235259"/>
                  <a:pt x="168833" y="5222593"/>
                  <a:pt x="151949" y="5218371"/>
                </a:cubicBezTo>
                <a:cubicBezTo>
                  <a:pt x="126626" y="5209928"/>
                  <a:pt x="118183" y="5231039"/>
                  <a:pt x="118183" y="5247927"/>
                </a:cubicBezTo>
                <a:cubicBezTo>
                  <a:pt x="118183" y="5281700"/>
                  <a:pt x="97079" y="5290146"/>
                  <a:pt x="71756" y="5290146"/>
                </a:cubicBezTo>
                <a:cubicBezTo>
                  <a:pt x="37989" y="5294368"/>
                  <a:pt x="4223" y="5281700"/>
                  <a:pt x="0" y="5252147"/>
                </a:cubicBezTo>
                <a:cubicBezTo>
                  <a:pt x="0" y="5222593"/>
                  <a:pt x="33767" y="5226816"/>
                  <a:pt x="59093" y="5222593"/>
                </a:cubicBezTo>
                <a:cubicBezTo>
                  <a:pt x="67533" y="5222593"/>
                  <a:pt x="71756" y="5218371"/>
                  <a:pt x="84416" y="5218371"/>
                </a:cubicBezTo>
                <a:cubicBezTo>
                  <a:pt x="75976" y="5193040"/>
                  <a:pt x="54873" y="5205705"/>
                  <a:pt x="42210" y="5197262"/>
                </a:cubicBezTo>
                <a:cubicBezTo>
                  <a:pt x="21106" y="5184595"/>
                  <a:pt x="0" y="5171929"/>
                  <a:pt x="33767" y="5150821"/>
                </a:cubicBezTo>
                <a:cubicBezTo>
                  <a:pt x="46430" y="5142376"/>
                  <a:pt x="50650" y="5142376"/>
                  <a:pt x="46430" y="5125487"/>
                </a:cubicBezTo>
                <a:cubicBezTo>
                  <a:pt x="37989" y="5062158"/>
                  <a:pt x="50650" y="5003051"/>
                  <a:pt x="67533" y="4948164"/>
                </a:cubicBezTo>
                <a:cubicBezTo>
                  <a:pt x="88639" y="4889057"/>
                  <a:pt x="109743" y="4829950"/>
                  <a:pt x="109743" y="4766620"/>
                </a:cubicBezTo>
                <a:cubicBezTo>
                  <a:pt x="109743" y="4753954"/>
                  <a:pt x="113963" y="4732844"/>
                  <a:pt x="122406" y="4724401"/>
                </a:cubicBezTo>
                <a:cubicBezTo>
                  <a:pt x="168833" y="4690625"/>
                  <a:pt x="156172" y="4639960"/>
                  <a:pt x="151949" y="4601962"/>
                </a:cubicBezTo>
                <a:cubicBezTo>
                  <a:pt x="151949" y="4580853"/>
                  <a:pt x="143509" y="4538632"/>
                  <a:pt x="130846" y="4521744"/>
                </a:cubicBezTo>
                <a:cubicBezTo>
                  <a:pt x="101300" y="4492190"/>
                  <a:pt x="118183" y="4479525"/>
                  <a:pt x="135066" y="4458414"/>
                </a:cubicBezTo>
                <a:cubicBezTo>
                  <a:pt x="147729" y="4445749"/>
                  <a:pt x="160392" y="4437306"/>
                  <a:pt x="139289" y="4420418"/>
                </a:cubicBezTo>
                <a:cubicBezTo>
                  <a:pt x="135066" y="4416195"/>
                  <a:pt x="135066" y="4411972"/>
                  <a:pt x="130846" y="4407750"/>
                </a:cubicBezTo>
                <a:cubicBezTo>
                  <a:pt x="181496" y="4382419"/>
                  <a:pt x="130846" y="4331755"/>
                  <a:pt x="160392" y="4302201"/>
                </a:cubicBezTo>
                <a:cubicBezTo>
                  <a:pt x="168833" y="4289536"/>
                  <a:pt x="160392" y="4268425"/>
                  <a:pt x="156172" y="4251537"/>
                </a:cubicBezTo>
                <a:cubicBezTo>
                  <a:pt x="143509" y="4200875"/>
                  <a:pt x="160392" y="4167099"/>
                  <a:pt x="206822" y="4141765"/>
                </a:cubicBezTo>
                <a:cubicBezTo>
                  <a:pt x="257471" y="4116434"/>
                  <a:pt x="303901" y="4082658"/>
                  <a:pt x="337668" y="4031994"/>
                </a:cubicBezTo>
                <a:cubicBezTo>
                  <a:pt x="341888" y="4027771"/>
                  <a:pt x="350328" y="4023551"/>
                  <a:pt x="350328" y="4015106"/>
                </a:cubicBezTo>
                <a:cubicBezTo>
                  <a:pt x="362991" y="3918000"/>
                  <a:pt x="455850" y="3863116"/>
                  <a:pt x="493837" y="3778675"/>
                </a:cubicBezTo>
                <a:cubicBezTo>
                  <a:pt x="536044" y="3690014"/>
                  <a:pt x="599357" y="3614019"/>
                  <a:pt x="650006" y="3529579"/>
                </a:cubicBezTo>
                <a:cubicBezTo>
                  <a:pt x="713319" y="3419807"/>
                  <a:pt x="797735" y="3335367"/>
                  <a:pt x="873711" y="3238261"/>
                </a:cubicBezTo>
                <a:cubicBezTo>
                  <a:pt x="953907" y="3132712"/>
                  <a:pt x="1004557" y="3010276"/>
                  <a:pt x="1063647" y="2896282"/>
                </a:cubicBezTo>
                <a:cubicBezTo>
                  <a:pt x="1080530" y="2866728"/>
                  <a:pt x="1101634" y="2828730"/>
                  <a:pt x="1059427" y="2803398"/>
                </a:cubicBezTo>
                <a:cubicBezTo>
                  <a:pt x="1046764" y="2790730"/>
                  <a:pt x="1055207" y="2778065"/>
                  <a:pt x="1059427" y="2765400"/>
                </a:cubicBezTo>
                <a:cubicBezTo>
                  <a:pt x="1110077" y="2630295"/>
                  <a:pt x="1194493" y="2516303"/>
                  <a:pt x="1287352" y="2402310"/>
                </a:cubicBezTo>
                <a:cubicBezTo>
                  <a:pt x="1359105" y="2317869"/>
                  <a:pt x="1418195" y="2224986"/>
                  <a:pt x="1422418" y="2110992"/>
                </a:cubicBezTo>
                <a:cubicBezTo>
                  <a:pt x="1422418" y="2094104"/>
                  <a:pt x="1439301" y="2085661"/>
                  <a:pt x="1439301" y="2068773"/>
                </a:cubicBezTo>
                <a:cubicBezTo>
                  <a:pt x="1388651" y="2056107"/>
                  <a:pt x="1350662" y="2068773"/>
                  <a:pt x="1321118" y="2110992"/>
                </a:cubicBezTo>
                <a:cubicBezTo>
                  <a:pt x="1308455" y="2127880"/>
                  <a:pt x="1300013" y="2140545"/>
                  <a:pt x="1278909" y="2136325"/>
                </a:cubicBezTo>
                <a:cubicBezTo>
                  <a:pt x="1228259" y="2123657"/>
                  <a:pt x="1177610" y="2153213"/>
                  <a:pt x="1126960" y="2153213"/>
                </a:cubicBezTo>
                <a:cubicBezTo>
                  <a:pt x="1122740" y="2153213"/>
                  <a:pt x="1118517" y="2153213"/>
                  <a:pt x="1114297" y="2157433"/>
                </a:cubicBezTo>
                <a:cubicBezTo>
                  <a:pt x="1088973" y="2229208"/>
                  <a:pt x="1021440" y="2191209"/>
                  <a:pt x="975011" y="2203875"/>
                </a:cubicBezTo>
                <a:cubicBezTo>
                  <a:pt x="814619" y="2250317"/>
                  <a:pt x="654229" y="2292538"/>
                  <a:pt x="493837" y="2334757"/>
                </a:cubicBezTo>
                <a:cubicBezTo>
                  <a:pt x="472734" y="2343202"/>
                  <a:pt x="447407" y="2347423"/>
                  <a:pt x="422084" y="2351645"/>
                </a:cubicBezTo>
                <a:cubicBezTo>
                  <a:pt x="405201" y="2355868"/>
                  <a:pt x="379874" y="2360088"/>
                  <a:pt x="371434" y="2334757"/>
                </a:cubicBezTo>
                <a:cubicBezTo>
                  <a:pt x="367211" y="2313646"/>
                  <a:pt x="392538" y="2305203"/>
                  <a:pt x="405201" y="2300981"/>
                </a:cubicBezTo>
                <a:cubicBezTo>
                  <a:pt x="510720" y="2258762"/>
                  <a:pt x="616240" y="2216543"/>
                  <a:pt x="721762" y="2174321"/>
                </a:cubicBezTo>
                <a:cubicBezTo>
                  <a:pt x="873711" y="2115214"/>
                  <a:pt x="1029881" y="2077216"/>
                  <a:pt x="1181830" y="2030774"/>
                </a:cubicBezTo>
                <a:cubicBezTo>
                  <a:pt x="1194493" y="2030774"/>
                  <a:pt x="1207156" y="2026551"/>
                  <a:pt x="1219819" y="2022331"/>
                </a:cubicBezTo>
                <a:cubicBezTo>
                  <a:pt x="1228259" y="2018108"/>
                  <a:pt x="1236702" y="2009666"/>
                  <a:pt x="1232480" y="2001220"/>
                </a:cubicBezTo>
                <a:cubicBezTo>
                  <a:pt x="1232480" y="1992778"/>
                  <a:pt x="1219819" y="1984332"/>
                  <a:pt x="1211376" y="1988555"/>
                </a:cubicBezTo>
                <a:cubicBezTo>
                  <a:pt x="1110077" y="2026551"/>
                  <a:pt x="1000334" y="1992778"/>
                  <a:pt x="903258" y="2034997"/>
                </a:cubicBezTo>
                <a:cubicBezTo>
                  <a:pt x="894815" y="2034997"/>
                  <a:pt x="886372" y="2039219"/>
                  <a:pt x="877931" y="2030774"/>
                </a:cubicBezTo>
                <a:cubicBezTo>
                  <a:pt x="869489" y="2018108"/>
                  <a:pt x="869489" y="2009666"/>
                  <a:pt x="877931" y="2001220"/>
                </a:cubicBezTo>
                <a:cubicBezTo>
                  <a:pt x="907478" y="1975890"/>
                  <a:pt x="932801" y="1946336"/>
                  <a:pt x="970790" y="1937891"/>
                </a:cubicBezTo>
                <a:cubicBezTo>
                  <a:pt x="1004557" y="1929448"/>
                  <a:pt x="1025660" y="1908337"/>
                  <a:pt x="1034101" y="1878784"/>
                </a:cubicBezTo>
                <a:cubicBezTo>
                  <a:pt x="1042544" y="1845007"/>
                  <a:pt x="1059427" y="1828119"/>
                  <a:pt x="1097414" y="1832342"/>
                </a:cubicBezTo>
                <a:cubicBezTo>
                  <a:pt x="1164947" y="1840785"/>
                  <a:pt x="1219819" y="1794343"/>
                  <a:pt x="1283129" y="1790120"/>
                </a:cubicBezTo>
                <a:cubicBezTo>
                  <a:pt x="1392872" y="1777455"/>
                  <a:pt x="1481508" y="1684572"/>
                  <a:pt x="1608134" y="1714125"/>
                </a:cubicBezTo>
                <a:cubicBezTo>
                  <a:pt x="1557484" y="1663461"/>
                  <a:pt x="1481508" y="1655018"/>
                  <a:pt x="1409755" y="1684572"/>
                </a:cubicBezTo>
                <a:cubicBezTo>
                  <a:pt x="1350662" y="1705682"/>
                  <a:pt x="1291572" y="1722571"/>
                  <a:pt x="1228259" y="1735236"/>
                </a:cubicBezTo>
                <a:cubicBezTo>
                  <a:pt x="1211376" y="1739458"/>
                  <a:pt x="1198713" y="1747901"/>
                  <a:pt x="1181830" y="1726791"/>
                </a:cubicBezTo>
                <a:cubicBezTo>
                  <a:pt x="1236702" y="1693015"/>
                  <a:pt x="1300013" y="1680349"/>
                  <a:pt x="1359105" y="1659241"/>
                </a:cubicBezTo>
                <a:cubicBezTo>
                  <a:pt x="1325339" y="1633907"/>
                  <a:pt x="1316896" y="1633907"/>
                  <a:pt x="1283129" y="1646573"/>
                </a:cubicBezTo>
                <a:cubicBezTo>
                  <a:pt x="1266246" y="1655018"/>
                  <a:pt x="1249363" y="1659241"/>
                  <a:pt x="1232480" y="1667684"/>
                </a:cubicBezTo>
                <a:cubicBezTo>
                  <a:pt x="1215596" y="1676129"/>
                  <a:pt x="1202936" y="1680349"/>
                  <a:pt x="1194493" y="1663461"/>
                </a:cubicBezTo>
                <a:cubicBezTo>
                  <a:pt x="1181830" y="1642353"/>
                  <a:pt x="1198713" y="1638130"/>
                  <a:pt x="1207156" y="1629685"/>
                </a:cubicBezTo>
                <a:cubicBezTo>
                  <a:pt x="1219819" y="1621242"/>
                  <a:pt x="1236702" y="1617019"/>
                  <a:pt x="1240922" y="1591688"/>
                </a:cubicBezTo>
                <a:cubicBezTo>
                  <a:pt x="1152284" y="1608577"/>
                  <a:pt x="1063647" y="1587466"/>
                  <a:pt x="983451" y="1633907"/>
                </a:cubicBezTo>
                <a:cubicBezTo>
                  <a:pt x="907478" y="1680349"/>
                  <a:pt x="831502" y="1676129"/>
                  <a:pt x="738645" y="1633907"/>
                </a:cubicBezTo>
                <a:cubicBezTo>
                  <a:pt x="932801" y="1562135"/>
                  <a:pt x="1110077" y="1473472"/>
                  <a:pt x="1316896" y="1494583"/>
                </a:cubicBezTo>
                <a:cubicBezTo>
                  <a:pt x="1308455" y="1469252"/>
                  <a:pt x="1274689" y="1498805"/>
                  <a:pt x="1274689" y="1473472"/>
                </a:cubicBezTo>
                <a:cubicBezTo>
                  <a:pt x="1274689" y="1448141"/>
                  <a:pt x="1304235" y="1448141"/>
                  <a:pt x="1321118" y="1448141"/>
                </a:cubicBezTo>
                <a:cubicBezTo>
                  <a:pt x="1409755" y="1443918"/>
                  <a:pt x="1489951" y="1401699"/>
                  <a:pt x="1574367" y="1376366"/>
                </a:cubicBezTo>
                <a:cubicBezTo>
                  <a:pt x="1641900" y="1355258"/>
                  <a:pt x="1713653" y="1355258"/>
                  <a:pt x="1785406" y="1367923"/>
                </a:cubicBezTo>
                <a:cubicBezTo>
                  <a:pt x="1836059" y="1380589"/>
                  <a:pt x="1882486" y="1376366"/>
                  <a:pt x="1924695" y="1342592"/>
                </a:cubicBezTo>
                <a:cubicBezTo>
                  <a:pt x="1958462" y="1313036"/>
                  <a:pt x="2009111" y="1308816"/>
                  <a:pt x="2055541" y="1300371"/>
                </a:cubicBezTo>
                <a:cubicBezTo>
                  <a:pt x="2072424" y="1296148"/>
                  <a:pt x="2110411" y="1304593"/>
                  <a:pt x="2089307" y="1266595"/>
                </a:cubicBezTo>
                <a:cubicBezTo>
                  <a:pt x="2076644" y="1241264"/>
                  <a:pt x="2089307" y="1186377"/>
                  <a:pt x="2030215" y="1199045"/>
                </a:cubicBezTo>
                <a:cubicBezTo>
                  <a:pt x="2013331" y="1207488"/>
                  <a:pt x="1996448" y="1207488"/>
                  <a:pt x="1975345" y="1203265"/>
                </a:cubicBezTo>
                <a:cubicBezTo>
                  <a:pt x="1928915" y="1194822"/>
                  <a:pt x="1886708" y="1161046"/>
                  <a:pt x="1840279" y="1156823"/>
                </a:cubicBezTo>
                <a:cubicBezTo>
                  <a:pt x="1798070" y="1152603"/>
                  <a:pt x="1755863" y="1190599"/>
                  <a:pt x="1709433" y="1173711"/>
                </a:cubicBezTo>
                <a:cubicBezTo>
                  <a:pt x="1705213" y="1156823"/>
                  <a:pt x="1713653" y="1152603"/>
                  <a:pt x="1726316" y="1148380"/>
                </a:cubicBezTo>
                <a:cubicBezTo>
                  <a:pt x="1806512" y="1131492"/>
                  <a:pt x="1886708" y="1093494"/>
                  <a:pt x="1966902" y="1068163"/>
                </a:cubicBezTo>
                <a:cubicBezTo>
                  <a:pt x="1996448" y="1059717"/>
                  <a:pt x="2021774" y="1051275"/>
                  <a:pt x="2034435" y="1097716"/>
                </a:cubicBezTo>
                <a:cubicBezTo>
                  <a:pt x="2038658" y="1131492"/>
                  <a:pt x="2072424" y="1135715"/>
                  <a:pt x="2106190" y="1135715"/>
                </a:cubicBezTo>
                <a:cubicBezTo>
                  <a:pt x="2118854" y="1135715"/>
                  <a:pt x="2131514" y="1127270"/>
                  <a:pt x="2148397" y="1127270"/>
                </a:cubicBezTo>
                <a:cubicBezTo>
                  <a:pt x="2169503" y="1123047"/>
                  <a:pt x="2186387" y="1131492"/>
                  <a:pt x="2194827" y="1148380"/>
                </a:cubicBezTo>
                <a:cubicBezTo>
                  <a:pt x="2207490" y="1169489"/>
                  <a:pt x="2190607" y="1182156"/>
                  <a:pt x="2177944" y="1190599"/>
                </a:cubicBezTo>
                <a:cubicBezTo>
                  <a:pt x="2165281" y="1199045"/>
                  <a:pt x="2152620" y="1207488"/>
                  <a:pt x="2156840" y="1220153"/>
                </a:cubicBezTo>
                <a:cubicBezTo>
                  <a:pt x="2161060" y="1228598"/>
                  <a:pt x="2169503" y="1237041"/>
                  <a:pt x="2177944" y="1237041"/>
                </a:cubicBezTo>
                <a:cubicBezTo>
                  <a:pt x="2194827" y="1241264"/>
                  <a:pt x="2190607" y="1220153"/>
                  <a:pt x="2199047" y="1211710"/>
                </a:cubicBezTo>
                <a:cubicBezTo>
                  <a:pt x="2207490" y="1199045"/>
                  <a:pt x="2215930" y="1190599"/>
                  <a:pt x="2224373" y="1177934"/>
                </a:cubicBezTo>
                <a:cubicBezTo>
                  <a:pt x="2249697" y="1144158"/>
                  <a:pt x="2275023" y="1135715"/>
                  <a:pt x="2308789" y="1169489"/>
                </a:cubicBezTo>
                <a:cubicBezTo>
                  <a:pt x="2338336" y="1199045"/>
                  <a:pt x="2372102" y="1194822"/>
                  <a:pt x="2397426" y="1156823"/>
                </a:cubicBezTo>
                <a:cubicBezTo>
                  <a:pt x="2397426" y="1156823"/>
                  <a:pt x="2397426" y="1152603"/>
                  <a:pt x="2397426" y="1152603"/>
                </a:cubicBezTo>
                <a:cubicBezTo>
                  <a:pt x="2452298" y="1030164"/>
                  <a:pt x="2553598" y="945726"/>
                  <a:pt x="2646454" y="852840"/>
                </a:cubicBezTo>
                <a:cubicBezTo>
                  <a:pt x="2684441" y="814844"/>
                  <a:pt x="2701324" y="755737"/>
                  <a:pt x="2768860" y="755737"/>
                </a:cubicBezTo>
                <a:cubicBezTo>
                  <a:pt x="2781520" y="755737"/>
                  <a:pt x="2789963" y="734626"/>
                  <a:pt x="2794183" y="721960"/>
                </a:cubicBezTo>
                <a:cubicBezTo>
                  <a:pt x="2806846" y="658631"/>
                  <a:pt x="2840613" y="607966"/>
                  <a:pt x="2887042" y="574190"/>
                </a:cubicBezTo>
                <a:cubicBezTo>
                  <a:pt x="2937692" y="540414"/>
                  <a:pt x="2984119" y="477084"/>
                  <a:pt x="3060095" y="527749"/>
                </a:cubicBezTo>
                <a:cubicBezTo>
                  <a:pt x="3089641" y="548859"/>
                  <a:pt x="3110745" y="561525"/>
                  <a:pt x="3110745" y="599521"/>
                </a:cubicBezTo>
                <a:cubicBezTo>
                  <a:pt x="3110745" y="679739"/>
                  <a:pt x="3089641" y="759957"/>
                  <a:pt x="3064315" y="835952"/>
                </a:cubicBezTo>
                <a:cubicBezTo>
                  <a:pt x="3060095" y="848620"/>
                  <a:pt x="3043212" y="861285"/>
                  <a:pt x="3060095" y="873951"/>
                </a:cubicBezTo>
                <a:cubicBezTo>
                  <a:pt x="3076978" y="886616"/>
                  <a:pt x="3093862" y="878173"/>
                  <a:pt x="3106525" y="865508"/>
                </a:cubicBezTo>
                <a:cubicBezTo>
                  <a:pt x="3136071" y="831732"/>
                  <a:pt x="3165615" y="797956"/>
                  <a:pt x="3190941" y="755737"/>
                </a:cubicBezTo>
                <a:cubicBezTo>
                  <a:pt x="3275357" y="603744"/>
                  <a:pt x="3410423" y="485530"/>
                  <a:pt x="3515943" y="350425"/>
                </a:cubicBezTo>
                <a:cubicBezTo>
                  <a:pt x="3532826" y="329314"/>
                  <a:pt x="3562372" y="312429"/>
                  <a:pt x="3583476" y="295538"/>
                </a:cubicBezTo>
                <a:cubicBezTo>
                  <a:pt x="3600359" y="282873"/>
                  <a:pt x="3617245" y="270207"/>
                  <a:pt x="3629905" y="295538"/>
                </a:cubicBezTo>
                <a:cubicBezTo>
                  <a:pt x="3638348" y="308206"/>
                  <a:pt x="3651011" y="299761"/>
                  <a:pt x="3659452" y="295538"/>
                </a:cubicBezTo>
                <a:cubicBezTo>
                  <a:pt x="3710101" y="265984"/>
                  <a:pt x="3735427" y="278652"/>
                  <a:pt x="3748088" y="333537"/>
                </a:cubicBezTo>
                <a:cubicBezTo>
                  <a:pt x="3748088" y="337759"/>
                  <a:pt x="3752311" y="346202"/>
                  <a:pt x="3756531" y="346202"/>
                </a:cubicBezTo>
                <a:cubicBezTo>
                  <a:pt x="3832504" y="379978"/>
                  <a:pt x="3790297" y="434865"/>
                  <a:pt x="3781854" y="485530"/>
                </a:cubicBezTo>
                <a:cubicBezTo>
                  <a:pt x="3777634" y="493972"/>
                  <a:pt x="3773414" y="502415"/>
                  <a:pt x="3769194" y="510861"/>
                </a:cubicBezTo>
                <a:cubicBezTo>
                  <a:pt x="3743868" y="578413"/>
                  <a:pt x="3760751" y="603744"/>
                  <a:pt x="3828284" y="603744"/>
                </a:cubicBezTo>
                <a:cubicBezTo>
                  <a:pt x="3832504" y="603744"/>
                  <a:pt x="3836727" y="603744"/>
                  <a:pt x="3836727" y="599521"/>
                </a:cubicBezTo>
                <a:cubicBezTo>
                  <a:pt x="3853610" y="544637"/>
                  <a:pt x="3933806" y="553079"/>
                  <a:pt x="3946467" y="489750"/>
                </a:cubicBezTo>
                <a:cubicBezTo>
                  <a:pt x="3954910" y="447531"/>
                  <a:pt x="3980233" y="422200"/>
                  <a:pt x="4026663" y="413755"/>
                </a:cubicBezTo>
                <a:cubicBezTo>
                  <a:pt x="3976013" y="384201"/>
                  <a:pt x="3967573" y="350425"/>
                  <a:pt x="3988676" y="291318"/>
                </a:cubicBezTo>
                <a:cubicBezTo>
                  <a:pt x="3992896" y="282873"/>
                  <a:pt x="3997116" y="270207"/>
                  <a:pt x="4009779" y="274430"/>
                </a:cubicBezTo>
                <a:cubicBezTo>
                  <a:pt x="4022443" y="278652"/>
                  <a:pt x="4018222" y="291318"/>
                  <a:pt x="4014000" y="299761"/>
                </a:cubicBezTo>
                <a:cubicBezTo>
                  <a:pt x="4009779" y="312429"/>
                  <a:pt x="4005559" y="325094"/>
                  <a:pt x="4014000" y="341982"/>
                </a:cubicBezTo>
                <a:cubicBezTo>
                  <a:pt x="4035106" y="341982"/>
                  <a:pt x="4039326" y="325094"/>
                  <a:pt x="4039326" y="312429"/>
                </a:cubicBezTo>
                <a:cubicBezTo>
                  <a:pt x="4039326" y="265984"/>
                  <a:pt x="4056209" y="219543"/>
                  <a:pt x="4064649" y="173101"/>
                </a:cubicBezTo>
                <a:cubicBezTo>
                  <a:pt x="4077312" y="118217"/>
                  <a:pt x="4102639" y="80218"/>
                  <a:pt x="4161729" y="71775"/>
                </a:cubicBezTo>
                <a:cubicBezTo>
                  <a:pt x="4174392" y="67552"/>
                  <a:pt x="4187055" y="67552"/>
                  <a:pt x="4191275" y="50664"/>
                </a:cubicBezTo>
                <a:cubicBezTo>
                  <a:pt x="4203938" y="12666"/>
                  <a:pt x="4237705" y="4223"/>
                  <a:pt x="427147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56195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6163A38-FF1F-4D4D-BD61-25510A4F4A10}"/>
              </a:ext>
            </a:extLst>
          </p:cNvPr>
          <p:cNvSpPr/>
          <p:nvPr userDrawn="1"/>
        </p:nvSpPr>
        <p:spPr>
          <a:xfrm>
            <a:off x="152400" y="-1"/>
            <a:ext cx="6562726" cy="6858001"/>
          </a:xfrm>
          <a:custGeom>
            <a:avLst/>
            <a:gdLst>
              <a:gd name="connsiteX0" fmla="*/ 0 w 6543676"/>
              <a:gd name="connsiteY0" fmla="*/ 0 h 6858001"/>
              <a:gd name="connsiteX1" fmla="*/ 4981576 w 6543676"/>
              <a:gd name="connsiteY1" fmla="*/ 0 h 6858001"/>
              <a:gd name="connsiteX2" fmla="*/ 6543676 w 6543676"/>
              <a:gd name="connsiteY2" fmla="*/ 1638300 h 6858001"/>
              <a:gd name="connsiteX3" fmla="*/ 5140390 w 6543676"/>
              <a:gd name="connsiteY3" fmla="*/ 6545233 h 6858001"/>
              <a:gd name="connsiteX4" fmla="*/ 5134165 w 6543676"/>
              <a:gd name="connsiteY4" fmla="*/ 6858001 h 6858001"/>
              <a:gd name="connsiteX5" fmla="*/ 552 w 6543676"/>
              <a:gd name="connsiteY5" fmla="*/ 6858001 h 6858001"/>
              <a:gd name="connsiteX6" fmla="*/ 0 w 6543676"/>
              <a:gd name="connsiteY6" fmla="*/ 6858000 h 6858001"/>
              <a:gd name="connsiteX0" fmla="*/ 0 w 6562726"/>
              <a:gd name="connsiteY0" fmla="*/ 0 h 6858001"/>
              <a:gd name="connsiteX1" fmla="*/ 4981576 w 6562726"/>
              <a:gd name="connsiteY1" fmla="*/ 0 h 6858001"/>
              <a:gd name="connsiteX2" fmla="*/ 6562726 w 6562726"/>
              <a:gd name="connsiteY2" fmla="*/ 1638300 h 6858001"/>
              <a:gd name="connsiteX3" fmla="*/ 5140390 w 6562726"/>
              <a:gd name="connsiteY3" fmla="*/ 6545233 h 6858001"/>
              <a:gd name="connsiteX4" fmla="*/ 5134165 w 6562726"/>
              <a:gd name="connsiteY4" fmla="*/ 6858001 h 6858001"/>
              <a:gd name="connsiteX5" fmla="*/ 552 w 6562726"/>
              <a:gd name="connsiteY5" fmla="*/ 6858001 h 6858001"/>
              <a:gd name="connsiteX6" fmla="*/ 0 w 6562726"/>
              <a:gd name="connsiteY6" fmla="*/ 6858000 h 6858001"/>
              <a:gd name="connsiteX7" fmla="*/ 0 w 6562726"/>
              <a:gd name="connsiteY7" fmla="*/ 0 h 6858001"/>
              <a:gd name="connsiteX0" fmla="*/ 0 w 6562726"/>
              <a:gd name="connsiteY0" fmla="*/ 0 h 6858001"/>
              <a:gd name="connsiteX1" fmla="*/ 4981576 w 6562726"/>
              <a:gd name="connsiteY1" fmla="*/ 0 h 6858001"/>
              <a:gd name="connsiteX2" fmla="*/ 6562726 w 6562726"/>
              <a:gd name="connsiteY2" fmla="*/ 1638300 h 6858001"/>
              <a:gd name="connsiteX3" fmla="*/ 5140390 w 6562726"/>
              <a:gd name="connsiteY3" fmla="*/ 6545233 h 6858001"/>
              <a:gd name="connsiteX4" fmla="*/ 5134165 w 6562726"/>
              <a:gd name="connsiteY4" fmla="*/ 6858001 h 6858001"/>
              <a:gd name="connsiteX5" fmla="*/ 552 w 6562726"/>
              <a:gd name="connsiteY5" fmla="*/ 6858001 h 6858001"/>
              <a:gd name="connsiteX6" fmla="*/ 0 w 6562726"/>
              <a:gd name="connsiteY6" fmla="*/ 6858000 h 6858001"/>
              <a:gd name="connsiteX7" fmla="*/ 0 w 6562726"/>
              <a:gd name="connsiteY7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62726" h="6858001">
                <a:moveTo>
                  <a:pt x="0" y="0"/>
                </a:moveTo>
                <a:lnTo>
                  <a:pt x="4981576" y="0"/>
                </a:lnTo>
                <a:cubicBezTo>
                  <a:pt x="5006977" y="371475"/>
                  <a:pt x="5765801" y="1114425"/>
                  <a:pt x="6562726" y="1638300"/>
                </a:cubicBezTo>
                <a:cubicBezTo>
                  <a:pt x="5759055" y="2900363"/>
                  <a:pt x="5204223" y="4907496"/>
                  <a:pt x="5140390" y="6545233"/>
                </a:cubicBezTo>
                <a:lnTo>
                  <a:pt x="5134165" y="6858001"/>
                </a:lnTo>
                <a:lnTo>
                  <a:pt x="552" y="6858001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35A586F4-88B7-45EE-9708-47716F743070}"/>
              </a:ext>
            </a:extLst>
          </p:cNvPr>
          <p:cNvSpPr/>
          <p:nvPr userDrawn="1"/>
        </p:nvSpPr>
        <p:spPr>
          <a:xfrm flipV="1">
            <a:off x="152400" y="-1"/>
            <a:ext cx="6238876" cy="6848475"/>
          </a:xfrm>
          <a:custGeom>
            <a:avLst/>
            <a:gdLst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522922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522922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5" fmla="*/ 0 w 6238876"/>
              <a:gd name="connsiteY5" fmla="*/ 0 h 6858000"/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522922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5" fmla="*/ 0 w 623887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38876" h="6858000">
                <a:moveTo>
                  <a:pt x="0" y="0"/>
                </a:moveTo>
                <a:lnTo>
                  <a:pt x="4819651" y="0"/>
                </a:lnTo>
                <a:cubicBezTo>
                  <a:pt x="4819651" y="1689100"/>
                  <a:pt x="5153027" y="4273550"/>
                  <a:pt x="6238876" y="5229225"/>
                </a:cubicBezTo>
                <a:cubicBezTo>
                  <a:pt x="5286376" y="5778500"/>
                  <a:pt x="4883152" y="6283325"/>
                  <a:pt x="481965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E34B3B3A-542A-46E1-A720-8928C9B91FC2}"/>
              </a:ext>
            </a:extLst>
          </p:cNvPr>
          <p:cNvCxnSpPr>
            <a:cxnSpLocks/>
          </p:cNvCxnSpPr>
          <p:nvPr userDrawn="1"/>
        </p:nvCxnSpPr>
        <p:spPr>
          <a:xfrm>
            <a:off x="6238876" y="1638302"/>
            <a:ext cx="5953124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그림 개체 틀 15">
            <a:extLst>
              <a:ext uri="{FF2B5EF4-FFF2-40B4-BE49-F238E27FC236}">
                <a16:creationId xmlns:a16="http://schemas.microsoft.com/office/drawing/2014/main" id="{F31766EE-B13B-4F0C-AAE1-FB140846B8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543676" cy="6867525"/>
          </a:xfrm>
          <a:custGeom>
            <a:avLst/>
            <a:gdLst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162877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0" fmla="*/ 0 w 6543676"/>
              <a:gd name="connsiteY0" fmla="*/ 0 h 6858000"/>
              <a:gd name="connsiteX1" fmla="*/ 4819651 w 6543676"/>
              <a:gd name="connsiteY1" fmla="*/ 0 h 6858000"/>
              <a:gd name="connsiteX2" fmla="*/ 6543676 w 6543676"/>
              <a:gd name="connsiteY2" fmla="*/ 1638300 h 6858000"/>
              <a:gd name="connsiteX3" fmla="*/ 4819651 w 6543676"/>
              <a:gd name="connsiteY3" fmla="*/ 6858000 h 6858000"/>
              <a:gd name="connsiteX4" fmla="*/ 0 w 6543676"/>
              <a:gd name="connsiteY4" fmla="*/ 6858000 h 6858000"/>
              <a:gd name="connsiteX5" fmla="*/ 0 w 6543676"/>
              <a:gd name="connsiteY5" fmla="*/ 0 h 6858000"/>
              <a:gd name="connsiteX0" fmla="*/ 0 w 6543676"/>
              <a:gd name="connsiteY0" fmla="*/ 0 h 6858000"/>
              <a:gd name="connsiteX1" fmla="*/ 4819651 w 6543676"/>
              <a:gd name="connsiteY1" fmla="*/ 0 h 6858000"/>
              <a:gd name="connsiteX2" fmla="*/ 6543676 w 6543676"/>
              <a:gd name="connsiteY2" fmla="*/ 1638300 h 6858000"/>
              <a:gd name="connsiteX3" fmla="*/ 4819651 w 6543676"/>
              <a:gd name="connsiteY3" fmla="*/ 6858000 h 6858000"/>
              <a:gd name="connsiteX4" fmla="*/ 0 w 6543676"/>
              <a:gd name="connsiteY4" fmla="*/ 6858000 h 6858000"/>
              <a:gd name="connsiteX5" fmla="*/ 0 w 6543676"/>
              <a:gd name="connsiteY5" fmla="*/ 0 h 6858000"/>
              <a:gd name="connsiteX0" fmla="*/ 0 w 6543676"/>
              <a:gd name="connsiteY0" fmla="*/ 0 h 6858000"/>
              <a:gd name="connsiteX1" fmla="*/ 4819651 w 6543676"/>
              <a:gd name="connsiteY1" fmla="*/ 0 h 6858000"/>
              <a:gd name="connsiteX2" fmla="*/ 6543676 w 6543676"/>
              <a:gd name="connsiteY2" fmla="*/ 1638300 h 6858000"/>
              <a:gd name="connsiteX3" fmla="*/ 4819651 w 6543676"/>
              <a:gd name="connsiteY3" fmla="*/ 6858000 h 6858000"/>
              <a:gd name="connsiteX4" fmla="*/ 0 w 6543676"/>
              <a:gd name="connsiteY4" fmla="*/ 6858000 h 6858000"/>
              <a:gd name="connsiteX5" fmla="*/ 0 w 6543676"/>
              <a:gd name="connsiteY5" fmla="*/ 0 h 6858000"/>
              <a:gd name="connsiteX0" fmla="*/ 0 w 6543676"/>
              <a:gd name="connsiteY0" fmla="*/ 0 h 6858000"/>
              <a:gd name="connsiteX1" fmla="*/ 4819651 w 6543676"/>
              <a:gd name="connsiteY1" fmla="*/ 0 h 6858000"/>
              <a:gd name="connsiteX2" fmla="*/ 6543676 w 6543676"/>
              <a:gd name="connsiteY2" fmla="*/ 1638300 h 6858000"/>
              <a:gd name="connsiteX3" fmla="*/ 4819651 w 6543676"/>
              <a:gd name="connsiteY3" fmla="*/ 6858000 h 6858000"/>
              <a:gd name="connsiteX4" fmla="*/ 0 w 6543676"/>
              <a:gd name="connsiteY4" fmla="*/ 6858000 h 6858000"/>
              <a:gd name="connsiteX5" fmla="*/ 0 w 6543676"/>
              <a:gd name="connsiteY5" fmla="*/ 0 h 6858000"/>
              <a:gd name="connsiteX0" fmla="*/ 0 w 6543676"/>
              <a:gd name="connsiteY0" fmla="*/ 0 h 6867525"/>
              <a:gd name="connsiteX1" fmla="*/ 4819651 w 6543676"/>
              <a:gd name="connsiteY1" fmla="*/ 0 h 6867525"/>
              <a:gd name="connsiteX2" fmla="*/ 6543676 w 6543676"/>
              <a:gd name="connsiteY2" fmla="*/ 1638300 h 6867525"/>
              <a:gd name="connsiteX3" fmla="*/ 5219701 w 6543676"/>
              <a:gd name="connsiteY3" fmla="*/ 6867525 h 6867525"/>
              <a:gd name="connsiteX4" fmla="*/ 0 w 6543676"/>
              <a:gd name="connsiteY4" fmla="*/ 6858000 h 6867525"/>
              <a:gd name="connsiteX5" fmla="*/ 0 w 6543676"/>
              <a:gd name="connsiteY5" fmla="*/ 0 h 6867525"/>
              <a:gd name="connsiteX0" fmla="*/ 0 w 6543676"/>
              <a:gd name="connsiteY0" fmla="*/ 0 h 6867525"/>
              <a:gd name="connsiteX1" fmla="*/ 4981576 w 6543676"/>
              <a:gd name="connsiteY1" fmla="*/ 19050 h 6867525"/>
              <a:gd name="connsiteX2" fmla="*/ 6543676 w 6543676"/>
              <a:gd name="connsiteY2" fmla="*/ 1638300 h 6867525"/>
              <a:gd name="connsiteX3" fmla="*/ 5219701 w 6543676"/>
              <a:gd name="connsiteY3" fmla="*/ 6867525 h 6867525"/>
              <a:gd name="connsiteX4" fmla="*/ 0 w 6543676"/>
              <a:gd name="connsiteY4" fmla="*/ 6858000 h 6867525"/>
              <a:gd name="connsiteX5" fmla="*/ 0 w 6543676"/>
              <a:gd name="connsiteY5" fmla="*/ 0 h 6867525"/>
              <a:gd name="connsiteX0" fmla="*/ 0 w 6543676"/>
              <a:gd name="connsiteY0" fmla="*/ 0 h 6867525"/>
              <a:gd name="connsiteX1" fmla="*/ 4981576 w 6543676"/>
              <a:gd name="connsiteY1" fmla="*/ 0 h 6867525"/>
              <a:gd name="connsiteX2" fmla="*/ 6543676 w 6543676"/>
              <a:gd name="connsiteY2" fmla="*/ 1638300 h 6867525"/>
              <a:gd name="connsiteX3" fmla="*/ 5219701 w 6543676"/>
              <a:gd name="connsiteY3" fmla="*/ 6867525 h 6867525"/>
              <a:gd name="connsiteX4" fmla="*/ 0 w 6543676"/>
              <a:gd name="connsiteY4" fmla="*/ 6858000 h 6867525"/>
              <a:gd name="connsiteX5" fmla="*/ 0 w 6543676"/>
              <a:gd name="connsiteY5" fmla="*/ 0 h 6867525"/>
              <a:gd name="connsiteX0" fmla="*/ 0 w 6543676"/>
              <a:gd name="connsiteY0" fmla="*/ 0 h 6867525"/>
              <a:gd name="connsiteX1" fmla="*/ 4981576 w 6543676"/>
              <a:gd name="connsiteY1" fmla="*/ 0 h 6867525"/>
              <a:gd name="connsiteX2" fmla="*/ 6543676 w 6543676"/>
              <a:gd name="connsiteY2" fmla="*/ 1638300 h 6867525"/>
              <a:gd name="connsiteX3" fmla="*/ 5133976 w 6543676"/>
              <a:gd name="connsiteY3" fmla="*/ 6867525 h 6867525"/>
              <a:gd name="connsiteX4" fmla="*/ 0 w 6543676"/>
              <a:gd name="connsiteY4" fmla="*/ 6858000 h 6867525"/>
              <a:gd name="connsiteX5" fmla="*/ 0 w 6543676"/>
              <a:gd name="connsiteY5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43676" h="6867525">
                <a:moveTo>
                  <a:pt x="0" y="0"/>
                </a:moveTo>
                <a:lnTo>
                  <a:pt x="4981576" y="0"/>
                </a:lnTo>
                <a:cubicBezTo>
                  <a:pt x="5006977" y="371475"/>
                  <a:pt x="5699126" y="1152525"/>
                  <a:pt x="6543676" y="1638300"/>
                </a:cubicBezTo>
                <a:cubicBezTo>
                  <a:pt x="5686427" y="2984500"/>
                  <a:pt x="5133976" y="5178425"/>
                  <a:pt x="5133976" y="6867525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5916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A57F89BA-4424-4190-B93E-48930D457F2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804231" y="1031577"/>
            <a:ext cx="6521207" cy="5391435"/>
          </a:xfrm>
          <a:custGeom>
            <a:avLst/>
            <a:gdLst>
              <a:gd name="connsiteX0" fmla="*/ 1923143 w 5498207"/>
              <a:gd name="connsiteY0" fmla="*/ 0 h 4545665"/>
              <a:gd name="connsiteX1" fmla="*/ 3371680 w 5498207"/>
              <a:gd name="connsiteY1" fmla="*/ 1448537 h 4545665"/>
              <a:gd name="connsiteX2" fmla="*/ 3393443 w 5498207"/>
              <a:gd name="connsiteY2" fmla="*/ 1454481 h 4545665"/>
              <a:gd name="connsiteX3" fmla="*/ 3442007 w 5498207"/>
              <a:gd name="connsiteY3" fmla="*/ 1444874 h 4545665"/>
              <a:gd name="connsiteX4" fmla="*/ 3468347 w 5498207"/>
              <a:gd name="connsiteY4" fmla="*/ 1420720 h 4545665"/>
              <a:gd name="connsiteX5" fmla="*/ 3474932 w 5498207"/>
              <a:gd name="connsiteY5" fmla="*/ 1376805 h 4545665"/>
              <a:gd name="connsiteX6" fmla="*/ 3474932 w 5498207"/>
              <a:gd name="connsiteY6" fmla="*/ 1348259 h 4545665"/>
              <a:gd name="connsiteX7" fmla="*/ 3516637 w 5498207"/>
              <a:gd name="connsiteY7" fmla="*/ 1332889 h 4545665"/>
              <a:gd name="connsiteX8" fmla="*/ 3549562 w 5498207"/>
              <a:gd name="connsiteY8" fmla="*/ 1365826 h 4545665"/>
              <a:gd name="connsiteX9" fmla="*/ 3569317 w 5498207"/>
              <a:gd name="connsiteY9" fmla="*/ 1383392 h 4545665"/>
              <a:gd name="connsiteX10" fmla="*/ 3591267 w 5498207"/>
              <a:gd name="connsiteY10" fmla="*/ 1368021 h 4545665"/>
              <a:gd name="connsiteX11" fmla="*/ 3608827 w 5498207"/>
              <a:gd name="connsiteY11" fmla="*/ 1310931 h 4545665"/>
              <a:gd name="connsiteX12" fmla="*/ 3621997 w 5498207"/>
              <a:gd name="connsiteY12" fmla="*/ 1293365 h 4545665"/>
              <a:gd name="connsiteX13" fmla="*/ 3643947 w 5498207"/>
              <a:gd name="connsiteY13" fmla="*/ 1295560 h 4545665"/>
              <a:gd name="connsiteX14" fmla="*/ 3668092 w 5498207"/>
              <a:gd name="connsiteY14" fmla="*/ 1317518 h 4545665"/>
              <a:gd name="connsiteX15" fmla="*/ 3703212 w 5498207"/>
              <a:gd name="connsiteY15" fmla="*/ 1348259 h 4545665"/>
              <a:gd name="connsiteX16" fmla="*/ 3758087 w 5498207"/>
              <a:gd name="connsiteY16" fmla="*/ 1315323 h 4545665"/>
              <a:gd name="connsiteX17" fmla="*/ 3793207 w 5498207"/>
              <a:gd name="connsiteY17" fmla="*/ 1256036 h 4545665"/>
              <a:gd name="connsiteX18" fmla="*/ 3819547 w 5498207"/>
              <a:gd name="connsiteY18" fmla="*/ 1247253 h 4545665"/>
              <a:gd name="connsiteX19" fmla="*/ 3843692 w 5498207"/>
              <a:gd name="connsiteY19" fmla="*/ 1321910 h 4545665"/>
              <a:gd name="connsiteX20" fmla="*/ 3839302 w 5498207"/>
              <a:gd name="connsiteY20" fmla="*/ 1328497 h 4545665"/>
              <a:gd name="connsiteX21" fmla="*/ 3883202 w 5498207"/>
              <a:gd name="connsiteY21" fmla="*/ 1341672 h 4545665"/>
              <a:gd name="connsiteX22" fmla="*/ 3920517 w 5498207"/>
              <a:gd name="connsiteY22" fmla="*/ 1324106 h 4545665"/>
              <a:gd name="connsiteX23" fmla="*/ 3927102 w 5498207"/>
              <a:gd name="connsiteY23" fmla="*/ 1317518 h 4545665"/>
              <a:gd name="connsiteX24" fmla="*/ 3999536 w 5498207"/>
              <a:gd name="connsiteY24" fmla="*/ 1313127 h 4545665"/>
              <a:gd name="connsiteX25" fmla="*/ 4041242 w 5498207"/>
              <a:gd name="connsiteY25" fmla="*/ 1308735 h 4545665"/>
              <a:gd name="connsiteX26" fmla="*/ 4065386 w 5498207"/>
              <a:gd name="connsiteY26" fmla="*/ 1251645 h 4545665"/>
              <a:gd name="connsiteX27" fmla="*/ 4102702 w 5498207"/>
              <a:gd name="connsiteY27" fmla="*/ 1135268 h 4545665"/>
              <a:gd name="connsiteX28" fmla="*/ 4135626 w 5498207"/>
              <a:gd name="connsiteY28" fmla="*/ 1084765 h 4545665"/>
              <a:gd name="connsiteX29" fmla="*/ 4192696 w 5498207"/>
              <a:gd name="connsiteY29" fmla="*/ 1071590 h 4545665"/>
              <a:gd name="connsiteX30" fmla="*/ 4170746 w 5498207"/>
              <a:gd name="connsiteY30" fmla="*/ 1146247 h 4545665"/>
              <a:gd name="connsiteX31" fmla="*/ 4148796 w 5498207"/>
              <a:gd name="connsiteY31" fmla="*/ 1234078 h 4545665"/>
              <a:gd name="connsiteX32" fmla="*/ 4124652 w 5498207"/>
              <a:gd name="connsiteY32" fmla="*/ 1319714 h 4545665"/>
              <a:gd name="connsiteX33" fmla="*/ 4179526 w 5498207"/>
              <a:gd name="connsiteY33" fmla="*/ 1383392 h 4545665"/>
              <a:gd name="connsiteX34" fmla="*/ 4192696 w 5498207"/>
              <a:gd name="connsiteY34" fmla="*/ 1374609 h 4545665"/>
              <a:gd name="connsiteX35" fmla="*/ 4199282 w 5498207"/>
              <a:gd name="connsiteY35" fmla="*/ 1359238 h 4545665"/>
              <a:gd name="connsiteX36" fmla="*/ 4243181 w 5498207"/>
              <a:gd name="connsiteY36" fmla="*/ 1341672 h 4545665"/>
              <a:gd name="connsiteX37" fmla="*/ 4267326 w 5498207"/>
              <a:gd name="connsiteY37" fmla="*/ 1376805 h 4545665"/>
              <a:gd name="connsiteX38" fmla="*/ 4267326 w 5498207"/>
              <a:gd name="connsiteY38" fmla="*/ 1394371 h 4545665"/>
              <a:gd name="connsiteX39" fmla="*/ 4333176 w 5498207"/>
              <a:gd name="connsiteY39" fmla="*/ 1480007 h 4545665"/>
              <a:gd name="connsiteX40" fmla="*/ 4363906 w 5498207"/>
              <a:gd name="connsiteY40" fmla="*/ 1477811 h 4545665"/>
              <a:gd name="connsiteX41" fmla="*/ 4456096 w 5498207"/>
              <a:gd name="connsiteY41" fmla="*/ 1455853 h 4545665"/>
              <a:gd name="connsiteX42" fmla="*/ 4475851 w 5498207"/>
              <a:gd name="connsiteY42" fmla="*/ 1464636 h 4545665"/>
              <a:gd name="connsiteX43" fmla="*/ 4499996 w 5498207"/>
              <a:gd name="connsiteY43" fmla="*/ 1495377 h 4545665"/>
              <a:gd name="connsiteX44" fmla="*/ 4526336 w 5498207"/>
              <a:gd name="connsiteY44" fmla="*/ 1499769 h 4545665"/>
              <a:gd name="connsiteX45" fmla="*/ 4535116 w 5498207"/>
              <a:gd name="connsiteY45" fmla="*/ 1490985 h 4545665"/>
              <a:gd name="connsiteX46" fmla="*/ 4554871 w 5498207"/>
              <a:gd name="connsiteY46" fmla="*/ 1490985 h 4545665"/>
              <a:gd name="connsiteX47" fmla="*/ 4550481 w 5498207"/>
              <a:gd name="connsiteY47" fmla="*/ 1510748 h 4545665"/>
              <a:gd name="connsiteX48" fmla="*/ 4504386 w 5498207"/>
              <a:gd name="connsiteY48" fmla="*/ 1565642 h 4545665"/>
              <a:gd name="connsiteX49" fmla="*/ 4510971 w 5498207"/>
              <a:gd name="connsiteY49" fmla="*/ 1585404 h 4545665"/>
              <a:gd name="connsiteX50" fmla="*/ 4543896 w 5498207"/>
              <a:gd name="connsiteY50" fmla="*/ 1581013 h 4545665"/>
              <a:gd name="connsiteX51" fmla="*/ 4579016 w 5498207"/>
              <a:gd name="connsiteY51" fmla="*/ 1585404 h 4545665"/>
              <a:gd name="connsiteX52" fmla="*/ 4592186 w 5498207"/>
              <a:gd name="connsiteY52" fmla="*/ 1635907 h 4545665"/>
              <a:gd name="connsiteX53" fmla="*/ 4576821 w 5498207"/>
              <a:gd name="connsiteY53" fmla="*/ 1642495 h 4545665"/>
              <a:gd name="connsiteX54" fmla="*/ 4583406 w 5498207"/>
              <a:gd name="connsiteY54" fmla="*/ 1677627 h 4545665"/>
              <a:gd name="connsiteX55" fmla="*/ 4658036 w 5498207"/>
              <a:gd name="connsiteY55" fmla="*/ 1769850 h 4545665"/>
              <a:gd name="connsiteX56" fmla="*/ 4723886 w 5498207"/>
              <a:gd name="connsiteY56" fmla="*/ 1785221 h 4545665"/>
              <a:gd name="connsiteX57" fmla="*/ 4772176 w 5498207"/>
              <a:gd name="connsiteY57" fmla="*/ 1804983 h 4545665"/>
              <a:gd name="connsiteX58" fmla="*/ 4763396 w 5498207"/>
              <a:gd name="connsiteY58" fmla="*/ 1835724 h 4545665"/>
              <a:gd name="connsiteX59" fmla="*/ 4723886 w 5498207"/>
              <a:gd name="connsiteY59" fmla="*/ 1914772 h 4545665"/>
              <a:gd name="connsiteX60" fmla="*/ 4765591 w 5498207"/>
              <a:gd name="connsiteY60" fmla="*/ 2026757 h 4545665"/>
              <a:gd name="connsiteX61" fmla="*/ 4785346 w 5498207"/>
              <a:gd name="connsiteY61" fmla="*/ 2031149 h 4545665"/>
              <a:gd name="connsiteX62" fmla="*/ 4840221 w 5498207"/>
              <a:gd name="connsiteY62" fmla="*/ 2026757 h 4545665"/>
              <a:gd name="connsiteX63" fmla="*/ 4873146 w 5498207"/>
              <a:gd name="connsiteY63" fmla="*/ 2088239 h 4545665"/>
              <a:gd name="connsiteX64" fmla="*/ 4835831 w 5498207"/>
              <a:gd name="connsiteY64" fmla="*/ 2156309 h 4545665"/>
              <a:gd name="connsiteX65" fmla="*/ 4816076 w 5498207"/>
              <a:gd name="connsiteY65" fmla="*/ 2158505 h 4545665"/>
              <a:gd name="connsiteX66" fmla="*/ 4798516 w 5498207"/>
              <a:gd name="connsiteY66" fmla="*/ 2167288 h 4545665"/>
              <a:gd name="connsiteX67" fmla="*/ 4780956 w 5498207"/>
              <a:gd name="connsiteY67" fmla="*/ 2193637 h 4545665"/>
              <a:gd name="connsiteX68" fmla="*/ 4787541 w 5498207"/>
              <a:gd name="connsiteY68" fmla="*/ 2224378 h 4545665"/>
              <a:gd name="connsiteX69" fmla="*/ 4833636 w 5498207"/>
              <a:gd name="connsiteY69" fmla="*/ 2323189 h 4545665"/>
              <a:gd name="connsiteX70" fmla="*/ 4855586 w 5498207"/>
              <a:gd name="connsiteY70" fmla="*/ 2331972 h 4545665"/>
              <a:gd name="connsiteX71" fmla="*/ 4873146 w 5498207"/>
              <a:gd name="connsiteY71" fmla="*/ 2345146 h 4545665"/>
              <a:gd name="connsiteX72" fmla="*/ 4807296 w 5498207"/>
              <a:gd name="connsiteY72" fmla="*/ 2384671 h 4545665"/>
              <a:gd name="connsiteX73" fmla="*/ 4776566 w 5498207"/>
              <a:gd name="connsiteY73" fmla="*/ 2424195 h 4545665"/>
              <a:gd name="connsiteX74" fmla="*/ 4776566 w 5498207"/>
              <a:gd name="connsiteY74" fmla="*/ 2428586 h 4545665"/>
              <a:gd name="connsiteX75" fmla="*/ 4816076 w 5498207"/>
              <a:gd name="connsiteY75" fmla="*/ 2472502 h 4545665"/>
              <a:gd name="connsiteX76" fmla="*/ 4864366 w 5498207"/>
              <a:gd name="connsiteY76" fmla="*/ 2516418 h 4545665"/>
              <a:gd name="connsiteX77" fmla="*/ 4864366 w 5498207"/>
              <a:gd name="connsiteY77" fmla="*/ 2538376 h 4545665"/>
              <a:gd name="connsiteX78" fmla="*/ 4846806 w 5498207"/>
              <a:gd name="connsiteY78" fmla="*/ 2542767 h 4545665"/>
              <a:gd name="connsiteX79" fmla="*/ 4778761 w 5498207"/>
              <a:gd name="connsiteY79" fmla="*/ 2560334 h 4545665"/>
              <a:gd name="connsiteX80" fmla="*/ 4767786 w 5498207"/>
              <a:gd name="connsiteY80" fmla="*/ 2571312 h 4545665"/>
              <a:gd name="connsiteX81" fmla="*/ 4726081 w 5498207"/>
              <a:gd name="connsiteY81" fmla="*/ 2637186 h 4545665"/>
              <a:gd name="connsiteX82" fmla="*/ 4706326 w 5498207"/>
              <a:gd name="connsiteY82" fmla="*/ 2663535 h 4545665"/>
              <a:gd name="connsiteX83" fmla="*/ 4699741 w 5498207"/>
              <a:gd name="connsiteY83" fmla="*/ 2700864 h 4545665"/>
              <a:gd name="connsiteX84" fmla="*/ 4748031 w 5498207"/>
              <a:gd name="connsiteY84" fmla="*/ 2744780 h 4545665"/>
              <a:gd name="connsiteX85" fmla="*/ 4813881 w 5498207"/>
              <a:gd name="connsiteY85" fmla="*/ 2766737 h 4545665"/>
              <a:gd name="connsiteX86" fmla="*/ 4875341 w 5498207"/>
              <a:gd name="connsiteY86" fmla="*/ 2757954 h 4545665"/>
              <a:gd name="connsiteX87" fmla="*/ 4903876 w 5498207"/>
              <a:gd name="connsiteY87" fmla="*/ 2740388 h 4545665"/>
              <a:gd name="connsiteX88" fmla="*/ 4952166 w 5498207"/>
              <a:gd name="connsiteY88" fmla="*/ 2689885 h 4545665"/>
              <a:gd name="connsiteX89" fmla="*/ 5033380 w 5498207"/>
              <a:gd name="connsiteY89" fmla="*/ 2604249 h 4545665"/>
              <a:gd name="connsiteX90" fmla="*/ 5138740 w 5498207"/>
              <a:gd name="connsiteY90" fmla="*/ 2562529 h 4545665"/>
              <a:gd name="connsiteX91" fmla="*/ 5224346 w 5498207"/>
              <a:gd name="connsiteY91" fmla="*/ 2514222 h 4545665"/>
              <a:gd name="connsiteX92" fmla="*/ 5230930 w 5498207"/>
              <a:gd name="connsiteY92" fmla="*/ 2507635 h 4545665"/>
              <a:gd name="connsiteX93" fmla="*/ 5318730 w 5498207"/>
              <a:gd name="connsiteY93" fmla="*/ 2470306 h 4545665"/>
              <a:gd name="connsiteX94" fmla="*/ 5428480 w 5498207"/>
              <a:gd name="connsiteY94" fmla="*/ 2448348 h 4545665"/>
              <a:gd name="connsiteX95" fmla="*/ 5489940 w 5498207"/>
              <a:gd name="connsiteY95" fmla="*/ 2479089 h 4545665"/>
              <a:gd name="connsiteX96" fmla="*/ 5496525 w 5498207"/>
              <a:gd name="connsiteY96" fmla="*/ 2490068 h 4545665"/>
              <a:gd name="connsiteX97" fmla="*/ 5485550 w 5498207"/>
              <a:gd name="connsiteY97" fmla="*/ 2566921 h 4545665"/>
              <a:gd name="connsiteX98" fmla="*/ 5435065 w 5498207"/>
              <a:gd name="connsiteY98" fmla="*/ 2613032 h 4545665"/>
              <a:gd name="connsiteX99" fmla="*/ 5388970 w 5498207"/>
              <a:gd name="connsiteY99" fmla="*/ 2617424 h 4545665"/>
              <a:gd name="connsiteX100" fmla="*/ 5329705 w 5498207"/>
              <a:gd name="connsiteY100" fmla="*/ 2615228 h 4545665"/>
              <a:gd name="connsiteX101" fmla="*/ 5316535 w 5498207"/>
              <a:gd name="connsiteY101" fmla="*/ 2624011 h 4545665"/>
              <a:gd name="connsiteX102" fmla="*/ 5263856 w 5498207"/>
              <a:gd name="connsiteY102" fmla="*/ 2650361 h 4545665"/>
              <a:gd name="connsiteX103" fmla="*/ 5215566 w 5498207"/>
              <a:gd name="connsiteY103" fmla="*/ 2670123 h 4545665"/>
              <a:gd name="connsiteX104" fmla="*/ 5105816 w 5498207"/>
              <a:gd name="connsiteY104" fmla="*/ 2700864 h 4545665"/>
              <a:gd name="connsiteX105" fmla="*/ 5000456 w 5498207"/>
              <a:gd name="connsiteY105" fmla="*/ 2744780 h 4545665"/>
              <a:gd name="connsiteX106" fmla="*/ 4934606 w 5498207"/>
              <a:gd name="connsiteY106" fmla="*/ 2795283 h 4545665"/>
              <a:gd name="connsiteX107" fmla="*/ 4903876 w 5498207"/>
              <a:gd name="connsiteY107" fmla="*/ 2815045 h 4545665"/>
              <a:gd name="connsiteX108" fmla="*/ 4778761 w 5498207"/>
              <a:gd name="connsiteY108" fmla="*/ 2887506 h 4545665"/>
              <a:gd name="connsiteX109" fmla="*/ 4710716 w 5498207"/>
              <a:gd name="connsiteY109" fmla="*/ 2911659 h 4545665"/>
              <a:gd name="connsiteX110" fmla="*/ 4684376 w 5498207"/>
              <a:gd name="connsiteY110" fmla="*/ 2902876 h 4545665"/>
              <a:gd name="connsiteX111" fmla="*/ 4660231 w 5498207"/>
              <a:gd name="connsiteY111" fmla="*/ 2900680 h 4545665"/>
              <a:gd name="connsiteX112" fmla="*/ 4644866 w 5498207"/>
              <a:gd name="connsiteY112" fmla="*/ 2922638 h 4545665"/>
              <a:gd name="connsiteX113" fmla="*/ 4658036 w 5498207"/>
              <a:gd name="connsiteY113" fmla="*/ 2940205 h 4545665"/>
              <a:gd name="connsiteX114" fmla="*/ 4675596 w 5498207"/>
              <a:gd name="connsiteY114" fmla="*/ 2946792 h 4545665"/>
              <a:gd name="connsiteX115" fmla="*/ 4706326 w 5498207"/>
              <a:gd name="connsiteY115" fmla="*/ 2968750 h 4545665"/>
              <a:gd name="connsiteX116" fmla="*/ 4745836 w 5498207"/>
              <a:gd name="connsiteY116" fmla="*/ 3008274 h 4545665"/>
              <a:gd name="connsiteX117" fmla="*/ 4914850 w 5498207"/>
              <a:gd name="connsiteY117" fmla="*/ 3069756 h 4545665"/>
              <a:gd name="connsiteX118" fmla="*/ 4952166 w 5498207"/>
              <a:gd name="connsiteY118" fmla="*/ 3082931 h 4545665"/>
              <a:gd name="connsiteX119" fmla="*/ 5002650 w 5498207"/>
              <a:gd name="connsiteY119" fmla="*/ 3076343 h 4545665"/>
              <a:gd name="connsiteX120" fmla="*/ 5031186 w 5498207"/>
              <a:gd name="connsiteY120" fmla="*/ 3071952 h 4545665"/>
              <a:gd name="connsiteX121" fmla="*/ 5061916 w 5498207"/>
              <a:gd name="connsiteY121" fmla="*/ 3080735 h 4545665"/>
              <a:gd name="connsiteX122" fmla="*/ 5075086 w 5498207"/>
              <a:gd name="connsiteY122" fmla="*/ 3096105 h 4545665"/>
              <a:gd name="connsiteX123" fmla="*/ 5018016 w 5498207"/>
              <a:gd name="connsiteY123" fmla="*/ 3212482 h 4545665"/>
              <a:gd name="connsiteX124" fmla="*/ 4956556 w 5498207"/>
              <a:gd name="connsiteY124" fmla="*/ 3212482 h 4545665"/>
              <a:gd name="connsiteX125" fmla="*/ 4906071 w 5498207"/>
              <a:gd name="connsiteY125" fmla="*/ 3177349 h 4545665"/>
              <a:gd name="connsiteX126" fmla="*/ 4851196 w 5498207"/>
              <a:gd name="connsiteY126" fmla="*/ 3166370 h 4545665"/>
              <a:gd name="connsiteX127" fmla="*/ 4794126 w 5498207"/>
              <a:gd name="connsiteY127" fmla="*/ 3137825 h 4545665"/>
              <a:gd name="connsiteX128" fmla="*/ 4761201 w 5498207"/>
              <a:gd name="connsiteY128" fmla="*/ 3085126 h 4545665"/>
              <a:gd name="connsiteX129" fmla="*/ 4708521 w 5498207"/>
              <a:gd name="connsiteY129" fmla="*/ 3060973 h 4545665"/>
              <a:gd name="connsiteX130" fmla="*/ 4693156 w 5498207"/>
              <a:gd name="connsiteY130" fmla="*/ 3058777 h 4545665"/>
              <a:gd name="connsiteX131" fmla="*/ 4620721 w 5498207"/>
              <a:gd name="connsiteY131" fmla="*/ 3065364 h 4545665"/>
              <a:gd name="connsiteX132" fmla="*/ 4565846 w 5498207"/>
              <a:gd name="connsiteY132" fmla="*/ 3065364 h 4545665"/>
              <a:gd name="connsiteX133" fmla="*/ 4524141 w 5498207"/>
              <a:gd name="connsiteY133" fmla="*/ 3039015 h 4545665"/>
              <a:gd name="connsiteX134" fmla="*/ 4502191 w 5498207"/>
              <a:gd name="connsiteY134" fmla="*/ 3034623 h 4545665"/>
              <a:gd name="connsiteX135" fmla="*/ 4486826 w 5498207"/>
              <a:gd name="connsiteY135" fmla="*/ 3023644 h 4545665"/>
              <a:gd name="connsiteX136" fmla="*/ 4447316 w 5498207"/>
              <a:gd name="connsiteY136" fmla="*/ 3017057 h 4545665"/>
              <a:gd name="connsiteX137" fmla="*/ 4407806 w 5498207"/>
              <a:gd name="connsiteY137" fmla="*/ 3076343 h 4545665"/>
              <a:gd name="connsiteX138" fmla="*/ 4372686 w 5498207"/>
              <a:gd name="connsiteY138" fmla="*/ 3087322 h 4545665"/>
              <a:gd name="connsiteX139" fmla="*/ 4366101 w 5498207"/>
              <a:gd name="connsiteY139" fmla="*/ 3085126 h 4545665"/>
              <a:gd name="connsiteX140" fmla="*/ 4335371 w 5498207"/>
              <a:gd name="connsiteY140" fmla="*/ 3065364 h 4545665"/>
              <a:gd name="connsiteX141" fmla="*/ 4302446 w 5498207"/>
              <a:gd name="connsiteY141" fmla="*/ 3085126 h 4545665"/>
              <a:gd name="connsiteX142" fmla="*/ 4273911 w 5498207"/>
              <a:gd name="connsiteY142" fmla="*/ 3113672 h 4545665"/>
              <a:gd name="connsiteX143" fmla="*/ 4210256 w 5498207"/>
              <a:gd name="connsiteY143" fmla="*/ 3140021 h 4545665"/>
              <a:gd name="connsiteX144" fmla="*/ 4194892 w 5498207"/>
              <a:gd name="connsiteY144" fmla="*/ 3137825 h 4545665"/>
              <a:gd name="connsiteX145" fmla="*/ 4089532 w 5498207"/>
              <a:gd name="connsiteY145" fmla="*/ 3201503 h 4545665"/>
              <a:gd name="connsiteX146" fmla="*/ 4023682 w 5498207"/>
              <a:gd name="connsiteY146" fmla="*/ 3247615 h 4545665"/>
              <a:gd name="connsiteX147" fmla="*/ 3938077 w 5498207"/>
              <a:gd name="connsiteY147" fmla="*/ 3289335 h 4545665"/>
              <a:gd name="connsiteX148" fmla="*/ 3924907 w 5498207"/>
              <a:gd name="connsiteY148" fmla="*/ 3302509 h 4545665"/>
              <a:gd name="connsiteX149" fmla="*/ 3907347 w 5498207"/>
              <a:gd name="connsiteY149" fmla="*/ 3357404 h 4545665"/>
              <a:gd name="connsiteX150" fmla="*/ 3900762 w 5498207"/>
              <a:gd name="connsiteY150" fmla="*/ 3368383 h 4545665"/>
              <a:gd name="connsiteX151" fmla="*/ 3821742 w 5498207"/>
              <a:gd name="connsiteY151" fmla="*/ 3447431 h 4545665"/>
              <a:gd name="connsiteX152" fmla="*/ 3810767 w 5498207"/>
              <a:gd name="connsiteY152" fmla="*/ 3456214 h 4545665"/>
              <a:gd name="connsiteX153" fmla="*/ 3703212 w 5498207"/>
              <a:gd name="connsiteY153" fmla="*/ 3506717 h 4545665"/>
              <a:gd name="connsiteX154" fmla="*/ 3604437 w 5498207"/>
              <a:gd name="connsiteY154" fmla="*/ 3581374 h 4545665"/>
              <a:gd name="connsiteX155" fmla="*/ 3560537 w 5498207"/>
              <a:gd name="connsiteY155" fmla="*/ 3625290 h 4545665"/>
              <a:gd name="connsiteX156" fmla="*/ 3560537 w 5498207"/>
              <a:gd name="connsiteY156" fmla="*/ 3640660 h 4545665"/>
              <a:gd name="connsiteX157" fmla="*/ 3564927 w 5498207"/>
              <a:gd name="connsiteY157" fmla="*/ 3647248 h 4545665"/>
              <a:gd name="connsiteX158" fmla="*/ 3545172 w 5498207"/>
              <a:gd name="connsiteY158" fmla="*/ 3717513 h 4545665"/>
              <a:gd name="connsiteX159" fmla="*/ 3494687 w 5498207"/>
              <a:gd name="connsiteY159" fmla="*/ 3748254 h 4545665"/>
              <a:gd name="connsiteX160" fmla="*/ 3529807 w 5498207"/>
              <a:gd name="connsiteY160" fmla="*/ 3757037 h 4545665"/>
              <a:gd name="connsiteX161" fmla="*/ 3562732 w 5498207"/>
              <a:gd name="connsiteY161" fmla="*/ 3754841 h 4545665"/>
              <a:gd name="connsiteX162" fmla="*/ 3573707 w 5498207"/>
              <a:gd name="connsiteY162" fmla="*/ 3761429 h 4545665"/>
              <a:gd name="connsiteX163" fmla="*/ 3617607 w 5498207"/>
              <a:gd name="connsiteY163" fmla="*/ 3785582 h 4545665"/>
              <a:gd name="connsiteX164" fmla="*/ 3698822 w 5498207"/>
              <a:gd name="connsiteY164" fmla="*/ 3851456 h 4545665"/>
              <a:gd name="connsiteX165" fmla="*/ 3711992 w 5498207"/>
              <a:gd name="connsiteY165" fmla="*/ 3912938 h 4545665"/>
              <a:gd name="connsiteX166" fmla="*/ 3670287 w 5498207"/>
              <a:gd name="connsiteY166" fmla="*/ 3978811 h 4545665"/>
              <a:gd name="connsiteX167" fmla="*/ 3668092 w 5498207"/>
              <a:gd name="connsiteY167" fmla="*/ 3994182 h 4545665"/>
              <a:gd name="connsiteX168" fmla="*/ 3679067 w 5498207"/>
              <a:gd name="connsiteY168" fmla="*/ 4068839 h 4545665"/>
              <a:gd name="connsiteX169" fmla="*/ 3624192 w 5498207"/>
              <a:gd name="connsiteY169" fmla="*/ 4169845 h 4545665"/>
              <a:gd name="connsiteX170" fmla="*/ 3571512 w 5498207"/>
              <a:gd name="connsiteY170" fmla="*/ 4193999 h 4545665"/>
              <a:gd name="connsiteX171" fmla="*/ 3463957 w 5498207"/>
              <a:gd name="connsiteY171" fmla="*/ 4178628 h 4545665"/>
              <a:gd name="connsiteX172" fmla="*/ 3389327 w 5498207"/>
              <a:gd name="connsiteY172" fmla="*/ 4055664 h 4545665"/>
              <a:gd name="connsiteX173" fmla="*/ 3389327 w 5498207"/>
              <a:gd name="connsiteY173" fmla="*/ 4038098 h 4545665"/>
              <a:gd name="connsiteX174" fmla="*/ 3378352 w 5498207"/>
              <a:gd name="connsiteY174" fmla="*/ 4005161 h 4545665"/>
              <a:gd name="connsiteX175" fmla="*/ 3349817 w 5498207"/>
              <a:gd name="connsiteY175" fmla="*/ 4000769 h 4545665"/>
              <a:gd name="connsiteX176" fmla="*/ 3242262 w 5498207"/>
              <a:gd name="connsiteY176" fmla="*/ 3991986 h 4545665"/>
              <a:gd name="connsiteX177" fmla="*/ 3224702 w 5498207"/>
              <a:gd name="connsiteY177" fmla="*/ 3996378 h 4545665"/>
              <a:gd name="connsiteX178" fmla="*/ 3237872 w 5498207"/>
              <a:gd name="connsiteY178" fmla="*/ 4009552 h 4545665"/>
              <a:gd name="connsiteX179" fmla="*/ 3248848 w 5498207"/>
              <a:gd name="connsiteY179" fmla="*/ 4027119 h 4545665"/>
              <a:gd name="connsiteX180" fmla="*/ 3308112 w 5498207"/>
              <a:gd name="connsiteY180" fmla="*/ 4018336 h 4545665"/>
              <a:gd name="connsiteX181" fmla="*/ 3319087 w 5498207"/>
              <a:gd name="connsiteY181" fmla="*/ 4031510 h 4545665"/>
              <a:gd name="connsiteX182" fmla="*/ 3310307 w 5498207"/>
              <a:gd name="connsiteY182" fmla="*/ 4046881 h 4545665"/>
              <a:gd name="connsiteX183" fmla="*/ 3237872 w 5498207"/>
              <a:gd name="connsiteY183" fmla="*/ 4046881 h 4545665"/>
              <a:gd name="connsiteX184" fmla="*/ 3213728 w 5498207"/>
              <a:gd name="connsiteY184" fmla="*/ 4060056 h 4545665"/>
              <a:gd name="connsiteX185" fmla="*/ 3253238 w 5498207"/>
              <a:gd name="connsiteY185" fmla="*/ 4141300 h 4545665"/>
              <a:gd name="connsiteX186" fmla="*/ 3325672 w 5498207"/>
              <a:gd name="connsiteY186" fmla="*/ 4187411 h 4545665"/>
              <a:gd name="connsiteX187" fmla="*/ 3347622 w 5498207"/>
              <a:gd name="connsiteY187" fmla="*/ 4189607 h 4545665"/>
              <a:gd name="connsiteX188" fmla="*/ 3362987 w 5498207"/>
              <a:gd name="connsiteY188" fmla="*/ 4196194 h 4545665"/>
              <a:gd name="connsiteX189" fmla="*/ 3380547 w 5498207"/>
              <a:gd name="connsiteY189" fmla="*/ 4204977 h 4545665"/>
              <a:gd name="connsiteX190" fmla="*/ 3358597 w 5498207"/>
              <a:gd name="connsiteY190" fmla="*/ 4220348 h 4545665"/>
              <a:gd name="connsiteX191" fmla="*/ 3343232 w 5498207"/>
              <a:gd name="connsiteY191" fmla="*/ 4213761 h 4545665"/>
              <a:gd name="connsiteX192" fmla="*/ 3231288 w 5498207"/>
              <a:gd name="connsiteY192" fmla="*/ 4154474 h 4545665"/>
              <a:gd name="connsiteX193" fmla="*/ 3215922 w 5498207"/>
              <a:gd name="connsiteY193" fmla="*/ 4147887 h 4545665"/>
              <a:gd name="connsiteX194" fmla="*/ 3169828 w 5498207"/>
              <a:gd name="connsiteY194" fmla="*/ 4176432 h 4545665"/>
              <a:gd name="connsiteX195" fmla="*/ 3169828 w 5498207"/>
              <a:gd name="connsiteY195" fmla="*/ 4207173 h 4545665"/>
              <a:gd name="connsiteX196" fmla="*/ 3169828 w 5498207"/>
              <a:gd name="connsiteY196" fmla="*/ 4240110 h 4545665"/>
              <a:gd name="connsiteX197" fmla="*/ 3112758 w 5498207"/>
              <a:gd name="connsiteY197" fmla="*/ 4240110 h 4545665"/>
              <a:gd name="connsiteX198" fmla="*/ 3068858 w 5498207"/>
              <a:gd name="connsiteY198" fmla="*/ 4284026 h 4545665"/>
              <a:gd name="connsiteX199" fmla="*/ 3031543 w 5498207"/>
              <a:gd name="connsiteY199" fmla="*/ 4319158 h 4545665"/>
              <a:gd name="connsiteX200" fmla="*/ 2994228 w 5498207"/>
              <a:gd name="connsiteY200" fmla="*/ 4321354 h 4545665"/>
              <a:gd name="connsiteX201" fmla="*/ 2930573 w 5498207"/>
              <a:gd name="connsiteY201" fmla="*/ 4334529 h 4545665"/>
              <a:gd name="connsiteX202" fmla="*/ 2923988 w 5498207"/>
              <a:gd name="connsiteY202" fmla="*/ 4345508 h 4545665"/>
              <a:gd name="connsiteX203" fmla="*/ 2915208 w 5498207"/>
              <a:gd name="connsiteY203" fmla="*/ 4417969 h 4545665"/>
              <a:gd name="connsiteX204" fmla="*/ 2902038 w 5498207"/>
              <a:gd name="connsiteY204" fmla="*/ 4439927 h 4545665"/>
              <a:gd name="connsiteX205" fmla="*/ 2891063 w 5498207"/>
              <a:gd name="connsiteY205" fmla="*/ 4435535 h 4545665"/>
              <a:gd name="connsiteX206" fmla="*/ 2888868 w 5498207"/>
              <a:gd name="connsiteY206" fmla="*/ 4382836 h 4545665"/>
              <a:gd name="connsiteX207" fmla="*/ 2873503 w 5498207"/>
              <a:gd name="connsiteY207" fmla="*/ 4363074 h 4545665"/>
              <a:gd name="connsiteX208" fmla="*/ 2842773 w 5498207"/>
              <a:gd name="connsiteY208" fmla="*/ 4376249 h 4545665"/>
              <a:gd name="connsiteX209" fmla="*/ 2823018 w 5498207"/>
              <a:gd name="connsiteY209" fmla="*/ 4396011 h 4545665"/>
              <a:gd name="connsiteX210" fmla="*/ 2820823 w 5498207"/>
              <a:gd name="connsiteY210" fmla="*/ 4356487 h 4545665"/>
              <a:gd name="connsiteX211" fmla="*/ 2812043 w 5498207"/>
              <a:gd name="connsiteY211" fmla="*/ 4336725 h 4545665"/>
              <a:gd name="connsiteX212" fmla="*/ 2792288 w 5498207"/>
              <a:gd name="connsiteY212" fmla="*/ 4343312 h 4545665"/>
              <a:gd name="connsiteX213" fmla="*/ 2783508 w 5498207"/>
              <a:gd name="connsiteY213" fmla="*/ 4398207 h 4545665"/>
              <a:gd name="connsiteX214" fmla="*/ 2765948 w 5498207"/>
              <a:gd name="connsiteY214" fmla="*/ 4510192 h 4545665"/>
              <a:gd name="connsiteX215" fmla="*/ 2765948 w 5498207"/>
              <a:gd name="connsiteY215" fmla="*/ 4529954 h 4545665"/>
              <a:gd name="connsiteX216" fmla="*/ 2757168 w 5498207"/>
              <a:gd name="connsiteY216" fmla="*/ 4545324 h 4545665"/>
              <a:gd name="connsiteX217" fmla="*/ 2741803 w 5498207"/>
              <a:gd name="connsiteY217" fmla="*/ 4532150 h 4545665"/>
              <a:gd name="connsiteX218" fmla="*/ 2739608 w 5498207"/>
              <a:gd name="connsiteY218" fmla="*/ 4516779 h 4545665"/>
              <a:gd name="connsiteX219" fmla="*/ 2750583 w 5498207"/>
              <a:gd name="connsiteY219" fmla="*/ 4475059 h 4545665"/>
              <a:gd name="connsiteX220" fmla="*/ 2754973 w 5498207"/>
              <a:gd name="connsiteY220" fmla="*/ 4437731 h 4545665"/>
              <a:gd name="connsiteX221" fmla="*/ 2757168 w 5498207"/>
              <a:gd name="connsiteY221" fmla="*/ 4413577 h 4545665"/>
              <a:gd name="connsiteX222" fmla="*/ 2759363 w 5498207"/>
              <a:gd name="connsiteY222" fmla="*/ 4360878 h 4545665"/>
              <a:gd name="connsiteX223" fmla="*/ 2737413 w 5498207"/>
              <a:gd name="connsiteY223" fmla="*/ 4301592 h 4545665"/>
              <a:gd name="connsiteX224" fmla="*/ 2713268 w 5498207"/>
              <a:gd name="connsiteY224" fmla="*/ 4341116 h 4545665"/>
              <a:gd name="connsiteX225" fmla="*/ 2695708 w 5498207"/>
              <a:gd name="connsiteY225" fmla="*/ 4439927 h 4545665"/>
              <a:gd name="connsiteX226" fmla="*/ 2678148 w 5498207"/>
              <a:gd name="connsiteY226" fmla="*/ 4497017 h 4545665"/>
              <a:gd name="connsiteX227" fmla="*/ 2658393 w 5498207"/>
              <a:gd name="connsiteY227" fmla="*/ 4501409 h 4545665"/>
              <a:gd name="connsiteX228" fmla="*/ 2654003 w 5498207"/>
              <a:gd name="connsiteY228" fmla="*/ 4488234 h 4545665"/>
              <a:gd name="connsiteX229" fmla="*/ 2678148 w 5498207"/>
              <a:gd name="connsiteY229" fmla="*/ 4389424 h 4545665"/>
              <a:gd name="connsiteX230" fmla="*/ 2686928 w 5498207"/>
              <a:gd name="connsiteY230" fmla="*/ 4356487 h 4545665"/>
              <a:gd name="connsiteX231" fmla="*/ 2673758 w 5498207"/>
              <a:gd name="connsiteY231" fmla="*/ 4301592 h 4545665"/>
              <a:gd name="connsiteX232" fmla="*/ 2671563 w 5498207"/>
              <a:gd name="connsiteY232" fmla="*/ 4242306 h 4545665"/>
              <a:gd name="connsiteX233" fmla="*/ 2671563 w 5498207"/>
              <a:gd name="connsiteY233" fmla="*/ 4196194 h 4545665"/>
              <a:gd name="connsiteX234" fmla="*/ 2645223 w 5498207"/>
              <a:gd name="connsiteY234" fmla="*/ 4141300 h 4545665"/>
              <a:gd name="connsiteX235" fmla="*/ 2616688 w 5498207"/>
              <a:gd name="connsiteY235" fmla="*/ 4132516 h 4545665"/>
              <a:gd name="connsiteX236" fmla="*/ 2583763 w 5498207"/>
              <a:gd name="connsiteY236" fmla="*/ 4121538 h 4545665"/>
              <a:gd name="connsiteX237" fmla="*/ 2533278 w 5498207"/>
              <a:gd name="connsiteY237" fmla="*/ 4108363 h 4545665"/>
              <a:gd name="connsiteX238" fmla="*/ 2441088 w 5498207"/>
              <a:gd name="connsiteY238" fmla="*/ 4125929 h 4545665"/>
              <a:gd name="connsiteX239" fmla="*/ 2401578 w 5498207"/>
              <a:gd name="connsiteY239" fmla="*/ 4114950 h 4545665"/>
              <a:gd name="connsiteX240" fmla="*/ 2300609 w 5498207"/>
              <a:gd name="connsiteY240" fmla="*/ 4018336 h 4545665"/>
              <a:gd name="connsiteX241" fmla="*/ 2234759 w 5498207"/>
              <a:gd name="connsiteY241" fmla="*/ 3904155 h 4545665"/>
              <a:gd name="connsiteX242" fmla="*/ 2190859 w 5498207"/>
              <a:gd name="connsiteY242" fmla="*/ 3822911 h 4545665"/>
              <a:gd name="connsiteX243" fmla="*/ 2118424 w 5498207"/>
              <a:gd name="connsiteY243" fmla="*/ 3761429 h 4545665"/>
              <a:gd name="connsiteX244" fmla="*/ 2083304 w 5498207"/>
              <a:gd name="connsiteY244" fmla="*/ 3772408 h 4545665"/>
              <a:gd name="connsiteX245" fmla="*/ 2063549 w 5498207"/>
              <a:gd name="connsiteY245" fmla="*/ 3789974 h 4545665"/>
              <a:gd name="connsiteX246" fmla="*/ 2021844 w 5498207"/>
              <a:gd name="connsiteY246" fmla="*/ 3781191 h 4545665"/>
              <a:gd name="connsiteX247" fmla="*/ 2008717 w 5498207"/>
              <a:gd name="connsiteY247" fmla="*/ 3760713 h 4545665"/>
              <a:gd name="connsiteX248" fmla="*/ 1923143 w 5498207"/>
              <a:gd name="connsiteY248" fmla="*/ 3846286 h 4545665"/>
              <a:gd name="connsiteX249" fmla="*/ 1859631 w 5498207"/>
              <a:gd name="connsiteY249" fmla="*/ 3782774 h 4545665"/>
              <a:gd name="connsiteX250" fmla="*/ 1853652 w 5498207"/>
              <a:gd name="connsiteY250" fmla="*/ 3782563 h 4545665"/>
              <a:gd name="connsiteX251" fmla="*/ 1835269 w 5498207"/>
              <a:gd name="connsiteY251" fmla="*/ 3796561 h 4545665"/>
              <a:gd name="connsiteX252" fmla="*/ 1791369 w 5498207"/>
              <a:gd name="connsiteY252" fmla="*/ 3849260 h 4545665"/>
              <a:gd name="connsiteX253" fmla="*/ 1760639 w 5498207"/>
              <a:gd name="connsiteY253" fmla="*/ 3869022 h 4545665"/>
              <a:gd name="connsiteX254" fmla="*/ 1738689 w 5498207"/>
              <a:gd name="connsiteY254" fmla="*/ 3904155 h 4545665"/>
              <a:gd name="connsiteX255" fmla="*/ 1732104 w 5498207"/>
              <a:gd name="connsiteY255" fmla="*/ 3945875 h 4545665"/>
              <a:gd name="connsiteX256" fmla="*/ 1740884 w 5498207"/>
              <a:gd name="connsiteY256" fmla="*/ 3967833 h 4545665"/>
              <a:gd name="connsiteX257" fmla="*/ 1756249 w 5498207"/>
              <a:gd name="connsiteY257" fmla="*/ 4024923 h 4545665"/>
              <a:gd name="connsiteX258" fmla="*/ 1723324 w 5498207"/>
              <a:gd name="connsiteY258" fmla="*/ 3987595 h 4545665"/>
              <a:gd name="connsiteX259" fmla="*/ 1701374 w 5498207"/>
              <a:gd name="connsiteY259" fmla="*/ 3965637 h 4545665"/>
              <a:gd name="connsiteX260" fmla="*/ 1688204 w 5498207"/>
              <a:gd name="connsiteY260" fmla="*/ 3963441 h 4545665"/>
              <a:gd name="connsiteX261" fmla="*/ 1644304 w 5498207"/>
              <a:gd name="connsiteY261" fmla="*/ 3923917 h 4545665"/>
              <a:gd name="connsiteX262" fmla="*/ 1593819 w 5498207"/>
              <a:gd name="connsiteY262" fmla="*/ 3906350 h 4545665"/>
              <a:gd name="connsiteX263" fmla="*/ 1571869 w 5498207"/>
              <a:gd name="connsiteY263" fmla="*/ 3888784 h 4545665"/>
              <a:gd name="connsiteX264" fmla="*/ 1484069 w 5498207"/>
              <a:gd name="connsiteY264" fmla="*/ 3811932 h 4545665"/>
              <a:gd name="connsiteX265" fmla="*/ 1468705 w 5498207"/>
              <a:gd name="connsiteY265" fmla="*/ 3811932 h 4545665"/>
              <a:gd name="connsiteX266" fmla="*/ 1468705 w 5498207"/>
              <a:gd name="connsiteY266" fmla="*/ 3822911 h 4545665"/>
              <a:gd name="connsiteX267" fmla="*/ 1549919 w 5498207"/>
              <a:gd name="connsiteY267" fmla="*/ 3928308 h 4545665"/>
              <a:gd name="connsiteX268" fmla="*/ 1563089 w 5498207"/>
              <a:gd name="connsiteY268" fmla="*/ 3952462 h 4545665"/>
              <a:gd name="connsiteX269" fmla="*/ 1536749 w 5498207"/>
              <a:gd name="connsiteY269" fmla="*/ 3983203 h 4545665"/>
              <a:gd name="connsiteX270" fmla="*/ 1512604 w 5498207"/>
              <a:gd name="connsiteY270" fmla="*/ 3967833 h 4545665"/>
              <a:gd name="connsiteX271" fmla="*/ 1495044 w 5498207"/>
              <a:gd name="connsiteY271" fmla="*/ 3952462 h 4545665"/>
              <a:gd name="connsiteX272" fmla="*/ 1481874 w 5498207"/>
              <a:gd name="connsiteY272" fmla="*/ 3932700 h 4545665"/>
              <a:gd name="connsiteX273" fmla="*/ 1448950 w 5498207"/>
              <a:gd name="connsiteY273" fmla="*/ 3866826 h 4545665"/>
              <a:gd name="connsiteX274" fmla="*/ 1427000 w 5498207"/>
              <a:gd name="connsiteY274" fmla="*/ 3818519 h 4545665"/>
              <a:gd name="connsiteX275" fmla="*/ 1394075 w 5498207"/>
              <a:gd name="connsiteY275" fmla="*/ 3739471 h 4545665"/>
              <a:gd name="connsiteX276" fmla="*/ 1361150 w 5498207"/>
              <a:gd name="connsiteY276" fmla="*/ 3634073 h 4545665"/>
              <a:gd name="connsiteX277" fmla="*/ 1334810 w 5498207"/>
              <a:gd name="connsiteY277" fmla="*/ 3605528 h 4545665"/>
              <a:gd name="connsiteX278" fmla="*/ 1317250 w 5498207"/>
              <a:gd name="connsiteY278" fmla="*/ 3587961 h 4545665"/>
              <a:gd name="connsiteX279" fmla="*/ 1295300 w 5498207"/>
              <a:gd name="connsiteY279" fmla="*/ 3552829 h 4545665"/>
              <a:gd name="connsiteX280" fmla="*/ 1273350 w 5498207"/>
              <a:gd name="connsiteY280" fmla="*/ 3671401 h 4545665"/>
              <a:gd name="connsiteX281" fmla="*/ 1293105 w 5498207"/>
              <a:gd name="connsiteY281" fmla="*/ 3704338 h 4545665"/>
              <a:gd name="connsiteX282" fmla="*/ 1308470 w 5498207"/>
              <a:gd name="connsiteY282" fmla="*/ 3759233 h 4545665"/>
              <a:gd name="connsiteX283" fmla="*/ 1308470 w 5498207"/>
              <a:gd name="connsiteY283" fmla="*/ 3800953 h 4545665"/>
              <a:gd name="connsiteX284" fmla="*/ 1262375 w 5498207"/>
              <a:gd name="connsiteY284" fmla="*/ 3759233 h 4545665"/>
              <a:gd name="connsiteX285" fmla="*/ 1233840 w 5498207"/>
              <a:gd name="connsiteY285" fmla="*/ 3721904 h 4545665"/>
              <a:gd name="connsiteX286" fmla="*/ 1216280 w 5498207"/>
              <a:gd name="connsiteY286" fmla="*/ 3699947 h 4545665"/>
              <a:gd name="connsiteX287" fmla="*/ 1194330 w 5498207"/>
              <a:gd name="connsiteY287" fmla="*/ 3649443 h 4545665"/>
              <a:gd name="connsiteX288" fmla="*/ 1178965 w 5498207"/>
              <a:gd name="connsiteY288" fmla="*/ 3596745 h 4545665"/>
              <a:gd name="connsiteX289" fmla="*/ 1157015 w 5498207"/>
              <a:gd name="connsiteY289" fmla="*/ 3570395 h 4545665"/>
              <a:gd name="connsiteX290" fmla="*/ 1135065 w 5498207"/>
              <a:gd name="connsiteY290" fmla="*/ 3519892 h 4545665"/>
              <a:gd name="connsiteX291" fmla="*/ 1167990 w 5498207"/>
              <a:gd name="connsiteY291" fmla="*/ 3515501 h 4545665"/>
              <a:gd name="connsiteX292" fmla="*/ 1185550 w 5498207"/>
              <a:gd name="connsiteY292" fmla="*/ 3478172 h 4545665"/>
              <a:gd name="connsiteX293" fmla="*/ 1196525 w 5498207"/>
              <a:gd name="connsiteY293" fmla="*/ 3451823 h 4545665"/>
              <a:gd name="connsiteX294" fmla="*/ 1211890 w 5498207"/>
              <a:gd name="connsiteY294" fmla="*/ 3443040 h 4545665"/>
              <a:gd name="connsiteX295" fmla="*/ 1196525 w 5498207"/>
              <a:gd name="connsiteY295" fmla="*/ 3436452 h 4545665"/>
              <a:gd name="connsiteX296" fmla="*/ 1185550 w 5498207"/>
              <a:gd name="connsiteY296" fmla="*/ 3414494 h 4545665"/>
              <a:gd name="connsiteX297" fmla="*/ 1200915 w 5498207"/>
              <a:gd name="connsiteY297" fmla="*/ 3394732 h 4545665"/>
              <a:gd name="connsiteX298" fmla="*/ 1238230 w 5498207"/>
              <a:gd name="connsiteY298" fmla="*/ 3355208 h 4545665"/>
              <a:gd name="connsiteX299" fmla="*/ 1242620 w 5498207"/>
              <a:gd name="connsiteY299" fmla="*/ 3333250 h 4545665"/>
              <a:gd name="connsiteX300" fmla="*/ 1167990 w 5498207"/>
              <a:gd name="connsiteY300" fmla="*/ 3383753 h 4545665"/>
              <a:gd name="connsiteX301" fmla="*/ 1159210 w 5498207"/>
              <a:gd name="connsiteY301" fmla="*/ 3392536 h 4545665"/>
              <a:gd name="connsiteX302" fmla="*/ 1143845 w 5498207"/>
              <a:gd name="connsiteY302" fmla="*/ 3392536 h 4545665"/>
              <a:gd name="connsiteX303" fmla="*/ 1143845 w 5498207"/>
              <a:gd name="connsiteY303" fmla="*/ 3379362 h 4545665"/>
              <a:gd name="connsiteX304" fmla="*/ 1187745 w 5498207"/>
              <a:gd name="connsiteY304" fmla="*/ 3337642 h 4545665"/>
              <a:gd name="connsiteX305" fmla="*/ 1203110 w 5498207"/>
              <a:gd name="connsiteY305" fmla="*/ 3282747 h 4545665"/>
              <a:gd name="connsiteX306" fmla="*/ 1174575 w 5498207"/>
              <a:gd name="connsiteY306" fmla="*/ 3245419 h 4545665"/>
              <a:gd name="connsiteX307" fmla="*/ 1141650 w 5498207"/>
              <a:gd name="connsiteY307" fmla="*/ 3227853 h 4545665"/>
              <a:gd name="connsiteX308" fmla="*/ 1110920 w 5498207"/>
              <a:gd name="connsiteY308" fmla="*/ 3151000 h 4545665"/>
              <a:gd name="connsiteX309" fmla="*/ 1108725 w 5498207"/>
              <a:gd name="connsiteY309" fmla="*/ 3074148 h 4545665"/>
              <a:gd name="connsiteX310" fmla="*/ 1067020 w 5498207"/>
              <a:gd name="connsiteY310" fmla="*/ 3025840 h 4545665"/>
              <a:gd name="connsiteX311" fmla="*/ 1025315 w 5498207"/>
              <a:gd name="connsiteY311" fmla="*/ 2990708 h 4545665"/>
              <a:gd name="connsiteX312" fmla="*/ 1018730 w 5498207"/>
              <a:gd name="connsiteY312" fmla="*/ 2977533 h 4545665"/>
              <a:gd name="connsiteX313" fmla="*/ 1022125 w 5498207"/>
              <a:gd name="connsiteY313" fmla="*/ 2945268 h 4545665"/>
              <a:gd name="connsiteX314" fmla="*/ 0 w 5498207"/>
              <a:gd name="connsiteY314" fmla="*/ 1923143 h 4545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</a:cxnLst>
            <a:rect l="l" t="t" r="r" b="b"/>
            <a:pathLst>
              <a:path w="5498207" h="4545665">
                <a:moveTo>
                  <a:pt x="1923143" y="0"/>
                </a:moveTo>
                <a:lnTo>
                  <a:pt x="3371680" y="1448537"/>
                </a:lnTo>
                <a:lnTo>
                  <a:pt x="3393443" y="1454481"/>
                </a:lnTo>
                <a:cubicBezTo>
                  <a:pt x="3409082" y="1455304"/>
                  <a:pt x="3425545" y="1450363"/>
                  <a:pt x="3442007" y="1444874"/>
                </a:cubicBezTo>
                <a:cubicBezTo>
                  <a:pt x="3455177" y="1440482"/>
                  <a:pt x="3468347" y="1431699"/>
                  <a:pt x="3468347" y="1420720"/>
                </a:cubicBezTo>
                <a:cubicBezTo>
                  <a:pt x="3468347" y="1405350"/>
                  <a:pt x="3488102" y="1394371"/>
                  <a:pt x="3474932" y="1376805"/>
                </a:cubicBezTo>
                <a:cubicBezTo>
                  <a:pt x="3466152" y="1365826"/>
                  <a:pt x="3463957" y="1354847"/>
                  <a:pt x="3474932" y="1348259"/>
                </a:cubicBezTo>
                <a:cubicBezTo>
                  <a:pt x="3488102" y="1337280"/>
                  <a:pt x="3503467" y="1326302"/>
                  <a:pt x="3516637" y="1332889"/>
                </a:cubicBezTo>
                <a:cubicBezTo>
                  <a:pt x="3529807" y="1339476"/>
                  <a:pt x="3551757" y="1341672"/>
                  <a:pt x="3549562" y="1365826"/>
                </a:cubicBezTo>
                <a:cubicBezTo>
                  <a:pt x="3547367" y="1376805"/>
                  <a:pt x="3556147" y="1383392"/>
                  <a:pt x="3569317" y="1383392"/>
                </a:cubicBezTo>
                <a:cubicBezTo>
                  <a:pt x="3580292" y="1385588"/>
                  <a:pt x="3589072" y="1379000"/>
                  <a:pt x="3591267" y="1368021"/>
                </a:cubicBezTo>
                <a:cubicBezTo>
                  <a:pt x="3597852" y="1350455"/>
                  <a:pt x="3606632" y="1330693"/>
                  <a:pt x="3608827" y="1310931"/>
                </a:cubicBezTo>
                <a:cubicBezTo>
                  <a:pt x="3611022" y="1297756"/>
                  <a:pt x="3617607" y="1299952"/>
                  <a:pt x="3621997" y="1293365"/>
                </a:cubicBezTo>
                <a:cubicBezTo>
                  <a:pt x="3632972" y="1282386"/>
                  <a:pt x="3637362" y="1295560"/>
                  <a:pt x="3643947" y="1295560"/>
                </a:cubicBezTo>
                <a:cubicBezTo>
                  <a:pt x="3657117" y="1297756"/>
                  <a:pt x="3665897" y="1308735"/>
                  <a:pt x="3668092" y="1317518"/>
                </a:cubicBezTo>
                <a:cubicBezTo>
                  <a:pt x="3672482" y="1337280"/>
                  <a:pt x="3690042" y="1339476"/>
                  <a:pt x="3703212" y="1348259"/>
                </a:cubicBezTo>
                <a:cubicBezTo>
                  <a:pt x="3720772" y="1335085"/>
                  <a:pt x="3747112" y="1339476"/>
                  <a:pt x="3758087" y="1315323"/>
                </a:cubicBezTo>
                <a:cubicBezTo>
                  <a:pt x="3769062" y="1295560"/>
                  <a:pt x="3782232" y="1275798"/>
                  <a:pt x="3793207" y="1256036"/>
                </a:cubicBezTo>
                <a:cubicBezTo>
                  <a:pt x="3799792" y="1242862"/>
                  <a:pt x="3810767" y="1240666"/>
                  <a:pt x="3819547" y="1247253"/>
                </a:cubicBezTo>
                <a:cubicBezTo>
                  <a:pt x="3841497" y="1262624"/>
                  <a:pt x="3850277" y="1288973"/>
                  <a:pt x="3843692" y="1321910"/>
                </a:cubicBezTo>
                <a:cubicBezTo>
                  <a:pt x="3843692" y="1324106"/>
                  <a:pt x="3839302" y="1326302"/>
                  <a:pt x="3839302" y="1328497"/>
                </a:cubicBezTo>
                <a:cubicBezTo>
                  <a:pt x="3839302" y="1332889"/>
                  <a:pt x="3876617" y="1343868"/>
                  <a:pt x="3883202" y="1341672"/>
                </a:cubicBezTo>
                <a:cubicBezTo>
                  <a:pt x="3898567" y="1339476"/>
                  <a:pt x="3911737" y="1337280"/>
                  <a:pt x="3920517" y="1324106"/>
                </a:cubicBezTo>
                <a:cubicBezTo>
                  <a:pt x="3922712" y="1321910"/>
                  <a:pt x="3924907" y="1319714"/>
                  <a:pt x="3927102" y="1317518"/>
                </a:cubicBezTo>
                <a:cubicBezTo>
                  <a:pt x="3955637" y="1291169"/>
                  <a:pt x="3966612" y="1288973"/>
                  <a:pt x="3999536" y="1313127"/>
                </a:cubicBezTo>
                <a:cubicBezTo>
                  <a:pt x="4019292" y="1326302"/>
                  <a:pt x="4023682" y="1326302"/>
                  <a:pt x="4041242" y="1308735"/>
                </a:cubicBezTo>
                <a:cubicBezTo>
                  <a:pt x="4056606" y="1293365"/>
                  <a:pt x="4058802" y="1271407"/>
                  <a:pt x="4065386" y="1251645"/>
                </a:cubicBezTo>
                <a:cubicBezTo>
                  <a:pt x="4078556" y="1214316"/>
                  <a:pt x="4087336" y="1174792"/>
                  <a:pt x="4102702" y="1135268"/>
                </a:cubicBezTo>
                <a:cubicBezTo>
                  <a:pt x="4109286" y="1117702"/>
                  <a:pt x="4120262" y="1097940"/>
                  <a:pt x="4135626" y="1084765"/>
                </a:cubicBezTo>
                <a:cubicBezTo>
                  <a:pt x="4148796" y="1069394"/>
                  <a:pt x="4166356" y="1062807"/>
                  <a:pt x="4192696" y="1071590"/>
                </a:cubicBezTo>
                <a:cubicBezTo>
                  <a:pt x="4168552" y="1093548"/>
                  <a:pt x="4190502" y="1124289"/>
                  <a:pt x="4170746" y="1146247"/>
                </a:cubicBezTo>
                <a:cubicBezTo>
                  <a:pt x="4172942" y="1179184"/>
                  <a:pt x="4155382" y="1205533"/>
                  <a:pt x="4148796" y="1234078"/>
                </a:cubicBezTo>
                <a:cubicBezTo>
                  <a:pt x="4144406" y="1262624"/>
                  <a:pt x="4135626" y="1293365"/>
                  <a:pt x="4124652" y="1319714"/>
                </a:cubicBezTo>
                <a:cubicBezTo>
                  <a:pt x="4104896" y="1363630"/>
                  <a:pt x="4144406" y="1389979"/>
                  <a:pt x="4179526" y="1383392"/>
                </a:cubicBezTo>
                <a:cubicBezTo>
                  <a:pt x="4186112" y="1383392"/>
                  <a:pt x="4190502" y="1379000"/>
                  <a:pt x="4192696" y="1374609"/>
                </a:cubicBezTo>
                <a:cubicBezTo>
                  <a:pt x="4197086" y="1370217"/>
                  <a:pt x="4197086" y="1363630"/>
                  <a:pt x="4199282" y="1359238"/>
                </a:cubicBezTo>
                <a:cubicBezTo>
                  <a:pt x="4212451" y="1346064"/>
                  <a:pt x="4227816" y="1337280"/>
                  <a:pt x="4243181" y="1341672"/>
                </a:cubicBezTo>
                <a:cubicBezTo>
                  <a:pt x="4260741" y="1346064"/>
                  <a:pt x="4262936" y="1363630"/>
                  <a:pt x="4267326" y="1376805"/>
                </a:cubicBezTo>
                <a:cubicBezTo>
                  <a:pt x="4269521" y="1383392"/>
                  <a:pt x="4267326" y="1389979"/>
                  <a:pt x="4267326" y="1394371"/>
                </a:cubicBezTo>
                <a:cubicBezTo>
                  <a:pt x="4269521" y="1438287"/>
                  <a:pt x="4293666" y="1471223"/>
                  <a:pt x="4333176" y="1480007"/>
                </a:cubicBezTo>
                <a:cubicBezTo>
                  <a:pt x="4341956" y="1482202"/>
                  <a:pt x="4352931" y="1482202"/>
                  <a:pt x="4363906" y="1477811"/>
                </a:cubicBezTo>
                <a:cubicBezTo>
                  <a:pt x="4392441" y="1464636"/>
                  <a:pt x="4425366" y="1469028"/>
                  <a:pt x="4456096" y="1455853"/>
                </a:cubicBezTo>
                <a:cubicBezTo>
                  <a:pt x="4460486" y="1453657"/>
                  <a:pt x="4471461" y="1460244"/>
                  <a:pt x="4475851" y="1464636"/>
                </a:cubicBezTo>
                <a:cubicBezTo>
                  <a:pt x="4484631" y="1473419"/>
                  <a:pt x="4493411" y="1482202"/>
                  <a:pt x="4499996" y="1495377"/>
                </a:cubicBezTo>
                <a:cubicBezTo>
                  <a:pt x="4504386" y="1508552"/>
                  <a:pt x="4513166" y="1508552"/>
                  <a:pt x="4526336" y="1499769"/>
                </a:cubicBezTo>
                <a:cubicBezTo>
                  <a:pt x="4528531" y="1497573"/>
                  <a:pt x="4530726" y="1493181"/>
                  <a:pt x="4535116" y="1490985"/>
                </a:cubicBezTo>
                <a:cubicBezTo>
                  <a:pt x="4541701" y="1488790"/>
                  <a:pt x="4550481" y="1486594"/>
                  <a:pt x="4554871" y="1490985"/>
                </a:cubicBezTo>
                <a:cubicBezTo>
                  <a:pt x="4561456" y="1499769"/>
                  <a:pt x="4554871" y="1504160"/>
                  <a:pt x="4550481" y="1510748"/>
                </a:cubicBezTo>
                <a:cubicBezTo>
                  <a:pt x="4535116" y="1528314"/>
                  <a:pt x="4510971" y="1539293"/>
                  <a:pt x="4504386" y="1565642"/>
                </a:cubicBezTo>
                <a:cubicBezTo>
                  <a:pt x="4502191" y="1574425"/>
                  <a:pt x="4504386" y="1585404"/>
                  <a:pt x="4510971" y="1585404"/>
                </a:cubicBezTo>
                <a:cubicBezTo>
                  <a:pt x="4521946" y="1585404"/>
                  <a:pt x="4532921" y="1587600"/>
                  <a:pt x="4543896" y="1581013"/>
                </a:cubicBezTo>
                <a:cubicBezTo>
                  <a:pt x="4552676" y="1574425"/>
                  <a:pt x="4570236" y="1572230"/>
                  <a:pt x="4579016" y="1585404"/>
                </a:cubicBezTo>
                <a:cubicBezTo>
                  <a:pt x="4587796" y="1600775"/>
                  <a:pt x="4598771" y="1616145"/>
                  <a:pt x="4592186" y="1635907"/>
                </a:cubicBezTo>
                <a:cubicBezTo>
                  <a:pt x="4589991" y="1638103"/>
                  <a:pt x="4579016" y="1638103"/>
                  <a:pt x="4576821" y="1642495"/>
                </a:cubicBezTo>
                <a:cubicBezTo>
                  <a:pt x="4574626" y="1653474"/>
                  <a:pt x="4572431" y="1666648"/>
                  <a:pt x="4583406" y="1677627"/>
                </a:cubicBezTo>
                <a:cubicBezTo>
                  <a:pt x="4611941" y="1703977"/>
                  <a:pt x="4633891" y="1736914"/>
                  <a:pt x="4658036" y="1769850"/>
                </a:cubicBezTo>
                <a:cubicBezTo>
                  <a:pt x="4673401" y="1789612"/>
                  <a:pt x="4697546" y="1794004"/>
                  <a:pt x="4723886" y="1785221"/>
                </a:cubicBezTo>
                <a:cubicBezTo>
                  <a:pt x="4756811" y="1774242"/>
                  <a:pt x="4756811" y="1776438"/>
                  <a:pt x="4772176" y="1804983"/>
                </a:cubicBezTo>
                <a:cubicBezTo>
                  <a:pt x="4778761" y="1818158"/>
                  <a:pt x="4783151" y="1824745"/>
                  <a:pt x="4763396" y="1835724"/>
                </a:cubicBezTo>
                <a:cubicBezTo>
                  <a:pt x="4734861" y="1851094"/>
                  <a:pt x="4723886" y="1879640"/>
                  <a:pt x="4723886" y="1914772"/>
                </a:cubicBezTo>
                <a:cubicBezTo>
                  <a:pt x="4723886" y="1958688"/>
                  <a:pt x="4739251" y="1993821"/>
                  <a:pt x="4765591" y="2026757"/>
                </a:cubicBezTo>
                <a:cubicBezTo>
                  <a:pt x="4769981" y="2033345"/>
                  <a:pt x="4774371" y="2037736"/>
                  <a:pt x="4785346" y="2031149"/>
                </a:cubicBezTo>
                <a:cubicBezTo>
                  <a:pt x="4802906" y="2020170"/>
                  <a:pt x="4822661" y="2024562"/>
                  <a:pt x="4840221" y="2026757"/>
                </a:cubicBezTo>
                <a:cubicBezTo>
                  <a:pt x="4864366" y="2028953"/>
                  <a:pt x="4884121" y="2064086"/>
                  <a:pt x="4873146" y="2088239"/>
                </a:cubicBezTo>
                <a:cubicBezTo>
                  <a:pt x="4862171" y="2112393"/>
                  <a:pt x="4853391" y="2136547"/>
                  <a:pt x="4835831" y="2156309"/>
                </a:cubicBezTo>
                <a:cubicBezTo>
                  <a:pt x="4829246" y="2162896"/>
                  <a:pt x="4824856" y="2167288"/>
                  <a:pt x="4816076" y="2158505"/>
                </a:cubicBezTo>
                <a:cubicBezTo>
                  <a:pt x="4809491" y="2151917"/>
                  <a:pt x="4800711" y="2160700"/>
                  <a:pt x="4798516" y="2167288"/>
                </a:cubicBezTo>
                <a:cubicBezTo>
                  <a:pt x="4794126" y="2176071"/>
                  <a:pt x="4785346" y="2184854"/>
                  <a:pt x="4780956" y="2193637"/>
                </a:cubicBezTo>
                <a:cubicBezTo>
                  <a:pt x="4778761" y="2202420"/>
                  <a:pt x="4785346" y="2213399"/>
                  <a:pt x="4787541" y="2224378"/>
                </a:cubicBezTo>
                <a:cubicBezTo>
                  <a:pt x="4794126" y="2261707"/>
                  <a:pt x="4800711" y="2299035"/>
                  <a:pt x="4833636" y="2323189"/>
                </a:cubicBezTo>
                <a:cubicBezTo>
                  <a:pt x="4840221" y="2329776"/>
                  <a:pt x="4846806" y="2334168"/>
                  <a:pt x="4855586" y="2331972"/>
                </a:cubicBezTo>
                <a:cubicBezTo>
                  <a:pt x="4864366" y="2331972"/>
                  <a:pt x="4866561" y="2340755"/>
                  <a:pt x="4873146" y="2345146"/>
                </a:cubicBezTo>
                <a:cubicBezTo>
                  <a:pt x="4857781" y="2369300"/>
                  <a:pt x="4833636" y="2378083"/>
                  <a:pt x="4807296" y="2384671"/>
                </a:cubicBezTo>
                <a:cubicBezTo>
                  <a:pt x="4785346" y="2391258"/>
                  <a:pt x="4778761" y="2402237"/>
                  <a:pt x="4776566" y="2424195"/>
                </a:cubicBezTo>
                <a:cubicBezTo>
                  <a:pt x="4776566" y="2426391"/>
                  <a:pt x="4776566" y="2426391"/>
                  <a:pt x="4776566" y="2428586"/>
                </a:cubicBezTo>
                <a:cubicBezTo>
                  <a:pt x="4776566" y="2465915"/>
                  <a:pt x="4776566" y="2468110"/>
                  <a:pt x="4816076" y="2472502"/>
                </a:cubicBezTo>
                <a:cubicBezTo>
                  <a:pt x="4842416" y="2476894"/>
                  <a:pt x="4857781" y="2492264"/>
                  <a:pt x="4864366" y="2516418"/>
                </a:cubicBezTo>
                <a:cubicBezTo>
                  <a:pt x="4866561" y="2523005"/>
                  <a:pt x="4866561" y="2531788"/>
                  <a:pt x="4864366" y="2538376"/>
                </a:cubicBezTo>
                <a:cubicBezTo>
                  <a:pt x="4862171" y="2547159"/>
                  <a:pt x="4851196" y="2540571"/>
                  <a:pt x="4846806" y="2542767"/>
                </a:cubicBezTo>
                <a:cubicBezTo>
                  <a:pt x="4824856" y="2553746"/>
                  <a:pt x="4802906" y="2562529"/>
                  <a:pt x="4778761" y="2560334"/>
                </a:cubicBezTo>
                <a:cubicBezTo>
                  <a:pt x="4772176" y="2560334"/>
                  <a:pt x="4772176" y="2566921"/>
                  <a:pt x="4767786" y="2571312"/>
                </a:cubicBezTo>
                <a:cubicBezTo>
                  <a:pt x="4750226" y="2591075"/>
                  <a:pt x="4743641" y="2617424"/>
                  <a:pt x="4726081" y="2637186"/>
                </a:cubicBezTo>
                <a:cubicBezTo>
                  <a:pt x="4719496" y="2645969"/>
                  <a:pt x="4712911" y="2659144"/>
                  <a:pt x="4706326" y="2663535"/>
                </a:cubicBezTo>
                <a:cubicBezTo>
                  <a:pt x="4684376" y="2674514"/>
                  <a:pt x="4695351" y="2692081"/>
                  <a:pt x="4699741" y="2700864"/>
                </a:cubicBezTo>
                <a:cubicBezTo>
                  <a:pt x="4708521" y="2720626"/>
                  <a:pt x="4723886" y="2738192"/>
                  <a:pt x="4748031" y="2744780"/>
                </a:cubicBezTo>
                <a:cubicBezTo>
                  <a:pt x="4769981" y="2751367"/>
                  <a:pt x="4791931" y="2760150"/>
                  <a:pt x="4813881" y="2766737"/>
                </a:cubicBezTo>
                <a:cubicBezTo>
                  <a:pt x="4835831" y="2773325"/>
                  <a:pt x="4855586" y="2777716"/>
                  <a:pt x="4875341" y="2757954"/>
                </a:cubicBezTo>
                <a:cubicBezTo>
                  <a:pt x="4884121" y="2751367"/>
                  <a:pt x="4892901" y="2742584"/>
                  <a:pt x="4903876" y="2740388"/>
                </a:cubicBezTo>
                <a:cubicBezTo>
                  <a:pt x="4928020" y="2729409"/>
                  <a:pt x="4938996" y="2709647"/>
                  <a:pt x="4952166" y="2689885"/>
                </a:cubicBezTo>
                <a:cubicBezTo>
                  <a:pt x="4971920" y="2654752"/>
                  <a:pt x="4996066" y="2621816"/>
                  <a:pt x="5033380" y="2604249"/>
                </a:cubicBezTo>
                <a:cubicBezTo>
                  <a:pt x="5068500" y="2591075"/>
                  <a:pt x="5103620" y="2573508"/>
                  <a:pt x="5138740" y="2562529"/>
                </a:cubicBezTo>
                <a:cubicBezTo>
                  <a:pt x="5189226" y="2544963"/>
                  <a:pt x="5198006" y="2540571"/>
                  <a:pt x="5224346" y="2514222"/>
                </a:cubicBezTo>
                <a:cubicBezTo>
                  <a:pt x="5226540" y="2512026"/>
                  <a:pt x="5228736" y="2507635"/>
                  <a:pt x="5230930" y="2507635"/>
                </a:cubicBezTo>
                <a:cubicBezTo>
                  <a:pt x="5268245" y="2514222"/>
                  <a:pt x="5290195" y="2481285"/>
                  <a:pt x="5318730" y="2470306"/>
                </a:cubicBezTo>
                <a:cubicBezTo>
                  <a:pt x="5356045" y="2454936"/>
                  <a:pt x="5391165" y="2443957"/>
                  <a:pt x="5428480" y="2448348"/>
                </a:cubicBezTo>
                <a:cubicBezTo>
                  <a:pt x="5452625" y="2450544"/>
                  <a:pt x="5472380" y="2461523"/>
                  <a:pt x="5489940" y="2479089"/>
                </a:cubicBezTo>
                <a:cubicBezTo>
                  <a:pt x="5492135" y="2481285"/>
                  <a:pt x="5496525" y="2485677"/>
                  <a:pt x="5496525" y="2490068"/>
                </a:cubicBezTo>
                <a:cubicBezTo>
                  <a:pt x="5500915" y="2516418"/>
                  <a:pt x="5496525" y="2542767"/>
                  <a:pt x="5485550" y="2566921"/>
                </a:cubicBezTo>
                <a:cubicBezTo>
                  <a:pt x="5476770" y="2588879"/>
                  <a:pt x="5459210" y="2602053"/>
                  <a:pt x="5435065" y="2613032"/>
                </a:cubicBezTo>
                <a:cubicBezTo>
                  <a:pt x="5419700" y="2621816"/>
                  <a:pt x="5408725" y="2626207"/>
                  <a:pt x="5388970" y="2617424"/>
                </a:cubicBezTo>
                <a:cubicBezTo>
                  <a:pt x="5371410" y="2608641"/>
                  <a:pt x="5349460" y="2613032"/>
                  <a:pt x="5329705" y="2615228"/>
                </a:cubicBezTo>
                <a:cubicBezTo>
                  <a:pt x="5323120" y="2615228"/>
                  <a:pt x="5318730" y="2619620"/>
                  <a:pt x="5316535" y="2624011"/>
                </a:cubicBezTo>
                <a:cubicBezTo>
                  <a:pt x="5301170" y="2639382"/>
                  <a:pt x="5285805" y="2648165"/>
                  <a:pt x="5263856" y="2650361"/>
                </a:cubicBezTo>
                <a:cubicBezTo>
                  <a:pt x="5246296" y="2650361"/>
                  <a:pt x="5233126" y="2663535"/>
                  <a:pt x="5215566" y="2670123"/>
                </a:cubicBezTo>
                <a:cubicBezTo>
                  <a:pt x="5191420" y="2683298"/>
                  <a:pt x="5129960" y="2698668"/>
                  <a:pt x="5105816" y="2700864"/>
                </a:cubicBezTo>
                <a:cubicBezTo>
                  <a:pt x="5066306" y="2705255"/>
                  <a:pt x="5035576" y="2727213"/>
                  <a:pt x="5000456" y="2744780"/>
                </a:cubicBezTo>
                <a:cubicBezTo>
                  <a:pt x="4976310" y="2757954"/>
                  <a:pt x="4958750" y="2782108"/>
                  <a:pt x="4934606" y="2795283"/>
                </a:cubicBezTo>
                <a:cubicBezTo>
                  <a:pt x="4923630" y="2801870"/>
                  <a:pt x="4912656" y="2810653"/>
                  <a:pt x="4903876" y="2815045"/>
                </a:cubicBezTo>
                <a:cubicBezTo>
                  <a:pt x="4857781" y="2834807"/>
                  <a:pt x="4818271" y="2861156"/>
                  <a:pt x="4778761" y="2887506"/>
                </a:cubicBezTo>
                <a:cubicBezTo>
                  <a:pt x="4765591" y="2898485"/>
                  <a:pt x="4723886" y="2911659"/>
                  <a:pt x="4710716" y="2911659"/>
                </a:cubicBezTo>
                <a:cubicBezTo>
                  <a:pt x="4699741" y="2913855"/>
                  <a:pt x="4690961" y="2911659"/>
                  <a:pt x="4684376" y="2902876"/>
                </a:cubicBezTo>
                <a:cubicBezTo>
                  <a:pt x="4675596" y="2891897"/>
                  <a:pt x="4669011" y="2898485"/>
                  <a:pt x="4660231" y="2900680"/>
                </a:cubicBezTo>
                <a:cubicBezTo>
                  <a:pt x="4644866" y="2905072"/>
                  <a:pt x="4644866" y="2911659"/>
                  <a:pt x="4644866" y="2922638"/>
                </a:cubicBezTo>
                <a:cubicBezTo>
                  <a:pt x="4644866" y="2931421"/>
                  <a:pt x="4644866" y="2940205"/>
                  <a:pt x="4658036" y="2940205"/>
                </a:cubicBezTo>
                <a:cubicBezTo>
                  <a:pt x="4664621" y="2940205"/>
                  <a:pt x="4669011" y="2948988"/>
                  <a:pt x="4675596" y="2946792"/>
                </a:cubicBezTo>
                <a:cubicBezTo>
                  <a:pt x="4693156" y="2946792"/>
                  <a:pt x="4697546" y="2962162"/>
                  <a:pt x="4706326" y="2968750"/>
                </a:cubicBezTo>
                <a:cubicBezTo>
                  <a:pt x="4701936" y="2999491"/>
                  <a:pt x="4728276" y="2999491"/>
                  <a:pt x="4745836" y="3008274"/>
                </a:cubicBezTo>
                <a:cubicBezTo>
                  <a:pt x="4800711" y="3036819"/>
                  <a:pt x="4857781" y="3052190"/>
                  <a:pt x="4914850" y="3069756"/>
                </a:cubicBezTo>
                <a:cubicBezTo>
                  <a:pt x="4925826" y="3074148"/>
                  <a:pt x="4938996" y="3078539"/>
                  <a:pt x="4952166" y="3082931"/>
                </a:cubicBezTo>
                <a:cubicBezTo>
                  <a:pt x="4969726" y="3089518"/>
                  <a:pt x="4989480" y="3093910"/>
                  <a:pt x="5002650" y="3076343"/>
                </a:cubicBezTo>
                <a:cubicBezTo>
                  <a:pt x="5011430" y="3067560"/>
                  <a:pt x="5022406" y="3069756"/>
                  <a:pt x="5031186" y="3071952"/>
                </a:cubicBezTo>
                <a:cubicBezTo>
                  <a:pt x="5042160" y="3071952"/>
                  <a:pt x="5050940" y="3082931"/>
                  <a:pt x="5061916" y="3080735"/>
                </a:cubicBezTo>
                <a:cubicBezTo>
                  <a:pt x="5066306" y="3080735"/>
                  <a:pt x="5075086" y="3089518"/>
                  <a:pt x="5075086" y="3096105"/>
                </a:cubicBezTo>
                <a:cubicBezTo>
                  <a:pt x="5081670" y="3131238"/>
                  <a:pt x="5064110" y="3188328"/>
                  <a:pt x="5018016" y="3212482"/>
                </a:cubicBezTo>
                <a:cubicBezTo>
                  <a:pt x="4993870" y="3225657"/>
                  <a:pt x="4978506" y="3230048"/>
                  <a:pt x="4956556" y="3212482"/>
                </a:cubicBezTo>
                <a:cubicBezTo>
                  <a:pt x="4941190" y="3199307"/>
                  <a:pt x="4921436" y="3190524"/>
                  <a:pt x="4906071" y="3177349"/>
                </a:cubicBezTo>
                <a:cubicBezTo>
                  <a:pt x="4890706" y="3166370"/>
                  <a:pt x="4875341" y="3148804"/>
                  <a:pt x="4851196" y="3166370"/>
                </a:cubicBezTo>
                <a:cubicBezTo>
                  <a:pt x="4835831" y="3175154"/>
                  <a:pt x="4807296" y="3155392"/>
                  <a:pt x="4794126" y="3137825"/>
                </a:cubicBezTo>
                <a:cubicBezTo>
                  <a:pt x="4783151" y="3120259"/>
                  <a:pt x="4778761" y="3098301"/>
                  <a:pt x="4761201" y="3085126"/>
                </a:cubicBezTo>
                <a:cubicBezTo>
                  <a:pt x="4745836" y="3069756"/>
                  <a:pt x="4732666" y="3056581"/>
                  <a:pt x="4708521" y="3060973"/>
                </a:cubicBezTo>
                <a:cubicBezTo>
                  <a:pt x="4704131" y="3063169"/>
                  <a:pt x="4695351" y="3063169"/>
                  <a:pt x="4693156" y="3058777"/>
                </a:cubicBezTo>
                <a:cubicBezTo>
                  <a:pt x="4664621" y="3032428"/>
                  <a:pt x="4642671" y="3054385"/>
                  <a:pt x="4620721" y="3065364"/>
                </a:cubicBezTo>
                <a:cubicBezTo>
                  <a:pt x="4600966" y="3078539"/>
                  <a:pt x="4583406" y="3080735"/>
                  <a:pt x="4565846" y="3065364"/>
                </a:cubicBezTo>
                <a:cubicBezTo>
                  <a:pt x="4552676" y="3056581"/>
                  <a:pt x="4532921" y="3054385"/>
                  <a:pt x="4524141" y="3039015"/>
                </a:cubicBezTo>
                <a:cubicBezTo>
                  <a:pt x="4517556" y="3032428"/>
                  <a:pt x="4510971" y="3034623"/>
                  <a:pt x="4502191" y="3034623"/>
                </a:cubicBezTo>
                <a:cubicBezTo>
                  <a:pt x="4493411" y="3036819"/>
                  <a:pt x="4491216" y="3032428"/>
                  <a:pt x="4486826" y="3023644"/>
                </a:cubicBezTo>
                <a:cubicBezTo>
                  <a:pt x="4478046" y="3003882"/>
                  <a:pt x="4462681" y="3006078"/>
                  <a:pt x="4447316" y="3017057"/>
                </a:cubicBezTo>
                <a:cubicBezTo>
                  <a:pt x="4427561" y="3032428"/>
                  <a:pt x="4418781" y="3054385"/>
                  <a:pt x="4407806" y="3076343"/>
                </a:cubicBezTo>
                <a:cubicBezTo>
                  <a:pt x="4396831" y="3100497"/>
                  <a:pt x="4394636" y="3100497"/>
                  <a:pt x="4372686" y="3087322"/>
                </a:cubicBezTo>
                <a:cubicBezTo>
                  <a:pt x="4370491" y="3087322"/>
                  <a:pt x="4366101" y="3087322"/>
                  <a:pt x="4366101" y="3085126"/>
                </a:cubicBezTo>
                <a:cubicBezTo>
                  <a:pt x="4359516" y="3071952"/>
                  <a:pt x="4344151" y="3065364"/>
                  <a:pt x="4335371" y="3065364"/>
                </a:cubicBezTo>
                <a:cubicBezTo>
                  <a:pt x="4324396" y="3063169"/>
                  <a:pt x="4311226" y="3076343"/>
                  <a:pt x="4302446" y="3085126"/>
                </a:cubicBezTo>
                <a:cubicBezTo>
                  <a:pt x="4291471" y="3093910"/>
                  <a:pt x="4278301" y="3102693"/>
                  <a:pt x="4273911" y="3113672"/>
                </a:cubicBezTo>
                <a:cubicBezTo>
                  <a:pt x="4262936" y="3148804"/>
                  <a:pt x="4236596" y="3142217"/>
                  <a:pt x="4210256" y="3140021"/>
                </a:cubicBezTo>
                <a:cubicBezTo>
                  <a:pt x="4205866" y="3140021"/>
                  <a:pt x="4203672" y="3131238"/>
                  <a:pt x="4194892" y="3137825"/>
                </a:cubicBezTo>
                <a:cubicBezTo>
                  <a:pt x="4161966" y="3164175"/>
                  <a:pt x="4135626" y="3197111"/>
                  <a:pt x="4089532" y="3201503"/>
                </a:cubicBezTo>
                <a:cubicBezTo>
                  <a:pt x="4071972" y="3223461"/>
                  <a:pt x="4043436" y="3225657"/>
                  <a:pt x="4023682" y="3247615"/>
                </a:cubicBezTo>
                <a:cubicBezTo>
                  <a:pt x="3990756" y="3282747"/>
                  <a:pt x="3990756" y="3282747"/>
                  <a:pt x="3938077" y="3289335"/>
                </a:cubicBezTo>
                <a:cubicBezTo>
                  <a:pt x="3927102" y="3291530"/>
                  <a:pt x="3924907" y="3293726"/>
                  <a:pt x="3924907" y="3302509"/>
                </a:cubicBezTo>
                <a:cubicBezTo>
                  <a:pt x="3927102" y="3322271"/>
                  <a:pt x="3916127" y="3339838"/>
                  <a:pt x="3907347" y="3357404"/>
                </a:cubicBezTo>
                <a:cubicBezTo>
                  <a:pt x="3905152" y="3361795"/>
                  <a:pt x="3907347" y="3366187"/>
                  <a:pt x="3900762" y="3368383"/>
                </a:cubicBezTo>
                <a:cubicBezTo>
                  <a:pt x="3861252" y="3381558"/>
                  <a:pt x="3841497" y="3416690"/>
                  <a:pt x="3821742" y="3447431"/>
                </a:cubicBezTo>
                <a:cubicBezTo>
                  <a:pt x="3817352" y="3451823"/>
                  <a:pt x="3817352" y="3458410"/>
                  <a:pt x="3810767" y="3456214"/>
                </a:cubicBezTo>
                <a:cubicBezTo>
                  <a:pt x="3766867" y="3454019"/>
                  <a:pt x="3736137" y="3484760"/>
                  <a:pt x="3703212" y="3506717"/>
                </a:cubicBezTo>
                <a:cubicBezTo>
                  <a:pt x="3670287" y="3530871"/>
                  <a:pt x="3639557" y="3559416"/>
                  <a:pt x="3604437" y="3581374"/>
                </a:cubicBezTo>
                <a:cubicBezTo>
                  <a:pt x="3586877" y="3592353"/>
                  <a:pt x="3573707" y="3609919"/>
                  <a:pt x="3560537" y="3625290"/>
                </a:cubicBezTo>
                <a:cubicBezTo>
                  <a:pt x="3553952" y="3629681"/>
                  <a:pt x="3556147" y="3636269"/>
                  <a:pt x="3560537" y="3640660"/>
                </a:cubicBezTo>
                <a:cubicBezTo>
                  <a:pt x="3562732" y="3642856"/>
                  <a:pt x="3564927" y="3645052"/>
                  <a:pt x="3564927" y="3647248"/>
                </a:cubicBezTo>
                <a:cubicBezTo>
                  <a:pt x="3575902" y="3688968"/>
                  <a:pt x="3575902" y="3688968"/>
                  <a:pt x="3545172" y="3717513"/>
                </a:cubicBezTo>
                <a:cubicBezTo>
                  <a:pt x="3532002" y="3730688"/>
                  <a:pt x="3523222" y="3754841"/>
                  <a:pt x="3494687" y="3748254"/>
                </a:cubicBezTo>
                <a:cubicBezTo>
                  <a:pt x="3507857" y="3759233"/>
                  <a:pt x="3521027" y="3750450"/>
                  <a:pt x="3529807" y="3757037"/>
                </a:cubicBezTo>
                <a:cubicBezTo>
                  <a:pt x="3542977" y="3761429"/>
                  <a:pt x="3551757" y="3770212"/>
                  <a:pt x="3562732" y="3754841"/>
                </a:cubicBezTo>
                <a:cubicBezTo>
                  <a:pt x="3564927" y="3754841"/>
                  <a:pt x="3571512" y="3757037"/>
                  <a:pt x="3573707" y="3761429"/>
                </a:cubicBezTo>
                <a:cubicBezTo>
                  <a:pt x="3586877" y="3772408"/>
                  <a:pt x="3602242" y="3778995"/>
                  <a:pt x="3617607" y="3785582"/>
                </a:cubicBezTo>
                <a:cubicBezTo>
                  <a:pt x="3652727" y="3796561"/>
                  <a:pt x="3674677" y="3825106"/>
                  <a:pt x="3698822" y="3851456"/>
                </a:cubicBezTo>
                <a:cubicBezTo>
                  <a:pt x="3714187" y="3866826"/>
                  <a:pt x="3720772" y="3888784"/>
                  <a:pt x="3711992" y="3912938"/>
                </a:cubicBezTo>
                <a:cubicBezTo>
                  <a:pt x="3703212" y="3937092"/>
                  <a:pt x="3694432" y="3963441"/>
                  <a:pt x="3670287" y="3978811"/>
                </a:cubicBezTo>
                <a:cubicBezTo>
                  <a:pt x="3665897" y="3983203"/>
                  <a:pt x="3665897" y="3987595"/>
                  <a:pt x="3668092" y="3994182"/>
                </a:cubicBezTo>
                <a:cubicBezTo>
                  <a:pt x="3670287" y="4020531"/>
                  <a:pt x="3681262" y="4044685"/>
                  <a:pt x="3679067" y="4068839"/>
                </a:cubicBezTo>
                <a:cubicBezTo>
                  <a:pt x="3679067" y="4110559"/>
                  <a:pt x="3659312" y="4143495"/>
                  <a:pt x="3624192" y="4169845"/>
                </a:cubicBezTo>
                <a:cubicBezTo>
                  <a:pt x="3606632" y="4180824"/>
                  <a:pt x="3593462" y="4196194"/>
                  <a:pt x="3571512" y="4193999"/>
                </a:cubicBezTo>
                <a:cubicBezTo>
                  <a:pt x="3536392" y="4191803"/>
                  <a:pt x="3499077" y="4202782"/>
                  <a:pt x="3463957" y="4178628"/>
                </a:cubicBezTo>
                <a:cubicBezTo>
                  <a:pt x="3420057" y="4147887"/>
                  <a:pt x="3387132" y="4112754"/>
                  <a:pt x="3389327" y="4055664"/>
                </a:cubicBezTo>
                <a:cubicBezTo>
                  <a:pt x="3389327" y="4051272"/>
                  <a:pt x="3391522" y="4044685"/>
                  <a:pt x="3389327" y="4038098"/>
                </a:cubicBezTo>
                <a:cubicBezTo>
                  <a:pt x="3387132" y="4027119"/>
                  <a:pt x="3384937" y="4013944"/>
                  <a:pt x="3378352" y="4005161"/>
                </a:cubicBezTo>
                <a:cubicBezTo>
                  <a:pt x="3373962" y="3998574"/>
                  <a:pt x="3358597" y="4000769"/>
                  <a:pt x="3349817" y="4000769"/>
                </a:cubicBezTo>
                <a:cubicBezTo>
                  <a:pt x="3312502" y="4005161"/>
                  <a:pt x="3279577" y="3985399"/>
                  <a:pt x="3242262" y="3991986"/>
                </a:cubicBezTo>
                <a:cubicBezTo>
                  <a:pt x="3235678" y="3994182"/>
                  <a:pt x="3229092" y="3989790"/>
                  <a:pt x="3224702" y="3996378"/>
                </a:cubicBezTo>
                <a:cubicBezTo>
                  <a:pt x="3222508" y="4007357"/>
                  <a:pt x="3242262" y="3994182"/>
                  <a:pt x="3237872" y="4009552"/>
                </a:cubicBezTo>
                <a:cubicBezTo>
                  <a:pt x="3231288" y="4027119"/>
                  <a:pt x="3237872" y="4033706"/>
                  <a:pt x="3248848" y="4027119"/>
                </a:cubicBezTo>
                <a:cubicBezTo>
                  <a:pt x="3268602" y="4016140"/>
                  <a:pt x="3288357" y="4020531"/>
                  <a:pt x="3308112" y="4018336"/>
                </a:cubicBezTo>
                <a:cubicBezTo>
                  <a:pt x="3316892" y="4018336"/>
                  <a:pt x="3321282" y="4020531"/>
                  <a:pt x="3319087" y="4031510"/>
                </a:cubicBezTo>
                <a:cubicBezTo>
                  <a:pt x="3319087" y="4038098"/>
                  <a:pt x="3321282" y="4044685"/>
                  <a:pt x="3310307" y="4046881"/>
                </a:cubicBezTo>
                <a:cubicBezTo>
                  <a:pt x="3286162" y="4049077"/>
                  <a:pt x="3262018" y="4064447"/>
                  <a:pt x="3237872" y="4046881"/>
                </a:cubicBezTo>
                <a:cubicBezTo>
                  <a:pt x="3231288" y="4042489"/>
                  <a:pt x="3215922" y="4053468"/>
                  <a:pt x="3213728" y="4060056"/>
                </a:cubicBezTo>
                <a:cubicBezTo>
                  <a:pt x="3207142" y="4092992"/>
                  <a:pt x="3220312" y="4125929"/>
                  <a:pt x="3253238" y="4141300"/>
                </a:cubicBezTo>
                <a:cubicBezTo>
                  <a:pt x="3279577" y="4152279"/>
                  <a:pt x="3305917" y="4165453"/>
                  <a:pt x="3325672" y="4187411"/>
                </a:cubicBezTo>
                <a:cubicBezTo>
                  <a:pt x="3332257" y="4193999"/>
                  <a:pt x="3338842" y="4198390"/>
                  <a:pt x="3347622" y="4189607"/>
                </a:cubicBezTo>
                <a:cubicBezTo>
                  <a:pt x="3354207" y="4180824"/>
                  <a:pt x="3356402" y="4196194"/>
                  <a:pt x="3362987" y="4196194"/>
                </a:cubicBezTo>
                <a:cubicBezTo>
                  <a:pt x="3369572" y="4193999"/>
                  <a:pt x="3384937" y="4191803"/>
                  <a:pt x="3380547" y="4204977"/>
                </a:cubicBezTo>
                <a:cubicBezTo>
                  <a:pt x="3378352" y="4213761"/>
                  <a:pt x="3371767" y="4222544"/>
                  <a:pt x="3358597" y="4220348"/>
                </a:cubicBezTo>
                <a:cubicBezTo>
                  <a:pt x="3352012" y="4220348"/>
                  <a:pt x="3347622" y="4215956"/>
                  <a:pt x="3343232" y="4213761"/>
                </a:cubicBezTo>
                <a:cubicBezTo>
                  <a:pt x="3303722" y="4200586"/>
                  <a:pt x="3270797" y="4174236"/>
                  <a:pt x="3231288" y="4154474"/>
                </a:cubicBezTo>
                <a:cubicBezTo>
                  <a:pt x="3226898" y="4152279"/>
                  <a:pt x="3222508" y="4150083"/>
                  <a:pt x="3215922" y="4147887"/>
                </a:cubicBezTo>
                <a:cubicBezTo>
                  <a:pt x="3191778" y="4136908"/>
                  <a:pt x="3172022" y="4150083"/>
                  <a:pt x="3169828" y="4176432"/>
                </a:cubicBezTo>
                <a:cubicBezTo>
                  <a:pt x="3169828" y="4185215"/>
                  <a:pt x="3169828" y="4196194"/>
                  <a:pt x="3169828" y="4207173"/>
                </a:cubicBezTo>
                <a:cubicBezTo>
                  <a:pt x="3169828" y="4215956"/>
                  <a:pt x="3169828" y="4226935"/>
                  <a:pt x="3169828" y="4240110"/>
                </a:cubicBezTo>
                <a:cubicBezTo>
                  <a:pt x="3150072" y="4240110"/>
                  <a:pt x="3128122" y="4233523"/>
                  <a:pt x="3112758" y="4240110"/>
                </a:cubicBezTo>
                <a:cubicBezTo>
                  <a:pt x="3095198" y="4248893"/>
                  <a:pt x="3084222" y="4268655"/>
                  <a:pt x="3068858" y="4284026"/>
                </a:cubicBezTo>
                <a:cubicBezTo>
                  <a:pt x="3055688" y="4295005"/>
                  <a:pt x="3044712" y="4308179"/>
                  <a:pt x="3031543" y="4319158"/>
                </a:cubicBezTo>
                <a:cubicBezTo>
                  <a:pt x="3016178" y="4334529"/>
                  <a:pt x="3016178" y="4334529"/>
                  <a:pt x="2994228" y="4321354"/>
                </a:cubicBezTo>
                <a:cubicBezTo>
                  <a:pt x="2976668" y="4312571"/>
                  <a:pt x="2943743" y="4319158"/>
                  <a:pt x="2930573" y="4334529"/>
                </a:cubicBezTo>
                <a:cubicBezTo>
                  <a:pt x="2926183" y="4338920"/>
                  <a:pt x="2923988" y="4343312"/>
                  <a:pt x="2923988" y="4345508"/>
                </a:cubicBezTo>
                <a:cubicBezTo>
                  <a:pt x="2930573" y="4371857"/>
                  <a:pt x="2913013" y="4393815"/>
                  <a:pt x="2915208" y="4417969"/>
                </a:cubicBezTo>
                <a:cubicBezTo>
                  <a:pt x="2917403" y="4428948"/>
                  <a:pt x="2908623" y="4435535"/>
                  <a:pt x="2902038" y="4439927"/>
                </a:cubicBezTo>
                <a:cubicBezTo>
                  <a:pt x="2897648" y="4442122"/>
                  <a:pt x="2891063" y="4439927"/>
                  <a:pt x="2891063" y="4435535"/>
                </a:cubicBezTo>
                <a:cubicBezTo>
                  <a:pt x="2888868" y="4417969"/>
                  <a:pt x="2888868" y="4400402"/>
                  <a:pt x="2888868" y="4382836"/>
                </a:cubicBezTo>
                <a:cubicBezTo>
                  <a:pt x="2891063" y="4365270"/>
                  <a:pt x="2886673" y="4356487"/>
                  <a:pt x="2873503" y="4363074"/>
                </a:cubicBezTo>
                <a:cubicBezTo>
                  <a:pt x="2862528" y="4365270"/>
                  <a:pt x="2851553" y="4371857"/>
                  <a:pt x="2842773" y="4376249"/>
                </a:cubicBezTo>
                <a:cubicBezTo>
                  <a:pt x="2836188" y="4382836"/>
                  <a:pt x="2831798" y="4389424"/>
                  <a:pt x="2823018" y="4396011"/>
                </a:cubicBezTo>
                <a:cubicBezTo>
                  <a:pt x="2812043" y="4382836"/>
                  <a:pt x="2812043" y="4367466"/>
                  <a:pt x="2820823" y="4356487"/>
                </a:cubicBezTo>
                <a:cubicBezTo>
                  <a:pt x="2833993" y="4341116"/>
                  <a:pt x="2818628" y="4338920"/>
                  <a:pt x="2812043" y="4336725"/>
                </a:cubicBezTo>
                <a:cubicBezTo>
                  <a:pt x="2807653" y="4334529"/>
                  <a:pt x="2794483" y="4330137"/>
                  <a:pt x="2792288" y="4343312"/>
                </a:cubicBezTo>
                <a:cubicBezTo>
                  <a:pt x="2792288" y="4363074"/>
                  <a:pt x="2783508" y="4378445"/>
                  <a:pt x="2783508" y="4398207"/>
                </a:cubicBezTo>
                <a:cubicBezTo>
                  <a:pt x="2779118" y="4435535"/>
                  <a:pt x="2779118" y="4472863"/>
                  <a:pt x="2765948" y="4510192"/>
                </a:cubicBezTo>
                <a:cubicBezTo>
                  <a:pt x="2763753" y="4514583"/>
                  <a:pt x="2765948" y="4523366"/>
                  <a:pt x="2765948" y="4529954"/>
                </a:cubicBezTo>
                <a:cubicBezTo>
                  <a:pt x="2765948" y="4538737"/>
                  <a:pt x="2768143" y="4547520"/>
                  <a:pt x="2757168" y="4545324"/>
                </a:cubicBezTo>
                <a:cubicBezTo>
                  <a:pt x="2748388" y="4545324"/>
                  <a:pt x="2743998" y="4538737"/>
                  <a:pt x="2741803" y="4532150"/>
                </a:cubicBezTo>
                <a:cubicBezTo>
                  <a:pt x="2737413" y="4527758"/>
                  <a:pt x="2741803" y="4521171"/>
                  <a:pt x="2739608" y="4516779"/>
                </a:cubicBezTo>
                <a:cubicBezTo>
                  <a:pt x="2735218" y="4499213"/>
                  <a:pt x="2750583" y="4490430"/>
                  <a:pt x="2750583" y="4475059"/>
                </a:cubicBezTo>
                <a:cubicBezTo>
                  <a:pt x="2748388" y="4464080"/>
                  <a:pt x="2743998" y="4448710"/>
                  <a:pt x="2754973" y="4437731"/>
                </a:cubicBezTo>
                <a:cubicBezTo>
                  <a:pt x="2761558" y="4431143"/>
                  <a:pt x="2757168" y="4422360"/>
                  <a:pt x="2757168" y="4413577"/>
                </a:cubicBezTo>
                <a:cubicBezTo>
                  <a:pt x="2759363" y="4396011"/>
                  <a:pt x="2754973" y="4376249"/>
                  <a:pt x="2759363" y="4360878"/>
                </a:cubicBezTo>
                <a:cubicBezTo>
                  <a:pt x="2765948" y="4334529"/>
                  <a:pt x="2757168" y="4316963"/>
                  <a:pt x="2737413" y="4301592"/>
                </a:cubicBezTo>
                <a:cubicBezTo>
                  <a:pt x="2715463" y="4305984"/>
                  <a:pt x="2728633" y="4332333"/>
                  <a:pt x="2713268" y="4341116"/>
                </a:cubicBezTo>
                <a:cubicBezTo>
                  <a:pt x="2715463" y="4376249"/>
                  <a:pt x="2695708" y="4404794"/>
                  <a:pt x="2695708" y="4439927"/>
                </a:cubicBezTo>
                <a:cubicBezTo>
                  <a:pt x="2695708" y="4459689"/>
                  <a:pt x="2680343" y="4477255"/>
                  <a:pt x="2678148" y="4497017"/>
                </a:cubicBezTo>
                <a:cubicBezTo>
                  <a:pt x="2675953" y="4505800"/>
                  <a:pt x="2664978" y="4503604"/>
                  <a:pt x="2658393" y="4501409"/>
                </a:cubicBezTo>
                <a:cubicBezTo>
                  <a:pt x="2651808" y="4501409"/>
                  <a:pt x="2651808" y="4492625"/>
                  <a:pt x="2654003" y="4488234"/>
                </a:cubicBezTo>
                <a:cubicBezTo>
                  <a:pt x="2669368" y="4457493"/>
                  <a:pt x="2667173" y="4420165"/>
                  <a:pt x="2678148" y="4389424"/>
                </a:cubicBezTo>
                <a:cubicBezTo>
                  <a:pt x="2682538" y="4378445"/>
                  <a:pt x="2682538" y="4367466"/>
                  <a:pt x="2686928" y="4356487"/>
                </a:cubicBezTo>
                <a:cubicBezTo>
                  <a:pt x="2693513" y="4338920"/>
                  <a:pt x="2680343" y="4319158"/>
                  <a:pt x="2673758" y="4301592"/>
                </a:cubicBezTo>
                <a:cubicBezTo>
                  <a:pt x="2667173" y="4281830"/>
                  <a:pt x="2664978" y="4259872"/>
                  <a:pt x="2671563" y="4242306"/>
                </a:cubicBezTo>
                <a:cubicBezTo>
                  <a:pt x="2680343" y="4224740"/>
                  <a:pt x="2673758" y="4211565"/>
                  <a:pt x="2671563" y="4196194"/>
                </a:cubicBezTo>
                <a:cubicBezTo>
                  <a:pt x="2667173" y="4174236"/>
                  <a:pt x="2656198" y="4158866"/>
                  <a:pt x="2645223" y="4141300"/>
                </a:cubicBezTo>
                <a:cubicBezTo>
                  <a:pt x="2640833" y="4130321"/>
                  <a:pt x="2632053" y="4121538"/>
                  <a:pt x="2616688" y="4132516"/>
                </a:cubicBezTo>
                <a:cubicBezTo>
                  <a:pt x="2605713" y="4139104"/>
                  <a:pt x="2590348" y="4134712"/>
                  <a:pt x="2583763" y="4121538"/>
                </a:cubicBezTo>
                <a:cubicBezTo>
                  <a:pt x="2570593" y="4101775"/>
                  <a:pt x="2550838" y="4103971"/>
                  <a:pt x="2533278" y="4108363"/>
                </a:cubicBezTo>
                <a:cubicBezTo>
                  <a:pt x="2502548" y="4117146"/>
                  <a:pt x="2474013" y="4123733"/>
                  <a:pt x="2441088" y="4125929"/>
                </a:cubicBezTo>
                <a:cubicBezTo>
                  <a:pt x="2427918" y="4125929"/>
                  <a:pt x="2414748" y="4119342"/>
                  <a:pt x="2401578" y="4114950"/>
                </a:cubicBezTo>
                <a:cubicBezTo>
                  <a:pt x="2357679" y="4092992"/>
                  <a:pt x="2326949" y="4057860"/>
                  <a:pt x="2300609" y="4018336"/>
                </a:cubicBezTo>
                <a:cubicBezTo>
                  <a:pt x="2276464" y="3981007"/>
                  <a:pt x="2254514" y="3943679"/>
                  <a:pt x="2234759" y="3904155"/>
                </a:cubicBezTo>
                <a:cubicBezTo>
                  <a:pt x="2221589" y="3877805"/>
                  <a:pt x="2199639" y="3851456"/>
                  <a:pt x="2190859" y="3822911"/>
                </a:cubicBezTo>
                <a:cubicBezTo>
                  <a:pt x="2177689" y="3785582"/>
                  <a:pt x="2151349" y="3772408"/>
                  <a:pt x="2118424" y="3761429"/>
                </a:cubicBezTo>
                <a:cubicBezTo>
                  <a:pt x="2094279" y="3754841"/>
                  <a:pt x="2092084" y="3752645"/>
                  <a:pt x="2083304" y="3772408"/>
                </a:cubicBezTo>
                <a:cubicBezTo>
                  <a:pt x="2076719" y="3781191"/>
                  <a:pt x="2074524" y="3789974"/>
                  <a:pt x="2063549" y="3789974"/>
                </a:cubicBezTo>
                <a:cubicBezTo>
                  <a:pt x="2048184" y="3789974"/>
                  <a:pt x="2035014" y="3792170"/>
                  <a:pt x="2021844" y="3781191"/>
                </a:cubicBezTo>
                <a:lnTo>
                  <a:pt x="2008717" y="3760713"/>
                </a:lnTo>
                <a:lnTo>
                  <a:pt x="1923143" y="3846286"/>
                </a:lnTo>
                <a:lnTo>
                  <a:pt x="1859631" y="3782774"/>
                </a:lnTo>
                <a:lnTo>
                  <a:pt x="1853652" y="3782563"/>
                </a:lnTo>
                <a:cubicBezTo>
                  <a:pt x="1846793" y="3784485"/>
                  <a:pt x="1840757" y="3788876"/>
                  <a:pt x="1835269" y="3796561"/>
                </a:cubicBezTo>
                <a:cubicBezTo>
                  <a:pt x="1822099" y="3814127"/>
                  <a:pt x="1797954" y="3825106"/>
                  <a:pt x="1791369" y="3849260"/>
                </a:cubicBezTo>
                <a:cubicBezTo>
                  <a:pt x="1776004" y="3849260"/>
                  <a:pt x="1771614" y="3866826"/>
                  <a:pt x="1760639" y="3869022"/>
                </a:cubicBezTo>
                <a:cubicBezTo>
                  <a:pt x="1738689" y="3873414"/>
                  <a:pt x="1740884" y="3888784"/>
                  <a:pt x="1738689" y="3904155"/>
                </a:cubicBezTo>
                <a:cubicBezTo>
                  <a:pt x="1738689" y="3917329"/>
                  <a:pt x="1745274" y="3932700"/>
                  <a:pt x="1732104" y="3945875"/>
                </a:cubicBezTo>
                <a:cubicBezTo>
                  <a:pt x="1727714" y="3948070"/>
                  <a:pt x="1725519" y="3961245"/>
                  <a:pt x="1740884" y="3967833"/>
                </a:cubicBezTo>
                <a:cubicBezTo>
                  <a:pt x="1762834" y="3978811"/>
                  <a:pt x="1756249" y="4005161"/>
                  <a:pt x="1756249" y="4024923"/>
                </a:cubicBezTo>
                <a:cubicBezTo>
                  <a:pt x="1734299" y="4022727"/>
                  <a:pt x="1725519" y="4007357"/>
                  <a:pt x="1723324" y="3987595"/>
                </a:cubicBezTo>
                <a:cubicBezTo>
                  <a:pt x="1721129" y="3974420"/>
                  <a:pt x="1714544" y="3967833"/>
                  <a:pt x="1701374" y="3965637"/>
                </a:cubicBezTo>
                <a:cubicBezTo>
                  <a:pt x="1696984" y="3965637"/>
                  <a:pt x="1692594" y="3965637"/>
                  <a:pt x="1688204" y="3963441"/>
                </a:cubicBezTo>
                <a:cubicBezTo>
                  <a:pt x="1675034" y="3950266"/>
                  <a:pt x="1661864" y="3930504"/>
                  <a:pt x="1644304" y="3923917"/>
                </a:cubicBezTo>
                <a:cubicBezTo>
                  <a:pt x="1628939" y="3917329"/>
                  <a:pt x="1609184" y="3917329"/>
                  <a:pt x="1593819" y="3906350"/>
                </a:cubicBezTo>
                <a:cubicBezTo>
                  <a:pt x="1587234" y="3901959"/>
                  <a:pt x="1576259" y="3897567"/>
                  <a:pt x="1571869" y="3888784"/>
                </a:cubicBezTo>
                <a:cubicBezTo>
                  <a:pt x="1545529" y="3860239"/>
                  <a:pt x="1508214" y="3842673"/>
                  <a:pt x="1484069" y="3811932"/>
                </a:cubicBezTo>
                <a:cubicBezTo>
                  <a:pt x="1479679" y="3807540"/>
                  <a:pt x="1473095" y="3805344"/>
                  <a:pt x="1468705" y="3811932"/>
                </a:cubicBezTo>
                <a:cubicBezTo>
                  <a:pt x="1466510" y="3814127"/>
                  <a:pt x="1466510" y="3818519"/>
                  <a:pt x="1468705" y="3822911"/>
                </a:cubicBezTo>
                <a:cubicBezTo>
                  <a:pt x="1490654" y="3862435"/>
                  <a:pt x="1514799" y="3901959"/>
                  <a:pt x="1549919" y="3928308"/>
                </a:cubicBezTo>
                <a:cubicBezTo>
                  <a:pt x="1560894" y="3937092"/>
                  <a:pt x="1565284" y="3941483"/>
                  <a:pt x="1563089" y="3952462"/>
                </a:cubicBezTo>
                <a:cubicBezTo>
                  <a:pt x="1563089" y="3965637"/>
                  <a:pt x="1547724" y="3981007"/>
                  <a:pt x="1536749" y="3983203"/>
                </a:cubicBezTo>
                <a:cubicBezTo>
                  <a:pt x="1523579" y="3985399"/>
                  <a:pt x="1512604" y="3978811"/>
                  <a:pt x="1512604" y="3967833"/>
                </a:cubicBezTo>
                <a:cubicBezTo>
                  <a:pt x="1510409" y="3954658"/>
                  <a:pt x="1495044" y="3961245"/>
                  <a:pt x="1495044" y="3952462"/>
                </a:cubicBezTo>
                <a:cubicBezTo>
                  <a:pt x="1495044" y="3941483"/>
                  <a:pt x="1486264" y="3939287"/>
                  <a:pt x="1481874" y="3932700"/>
                </a:cubicBezTo>
                <a:cubicBezTo>
                  <a:pt x="1464315" y="3912938"/>
                  <a:pt x="1451145" y="3893176"/>
                  <a:pt x="1448950" y="3866826"/>
                </a:cubicBezTo>
                <a:cubicBezTo>
                  <a:pt x="1448950" y="3847064"/>
                  <a:pt x="1429195" y="3838281"/>
                  <a:pt x="1427000" y="3818519"/>
                </a:cubicBezTo>
                <a:cubicBezTo>
                  <a:pt x="1427000" y="3787778"/>
                  <a:pt x="1400660" y="3768016"/>
                  <a:pt x="1394075" y="3739471"/>
                </a:cubicBezTo>
                <a:cubicBezTo>
                  <a:pt x="1385295" y="3704338"/>
                  <a:pt x="1367735" y="3671401"/>
                  <a:pt x="1361150" y="3634073"/>
                </a:cubicBezTo>
                <a:cubicBezTo>
                  <a:pt x="1358955" y="3618702"/>
                  <a:pt x="1347980" y="3612115"/>
                  <a:pt x="1334810" y="3605528"/>
                </a:cubicBezTo>
                <a:cubicBezTo>
                  <a:pt x="1326030" y="3603332"/>
                  <a:pt x="1317250" y="3596745"/>
                  <a:pt x="1317250" y="3587961"/>
                </a:cubicBezTo>
                <a:cubicBezTo>
                  <a:pt x="1319445" y="3570395"/>
                  <a:pt x="1304080" y="3563808"/>
                  <a:pt x="1295300" y="3552829"/>
                </a:cubicBezTo>
                <a:cubicBezTo>
                  <a:pt x="1277740" y="3592353"/>
                  <a:pt x="1271155" y="3634073"/>
                  <a:pt x="1273350" y="3671401"/>
                </a:cubicBezTo>
                <a:cubicBezTo>
                  <a:pt x="1273350" y="3688968"/>
                  <a:pt x="1286520" y="3693359"/>
                  <a:pt x="1293105" y="3704338"/>
                </a:cubicBezTo>
                <a:cubicBezTo>
                  <a:pt x="1304080" y="3721904"/>
                  <a:pt x="1310665" y="3737275"/>
                  <a:pt x="1308470" y="3759233"/>
                </a:cubicBezTo>
                <a:cubicBezTo>
                  <a:pt x="1308470" y="3772408"/>
                  <a:pt x="1308470" y="3783386"/>
                  <a:pt x="1308470" y="3800953"/>
                </a:cubicBezTo>
                <a:cubicBezTo>
                  <a:pt x="1286520" y="3792170"/>
                  <a:pt x="1264570" y="3789974"/>
                  <a:pt x="1262375" y="3759233"/>
                </a:cubicBezTo>
                <a:cubicBezTo>
                  <a:pt x="1262375" y="3746058"/>
                  <a:pt x="1249205" y="3724100"/>
                  <a:pt x="1233840" y="3721904"/>
                </a:cubicBezTo>
                <a:cubicBezTo>
                  <a:pt x="1216280" y="3719709"/>
                  <a:pt x="1218475" y="3706534"/>
                  <a:pt x="1216280" y="3699947"/>
                </a:cubicBezTo>
                <a:cubicBezTo>
                  <a:pt x="1211890" y="3682380"/>
                  <a:pt x="1205305" y="3662618"/>
                  <a:pt x="1194330" y="3649443"/>
                </a:cubicBezTo>
                <a:cubicBezTo>
                  <a:pt x="1181160" y="3634073"/>
                  <a:pt x="1189940" y="3614311"/>
                  <a:pt x="1178965" y="3596745"/>
                </a:cubicBezTo>
                <a:cubicBezTo>
                  <a:pt x="1172380" y="3587961"/>
                  <a:pt x="1172380" y="3576983"/>
                  <a:pt x="1157015" y="3570395"/>
                </a:cubicBezTo>
                <a:cubicBezTo>
                  <a:pt x="1137260" y="3561612"/>
                  <a:pt x="1128480" y="3544046"/>
                  <a:pt x="1135065" y="3519892"/>
                </a:cubicBezTo>
                <a:cubicBezTo>
                  <a:pt x="1146040" y="3517696"/>
                  <a:pt x="1159210" y="3519892"/>
                  <a:pt x="1167990" y="3515501"/>
                </a:cubicBezTo>
                <a:cubicBezTo>
                  <a:pt x="1178965" y="3506717"/>
                  <a:pt x="1185550" y="3493543"/>
                  <a:pt x="1185550" y="3478172"/>
                </a:cubicBezTo>
                <a:cubicBezTo>
                  <a:pt x="1185550" y="3467193"/>
                  <a:pt x="1198720" y="3464997"/>
                  <a:pt x="1196525" y="3451823"/>
                </a:cubicBezTo>
                <a:cubicBezTo>
                  <a:pt x="1194330" y="3445235"/>
                  <a:pt x="1209695" y="3451823"/>
                  <a:pt x="1211890" y="3443040"/>
                </a:cubicBezTo>
                <a:cubicBezTo>
                  <a:pt x="1211890" y="3440844"/>
                  <a:pt x="1200915" y="3440844"/>
                  <a:pt x="1196525" y="3436452"/>
                </a:cubicBezTo>
                <a:cubicBezTo>
                  <a:pt x="1192135" y="3429865"/>
                  <a:pt x="1189940" y="3423277"/>
                  <a:pt x="1185550" y="3414494"/>
                </a:cubicBezTo>
                <a:cubicBezTo>
                  <a:pt x="1183355" y="3403515"/>
                  <a:pt x="1187745" y="3396928"/>
                  <a:pt x="1200915" y="3394732"/>
                </a:cubicBezTo>
                <a:cubicBezTo>
                  <a:pt x="1227255" y="3392536"/>
                  <a:pt x="1236035" y="3383753"/>
                  <a:pt x="1238230" y="3355208"/>
                </a:cubicBezTo>
                <a:cubicBezTo>
                  <a:pt x="1238230" y="3346425"/>
                  <a:pt x="1253595" y="3344229"/>
                  <a:pt x="1242620" y="3333250"/>
                </a:cubicBezTo>
                <a:cubicBezTo>
                  <a:pt x="1211890" y="3342033"/>
                  <a:pt x="1194330" y="3368383"/>
                  <a:pt x="1167990" y="3383753"/>
                </a:cubicBezTo>
                <a:cubicBezTo>
                  <a:pt x="1163600" y="3385949"/>
                  <a:pt x="1161405" y="3390341"/>
                  <a:pt x="1159210" y="3392536"/>
                </a:cubicBezTo>
                <a:cubicBezTo>
                  <a:pt x="1152625" y="3396928"/>
                  <a:pt x="1148235" y="3396928"/>
                  <a:pt x="1143845" y="3392536"/>
                </a:cubicBezTo>
                <a:cubicBezTo>
                  <a:pt x="1141650" y="3388145"/>
                  <a:pt x="1141650" y="3383753"/>
                  <a:pt x="1143845" y="3379362"/>
                </a:cubicBezTo>
                <a:cubicBezTo>
                  <a:pt x="1159210" y="3366187"/>
                  <a:pt x="1172380" y="3348621"/>
                  <a:pt x="1187745" y="3337642"/>
                </a:cubicBezTo>
                <a:cubicBezTo>
                  <a:pt x="1209695" y="3322271"/>
                  <a:pt x="1207500" y="3300313"/>
                  <a:pt x="1203110" y="3282747"/>
                </a:cubicBezTo>
                <a:cubicBezTo>
                  <a:pt x="1198720" y="3269572"/>
                  <a:pt x="1196525" y="3249810"/>
                  <a:pt x="1174575" y="3245419"/>
                </a:cubicBezTo>
                <a:cubicBezTo>
                  <a:pt x="1163600" y="3243223"/>
                  <a:pt x="1152625" y="3234440"/>
                  <a:pt x="1141650" y="3227853"/>
                </a:cubicBezTo>
                <a:cubicBezTo>
                  <a:pt x="1110920" y="3210286"/>
                  <a:pt x="1099945" y="3183937"/>
                  <a:pt x="1110920" y="3151000"/>
                </a:cubicBezTo>
                <a:cubicBezTo>
                  <a:pt x="1119700" y="3124651"/>
                  <a:pt x="1126285" y="3100497"/>
                  <a:pt x="1108725" y="3074148"/>
                </a:cubicBezTo>
                <a:cubicBezTo>
                  <a:pt x="1097750" y="3060973"/>
                  <a:pt x="1082385" y="3036819"/>
                  <a:pt x="1067020" y="3025840"/>
                </a:cubicBezTo>
                <a:cubicBezTo>
                  <a:pt x="1053850" y="3014861"/>
                  <a:pt x="1045070" y="2997295"/>
                  <a:pt x="1025315" y="2990708"/>
                </a:cubicBezTo>
                <a:cubicBezTo>
                  <a:pt x="1018730" y="2988512"/>
                  <a:pt x="1018730" y="2981924"/>
                  <a:pt x="1018730" y="2977533"/>
                </a:cubicBezTo>
                <a:lnTo>
                  <a:pt x="1022125" y="2945268"/>
                </a:lnTo>
                <a:lnTo>
                  <a:pt x="0" y="19231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17439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009B150-532D-45FE-A6D6-8A190897518A}"/>
              </a:ext>
            </a:extLst>
          </p:cNvPr>
          <p:cNvSpPr>
            <a:spLocks noGrp="1"/>
          </p:cNvSpPr>
          <p:nvPr userDrawn="1">
            <p:ph type="pic" idx="1" hasCustomPrompt="1"/>
          </p:nvPr>
        </p:nvSpPr>
        <p:spPr>
          <a:xfrm>
            <a:off x="0" y="0"/>
            <a:ext cx="7865615" cy="6858000"/>
          </a:xfrm>
          <a:custGeom>
            <a:avLst/>
            <a:gdLst>
              <a:gd name="connsiteX0" fmla="*/ 0 w 7865615"/>
              <a:gd name="connsiteY0" fmla="*/ 0 h 6858000"/>
              <a:gd name="connsiteX1" fmla="*/ 2246577 w 7865615"/>
              <a:gd name="connsiteY1" fmla="*/ 0 h 6858000"/>
              <a:gd name="connsiteX2" fmla="*/ 3408550 w 7865615"/>
              <a:gd name="connsiteY2" fmla="*/ 0 h 6858000"/>
              <a:gd name="connsiteX3" fmla="*/ 4510701 w 7865615"/>
              <a:gd name="connsiteY3" fmla="*/ 0 h 6858000"/>
              <a:gd name="connsiteX4" fmla="*/ 7804883 w 7865615"/>
              <a:gd name="connsiteY4" fmla="*/ 3294183 h 6858000"/>
              <a:gd name="connsiteX5" fmla="*/ 7804883 w 7865615"/>
              <a:gd name="connsiteY5" fmla="*/ 3587426 h 6858000"/>
              <a:gd name="connsiteX6" fmla="*/ 4534309 w 7865615"/>
              <a:gd name="connsiteY6" fmla="*/ 6858000 h 6858000"/>
              <a:gd name="connsiteX7" fmla="*/ 3384942 w 7865615"/>
              <a:gd name="connsiteY7" fmla="*/ 6858000 h 6858000"/>
              <a:gd name="connsiteX8" fmla="*/ 653352 w 7865615"/>
              <a:gd name="connsiteY8" fmla="*/ 6858000 h 6858000"/>
              <a:gd name="connsiteX9" fmla="*/ 0 w 7865615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65615" h="6858000">
                <a:moveTo>
                  <a:pt x="0" y="0"/>
                </a:moveTo>
                <a:lnTo>
                  <a:pt x="2246577" y="0"/>
                </a:lnTo>
                <a:lnTo>
                  <a:pt x="3408550" y="0"/>
                </a:lnTo>
                <a:lnTo>
                  <a:pt x="4510701" y="0"/>
                </a:lnTo>
                <a:lnTo>
                  <a:pt x="7804883" y="3294183"/>
                </a:lnTo>
                <a:cubicBezTo>
                  <a:pt x="7885860" y="3375159"/>
                  <a:pt x="7885860" y="3506449"/>
                  <a:pt x="7804883" y="3587426"/>
                </a:cubicBezTo>
                <a:lnTo>
                  <a:pt x="4534309" y="6858000"/>
                </a:lnTo>
                <a:lnTo>
                  <a:pt x="3384942" y="6858000"/>
                </a:lnTo>
                <a:lnTo>
                  <a:pt x="6533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B3E2BDC-790D-4A9E-9558-CA4C10A1FB05}"/>
              </a:ext>
            </a:extLst>
          </p:cNvPr>
          <p:cNvSpPr>
            <a:spLocks noGrp="1"/>
          </p:cNvSpPr>
          <p:nvPr userDrawn="1"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B6F2E21-3216-4F90-A6E2-E51A550D522D}"/>
              </a:ext>
            </a:extLst>
          </p:cNvPr>
          <p:cNvSpPr>
            <a:spLocks noGrp="1"/>
          </p:cNvSpPr>
          <p:nvPr userDrawn="1"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228B4EE-0DCA-498B-BE6D-C126351A4694}"/>
              </a:ext>
            </a:extLst>
          </p:cNvPr>
          <p:cNvSpPr>
            <a:spLocks noGrp="1"/>
          </p:cNvSpPr>
          <p:nvPr userDrawn="1"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1759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7E74B4-22C6-4BCA-8832-66A46F494BC9}"/>
              </a:ext>
            </a:extLst>
          </p:cNvPr>
          <p:cNvSpPr/>
          <p:nvPr userDrawn="1"/>
        </p:nvSpPr>
        <p:spPr>
          <a:xfrm>
            <a:off x="405848" y="6372225"/>
            <a:ext cx="11380304" cy="3470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37DC34-CBCD-4E73-89FA-8B6D1D79AF20}"/>
              </a:ext>
            </a:extLst>
          </p:cNvPr>
          <p:cNvSpPr/>
          <p:nvPr userDrawn="1"/>
        </p:nvSpPr>
        <p:spPr>
          <a:xfrm>
            <a:off x="7920798" y="6353175"/>
            <a:ext cx="3865354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COMPUTER REPAIR &amp; SUPPORT 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C6FA00E-E78B-4921-A599-440A95A27C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39509"/>
            <a:ext cx="11896726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331425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2FE957E-B654-4424-ACDA-8DED4BC6F6D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733116 h 6858000"/>
              <a:gd name="connsiteX3" fmla="*/ 11907421 w 12192000"/>
              <a:gd name="connsiteY3" fmla="*/ 754971 h 6858000"/>
              <a:gd name="connsiteX4" fmla="*/ 4835485 w 12192000"/>
              <a:gd name="connsiteY4" fmla="*/ 4225159 h 6858000"/>
              <a:gd name="connsiteX5" fmla="*/ 3131054 w 12192000"/>
              <a:gd name="connsiteY5" fmla="*/ 6545165 h 6858000"/>
              <a:gd name="connsiteX6" fmla="*/ 2967653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733116"/>
                </a:lnTo>
                <a:lnTo>
                  <a:pt x="11907421" y="754971"/>
                </a:lnTo>
                <a:cubicBezTo>
                  <a:pt x="9224455" y="1029960"/>
                  <a:pt x="6712117" y="2253165"/>
                  <a:pt x="4835485" y="4225159"/>
                </a:cubicBezTo>
                <a:cubicBezTo>
                  <a:pt x="4165259" y="4929443"/>
                  <a:pt x="3594441" y="5709981"/>
                  <a:pt x="3131054" y="6545165"/>
                </a:cubicBezTo>
                <a:lnTo>
                  <a:pt x="29676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lIns="1737360" tIns="2194560" anchor="t">
            <a:noAutofit/>
          </a:bodyPr>
          <a:lstStyle>
            <a:lvl1pPr marL="0" indent="0" algn="l"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75735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82358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892BE04D-7D92-4AC1-9A7B-9F84DF96E9F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334000" y="77076"/>
            <a:ext cx="6858000" cy="6780924"/>
          </a:xfrm>
          <a:custGeom>
            <a:avLst/>
            <a:gdLst>
              <a:gd name="connsiteX0" fmla="*/ 4899238 w 6858000"/>
              <a:gd name="connsiteY0" fmla="*/ 480718 h 6780924"/>
              <a:gd name="connsiteX1" fmla="*/ 5079238 w 6858000"/>
              <a:gd name="connsiteY1" fmla="*/ 660719 h 6780924"/>
              <a:gd name="connsiteX2" fmla="*/ 5079238 w 6858000"/>
              <a:gd name="connsiteY2" fmla="*/ 813109 h 6780924"/>
              <a:gd name="connsiteX3" fmla="*/ 4899238 w 6858000"/>
              <a:gd name="connsiteY3" fmla="*/ 993109 h 6780924"/>
              <a:gd name="connsiteX4" fmla="*/ 4719238 w 6858000"/>
              <a:gd name="connsiteY4" fmla="*/ 813109 h 6780924"/>
              <a:gd name="connsiteX5" fmla="*/ 4719238 w 6858000"/>
              <a:gd name="connsiteY5" fmla="*/ 660719 h 6780924"/>
              <a:gd name="connsiteX6" fmla="*/ 4899238 w 6858000"/>
              <a:gd name="connsiteY6" fmla="*/ 480718 h 6780924"/>
              <a:gd name="connsiteX7" fmla="*/ 4172418 w 6858000"/>
              <a:gd name="connsiteY7" fmla="*/ 49104 h 6780924"/>
              <a:gd name="connsiteX8" fmla="*/ 4352418 w 6858000"/>
              <a:gd name="connsiteY8" fmla="*/ 229104 h 6780924"/>
              <a:gd name="connsiteX9" fmla="*/ 4352418 w 6858000"/>
              <a:gd name="connsiteY9" fmla="*/ 958969 h 6780924"/>
              <a:gd name="connsiteX10" fmla="*/ 4355828 w 6858000"/>
              <a:gd name="connsiteY10" fmla="*/ 958280 h 6780924"/>
              <a:gd name="connsiteX11" fmla="*/ 4355828 w 6858000"/>
              <a:gd name="connsiteY11" fmla="*/ 910422 h 6780924"/>
              <a:gd name="connsiteX12" fmla="*/ 4535826 w 6858000"/>
              <a:gd name="connsiteY12" fmla="*/ 730422 h 6780924"/>
              <a:gd name="connsiteX13" fmla="*/ 4715828 w 6858000"/>
              <a:gd name="connsiteY13" fmla="*/ 910422 h 6780924"/>
              <a:gd name="connsiteX14" fmla="*/ 4715828 w 6858000"/>
              <a:gd name="connsiteY14" fmla="*/ 1581340 h 6780924"/>
              <a:gd name="connsiteX15" fmla="*/ 4720198 w 6858000"/>
              <a:gd name="connsiteY15" fmla="*/ 1582222 h 6780924"/>
              <a:gd name="connsiteX16" fmla="*/ 4722896 w 6858000"/>
              <a:gd name="connsiteY16" fmla="*/ 1555465 h 6780924"/>
              <a:gd name="connsiteX17" fmla="*/ 4899238 w 6858000"/>
              <a:gd name="connsiteY17" fmla="*/ 1411741 h 6780924"/>
              <a:gd name="connsiteX18" fmla="*/ 5075580 w 6858000"/>
              <a:gd name="connsiteY18" fmla="*/ 1555465 h 6780924"/>
              <a:gd name="connsiteX19" fmla="*/ 5078522 w 6858000"/>
              <a:gd name="connsiteY19" fmla="*/ 1584654 h 6780924"/>
              <a:gd name="connsiteX20" fmla="*/ 5082646 w 6858000"/>
              <a:gd name="connsiteY20" fmla="*/ 1583821 h 6780924"/>
              <a:gd name="connsiteX21" fmla="*/ 5082646 w 6858000"/>
              <a:gd name="connsiteY21" fmla="*/ 1244357 h 6780924"/>
              <a:gd name="connsiteX22" fmla="*/ 5262646 w 6858000"/>
              <a:gd name="connsiteY22" fmla="*/ 1064357 h 6780924"/>
              <a:gd name="connsiteX23" fmla="*/ 5442646 w 6858000"/>
              <a:gd name="connsiteY23" fmla="*/ 1244357 h 6780924"/>
              <a:gd name="connsiteX24" fmla="*/ 5442646 w 6858000"/>
              <a:gd name="connsiteY24" fmla="*/ 1916269 h 6780924"/>
              <a:gd name="connsiteX25" fmla="*/ 5448480 w 6858000"/>
              <a:gd name="connsiteY25" fmla="*/ 1915093 h 6780924"/>
              <a:gd name="connsiteX26" fmla="*/ 5449714 w 6858000"/>
              <a:gd name="connsiteY26" fmla="*/ 1902847 h 6780924"/>
              <a:gd name="connsiteX27" fmla="*/ 5626056 w 6858000"/>
              <a:gd name="connsiteY27" fmla="*/ 1759123 h 6780924"/>
              <a:gd name="connsiteX28" fmla="*/ 5791912 w 6858000"/>
              <a:gd name="connsiteY28" fmla="*/ 1869059 h 6780924"/>
              <a:gd name="connsiteX29" fmla="*/ 5800744 w 6858000"/>
              <a:gd name="connsiteY29" fmla="*/ 1897511 h 6780924"/>
              <a:gd name="connsiteX30" fmla="*/ 5800744 w 6858000"/>
              <a:gd name="connsiteY30" fmla="*/ 1457324 h 6780924"/>
              <a:gd name="connsiteX31" fmla="*/ 5981718 w 6858000"/>
              <a:gd name="connsiteY31" fmla="*/ 1276349 h 6780924"/>
              <a:gd name="connsiteX32" fmla="*/ 6159016 w 6858000"/>
              <a:gd name="connsiteY32" fmla="*/ 1420851 h 6780924"/>
              <a:gd name="connsiteX33" fmla="*/ 6162690 w 6858000"/>
              <a:gd name="connsiteY33" fmla="*/ 1457285 h 6780924"/>
              <a:gd name="connsiteX34" fmla="*/ 6162690 w 6858000"/>
              <a:gd name="connsiteY34" fmla="*/ 1132146 h 6780924"/>
              <a:gd name="connsiteX35" fmla="*/ 6343664 w 6858000"/>
              <a:gd name="connsiteY35" fmla="*/ 951170 h 6780924"/>
              <a:gd name="connsiteX36" fmla="*/ 6524640 w 6858000"/>
              <a:gd name="connsiteY36" fmla="*/ 1132146 h 6780924"/>
              <a:gd name="connsiteX37" fmla="*/ 6524640 w 6858000"/>
              <a:gd name="connsiteY37" fmla="*/ 1636217 h 6780924"/>
              <a:gd name="connsiteX38" fmla="*/ 6526784 w 6858000"/>
              <a:gd name="connsiteY38" fmla="*/ 1614950 h 6780924"/>
              <a:gd name="connsiteX39" fmla="*/ 6703126 w 6858000"/>
              <a:gd name="connsiteY39" fmla="*/ 1471226 h 6780924"/>
              <a:gd name="connsiteX40" fmla="*/ 6830404 w 6858000"/>
              <a:gd name="connsiteY40" fmla="*/ 1523946 h 6780924"/>
              <a:gd name="connsiteX41" fmla="*/ 6857998 w 6858000"/>
              <a:gd name="connsiteY41" fmla="*/ 1564874 h 6780924"/>
              <a:gd name="connsiteX42" fmla="*/ 6857998 w 6858000"/>
              <a:gd name="connsiteY42" fmla="*/ 4674715 h 6780924"/>
              <a:gd name="connsiteX43" fmla="*/ 6858000 w 6858000"/>
              <a:gd name="connsiteY43" fmla="*/ 4674715 h 6780924"/>
              <a:gd name="connsiteX44" fmla="*/ 6858000 w 6858000"/>
              <a:gd name="connsiteY44" fmla="*/ 4842542 h 6780924"/>
              <a:gd name="connsiteX45" fmla="*/ 6678000 w 6858000"/>
              <a:gd name="connsiteY45" fmla="*/ 5022542 h 6780924"/>
              <a:gd name="connsiteX46" fmla="*/ 6512145 w 6858000"/>
              <a:gd name="connsiteY46" fmla="*/ 4912606 h 6780924"/>
              <a:gd name="connsiteX47" fmla="*/ 6502414 w 6858000"/>
              <a:gd name="connsiteY47" fmla="*/ 4864407 h 6780924"/>
              <a:gd name="connsiteX48" fmla="*/ 6502414 w 6858000"/>
              <a:gd name="connsiteY48" fmla="*/ 5285377 h 6780924"/>
              <a:gd name="connsiteX49" fmla="*/ 6322414 w 6858000"/>
              <a:gd name="connsiteY49" fmla="*/ 5465377 h 6780924"/>
              <a:gd name="connsiteX50" fmla="*/ 6146071 w 6858000"/>
              <a:gd name="connsiteY50" fmla="*/ 5321653 h 6780924"/>
              <a:gd name="connsiteX51" fmla="*/ 6143463 w 6858000"/>
              <a:gd name="connsiteY51" fmla="*/ 5295783 h 6780924"/>
              <a:gd name="connsiteX52" fmla="*/ 6143463 w 6858000"/>
              <a:gd name="connsiteY52" fmla="*/ 6254957 h 6780924"/>
              <a:gd name="connsiteX53" fmla="*/ 5962488 w 6858000"/>
              <a:gd name="connsiteY53" fmla="*/ 6435932 h 6780924"/>
              <a:gd name="connsiteX54" fmla="*/ 5795735 w 6858000"/>
              <a:gd name="connsiteY54" fmla="*/ 6325401 h 6780924"/>
              <a:gd name="connsiteX55" fmla="*/ 5795551 w 6858000"/>
              <a:gd name="connsiteY55" fmla="*/ 6324808 h 6780924"/>
              <a:gd name="connsiteX56" fmla="*/ 5795456 w 6858000"/>
              <a:gd name="connsiteY56" fmla="*/ 6324667 h 6780924"/>
              <a:gd name="connsiteX57" fmla="*/ 5781311 w 6858000"/>
              <a:gd name="connsiteY57" fmla="*/ 6254603 h 6780924"/>
              <a:gd name="connsiteX58" fmla="*/ 5781311 w 6858000"/>
              <a:gd name="connsiteY58" fmla="*/ 6006221 h 6780924"/>
              <a:gd name="connsiteX59" fmla="*/ 5781513 w 6858000"/>
              <a:gd name="connsiteY59" fmla="*/ 6004217 h 6780924"/>
              <a:gd name="connsiteX60" fmla="*/ 5781513 w 6858000"/>
              <a:gd name="connsiteY60" fmla="*/ 5761749 h 6780924"/>
              <a:gd name="connsiteX61" fmla="*/ 5780208 w 6858000"/>
              <a:gd name="connsiteY61" fmla="*/ 5761749 h 6780924"/>
              <a:gd name="connsiteX62" fmla="*/ 5780208 w 6858000"/>
              <a:gd name="connsiteY62" fmla="*/ 5773159 h 6780924"/>
              <a:gd name="connsiteX63" fmla="*/ 5600208 w 6858000"/>
              <a:gd name="connsiteY63" fmla="*/ 5953159 h 6780924"/>
              <a:gd name="connsiteX64" fmla="*/ 5420208 w 6858000"/>
              <a:gd name="connsiteY64" fmla="*/ 5773159 h 6780924"/>
              <a:gd name="connsiteX65" fmla="*/ 5420208 w 6858000"/>
              <a:gd name="connsiteY65" fmla="*/ 5761749 h 6780924"/>
              <a:gd name="connsiteX66" fmla="*/ 5419105 w 6858000"/>
              <a:gd name="connsiteY66" fmla="*/ 5761749 h 6780924"/>
              <a:gd name="connsiteX67" fmla="*/ 5419105 w 6858000"/>
              <a:gd name="connsiteY67" fmla="*/ 6780924 h 6780924"/>
              <a:gd name="connsiteX68" fmla="*/ 5229225 w 6858000"/>
              <a:gd name="connsiteY68" fmla="*/ 6780924 h 6780924"/>
              <a:gd name="connsiteX69" fmla="*/ 5059105 w 6858000"/>
              <a:gd name="connsiteY69" fmla="*/ 6780924 h 6780924"/>
              <a:gd name="connsiteX70" fmla="*/ 5009857 w 6858000"/>
              <a:gd name="connsiteY70" fmla="*/ 6780924 h 6780924"/>
              <a:gd name="connsiteX71" fmla="*/ 4857750 w 6858000"/>
              <a:gd name="connsiteY71" fmla="*/ 6780924 h 6780924"/>
              <a:gd name="connsiteX72" fmla="*/ 4746147 w 6858000"/>
              <a:gd name="connsiteY72" fmla="*/ 6780924 h 6780924"/>
              <a:gd name="connsiteX73" fmla="*/ 4712147 w 6858000"/>
              <a:gd name="connsiteY73" fmla="*/ 6730496 h 6780924"/>
              <a:gd name="connsiteX74" fmla="*/ 4698002 w 6858000"/>
              <a:gd name="connsiteY74" fmla="*/ 6660431 h 6780924"/>
              <a:gd name="connsiteX75" fmla="*/ 4698002 w 6858000"/>
              <a:gd name="connsiteY75" fmla="*/ 5925639 h 6780924"/>
              <a:gd name="connsiteX76" fmla="*/ 4686136 w 6858000"/>
              <a:gd name="connsiteY76" fmla="*/ 5928313 h 6780924"/>
              <a:gd name="connsiteX77" fmla="*/ 4686136 w 6858000"/>
              <a:gd name="connsiteY77" fmla="*/ 6026357 h 6780924"/>
              <a:gd name="connsiteX78" fmla="*/ 4505161 w 6858000"/>
              <a:gd name="connsiteY78" fmla="*/ 6207332 h 6780924"/>
              <a:gd name="connsiteX79" fmla="*/ 4324186 w 6858000"/>
              <a:gd name="connsiteY79" fmla="*/ 6026357 h 6780924"/>
              <a:gd name="connsiteX80" fmla="*/ 4324186 w 6858000"/>
              <a:gd name="connsiteY80" fmla="*/ 6003902 h 6780924"/>
              <a:gd name="connsiteX81" fmla="*/ 4308074 w 6858000"/>
              <a:gd name="connsiteY81" fmla="*/ 6005915 h 6780924"/>
              <a:gd name="connsiteX82" fmla="*/ 4308074 w 6858000"/>
              <a:gd name="connsiteY82" fmla="*/ 6780924 h 6780924"/>
              <a:gd name="connsiteX83" fmla="*/ 3948076 w 6858000"/>
              <a:gd name="connsiteY83" fmla="*/ 6780924 h 6780924"/>
              <a:gd name="connsiteX84" fmla="*/ 3948076 w 6858000"/>
              <a:gd name="connsiteY84" fmla="*/ 6542799 h 6780924"/>
              <a:gd name="connsiteX85" fmla="*/ 3944666 w 6858000"/>
              <a:gd name="connsiteY85" fmla="*/ 6542799 h 6780924"/>
              <a:gd name="connsiteX86" fmla="*/ 3944666 w 6858000"/>
              <a:gd name="connsiteY86" fmla="*/ 6555998 h 6780924"/>
              <a:gd name="connsiteX87" fmla="*/ 3764666 w 6858000"/>
              <a:gd name="connsiteY87" fmla="*/ 6735998 h 6780924"/>
              <a:gd name="connsiteX88" fmla="*/ 3584666 w 6858000"/>
              <a:gd name="connsiteY88" fmla="*/ 6555998 h 6780924"/>
              <a:gd name="connsiteX89" fmla="*/ 3584666 w 6858000"/>
              <a:gd name="connsiteY89" fmla="*/ 6542799 h 6780924"/>
              <a:gd name="connsiteX90" fmla="*/ 3581256 w 6858000"/>
              <a:gd name="connsiteY90" fmla="*/ 6542799 h 6780924"/>
              <a:gd name="connsiteX91" fmla="*/ 3581256 w 6858000"/>
              <a:gd name="connsiteY91" fmla="*/ 6779446 h 6780924"/>
              <a:gd name="connsiteX92" fmla="*/ 3581107 w 6858000"/>
              <a:gd name="connsiteY92" fmla="*/ 6780924 h 6780924"/>
              <a:gd name="connsiteX93" fmla="*/ 3221405 w 6858000"/>
              <a:gd name="connsiteY93" fmla="*/ 6780924 h 6780924"/>
              <a:gd name="connsiteX94" fmla="*/ 3221256 w 6858000"/>
              <a:gd name="connsiteY94" fmla="*/ 6779446 h 6780924"/>
              <a:gd name="connsiteX95" fmla="*/ 3221256 w 6858000"/>
              <a:gd name="connsiteY95" fmla="*/ 6753018 h 6780924"/>
              <a:gd name="connsiteX96" fmla="*/ 3217846 w 6858000"/>
              <a:gd name="connsiteY96" fmla="*/ 6753706 h 6780924"/>
              <a:gd name="connsiteX97" fmla="*/ 3217846 w 6858000"/>
              <a:gd name="connsiteY97" fmla="*/ 6780924 h 6780924"/>
              <a:gd name="connsiteX98" fmla="*/ 2857846 w 6858000"/>
              <a:gd name="connsiteY98" fmla="*/ 6780924 h 6780924"/>
              <a:gd name="connsiteX99" fmla="*/ 2857846 w 6858000"/>
              <a:gd name="connsiteY99" fmla="*/ 6753312 h 6780924"/>
              <a:gd name="connsiteX100" fmla="*/ 2854436 w 6858000"/>
              <a:gd name="connsiteY100" fmla="*/ 6754001 h 6780924"/>
              <a:gd name="connsiteX101" fmla="*/ 2854436 w 6858000"/>
              <a:gd name="connsiteY101" fmla="*/ 6780924 h 6780924"/>
              <a:gd name="connsiteX102" fmla="*/ 2494436 w 6858000"/>
              <a:gd name="connsiteY102" fmla="*/ 6780924 h 6780924"/>
              <a:gd name="connsiteX103" fmla="*/ 2494436 w 6858000"/>
              <a:gd name="connsiteY103" fmla="*/ 6130942 h 6780924"/>
              <a:gd name="connsiteX104" fmla="*/ 2490066 w 6858000"/>
              <a:gd name="connsiteY104" fmla="*/ 6130059 h 6780924"/>
              <a:gd name="connsiteX105" fmla="*/ 2487368 w 6858000"/>
              <a:gd name="connsiteY105" fmla="*/ 6156817 h 6780924"/>
              <a:gd name="connsiteX106" fmla="*/ 2311026 w 6858000"/>
              <a:gd name="connsiteY106" fmla="*/ 6300541 h 6780924"/>
              <a:gd name="connsiteX107" fmla="*/ 2134684 w 6858000"/>
              <a:gd name="connsiteY107" fmla="*/ 6156817 h 6780924"/>
              <a:gd name="connsiteX108" fmla="*/ 2131742 w 6858000"/>
              <a:gd name="connsiteY108" fmla="*/ 6127628 h 6780924"/>
              <a:gd name="connsiteX109" fmla="*/ 2127618 w 6858000"/>
              <a:gd name="connsiteY109" fmla="*/ 6128461 h 6780924"/>
              <a:gd name="connsiteX110" fmla="*/ 2127618 w 6858000"/>
              <a:gd name="connsiteY110" fmla="*/ 6467924 h 6780924"/>
              <a:gd name="connsiteX111" fmla="*/ 1947618 w 6858000"/>
              <a:gd name="connsiteY111" fmla="*/ 6647924 h 6780924"/>
              <a:gd name="connsiteX112" fmla="*/ 1767618 w 6858000"/>
              <a:gd name="connsiteY112" fmla="*/ 6467924 h 6780924"/>
              <a:gd name="connsiteX113" fmla="*/ 1767618 w 6858000"/>
              <a:gd name="connsiteY113" fmla="*/ 5796012 h 6780924"/>
              <a:gd name="connsiteX114" fmla="*/ 1761784 w 6858000"/>
              <a:gd name="connsiteY114" fmla="*/ 5797189 h 6780924"/>
              <a:gd name="connsiteX115" fmla="*/ 1760550 w 6858000"/>
              <a:gd name="connsiteY115" fmla="*/ 5809435 h 6780924"/>
              <a:gd name="connsiteX116" fmla="*/ 1584208 w 6858000"/>
              <a:gd name="connsiteY116" fmla="*/ 5953159 h 6780924"/>
              <a:gd name="connsiteX117" fmla="*/ 1418352 w 6858000"/>
              <a:gd name="connsiteY117" fmla="*/ 5843223 h 6780924"/>
              <a:gd name="connsiteX118" fmla="*/ 1409520 w 6858000"/>
              <a:gd name="connsiteY118" fmla="*/ 5814770 h 6780924"/>
              <a:gd name="connsiteX119" fmla="*/ 1409520 w 6858000"/>
              <a:gd name="connsiteY119" fmla="*/ 6254958 h 6780924"/>
              <a:gd name="connsiteX120" fmla="*/ 1228546 w 6858000"/>
              <a:gd name="connsiteY120" fmla="*/ 6435933 h 6780924"/>
              <a:gd name="connsiteX121" fmla="*/ 1051248 w 6858000"/>
              <a:gd name="connsiteY121" fmla="*/ 6291431 h 6780924"/>
              <a:gd name="connsiteX122" fmla="*/ 1047574 w 6858000"/>
              <a:gd name="connsiteY122" fmla="*/ 6254997 h 6780924"/>
              <a:gd name="connsiteX123" fmla="*/ 1047574 w 6858000"/>
              <a:gd name="connsiteY123" fmla="*/ 6580136 h 6780924"/>
              <a:gd name="connsiteX124" fmla="*/ 866600 w 6858000"/>
              <a:gd name="connsiteY124" fmla="*/ 6761111 h 6780924"/>
              <a:gd name="connsiteX125" fmla="*/ 685625 w 6858000"/>
              <a:gd name="connsiteY125" fmla="*/ 6580136 h 6780924"/>
              <a:gd name="connsiteX126" fmla="*/ 685625 w 6858000"/>
              <a:gd name="connsiteY126" fmla="*/ 6076064 h 6780924"/>
              <a:gd name="connsiteX127" fmla="*/ 683480 w 6858000"/>
              <a:gd name="connsiteY127" fmla="*/ 6097332 h 6780924"/>
              <a:gd name="connsiteX128" fmla="*/ 507138 w 6858000"/>
              <a:gd name="connsiteY128" fmla="*/ 6241056 h 6780924"/>
              <a:gd name="connsiteX129" fmla="*/ 379860 w 6858000"/>
              <a:gd name="connsiteY129" fmla="*/ 6188335 h 6780924"/>
              <a:gd name="connsiteX130" fmla="*/ 352266 w 6858000"/>
              <a:gd name="connsiteY130" fmla="*/ 6147408 h 6780924"/>
              <a:gd name="connsiteX131" fmla="*/ 352266 w 6858000"/>
              <a:gd name="connsiteY131" fmla="*/ 6050281 h 6780924"/>
              <a:gd name="connsiteX132" fmla="*/ 352264 w 6858000"/>
              <a:gd name="connsiteY132" fmla="*/ 6050271 h 6780924"/>
              <a:gd name="connsiteX133" fmla="*/ 352264 w 6858000"/>
              <a:gd name="connsiteY133" fmla="*/ 5788251 h 6780924"/>
              <a:gd name="connsiteX134" fmla="*/ 344945 w 6858000"/>
              <a:gd name="connsiteY134" fmla="*/ 5824500 h 6780924"/>
              <a:gd name="connsiteX135" fmla="*/ 179091 w 6858000"/>
              <a:gd name="connsiteY135" fmla="*/ 5934436 h 6780924"/>
              <a:gd name="connsiteX136" fmla="*/ 2748 w 6858000"/>
              <a:gd name="connsiteY136" fmla="*/ 5790712 h 6780924"/>
              <a:gd name="connsiteX137" fmla="*/ 0 w 6858000"/>
              <a:gd name="connsiteY137" fmla="*/ 5763453 h 6780924"/>
              <a:gd name="connsiteX138" fmla="*/ 0 w 6858000"/>
              <a:gd name="connsiteY138" fmla="*/ 3970142 h 6780924"/>
              <a:gd name="connsiteX139" fmla="*/ 2748 w 6858000"/>
              <a:gd name="connsiteY139" fmla="*/ 3942883 h 6780924"/>
              <a:gd name="connsiteX140" fmla="*/ 179091 w 6858000"/>
              <a:gd name="connsiteY140" fmla="*/ 3799159 h 6780924"/>
              <a:gd name="connsiteX141" fmla="*/ 344945 w 6858000"/>
              <a:gd name="connsiteY141" fmla="*/ 3909095 h 6780924"/>
              <a:gd name="connsiteX142" fmla="*/ 352264 w 6858000"/>
              <a:gd name="connsiteY142" fmla="*/ 3945346 h 6780924"/>
              <a:gd name="connsiteX143" fmla="*/ 352264 w 6858000"/>
              <a:gd name="connsiteY143" fmla="*/ 2869739 h 6780924"/>
              <a:gd name="connsiteX144" fmla="*/ 532264 w 6858000"/>
              <a:gd name="connsiteY144" fmla="*/ 2689739 h 6780924"/>
              <a:gd name="connsiteX145" fmla="*/ 698119 w 6858000"/>
              <a:gd name="connsiteY145" fmla="*/ 2799676 h 6780924"/>
              <a:gd name="connsiteX146" fmla="*/ 707850 w 6858000"/>
              <a:gd name="connsiteY146" fmla="*/ 2847874 h 6780924"/>
              <a:gd name="connsiteX147" fmla="*/ 707850 w 6858000"/>
              <a:gd name="connsiteY147" fmla="*/ 2426905 h 6780924"/>
              <a:gd name="connsiteX148" fmla="*/ 887850 w 6858000"/>
              <a:gd name="connsiteY148" fmla="*/ 2246904 h 6780924"/>
              <a:gd name="connsiteX149" fmla="*/ 1064193 w 6858000"/>
              <a:gd name="connsiteY149" fmla="*/ 2390628 h 6780924"/>
              <a:gd name="connsiteX150" fmla="*/ 1066801 w 6858000"/>
              <a:gd name="connsiteY150" fmla="*/ 2416498 h 6780924"/>
              <a:gd name="connsiteX151" fmla="*/ 1066801 w 6858000"/>
              <a:gd name="connsiteY151" fmla="*/ 1457325 h 6780924"/>
              <a:gd name="connsiteX152" fmla="*/ 1247776 w 6858000"/>
              <a:gd name="connsiteY152" fmla="*/ 1276350 h 6780924"/>
              <a:gd name="connsiteX153" fmla="*/ 1414529 w 6858000"/>
              <a:gd name="connsiteY153" fmla="*/ 1386880 h 6780924"/>
              <a:gd name="connsiteX154" fmla="*/ 1414713 w 6858000"/>
              <a:gd name="connsiteY154" fmla="*/ 1387474 h 6780924"/>
              <a:gd name="connsiteX155" fmla="*/ 1414808 w 6858000"/>
              <a:gd name="connsiteY155" fmla="*/ 1387615 h 6780924"/>
              <a:gd name="connsiteX156" fmla="*/ 1428953 w 6858000"/>
              <a:gd name="connsiteY156" fmla="*/ 1457678 h 6780924"/>
              <a:gd name="connsiteX157" fmla="*/ 1428953 w 6858000"/>
              <a:gd name="connsiteY157" fmla="*/ 1706061 h 6780924"/>
              <a:gd name="connsiteX158" fmla="*/ 1428751 w 6858000"/>
              <a:gd name="connsiteY158" fmla="*/ 1708065 h 6780924"/>
              <a:gd name="connsiteX159" fmla="*/ 1428751 w 6858000"/>
              <a:gd name="connsiteY159" fmla="*/ 2186419 h 6780924"/>
              <a:gd name="connsiteX160" fmla="*/ 1428953 w 6858000"/>
              <a:gd name="connsiteY160" fmla="*/ 2188423 h 6780924"/>
              <a:gd name="connsiteX161" fmla="*/ 1428953 w 6858000"/>
              <a:gd name="connsiteY161" fmla="*/ 2344473 h 6780924"/>
              <a:gd name="connsiteX162" fmla="*/ 1430056 w 6858000"/>
              <a:gd name="connsiteY162" fmla="*/ 2343631 h 6780924"/>
              <a:gd name="connsiteX163" fmla="*/ 1430056 w 6858000"/>
              <a:gd name="connsiteY163" fmla="*/ 1939123 h 6780924"/>
              <a:gd name="connsiteX164" fmla="*/ 1610056 w 6858000"/>
              <a:gd name="connsiteY164" fmla="*/ 1759123 h 6780924"/>
              <a:gd name="connsiteX165" fmla="*/ 1790056 w 6858000"/>
              <a:gd name="connsiteY165" fmla="*/ 1939123 h 6780924"/>
              <a:gd name="connsiteX166" fmla="*/ 1790056 w 6858000"/>
              <a:gd name="connsiteY166" fmla="*/ 2094491 h 6780924"/>
              <a:gd name="connsiteX167" fmla="*/ 1791159 w 6858000"/>
              <a:gd name="connsiteY167" fmla="*/ 2093833 h 6780924"/>
              <a:gd name="connsiteX168" fmla="*/ 1791159 w 6858000"/>
              <a:gd name="connsiteY168" fmla="*/ 452552 h 6780924"/>
              <a:gd name="connsiteX169" fmla="*/ 1971159 w 6858000"/>
              <a:gd name="connsiteY169" fmla="*/ 272552 h 6780924"/>
              <a:gd name="connsiteX170" fmla="*/ 2151159 w 6858000"/>
              <a:gd name="connsiteY170" fmla="*/ 452552 h 6780924"/>
              <a:gd name="connsiteX171" fmla="*/ 2151159 w 6858000"/>
              <a:gd name="connsiteY171" fmla="*/ 1123074 h 6780924"/>
              <a:gd name="connsiteX172" fmla="*/ 2152262 w 6858000"/>
              <a:gd name="connsiteY172" fmla="*/ 1123074 h 6780924"/>
              <a:gd name="connsiteX173" fmla="*/ 2152262 w 6858000"/>
              <a:gd name="connsiteY173" fmla="*/ 1051851 h 6780924"/>
              <a:gd name="connsiteX174" fmla="*/ 2332262 w 6858000"/>
              <a:gd name="connsiteY174" fmla="*/ 871849 h 6780924"/>
              <a:gd name="connsiteX175" fmla="*/ 2512262 w 6858000"/>
              <a:gd name="connsiteY175" fmla="*/ 1051851 h 6780924"/>
              <a:gd name="connsiteX176" fmla="*/ 2512262 w 6858000"/>
              <a:gd name="connsiteY176" fmla="*/ 1786643 h 6780924"/>
              <a:gd name="connsiteX177" fmla="*/ 2524128 w 6858000"/>
              <a:gd name="connsiteY177" fmla="*/ 1783969 h 6780924"/>
              <a:gd name="connsiteX178" fmla="*/ 2524128 w 6858000"/>
              <a:gd name="connsiteY178" fmla="*/ 1685924 h 6780924"/>
              <a:gd name="connsiteX179" fmla="*/ 2705103 w 6858000"/>
              <a:gd name="connsiteY179" fmla="*/ 1504950 h 6780924"/>
              <a:gd name="connsiteX180" fmla="*/ 2886078 w 6858000"/>
              <a:gd name="connsiteY180" fmla="*/ 1685924 h 6780924"/>
              <a:gd name="connsiteX181" fmla="*/ 2886078 w 6858000"/>
              <a:gd name="connsiteY181" fmla="*/ 1708380 h 6780924"/>
              <a:gd name="connsiteX182" fmla="*/ 2902190 w 6858000"/>
              <a:gd name="connsiteY182" fmla="*/ 1706366 h 6780924"/>
              <a:gd name="connsiteX183" fmla="*/ 2902190 w 6858000"/>
              <a:gd name="connsiteY183" fmla="*/ 788060 h 6780924"/>
              <a:gd name="connsiteX184" fmla="*/ 3082188 w 6858000"/>
              <a:gd name="connsiteY184" fmla="*/ 608060 h 6780924"/>
              <a:gd name="connsiteX185" fmla="*/ 3262188 w 6858000"/>
              <a:gd name="connsiteY185" fmla="*/ 788060 h 6780924"/>
              <a:gd name="connsiteX186" fmla="*/ 3262188 w 6858000"/>
              <a:gd name="connsiteY186" fmla="*/ 1123074 h 6780924"/>
              <a:gd name="connsiteX187" fmla="*/ 3272303 w 6858000"/>
              <a:gd name="connsiteY187" fmla="*/ 1123074 h 6780924"/>
              <a:gd name="connsiteX188" fmla="*/ 3279744 w 6858000"/>
              <a:gd name="connsiteY188" fmla="*/ 1086219 h 6780924"/>
              <a:gd name="connsiteX189" fmla="*/ 3445598 w 6858000"/>
              <a:gd name="connsiteY189" fmla="*/ 976284 h 6780924"/>
              <a:gd name="connsiteX190" fmla="*/ 3611453 w 6858000"/>
              <a:gd name="connsiteY190" fmla="*/ 1086219 h 6780924"/>
              <a:gd name="connsiteX191" fmla="*/ 3618893 w 6858000"/>
              <a:gd name="connsiteY191" fmla="*/ 1123074 h 6780924"/>
              <a:gd name="connsiteX192" fmla="*/ 3629008 w 6858000"/>
              <a:gd name="connsiteY192" fmla="*/ 1123074 h 6780924"/>
              <a:gd name="connsiteX193" fmla="*/ 3629008 w 6858000"/>
              <a:gd name="connsiteY193" fmla="*/ 932835 h 6780924"/>
              <a:gd name="connsiteX194" fmla="*/ 3809008 w 6858000"/>
              <a:gd name="connsiteY194" fmla="*/ 752835 h 6780924"/>
              <a:gd name="connsiteX195" fmla="*/ 3989008 w 6858000"/>
              <a:gd name="connsiteY195" fmla="*/ 932835 h 6780924"/>
              <a:gd name="connsiteX196" fmla="*/ 3989008 w 6858000"/>
              <a:gd name="connsiteY196" fmla="*/ 959263 h 6780924"/>
              <a:gd name="connsiteX197" fmla="*/ 3992418 w 6858000"/>
              <a:gd name="connsiteY197" fmla="*/ 958575 h 6780924"/>
              <a:gd name="connsiteX198" fmla="*/ 3992418 w 6858000"/>
              <a:gd name="connsiteY198" fmla="*/ 229104 h 6780924"/>
              <a:gd name="connsiteX199" fmla="*/ 4172418 w 6858000"/>
              <a:gd name="connsiteY199" fmla="*/ 49104 h 6780924"/>
              <a:gd name="connsiteX200" fmla="*/ 3082188 w 6858000"/>
              <a:gd name="connsiteY200" fmla="*/ 0 h 6780924"/>
              <a:gd name="connsiteX201" fmla="*/ 3262188 w 6858000"/>
              <a:gd name="connsiteY201" fmla="*/ 180000 h 6780924"/>
              <a:gd name="connsiteX202" fmla="*/ 3262188 w 6858000"/>
              <a:gd name="connsiteY202" fmla="*/ 332390 h 6780924"/>
              <a:gd name="connsiteX203" fmla="*/ 3082188 w 6858000"/>
              <a:gd name="connsiteY203" fmla="*/ 512390 h 6780924"/>
              <a:gd name="connsiteX204" fmla="*/ 2902190 w 6858000"/>
              <a:gd name="connsiteY204" fmla="*/ 332390 h 6780924"/>
              <a:gd name="connsiteX205" fmla="*/ 2902190 w 6858000"/>
              <a:gd name="connsiteY205" fmla="*/ 180000 h 6780924"/>
              <a:gd name="connsiteX206" fmla="*/ 3082188 w 6858000"/>
              <a:gd name="connsiteY206" fmla="*/ 0 h 678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6858000" h="6780924">
                <a:moveTo>
                  <a:pt x="4899238" y="480718"/>
                </a:moveTo>
                <a:cubicBezTo>
                  <a:pt x="4998650" y="480718"/>
                  <a:pt x="5079238" y="561307"/>
                  <a:pt x="5079238" y="660719"/>
                </a:cubicBezTo>
                <a:lnTo>
                  <a:pt x="5079238" y="813109"/>
                </a:lnTo>
                <a:cubicBezTo>
                  <a:pt x="5079238" y="912519"/>
                  <a:pt x="4998650" y="993109"/>
                  <a:pt x="4899238" y="993109"/>
                </a:cubicBezTo>
                <a:cubicBezTo>
                  <a:pt x="4799828" y="993109"/>
                  <a:pt x="4719238" y="912519"/>
                  <a:pt x="4719238" y="813109"/>
                </a:cubicBezTo>
                <a:lnTo>
                  <a:pt x="4719238" y="660719"/>
                </a:lnTo>
                <a:cubicBezTo>
                  <a:pt x="4719238" y="561307"/>
                  <a:pt x="4799828" y="480718"/>
                  <a:pt x="4899238" y="480718"/>
                </a:cubicBezTo>
                <a:close/>
                <a:moveTo>
                  <a:pt x="4172418" y="49104"/>
                </a:moveTo>
                <a:cubicBezTo>
                  <a:pt x="4271828" y="49104"/>
                  <a:pt x="4352418" y="129694"/>
                  <a:pt x="4352418" y="229104"/>
                </a:cubicBezTo>
                <a:lnTo>
                  <a:pt x="4352418" y="958969"/>
                </a:lnTo>
                <a:lnTo>
                  <a:pt x="4355828" y="958280"/>
                </a:lnTo>
                <a:lnTo>
                  <a:pt x="4355828" y="910422"/>
                </a:lnTo>
                <a:cubicBezTo>
                  <a:pt x="4355828" y="811012"/>
                  <a:pt x="4436416" y="730422"/>
                  <a:pt x="4535826" y="730422"/>
                </a:cubicBezTo>
                <a:cubicBezTo>
                  <a:pt x="4635238" y="730422"/>
                  <a:pt x="4715828" y="811012"/>
                  <a:pt x="4715828" y="910422"/>
                </a:cubicBezTo>
                <a:lnTo>
                  <a:pt x="4715828" y="1581340"/>
                </a:lnTo>
                <a:lnTo>
                  <a:pt x="4720198" y="1582222"/>
                </a:lnTo>
                <a:lnTo>
                  <a:pt x="4722896" y="1555465"/>
                </a:lnTo>
                <a:cubicBezTo>
                  <a:pt x="4739680" y="1473443"/>
                  <a:pt x="4812252" y="1411741"/>
                  <a:pt x="4899238" y="1411741"/>
                </a:cubicBezTo>
                <a:cubicBezTo>
                  <a:pt x="4986222" y="1411741"/>
                  <a:pt x="5058796" y="1473443"/>
                  <a:pt x="5075580" y="1555465"/>
                </a:cubicBezTo>
                <a:lnTo>
                  <a:pt x="5078522" y="1584654"/>
                </a:lnTo>
                <a:lnTo>
                  <a:pt x="5082646" y="1583821"/>
                </a:lnTo>
                <a:lnTo>
                  <a:pt x="5082646" y="1244357"/>
                </a:lnTo>
                <a:cubicBezTo>
                  <a:pt x="5082646" y="1144948"/>
                  <a:pt x="5163236" y="1064357"/>
                  <a:pt x="5262646" y="1064357"/>
                </a:cubicBezTo>
                <a:cubicBezTo>
                  <a:pt x="5362058" y="1064357"/>
                  <a:pt x="5442646" y="1144948"/>
                  <a:pt x="5442646" y="1244357"/>
                </a:cubicBezTo>
                <a:lnTo>
                  <a:pt x="5442646" y="1916269"/>
                </a:lnTo>
                <a:lnTo>
                  <a:pt x="5448480" y="1915093"/>
                </a:lnTo>
                <a:lnTo>
                  <a:pt x="5449714" y="1902847"/>
                </a:lnTo>
                <a:cubicBezTo>
                  <a:pt x="5466498" y="1820824"/>
                  <a:pt x="5539072" y="1759123"/>
                  <a:pt x="5626056" y="1759123"/>
                </a:cubicBezTo>
                <a:cubicBezTo>
                  <a:pt x="5700616" y="1759123"/>
                  <a:pt x="5764586" y="1804454"/>
                  <a:pt x="5791912" y="1869059"/>
                </a:cubicBezTo>
                <a:lnTo>
                  <a:pt x="5800744" y="1897511"/>
                </a:lnTo>
                <a:lnTo>
                  <a:pt x="5800744" y="1457324"/>
                </a:lnTo>
                <a:cubicBezTo>
                  <a:pt x="5800744" y="1357374"/>
                  <a:pt x="5881768" y="1276349"/>
                  <a:pt x="5981718" y="1276349"/>
                </a:cubicBezTo>
                <a:cubicBezTo>
                  <a:pt x="6069174" y="1276349"/>
                  <a:pt x="6142142" y="1338383"/>
                  <a:pt x="6159016" y="1420851"/>
                </a:cubicBezTo>
                <a:lnTo>
                  <a:pt x="6162690" y="1457285"/>
                </a:lnTo>
                <a:lnTo>
                  <a:pt x="6162690" y="1132146"/>
                </a:lnTo>
                <a:cubicBezTo>
                  <a:pt x="6162690" y="1032196"/>
                  <a:pt x="6243714" y="951170"/>
                  <a:pt x="6343664" y="951170"/>
                </a:cubicBezTo>
                <a:cubicBezTo>
                  <a:pt x="6443614" y="951170"/>
                  <a:pt x="6524640" y="1032196"/>
                  <a:pt x="6524640" y="1132146"/>
                </a:cubicBezTo>
                <a:lnTo>
                  <a:pt x="6524640" y="1636217"/>
                </a:lnTo>
                <a:lnTo>
                  <a:pt x="6526784" y="1614950"/>
                </a:lnTo>
                <a:cubicBezTo>
                  <a:pt x="6543568" y="1532926"/>
                  <a:pt x="6616142" y="1471226"/>
                  <a:pt x="6703126" y="1471226"/>
                </a:cubicBezTo>
                <a:cubicBezTo>
                  <a:pt x="6752830" y="1471226"/>
                  <a:pt x="6797830" y="1491374"/>
                  <a:pt x="6830404" y="1523946"/>
                </a:cubicBezTo>
                <a:lnTo>
                  <a:pt x="6857998" y="1564874"/>
                </a:lnTo>
                <a:lnTo>
                  <a:pt x="6857998" y="4674715"/>
                </a:lnTo>
                <a:lnTo>
                  <a:pt x="6858000" y="4674715"/>
                </a:lnTo>
                <a:lnTo>
                  <a:pt x="6858000" y="4842542"/>
                </a:lnTo>
                <a:cubicBezTo>
                  <a:pt x="6858000" y="4941953"/>
                  <a:pt x="6777411" y="5022542"/>
                  <a:pt x="6678000" y="5022542"/>
                </a:cubicBezTo>
                <a:cubicBezTo>
                  <a:pt x="6603442" y="5022542"/>
                  <a:pt x="6539471" y="4977210"/>
                  <a:pt x="6512145" y="4912606"/>
                </a:cubicBezTo>
                <a:lnTo>
                  <a:pt x="6502414" y="4864407"/>
                </a:lnTo>
                <a:lnTo>
                  <a:pt x="6502414" y="5285377"/>
                </a:lnTo>
                <a:cubicBezTo>
                  <a:pt x="6502414" y="5384788"/>
                  <a:pt x="6421825" y="5465377"/>
                  <a:pt x="6322414" y="5465377"/>
                </a:cubicBezTo>
                <a:cubicBezTo>
                  <a:pt x="6235430" y="5465377"/>
                  <a:pt x="6162855" y="5403676"/>
                  <a:pt x="6146071" y="5321653"/>
                </a:cubicBezTo>
                <a:lnTo>
                  <a:pt x="6143463" y="5295783"/>
                </a:lnTo>
                <a:lnTo>
                  <a:pt x="6143463" y="6254957"/>
                </a:lnTo>
                <a:cubicBezTo>
                  <a:pt x="6143463" y="6354907"/>
                  <a:pt x="6062438" y="6435932"/>
                  <a:pt x="5962488" y="6435932"/>
                </a:cubicBezTo>
                <a:cubicBezTo>
                  <a:pt x="5887526" y="6435932"/>
                  <a:pt x="5823208" y="6390355"/>
                  <a:pt x="5795735" y="6325401"/>
                </a:cubicBezTo>
                <a:lnTo>
                  <a:pt x="5795551" y="6324808"/>
                </a:lnTo>
                <a:lnTo>
                  <a:pt x="5795456" y="6324667"/>
                </a:lnTo>
                <a:cubicBezTo>
                  <a:pt x="5786348" y="6303133"/>
                  <a:pt x="5781311" y="6279456"/>
                  <a:pt x="5781311" y="6254603"/>
                </a:cubicBezTo>
                <a:lnTo>
                  <a:pt x="5781311" y="6006221"/>
                </a:lnTo>
                <a:lnTo>
                  <a:pt x="5781513" y="6004217"/>
                </a:lnTo>
                <a:lnTo>
                  <a:pt x="5781513" y="5761749"/>
                </a:lnTo>
                <a:lnTo>
                  <a:pt x="5780208" y="5761749"/>
                </a:lnTo>
                <a:lnTo>
                  <a:pt x="5780208" y="5773159"/>
                </a:lnTo>
                <a:cubicBezTo>
                  <a:pt x="5780208" y="5872570"/>
                  <a:pt x="5699619" y="5953159"/>
                  <a:pt x="5600208" y="5953159"/>
                </a:cubicBezTo>
                <a:cubicBezTo>
                  <a:pt x="5500797" y="5953159"/>
                  <a:pt x="5420208" y="5872570"/>
                  <a:pt x="5420208" y="5773159"/>
                </a:cubicBezTo>
                <a:lnTo>
                  <a:pt x="5420208" y="5761749"/>
                </a:lnTo>
                <a:lnTo>
                  <a:pt x="5419105" y="5761749"/>
                </a:lnTo>
                <a:lnTo>
                  <a:pt x="5419105" y="6780924"/>
                </a:lnTo>
                <a:lnTo>
                  <a:pt x="5229225" y="6780924"/>
                </a:lnTo>
                <a:lnTo>
                  <a:pt x="5059105" y="6780924"/>
                </a:lnTo>
                <a:lnTo>
                  <a:pt x="5009857" y="6780924"/>
                </a:lnTo>
                <a:lnTo>
                  <a:pt x="4857750" y="6780924"/>
                </a:lnTo>
                <a:lnTo>
                  <a:pt x="4746147" y="6780924"/>
                </a:lnTo>
                <a:lnTo>
                  <a:pt x="4712147" y="6730496"/>
                </a:lnTo>
                <a:cubicBezTo>
                  <a:pt x="4703039" y="6708961"/>
                  <a:pt x="4698002" y="6685284"/>
                  <a:pt x="4698002" y="6660431"/>
                </a:cubicBezTo>
                <a:lnTo>
                  <a:pt x="4698002" y="5925639"/>
                </a:lnTo>
                <a:lnTo>
                  <a:pt x="4686136" y="5928313"/>
                </a:lnTo>
                <a:lnTo>
                  <a:pt x="4686136" y="6026357"/>
                </a:lnTo>
                <a:cubicBezTo>
                  <a:pt x="4686136" y="6126307"/>
                  <a:pt x="4605111" y="6207332"/>
                  <a:pt x="4505161" y="6207332"/>
                </a:cubicBezTo>
                <a:cubicBezTo>
                  <a:pt x="4405211" y="6207332"/>
                  <a:pt x="4324186" y="6126307"/>
                  <a:pt x="4324186" y="6026357"/>
                </a:cubicBezTo>
                <a:lnTo>
                  <a:pt x="4324186" y="6003902"/>
                </a:lnTo>
                <a:lnTo>
                  <a:pt x="4308074" y="6005915"/>
                </a:lnTo>
                <a:lnTo>
                  <a:pt x="4308074" y="6780924"/>
                </a:lnTo>
                <a:lnTo>
                  <a:pt x="3948076" y="6780924"/>
                </a:lnTo>
                <a:lnTo>
                  <a:pt x="3948076" y="6542799"/>
                </a:lnTo>
                <a:lnTo>
                  <a:pt x="3944666" y="6542799"/>
                </a:lnTo>
                <a:lnTo>
                  <a:pt x="3944666" y="6555998"/>
                </a:lnTo>
                <a:cubicBezTo>
                  <a:pt x="3944666" y="6655409"/>
                  <a:pt x="3864076" y="6735998"/>
                  <a:pt x="3764666" y="6735998"/>
                </a:cubicBezTo>
                <a:cubicBezTo>
                  <a:pt x="3665254" y="6735998"/>
                  <a:pt x="3584666" y="6655409"/>
                  <a:pt x="3584666" y="6555998"/>
                </a:cubicBezTo>
                <a:lnTo>
                  <a:pt x="3584666" y="6542799"/>
                </a:lnTo>
                <a:lnTo>
                  <a:pt x="3581256" y="6542799"/>
                </a:lnTo>
                <a:lnTo>
                  <a:pt x="3581256" y="6779446"/>
                </a:lnTo>
                <a:lnTo>
                  <a:pt x="3581107" y="6780924"/>
                </a:lnTo>
                <a:lnTo>
                  <a:pt x="3221405" y="6780924"/>
                </a:lnTo>
                <a:lnTo>
                  <a:pt x="3221256" y="6779446"/>
                </a:lnTo>
                <a:lnTo>
                  <a:pt x="3221256" y="6753018"/>
                </a:lnTo>
                <a:lnTo>
                  <a:pt x="3217846" y="6753706"/>
                </a:lnTo>
                <a:lnTo>
                  <a:pt x="3217846" y="6780924"/>
                </a:lnTo>
                <a:lnTo>
                  <a:pt x="2857846" y="6780924"/>
                </a:lnTo>
                <a:lnTo>
                  <a:pt x="2857846" y="6753312"/>
                </a:lnTo>
                <a:lnTo>
                  <a:pt x="2854436" y="6754001"/>
                </a:lnTo>
                <a:lnTo>
                  <a:pt x="2854436" y="6780924"/>
                </a:lnTo>
                <a:lnTo>
                  <a:pt x="2494436" y="6780924"/>
                </a:lnTo>
                <a:lnTo>
                  <a:pt x="2494436" y="6130942"/>
                </a:lnTo>
                <a:lnTo>
                  <a:pt x="2490066" y="6130059"/>
                </a:lnTo>
                <a:lnTo>
                  <a:pt x="2487368" y="6156817"/>
                </a:lnTo>
                <a:cubicBezTo>
                  <a:pt x="2470584" y="6238839"/>
                  <a:pt x="2398012" y="6300541"/>
                  <a:pt x="2311026" y="6300541"/>
                </a:cubicBezTo>
                <a:cubicBezTo>
                  <a:pt x="2224043" y="6300541"/>
                  <a:pt x="2151468" y="6238839"/>
                  <a:pt x="2134684" y="6156817"/>
                </a:cubicBezTo>
                <a:lnTo>
                  <a:pt x="2131742" y="6127628"/>
                </a:lnTo>
                <a:lnTo>
                  <a:pt x="2127618" y="6128461"/>
                </a:lnTo>
                <a:lnTo>
                  <a:pt x="2127618" y="6467924"/>
                </a:lnTo>
                <a:cubicBezTo>
                  <a:pt x="2127618" y="6567334"/>
                  <a:pt x="2047028" y="6647924"/>
                  <a:pt x="1947618" y="6647924"/>
                </a:cubicBezTo>
                <a:cubicBezTo>
                  <a:pt x="1848206" y="6647924"/>
                  <a:pt x="1767618" y="6567334"/>
                  <a:pt x="1767618" y="6467924"/>
                </a:cubicBezTo>
                <a:lnTo>
                  <a:pt x="1767618" y="5796012"/>
                </a:lnTo>
                <a:lnTo>
                  <a:pt x="1761784" y="5797189"/>
                </a:lnTo>
                <a:lnTo>
                  <a:pt x="1760550" y="5809435"/>
                </a:lnTo>
                <a:cubicBezTo>
                  <a:pt x="1743766" y="5891458"/>
                  <a:pt x="1671192" y="5953159"/>
                  <a:pt x="1584208" y="5953159"/>
                </a:cubicBezTo>
                <a:cubicBezTo>
                  <a:pt x="1509649" y="5953159"/>
                  <a:pt x="1445678" y="5907827"/>
                  <a:pt x="1418352" y="5843223"/>
                </a:cubicBezTo>
                <a:lnTo>
                  <a:pt x="1409520" y="5814770"/>
                </a:lnTo>
                <a:lnTo>
                  <a:pt x="1409520" y="6254958"/>
                </a:lnTo>
                <a:cubicBezTo>
                  <a:pt x="1409520" y="6354908"/>
                  <a:pt x="1328496" y="6435933"/>
                  <a:pt x="1228546" y="6435933"/>
                </a:cubicBezTo>
                <a:cubicBezTo>
                  <a:pt x="1141090" y="6435933"/>
                  <a:pt x="1068122" y="6373898"/>
                  <a:pt x="1051248" y="6291431"/>
                </a:cubicBezTo>
                <a:lnTo>
                  <a:pt x="1047574" y="6254997"/>
                </a:lnTo>
                <a:lnTo>
                  <a:pt x="1047574" y="6580136"/>
                </a:lnTo>
                <a:cubicBezTo>
                  <a:pt x="1047574" y="6680086"/>
                  <a:pt x="966550" y="6761111"/>
                  <a:pt x="866600" y="6761111"/>
                </a:cubicBezTo>
                <a:cubicBezTo>
                  <a:pt x="766650" y="6761111"/>
                  <a:pt x="685625" y="6680086"/>
                  <a:pt x="685625" y="6580136"/>
                </a:cubicBezTo>
                <a:lnTo>
                  <a:pt x="685625" y="6076064"/>
                </a:lnTo>
                <a:lnTo>
                  <a:pt x="683480" y="6097332"/>
                </a:lnTo>
                <a:cubicBezTo>
                  <a:pt x="666696" y="6179355"/>
                  <a:pt x="594123" y="6241056"/>
                  <a:pt x="507138" y="6241056"/>
                </a:cubicBezTo>
                <a:cubicBezTo>
                  <a:pt x="457434" y="6241056"/>
                  <a:pt x="412434" y="6220908"/>
                  <a:pt x="379860" y="6188335"/>
                </a:cubicBezTo>
                <a:lnTo>
                  <a:pt x="352266" y="6147408"/>
                </a:lnTo>
                <a:lnTo>
                  <a:pt x="352266" y="6050281"/>
                </a:lnTo>
                <a:lnTo>
                  <a:pt x="352264" y="6050271"/>
                </a:lnTo>
                <a:lnTo>
                  <a:pt x="352264" y="5788251"/>
                </a:lnTo>
                <a:lnTo>
                  <a:pt x="344945" y="5824500"/>
                </a:lnTo>
                <a:cubicBezTo>
                  <a:pt x="317620" y="5889105"/>
                  <a:pt x="253649" y="5934436"/>
                  <a:pt x="179091" y="5934436"/>
                </a:cubicBezTo>
                <a:cubicBezTo>
                  <a:pt x="92106" y="5934436"/>
                  <a:pt x="19532" y="5872735"/>
                  <a:pt x="2748" y="5790712"/>
                </a:cubicBezTo>
                <a:lnTo>
                  <a:pt x="0" y="5763453"/>
                </a:lnTo>
                <a:lnTo>
                  <a:pt x="0" y="3970142"/>
                </a:lnTo>
                <a:lnTo>
                  <a:pt x="2748" y="3942883"/>
                </a:lnTo>
                <a:cubicBezTo>
                  <a:pt x="19532" y="3860860"/>
                  <a:pt x="92106" y="3799159"/>
                  <a:pt x="179091" y="3799159"/>
                </a:cubicBezTo>
                <a:cubicBezTo>
                  <a:pt x="253649" y="3799159"/>
                  <a:pt x="317620" y="3844491"/>
                  <a:pt x="344945" y="3909095"/>
                </a:cubicBezTo>
                <a:lnTo>
                  <a:pt x="352264" y="3945346"/>
                </a:lnTo>
                <a:lnTo>
                  <a:pt x="352264" y="2869739"/>
                </a:lnTo>
                <a:cubicBezTo>
                  <a:pt x="352264" y="2770328"/>
                  <a:pt x="432853" y="2689739"/>
                  <a:pt x="532264" y="2689739"/>
                </a:cubicBezTo>
                <a:cubicBezTo>
                  <a:pt x="606822" y="2689739"/>
                  <a:pt x="670793" y="2735072"/>
                  <a:pt x="698119" y="2799676"/>
                </a:cubicBezTo>
                <a:lnTo>
                  <a:pt x="707850" y="2847874"/>
                </a:lnTo>
                <a:lnTo>
                  <a:pt x="707850" y="2426905"/>
                </a:lnTo>
                <a:cubicBezTo>
                  <a:pt x="707850" y="2327493"/>
                  <a:pt x="788439" y="2246904"/>
                  <a:pt x="887850" y="2246904"/>
                </a:cubicBezTo>
                <a:cubicBezTo>
                  <a:pt x="974834" y="2246904"/>
                  <a:pt x="1047409" y="2308606"/>
                  <a:pt x="1064193" y="2390628"/>
                </a:cubicBezTo>
                <a:lnTo>
                  <a:pt x="1066801" y="2416498"/>
                </a:lnTo>
                <a:lnTo>
                  <a:pt x="1066801" y="1457325"/>
                </a:lnTo>
                <a:cubicBezTo>
                  <a:pt x="1066801" y="1357374"/>
                  <a:pt x="1147826" y="1276350"/>
                  <a:pt x="1247776" y="1276350"/>
                </a:cubicBezTo>
                <a:cubicBezTo>
                  <a:pt x="1322738" y="1276350"/>
                  <a:pt x="1387056" y="1321927"/>
                  <a:pt x="1414529" y="1386880"/>
                </a:cubicBezTo>
                <a:lnTo>
                  <a:pt x="1414713" y="1387474"/>
                </a:lnTo>
                <a:lnTo>
                  <a:pt x="1414808" y="1387615"/>
                </a:lnTo>
                <a:cubicBezTo>
                  <a:pt x="1423916" y="1409148"/>
                  <a:pt x="1428953" y="1432825"/>
                  <a:pt x="1428953" y="1457678"/>
                </a:cubicBezTo>
                <a:lnTo>
                  <a:pt x="1428953" y="1706061"/>
                </a:lnTo>
                <a:lnTo>
                  <a:pt x="1428751" y="1708065"/>
                </a:lnTo>
                <a:lnTo>
                  <a:pt x="1428751" y="2186419"/>
                </a:lnTo>
                <a:lnTo>
                  <a:pt x="1428953" y="2188423"/>
                </a:lnTo>
                <a:lnTo>
                  <a:pt x="1428953" y="2344473"/>
                </a:lnTo>
                <a:lnTo>
                  <a:pt x="1430056" y="2343631"/>
                </a:lnTo>
                <a:lnTo>
                  <a:pt x="1430056" y="1939123"/>
                </a:lnTo>
                <a:cubicBezTo>
                  <a:pt x="1430056" y="1839712"/>
                  <a:pt x="1510645" y="1759123"/>
                  <a:pt x="1610056" y="1759123"/>
                </a:cubicBezTo>
                <a:cubicBezTo>
                  <a:pt x="1709467" y="1759123"/>
                  <a:pt x="1790056" y="1839712"/>
                  <a:pt x="1790056" y="1939123"/>
                </a:cubicBezTo>
                <a:lnTo>
                  <a:pt x="1790056" y="2094491"/>
                </a:lnTo>
                <a:lnTo>
                  <a:pt x="1791159" y="2093833"/>
                </a:lnTo>
                <a:lnTo>
                  <a:pt x="1791159" y="452552"/>
                </a:lnTo>
                <a:cubicBezTo>
                  <a:pt x="1791159" y="353142"/>
                  <a:pt x="1871748" y="272552"/>
                  <a:pt x="1971159" y="272552"/>
                </a:cubicBezTo>
                <a:cubicBezTo>
                  <a:pt x="2070570" y="272552"/>
                  <a:pt x="2151159" y="353142"/>
                  <a:pt x="2151159" y="452552"/>
                </a:cubicBezTo>
                <a:lnTo>
                  <a:pt x="2151159" y="1123074"/>
                </a:lnTo>
                <a:lnTo>
                  <a:pt x="2152262" y="1123074"/>
                </a:lnTo>
                <a:lnTo>
                  <a:pt x="2152262" y="1051851"/>
                </a:lnTo>
                <a:cubicBezTo>
                  <a:pt x="2152262" y="952438"/>
                  <a:pt x="2232851" y="871849"/>
                  <a:pt x="2332262" y="871849"/>
                </a:cubicBezTo>
                <a:cubicBezTo>
                  <a:pt x="2431673" y="871849"/>
                  <a:pt x="2512262" y="952438"/>
                  <a:pt x="2512262" y="1051851"/>
                </a:cubicBezTo>
                <a:lnTo>
                  <a:pt x="2512262" y="1786643"/>
                </a:lnTo>
                <a:lnTo>
                  <a:pt x="2524128" y="1783969"/>
                </a:lnTo>
                <a:lnTo>
                  <a:pt x="2524128" y="1685924"/>
                </a:lnTo>
                <a:cubicBezTo>
                  <a:pt x="2524128" y="1585975"/>
                  <a:pt x="2605153" y="1504950"/>
                  <a:pt x="2705103" y="1504950"/>
                </a:cubicBezTo>
                <a:cubicBezTo>
                  <a:pt x="2805053" y="1504950"/>
                  <a:pt x="2886078" y="1585975"/>
                  <a:pt x="2886078" y="1685924"/>
                </a:cubicBezTo>
                <a:lnTo>
                  <a:pt x="2886078" y="1708380"/>
                </a:lnTo>
                <a:lnTo>
                  <a:pt x="2902190" y="1706366"/>
                </a:lnTo>
                <a:lnTo>
                  <a:pt x="2902190" y="788060"/>
                </a:lnTo>
                <a:cubicBezTo>
                  <a:pt x="2902190" y="688649"/>
                  <a:pt x="2982779" y="608060"/>
                  <a:pt x="3082188" y="608060"/>
                </a:cubicBezTo>
                <a:cubicBezTo>
                  <a:pt x="3181600" y="608060"/>
                  <a:pt x="3262188" y="688649"/>
                  <a:pt x="3262188" y="788060"/>
                </a:cubicBezTo>
                <a:lnTo>
                  <a:pt x="3262188" y="1123074"/>
                </a:lnTo>
                <a:lnTo>
                  <a:pt x="3272303" y="1123074"/>
                </a:lnTo>
                <a:lnTo>
                  <a:pt x="3279744" y="1086219"/>
                </a:lnTo>
                <a:cubicBezTo>
                  <a:pt x="3307069" y="1021615"/>
                  <a:pt x="3371041" y="976284"/>
                  <a:pt x="3445598" y="976284"/>
                </a:cubicBezTo>
                <a:cubicBezTo>
                  <a:pt x="3520157" y="976284"/>
                  <a:pt x="3584127" y="1021615"/>
                  <a:pt x="3611453" y="1086219"/>
                </a:cubicBezTo>
                <a:lnTo>
                  <a:pt x="3618893" y="1123074"/>
                </a:lnTo>
                <a:lnTo>
                  <a:pt x="3629008" y="1123074"/>
                </a:lnTo>
                <a:lnTo>
                  <a:pt x="3629008" y="932835"/>
                </a:lnTo>
                <a:cubicBezTo>
                  <a:pt x="3629008" y="833424"/>
                  <a:pt x="3709596" y="752835"/>
                  <a:pt x="3809008" y="752835"/>
                </a:cubicBezTo>
                <a:cubicBezTo>
                  <a:pt x="3908418" y="752835"/>
                  <a:pt x="3989008" y="833424"/>
                  <a:pt x="3989008" y="932835"/>
                </a:cubicBezTo>
                <a:lnTo>
                  <a:pt x="3989008" y="959263"/>
                </a:lnTo>
                <a:lnTo>
                  <a:pt x="3992418" y="958575"/>
                </a:lnTo>
                <a:lnTo>
                  <a:pt x="3992418" y="229104"/>
                </a:lnTo>
                <a:cubicBezTo>
                  <a:pt x="3992418" y="129694"/>
                  <a:pt x="4073006" y="49104"/>
                  <a:pt x="4172418" y="49104"/>
                </a:cubicBezTo>
                <a:close/>
                <a:moveTo>
                  <a:pt x="3082188" y="0"/>
                </a:moveTo>
                <a:cubicBezTo>
                  <a:pt x="3181600" y="0"/>
                  <a:pt x="3262188" y="80590"/>
                  <a:pt x="3262188" y="180000"/>
                </a:cubicBezTo>
                <a:lnTo>
                  <a:pt x="3262188" y="332390"/>
                </a:lnTo>
                <a:cubicBezTo>
                  <a:pt x="3262188" y="431802"/>
                  <a:pt x="3181600" y="512390"/>
                  <a:pt x="3082188" y="512390"/>
                </a:cubicBezTo>
                <a:cubicBezTo>
                  <a:pt x="2982779" y="512390"/>
                  <a:pt x="2902190" y="431802"/>
                  <a:pt x="2902190" y="332390"/>
                </a:cubicBezTo>
                <a:lnTo>
                  <a:pt x="2902190" y="180000"/>
                </a:lnTo>
                <a:cubicBezTo>
                  <a:pt x="2902190" y="80590"/>
                  <a:pt x="2982779" y="0"/>
                  <a:pt x="30821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06751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6864130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8958342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F4C67A-16CF-4A87-952C-7DC81D7DC0EA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726910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31D701F7-6536-4EA0-BC87-9BB13963D926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F0F9403A-8AFF-4B2B-B648-FF5CBFC9A8B3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6097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57902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940281"/>
            <a:ext cx="12192000" cy="69696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97" y="5637245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67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82679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2" name="Oval 1"/>
          <p:cNvSpPr/>
          <p:nvPr userDrawn="1"/>
        </p:nvSpPr>
        <p:spPr>
          <a:xfrm>
            <a:off x="3599723" y="932723"/>
            <a:ext cx="4992555" cy="4992555"/>
          </a:xfrm>
          <a:prstGeom prst="ellipse">
            <a:avLst/>
          </a:prstGeom>
          <a:solidFill>
            <a:schemeClr val="accent1">
              <a:alpha val="77000"/>
            </a:schemeClr>
          </a:solidFill>
          <a:ln w="857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599723" y="2908307"/>
            <a:ext cx="4992555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599525" y="3676392"/>
            <a:ext cx="4992555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043591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375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45" y="1250975"/>
            <a:ext cx="2112235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052646" y="1250975"/>
            <a:ext cx="1056117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400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14" y="3909054"/>
            <a:ext cx="1260665" cy="279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6250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533123"/>
            <a:ext cx="12192000" cy="2324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5391415" y="3813043"/>
            <a:ext cx="1440160" cy="144016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409" y="4013590"/>
            <a:ext cx="468171" cy="103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5384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30572384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388507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91344" y="123479"/>
            <a:ext cx="11809312" cy="6611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103893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207787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311680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3104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3" name="Rectangle 12"/>
          <p:cNvSpPr/>
          <p:nvPr userDrawn="1"/>
        </p:nvSpPr>
        <p:spPr>
          <a:xfrm>
            <a:off x="6208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4" name="Rectangle 13"/>
          <p:cNvSpPr/>
          <p:nvPr userDrawn="1"/>
        </p:nvSpPr>
        <p:spPr>
          <a:xfrm>
            <a:off x="9312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31801822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909485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01" y="1508787"/>
            <a:ext cx="9640360" cy="490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17974" y="2168343"/>
            <a:ext cx="4620289" cy="34168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23392" y="4485118"/>
            <a:ext cx="4032448" cy="1344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21917110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346339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944" y="1389641"/>
            <a:ext cx="3825696" cy="463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840416" y="1566977"/>
            <a:ext cx="1344149" cy="340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524359" y="1681512"/>
            <a:ext cx="2206355" cy="340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142223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079776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480043" y="0"/>
            <a:ext cx="4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3" name="Rectangle 2"/>
          <p:cNvSpPr/>
          <p:nvPr userDrawn="1"/>
        </p:nvSpPr>
        <p:spPr>
          <a:xfrm>
            <a:off x="6528043" y="1749000"/>
            <a:ext cx="240000" cy="3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22395646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12192000" cy="4102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1867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DE4A6A3-079A-453B-8870-656B976548F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29062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75787" y="242176"/>
            <a:ext cx="8016213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75787" y="1010261"/>
            <a:ext cx="8016213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079776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95293" y="1508787"/>
            <a:ext cx="4079776" cy="5349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6878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48680"/>
            <a:ext cx="8592277" cy="5760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0829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965139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749448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16370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592277" y="356659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592277" y="3621021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314951" y="356659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14951" y="3621021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53822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27381" y="4389107"/>
            <a:ext cx="1166461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27381" y="5157192"/>
            <a:ext cx="11664619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23392" y="452669"/>
            <a:ext cx="4416171" cy="3744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27915" y="452669"/>
            <a:ext cx="6240693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327915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488261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9648608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60153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3863197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472011" y="1508786"/>
            <a:ext cx="3799787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709243" y="1796667"/>
            <a:ext cx="14469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3456857" y="1650935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2364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435100" y="2484800"/>
            <a:ext cx="6616800" cy="188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404500" y="2889207"/>
            <a:ext cx="1888400" cy="1079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407737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flipH="1">
            <a:off x="11582400" y="6233133"/>
            <a:ext cx="624800" cy="6248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4"/>
          <p:cNvSpPr/>
          <p:nvPr/>
        </p:nvSpPr>
        <p:spPr>
          <a:xfrm rot="5400000">
            <a:off x="-404500" y="1236540"/>
            <a:ext cx="1888400" cy="10796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385400" y="1371100"/>
            <a:ext cx="6323600" cy="477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630" lvl="0" indent="-575762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▸"/>
              <a:defRPr sz="4267">
                <a:solidFill>
                  <a:schemeClr val="lt1"/>
                </a:solidFill>
              </a:defRPr>
            </a:lvl1pPr>
            <a:lvl2pPr marL="1219261" lvl="1" indent="-575762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2pPr>
            <a:lvl3pPr marL="1828891" lvl="2" indent="-575762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3pPr>
            <a:lvl4pPr marL="2438522" lvl="3" indent="-575762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4pPr>
            <a:lvl5pPr marL="3048152" lvl="4" indent="-575762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5pPr>
            <a:lvl6pPr marL="3657783" lvl="5" indent="-575762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6pPr>
            <a:lvl7pPr marL="4267413" lvl="6" indent="-575762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7pPr>
            <a:lvl8pPr marL="4877044" lvl="7" indent="-575762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8pPr>
            <a:lvl9pPr marL="5486674" lvl="8" indent="-575762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42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/>
          <p:nvPr/>
        </p:nvSpPr>
        <p:spPr>
          <a:xfrm>
            <a:off x="25400" y="1245033"/>
            <a:ext cx="7080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467" b="1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11467" b="1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842178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 flipH="1">
            <a:off x="11582400" y="6233133"/>
            <a:ext cx="624800" cy="624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7"/>
          <p:cNvSpPr/>
          <p:nvPr/>
        </p:nvSpPr>
        <p:spPr>
          <a:xfrm rot="5400000">
            <a:off x="-133800" y="965980"/>
            <a:ext cx="624800" cy="3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609600" y="807467"/>
            <a:ext cx="7521200" cy="144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609600" y="2661000"/>
            <a:ext cx="3418000" cy="357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630" lvl="0" indent="-440289" rtl="0">
              <a:spcBef>
                <a:spcPts val="800"/>
              </a:spcBef>
              <a:spcAft>
                <a:spcPts val="0"/>
              </a:spcAft>
              <a:buSzPts val="1600"/>
              <a:buChar char="▸"/>
              <a:defRPr sz="2133"/>
            </a:lvl1pPr>
            <a:lvl2pPr marL="1219261" lvl="1" indent="-440289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2pPr>
            <a:lvl3pPr marL="1828891" lvl="2" indent="-440289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3pPr>
            <a:lvl4pPr marL="2438522" lvl="3" indent="-440289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4pPr>
            <a:lvl5pPr marL="3048152" lvl="4" indent="-440289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5pPr>
            <a:lvl6pPr marL="3657783" lvl="5" indent="-440289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6pPr>
            <a:lvl7pPr marL="4267413" lvl="6" indent="-440289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7pPr>
            <a:lvl8pPr marL="4877044" lvl="7" indent="-440289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8pPr>
            <a:lvl9pPr marL="5486674" lvl="8" indent="-440289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4387000" y="2661000"/>
            <a:ext cx="3418000" cy="357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630" lvl="0" indent="-440289" rtl="0">
              <a:spcBef>
                <a:spcPts val="800"/>
              </a:spcBef>
              <a:spcAft>
                <a:spcPts val="0"/>
              </a:spcAft>
              <a:buSzPts val="1600"/>
              <a:buChar char="▸"/>
              <a:defRPr sz="2133"/>
            </a:lvl1pPr>
            <a:lvl2pPr marL="1219261" lvl="1" indent="-440289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2pPr>
            <a:lvl3pPr marL="1828891" lvl="2" indent="-440289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3pPr>
            <a:lvl4pPr marL="2438522" lvl="3" indent="-440289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4pPr>
            <a:lvl5pPr marL="3048152" lvl="4" indent="-440289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5pPr>
            <a:lvl6pPr marL="3657783" lvl="5" indent="-440289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6pPr>
            <a:lvl7pPr marL="4267413" lvl="6" indent="-440289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7pPr>
            <a:lvl8pPr marL="4877044" lvl="7" indent="-440289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8pPr>
            <a:lvl9pPr marL="5486674" lvl="8" indent="-440289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8164400" y="2661000"/>
            <a:ext cx="3418000" cy="357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630" lvl="0" indent="-440289" rtl="0">
              <a:spcBef>
                <a:spcPts val="800"/>
              </a:spcBef>
              <a:spcAft>
                <a:spcPts val="0"/>
              </a:spcAft>
              <a:buSzPts val="1600"/>
              <a:buChar char="▸"/>
              <a:defRPr sz="2133"/>
            </a:lvl1pPr>
            <a:lvl2pPr marL="1219261" lvl="1" indent="-440289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2pPr>
            <a:lvl3pPr marL="1828891" lvl="2" indent="-440289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3pPr>
            <a:lvl4pPr marL="2438522" lvl="3" indent="-440289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4pPr>
            <a:lvl5pPr marL="3048152" lvl="4" indent="-440289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5pPr>
            <a:lvl6pPr marL="3657783" lvl="5" indent="-440289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6pPr>
            <a:lvl7pPr marL="4267413" lvl="6" indent="-440289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7pPr>
            <a:lvl8pPr marL="4877044" lvl="7" indent="-440289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8pPr>
            <a:lvl9pPr marL="5486674" lvl="8" indent="-440289" rtl="0">
              <a:spcBef>
                <a:spcPts val="800"/>
              </a:spcBef>
              <a:spcAft>
                <a:spcPts val="0"/>
              </a:spcAft>
              <a:buSzPts val="1600"/>
              <a:buChar char="▹"/>
              <a:defRPr sz="2133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271185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>
            <a:off x="11582400" y="6233133"/>
            <a:ext cx="624800" cy="624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8"/>
          <p:cNvSpPr/>
          <p:nvPr/>
        </p:nvSpPr>
        <p:spPr>
          <a:xfrm rot="5400000">
            <a:off x="-133800" y="965980"/>
            <a:ext cx="624800" cy="3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609600" y="807467"/>
            <a:ext cx="7521200" cy="144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13928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C568889-C8C0-4287-A5BF-FC6E02C706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1789" y="1809347"/>
            <a:ext cx="3240000" cy="19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7DB919EC-B955-4334-B705-A0E576853E6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477209" y="2946886"/>
            <a:ext cx="3240000" cy="19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0F775D7E-CBE7-4B21-AF69-2691ED11E4D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902629" y="4084425"/>
            <a:ext cx="3240000" cy="19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D0B1B8-0B12-4F08-9033-437D378FFAC3}"/>
              </a:ext>
            </a:extLst>
          </p:cNvPr>
          <p:cNvSpPr/>
          <p:nvPr userDrawn="1"/>
        </p:nvSpPr>
        <p:spPr>
          <a:xfrm>
            <a:off x="6096000" y="952500"/>
            <a:ext cx="6096000" cy="111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8AC486A3-CE17-43D9-8168-79B95E0F5E88}"/>
              </a:ext>
            </a:extLst>
          </p:cNvPr>
          <p:cNvSpPr/>
          <p:nvPr userDrawn="1"/>
        </p:nvSpPr>
        <p:spPr>
          <a:xfrm>
            <a:off x="0" y="142874"/>
            <a:ext cx="7058026" cy="920881"/>
          </a:xfrm>
          <a:prstGeom prst="parallelogram">
            <a:avLst>
              <a:gd name="adj" fmla="val 670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A39A32C7-5C1C-4865-B8F7-E73BD069F7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2951" y="236429"/>
            <a:ext cx="111918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20314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 flipH="1">
            <a:off x="11582400" y="6233133"/>
            <a:ext cx="624800" cy="624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9"/>
          <p:cNvSpPr/>
          <p:nvPr/>
        </p:nvSpPr>
        <p:spPr>
          <a:xfrm rot="5400000">
            <a:off x="-133800" y="5931680"/>
            <a:ext cx="624800" cy="3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609600" y="5875079"/>
            <a:ext cx="10972800" cy="6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630" lvl="0" indent="-304815">
              <a:spcBef>
                <a:spcPts val="480"/>
              </a:spcBef>
              <a:spcAft>
                <a:spcPts val="0"/>
              </a:spcAft>
              <a:buSzPts val="1800"/>
              <a:buNone/>
              <a:defRPr sz="2400"/>
            </a:lvl1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732697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 dark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 flipH="1">
            <a:off x="11582400" y="6233133"/>
            <a:ext cx="624800" cy="6248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326411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-9832" y="25401"/>
            <a:ext cx="12201832" cy="876300"/>
          </a:xfrm>
          <a:prstGeom prst="rect">
            <a:avLst/>
          </a:prstGeom>
          <a:solidFill>
            <a:srgbClr val="1E4F9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Trebuchet MS" panose="020B0603020202020204"/>
              </a:defRPr>
            </a:pPr>
            <a:endParaRPr sz="1200"/>
          </a:p>
        </p:txBody>
      </p:sp>
      <p:pic>
        <p:nvPicPr>
          <p:cNvPr id="111" name="image1.png"/>
          <p:cNvPicPr>
            <a:picLocks noChangeAspect="1"/>
          </p:cNvPicPr>
          <p:nvPr/>
        </p:nvPicPr>
        <p:blipFill>
          <a:blip r:embed="rId2"/>
          <a:srcRect r="72414"/>
          <a:stretch>
            <a:fillRect/>
          </a:stretch>
        </p:blipFill>
        <p:spPr>
          <a:xfrm>
            <a:off x="222250" y="60326"/>
            <a:ext cx="609600" cy="5413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13" name="Shape 113"/>
          <p:cNvSpPr/>
          <p:nvPr/>
        </p:nvSpPr>
        <p:spPr>
          <a:xfrm rot="5400000">
            <a:off x="-4630777" y="5335609"/>
            <a:ext cx="7159630" cy="21544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1200">
                <a:solidFill>
                  <a:srgbClr val="BFBFBF"/>
                </a:solidFill>
                <a:latin typeface="+mj-lt"/>
                <a:ea typeface="+mj-ea"/>
                <a:cs typeface="+mj-cs"/>
                <a:sym typeface="Trebuchet MS" panose="020B0603020202020204"/>
              </a:defRPr>
            </a:lvl1pPr>
          </a:lstStyle>
          <a:p>
            <a:r>
              <a:rPr sz="800"/>
              <a:t>KEM-PPKF2021	KEM-PPKF2021	KEM-PPKF2021	\</a:t>
            </a:r>
          </a:p>
        </p:txBody>
      </p:sp>
      <p:sp>
        <p:nvSpPr>
          <p:cNvPr id="115" name="Shape 115"/>
          <p:cNvSpPr/>
          <p:nvPr/>
        </p:nvSpPr>
        <p:spPr>
          <a:xfrm>
            <a:off x="-339269" y="1599143"/>
            <a:ext cx="45725" cy="917517"/>
          </a:xfrm>
          <a:prstGeom prst="roundRect">
            <a:avLst>
              <a:gd name="adj" fmla="val 16667"/>
            </a:avLst>
          </a:prstGeom>
          <a:solidFill>
            <a:srgbClr val="FF615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Trebuchet MS" panose="020B0603020202020204"/>
              </a:defRPr>
            </a:pPr>
            <a:endParaRPr sz="1200"/>
          </a:p>
        </p:txBody>
      </p:sp>
      <p:sp>
        <p:nvSpPr>
          <p:cNvPr id="118" name="Shape 118"/>
          <p:cNvSpPr>
            <a:spLocks noGrp="1"/>
          </p:cNvSpPr>
          <p:nvPr>
            <p:ph type="sldNum" sz="quarter" idx="2"/>
          </p:nvPr>
        </p:nvSpPr>
        <p:spPr>
          <a:xfrm>
            <a:off x="11616022" y="6490680"/>
            <a:ext cx="363237" cy="338550"/>
          </a:xfrm>
          <a:prstGeom prst="rect">
            <a:avLst/>
          </a:prstGeom>
        </p:spPr>
        <p:txBody>
          <a:bodyPr anchor="t"/>
          <a:lstStyle>
            <a:lvl1pPr>
              <a:defRPr sz="1600" b="1">
                <a:solidFill>
                  <a:srgbClr val="0070C0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842554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+ Master Titl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3348" y="365127"/>
            <a:ext cx="11165304" cy="49626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>
                <a:solidFill>
                  <a:srgbClr val="336799"/>
                </a:solidFill>
                <a:latin typeface="+mn-lt"/>
              </a:defRPr>
            </a:lvl1pPr>
          </a:lstStyle>
          <a:p>
            <a:r>
              <a:rPr lang="id-ID" dirty="0"/>
              <a:t>Klik untuk mengubah judul subtopik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348" y="1033670"/>
            <a:ext cx="11165304" cy="5143293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90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 sz="17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39988" y="640448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rgbClr val="FDBD05"/>
                </a:solidFill>
              </a:defRPr>
            </a:lvl1pPr>
          </a:lstStyle>
          <a:p>
            <a:fld id="{60FDA81B-6CE0-4882-BBD5-96BA001EBAB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5783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163284" tIns="81642" rIns="163284" bIns="81642"/>
          <a:lstStyle/>
          <a:p>
            <a:fld id="{55DDD841-E79F-47E7-9840-5B0242536D4A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163284" tIns="81642" rIns="163284" bIns="8164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9556C-973D-40B2-88E7-890AFE83E4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599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337156" y="640646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523923" y="6406408"/>
            <a:ext cx="425988" cy="365181"/>
          </a:xfrm>
          <a:prstGeom prst="rect">
            <a:avLst/>
          </a:prstGeom>
        </p:spPr>
        <p:txBody>
          <a:bodyPr/>
          <a:lstStyle/>
          <a:p>
            <a:fld id="{5F40E575-75D0-4511-BE24-65258C32779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Freeform: Shape 4"/>
          <p:cNvSpPr/>
          <p:nvPr userDrawn="1"/>
        </p:nvSpPr>
        <p:spPr>
          <a:xfrm>
            <a:off x="3303663" y="0"/>
            <a:ext cx="5958872" cy="1996256"/>
          </a:xfrm>
          <a:custGeom>
            <a:avLst/>
            <a:gdLst>
              <a:gd name="connsiteX0" fmla="*/ 6841406 w 8938307"/>
              <a:gd name="connsiteY0" fmla="*/ 2962151 h 2993922"/>
              <a:gd name="connsiteX1" fmla="*/ 6926129 w 8938307"/>
              <a:gd name="connsiteY1" fmla="*/ 2993922 h 2993922"/>
              <a:gd name="connsiteX2" fmla="*/ 6862587 w 8938307"/>
              <a:gd name="connsiteY2" fmla="*/ 2983332 h 2993922"/>
              <a:gd name="connsiteX3" fmla="*/ 6841406 w 8938307"/>
              <a:gd name="connsiteY3" fmla="*/ 2962151 h 2993922"/>
              <a:gd name="connsiteX4" fmla="*/ 7961341 w 8938307"/>
              <a:gd name="connsiteY4" fmla="*/ 2893314 h 2993922"/>
              <a:gd name="connsiteX5" fmla="*/ 7963990 w 8938307"/>
              <a:gd name="connsiteY5" fmla="*/ 2898609 h 2993922"/>
              <a:gd name="connsiteX6" fmla="*/ 7953398 w 8938307"/>
              <a:gd name="connsiteY6" fmla="*/ 2898609 h 2993922"/>
              <a:gd name="connsiteX7" fmla="*/ 7961341 w 8938307"/>
              <a:gd name="connsiteY7" fmla="*/ 2893314 h 2993922"/>
              <a:gd name="connsiteX8" fmla="*/ 7625096 w 8938307"/>
              <a:gd name="connsiteY8" fmla="*/ 2845657 h 2993922"/>
              <a:gd name="connsiteX9" fmla="*/ 7667457 w 8938307"/>
              <a:gd name="connsiteY9" fmla="*/ 2845657 h 2993922"/>
              <a:gd name="connsiteX10" fmla="*/ 7667457 w 8938307"/>
              <a:gd name="connsiteY10" fmla="*/ 2856247 h 2993922"/>
              <a:gd name="connsiteX11" fmla="*/ 7646278 w 8938307"/>
              <a:gd name="connsiteY11" fmla="*/ 2856247 h 2993922"/>
              <a:gd name="connsiteX12" fmla="*/ 7625096 w 8938307"/>
              <a:gd name="connsiteY12" fmla="*/ 2845657 h 2993922"/>
              <a:gd name="connsiteX13" fmla="*/ 7572144 w 8938307"/>
              <a:gd name="connsiteY13" fmla="*/ 2835066 h 2993922"/>
              <a:gd name="connsiteX14" fmla="*/ 7593326 w 8938307"/>
              <a:gd name="connsiteY14" fmla="*/ 2835066 h 2993922"/>
              <a:gd name="connsiteX15" fmla="*/ 7593326 w 8938307"/>
              <a:gd name="connsiteY15" fmla="*/ 2845657 h 2993922"/>
              <a:gd name="connsiteX16" fmla="*/ 7752182 w 8938307"/>
              <a:gd name="connsiteY16" fmla="*/ 2750343 h 2993922"/>
              <a:gd name="connsiteX17" fmla="*/ 7773361 w 8938307"/>
              <a:gd name="connsiteY17" fmla="*/ 2760933 h 2993922"/>
              <a:gd name="connsiteX18" fmla="*/ 7815724 w 8938307"/>
              <a:gd name="connsiteY18" fmla="*/ 2771524 h 2993922"/>
              <a:gd name="connsiteX19" fmla="*/ 7863380 w 8938307"/>
              <a:gd name="connsiteY19" fmla="*/ 2798000 h 2993922"/>
              <a:gd name="connsiteX20" fmla="*/ 7942808 w 8938307"/>
              <a:gd name="connsiteY20" fmla="*/ 2835066 h 2993922"/>
              <a:gd name="connsiteX21" fmla="*/ 8048712 w 8938307"/>
              <a:gd name="connsiteY21" fmla="*/ 2888018 h 2993922"/>
              <a:gd name="connsiteX22" fmla="*/ 8096369 w 8938307"/>
              <a:gd name="connsiteY22" fmla="*/ 2909199 h 2993922"/>
              <a:gd name="connsiteX23" fmla="*/ 8128141 w 8938307"/>
              <a:gd name="connsiteY23" fmla="*/ 2930380 h 2993922"/>
              <a:gd name="connsiteX24" fmla="*/ 8133435 w 8938307"/>
              <a:gd name="connsiteY24" fmla="*/ 2940970 h 2993922"/>
              <a:gd name="connsiteX25" fmla="*/ 8133435 w 8938307"/>
              <a:gd name="connsiteY25" fmla="*/ 2962151 h 2993922"/>
              <a:gd name="connsiteX26" fmla="*/ 8122846 w 8938307"/>
              <a:gd name="connsiteY26" fmla="*/ 2951561 h 2993922"/>
              <a:gd name="connsiteX27" fmla="*/ 8106960 w 8938307"/>
              <a:gd name="connsiteY27" fmla="*/ 2946266 h 2993922"/>
              <a:gd name="connsiteX28" fmla="*/ 8101664 w 8938307"/>
              <a:gd name="connsiteY28" fmla="*/ 2940970 h 2993922"/>
              <a:gd name="connsiteX29" fmla="*/ 8080483 w 8938307"/>
              <a:gd name="connsiteY29" fmla="*/ 2940970 h 2993922"/>
              <a:gd name="connsiteX30" fmla="*/ 8059302 w 8938307"/>
              <a:gd name="connsiteY30" fmla="*/ 2919791 h 2993922"/>
              <a:gd name="connsiteX31" fmla="*/ 8032827 w 8938307"/>
              <a:gd name="connsiteY31" fmla="*/ 2909199 h 2993922"/>
              <a:gd name="connsiteX32" fmla="*/ 8032827 w 8938307"/>
              <a:gd name="connsiteY32" fmla="*/ 2914495 h 2993922"/>
              <a:gd name="connsiteX33" fmla="*/ 8038123 w 8938307"/>
              <a:gd name="connsiteY33" fmla="*/ 2925085 h 2993922"/>
              <a:gd name="connsiteX34" fmla="*/ 8011646 w 8938307"/>
              <a:gd name="connsiteY34" fmla="*/ 2909199 h 2993922"/>
              <a:gd name="connsiteX35" fmla="*/ 7985171 w 8938307"/>
              <a:gd name="connsiteY35" fmla="*/ 2877428 h 2993922"/>
              <a:gd name="connsiteX36" fmla="*/ 7921627 w 8938307"/>
              <a:gd name="connsiteY36" fmla="*/ 2845657 h 2993922"/>
              <a:gd name="connsiteX37" fmla="*/ 7889856 w 8938307"/>
              <a:gd name="connsiteY37" fmla="*/ 2824476 h 2993922"/>
              <a:gd name="connsiteX38" fmla="*/ 7879267 w 8938307"/>
              <a:gd name="connsiteY38" fmla="*/ 2824476 h 2993922"/>
              <a:gd name="connsiteX39" fmla="*/ 7868675 w 8938307"/>
              <a:gd name="connsiteY39" fmla="*/ 2824476 h 2993922"/>
              <a:gd name="connsiteX40" fmla="*/ 7847494 w 8938307"/>
              <a:gd name="connsiteY40" fmla="*/ 2813885 h 2993922"/>
              <a:gd name="connsiteX41" fmla="*/ 7836904 w 8938307"/>
              <a:gd name="connsiteY41" fmla="*/ 2813885 h 2993922"/>
              <a:gd name="connsiteX42" fmla="*/ 7826313 w 8938307"/>
              <a:gd name="connsiteY42" fmla="*/ 2803295 h 2993922"/>
              <a:gd name="connsiteX43" fmla="*/ 7815724 w 8938307"/>
              <a:gd name="connsiteY43" fmla="*/ 2803295 h 2993922"/>
              <a:gd name="connsiteX44" fmla="*/ 7783952 w 8938307"/>
              <a:gd name="connsiteY44" fmla="*/ 2782114 h 2993922"/>
              <a:gd name="connsiteX45" fmla="*/ 6068305 w 8938307"/>
              <a:gd name="connsiteY45" fmla="*/ 2739753 h 2993922"/>
              <a:gd name="connsiteX46" fmla="*/ 6089486 w 8938307"/>
              <a:gd name="connsiteY46" fmla="*/ 2750343 h 2993922"/>
              <a:gd name="connsiteX47" fmla="*/ 6073601 w 8938307"/>
              <a:gd name="connsiteY47" fmla="*/ 2745048 h 2993922"/>
              <a:gd name="connsiteX48" fmla="*/ 6068305 w 8938307"/>
              <a:gd name="connsiteY48" fmla="*/ 2739753 h 2993922"/>
              <a:gd name="connsiteX49" fmla="*/ 7709820 w 8938307"/>
              <a:gd name="connsiteY49" fmla="*/ 2729162 h 2993922"/>
              <a:gd name="connsiteX50" fmla="*/ 7731000 w 8938307"/>
              <a:gd name="connsiteY50" fmla="*/ 2739753 h 2993922"/>
              <a:gd name="connsiteX51" fmla="*/ 7731000 w 8938307"/>
              <a:gd name="connsiteY51" fmla="*/ 2750343 h 2993922"/>
              <a:gd name="connsiteX52" fmla="*/ 7720409 w 8938307"/>
              <a:gd name="connsiteY52" fmla="*/ 2739753 h 2993922"/>
              <a:gd name="connsiteX53" fmla="*/ 7715115 w 8938307"/>
              <a:gd name="connsiteY53" fmla="*/ 2734458 h 2993922"/>
              <a:gd name="connsiteX54" fmla="*/ 7709820 w 8938307"/>
              <a:gd name="connsiteY54" fmla="*/ 2729162 h 2993922"/>
              <a:gd name="connsiteX55" fmla="*/ 7699230 w 8938307"/>
              <a:gd name="connsiteY55" fmla="*/ 2707981 h 2993922"/>
              <a:gd name="connsiteX56" fmla="*/ 7709820 w 8938307"/>
              <a:gd name="connsiteY56" fmla="*/ 2718572 h 2993922"/>
              <a:gd name="connsiteX57" fmla="*/ 7699230 w 8938307"/>
              <a:gd name="connsiteY57" fmla="*/ 2718572 h 2993922"/>
              <a:gd name="connsiteX58" fmla="*/ 5983582 w 8938307"/>
              <a:gd name="connsiteY58" fmla="*/ 2707981 h 2993922"/>
              <a:gd name="connsiteX59" fmla="*/ 5994172 w 8938307"/>
              <a:gd name="connsiteY59" fmla="*/ 2707981 h 2993922"/>
              <a:gd name="connsiteX60" fmla="*/ 6068305 w 8938307"/>
              <a:gd name="connsiteY60" fmla="*/ 2739753 h 2993922"/>
              <a:gd name="connsiteX61" fmla="*/ 5983582 w 8938307"/>
              <a:gd name="connsiteY61" fmla="*/ 2707981 h 2993922"/>
              <a:gd name="connsiteX62" fmla="*/ 7656867 w 8938307"/>
              <a:gd name="connsiteY62" fmla="*/ 2697391 h 2993922"/>
              <a:gd name="connsiteX63" fmla="*/ 7667457 w 8938307"/>
              <a:gd name="connsiteY63" fmla="*/ 2702687 h 2993922"/>
              <a:gd name="connsiteX64" fmla="*/ 7672752 w 8938307"/>
              <a:gd name="connsiteY64" fmla="*/ 2707981 h 2993922"/>
              <a:gd name="connsiteX65" fmla="*/ 7688638 w 8938307"/>
              <a:gd name="connsiteY65" fmla="*/ 2718572 h 2993922"/>
              <a:gd name="connsiteX66" fmla="*/ 7688638 w 8938307"/>
              <a:gd name="connsiteY66" fmla="*/ 2729162 h 2993922"/>
              <a:gd name="connsiteX67" fmla="*/ 7683344 w 8938307"/>
              <a:gd name="connsiteY67" fmla="*/ 2729162 h 2993922"/>
              <a:gd name="connsiteX68" fmla="*/ 7678048 w 8938307"/>
              <a:gd name="connsiteY68" fmla="*/ 2718572 h 2993922"/>
              <a:gd name="connsiteX69" fmla="*/ 7656867 w 8938307"/>
              <a:gd name="connsiteY69" fmla="*/ 2707981 h 2993922"/>
              <a:gd name="connsiteX70" fmla="*/ 6290704 w 8938307"/>
              <a:gd name="connsiteY70" fmla="*/ 2665620 h 2993922"/>
              <a:gd name="connsiteX71" fmla="*/ 6301294 w 8938307"/>
              <a:gd name="connsiteY71" fmla="*/ 2665620 h 2993922"/>
              <a:gd name="connsiteX72" fmla="*/ 6322476 w 8938307"/>
              <a:gd name="connsiteY72" fmla="*/ 2676210 h 2993922"/>
              <a:gd name="connsiteX73" fmla="*/ 6311884 w 8938307"/>
              <a:gd name="connsiteY73" fmla="*/ 2676210 h 2993922"/>
              <a:gd name="connsiteX74" fmla="*/ 6290704 w 8938307"/>
              <a:gd name="connsiteY74" fmla="*/ 2676210 h 2993922"/>
              <a:gd name="connsiteX75" fmla="*/ 6555464 w 8938307"/>
              <a:gd name="connsiteY75" fmla="*/ 2602077 h 2993922"/>
              <a:gd name="connsiteX76" fmla="*/ 6555464 w 8938307"/>
              <a:gd name="connsiteY76" fmla="*/ 2612668 h 2993922"/>
              <a:gd name="connsiteX77" fmla="*/ 6544874 w 8938307"/>
              <a:gd name="connsiteY77" fmla="*/ 2612668 h 2993922"/>
              <a:gd name="connsiteX78" fmla="*/ 6555464 w 8938307"/>
              <a:gd name="connsiteY78" fmla="*/ 2602077 h 2993922"/>
              <a:gd name="connsiteX79" fmla="*/ 7434468 w 8938307"/>
              <a:gd name="connsiteY79" fmla="*/ 2591487 h 2993922"/>
              <a:gd name="connsiteX80" fmla="*/ 7445059 w 8938307"/>
              <a:gd name="connsiteY80" fmla="*/ 2591487 h 2993922"/>
              <a:gd name="connsiteX81" fmla="*/ 7450355 w 8938307"/>
              <a:gd name="connsiteY81" fmla="*/ 2602077 h 2993922"/>
              <a:gd name="connsiteX82" fmla="*/ 7434468 w 8938307"/>
              <a:gd name="connsiteY82" fmla="*/ 2591487 h 2993922"/>
              <a:gd name="connsiteX83" fmla="*/ 6904948 w 8938307"/>
              <a:gd name="connsiteY83" fmla="*/ 2591487 h 2993922"/>
              <a:gd name="connsiteX84" fmla="*/ 6936718 w 8938307"/>
              <a:gd name="connsiteY84" fmla="*/ 2602077 h 2993922"/>
              <a:gd name="connsiteX85" fmla="*/ 6952604 w 8938307"/>
              <a:gd name="connsiteY85" fmla="*/ 2602077 h 2993922"/>
              <a:gd name="connsiteX86" fmla="*/ 6957900 w 8938307"/>
              <a:gd name="connsiteY86" fmla="*/ 2602077 h 2993922"/>
              <a:gd name="connsiteX87" fmla="*/ 6957900 w 8938307"/>
              <a:gd name="connsiteY87" fmla="*/ 2612668 h 2993922"/>
              <a:gd name="connsiteX88" fmla="*/ 6968491 w 8938307"/>
              <a:gd name="connsiteY88" fmla="*/ 2612668 h 2993922"/>
              <a:gd name="connsiteX89" fmla="*/ 6984376 w 8938307"/>
              <a:gd name="connsiteY89" fmla="*/ 2612668 h 2993922"/>
              <a:gd name="connsiteX90" fmla="*/ 7010852 w 8938307"/>
              <a:gd name="connsiteY90" fmla="*/ 2612668 h 2993922"/>
              <a:gd name="connsiteX91" fmla="*/ 7053214 w 8938307"/>
              <a:gd name="connsiteY91" fmla="*/ 2633849 h 2993922"/>
              <a:gd name="connsiteX92" fmla="*/ 7084985 w 8938307"/>
              <a:gd name="connsiteY92" fmla="*/ 2633849 h 2993922"/>
              <a:gd name="connsiteX93" fmla="*/ 7095574 w 8938307"/>
              <a:gd name="connsiteY93" fmla="*/ 2644439 h 2993922"/>
              <a:gd name="connsiteX94" fmla="*/ 7116756 w 8938307"/>
              <a:gd name="connsiteY94" fmla="*/ 2644439 h 2993922"/>
              <a:gd name="connsiteX95" fmla="*/ 7127347 w 8938307"/>
              <a:gd name="connsiteY95" fmla="*/ 2655029 h 2993922"/>
              <a:gd name="connsiteX96" fmla="*/ 7116756 w 8938307"/>
              <a:gd name="connsiteY96" fmla="*/ 2655029 h 2993922"/>
              <a:gd name="connsiteX97" fmla="*/ 7053214 w 8938307"/>
              <a:gd name="connsiteY97" fmla="*/ 2644439 h 2993922"/>
              <a:gd name="connsiteX98" fmla="*/ 7063804 w 8938307"/>
              <a:gd name="connsiteY98" fmla="*/ 2655029 h 2993922"/>
              <a:gd name="connsiteX99" fmla="*/ 7053214 w 8938307"/>
              <a:gd name="connsiteY99" fmla="*/ 2655029 h 2993922"/>
              <a:gd name="connsiteX100" fmla="*/ 7063804 w 8938307"/>
              <a:gd name="connsiteY100" fmla="*/ 2665620 h 2993922"/>
              <a:gd name="connsiteX101" fmla="*/ 7095574 w 8938307"/>
              <a:gd name="connsiteY101" fmla="*/ 2660325 h 2993922"/>
              <a:gd name="connsiteX102" fmla="*/ 7100870 w 8938307"/>
              <a:gd name="connsiteY102" fmla="*/ 2655029 h 2993922"/>
              <a:gd name="connsiteX103" fmla="*/ 7095574 w 8938307"/>
              <a:gd name="connsiteY103" fmla="*/ 2665620 h 2993922"/>
              <a:gd name="connsiteX104" fmla="*/ 7106166 w 8938307"/>
              <a:gd name="connsiteY104" fmla="*/ 2676210 h 2993922"/>
              <a:gd name="connsiteX105" fmla="*/ 7063804 w 8938307"/>
              <a:gd name="connsiteY105" fmla="*/ 2676210 h 2993922"/>
              <a:gd name="connsiteX106" fmla="*/ 7010852 w 8938307"/>
              <a:gd name="connsiteY106" fmla="*/ 2665620 h 2993922"/>
              <a:gd name="connsiteX107" fmla="*/ 7010852 w 8938307"/>
              <a:gd name="connsiteY107" fmla="*/ 2655029 h 2993922"/>
              <a:gd name="connsiteX108" fmla="*/ 7021443 w 8938307"/>
              <a:gd name="connsiteY108" fmla="*/ 2644439 h 2993922"/>
              <a:gd name="connsiteX109" fmla="*/ 7016148 w 8938307"/>
              <a:gd name="connsiteY109" fmla="*/ 2644439 h 2993922"/>
              <a:gd name="connsiteX110" fmla="*/ 7000262 w 8938307"/>
              <a:gd name="connsiteY110" fmla="*/ 2644439 h 2993922"/>
              <a:gd name="connsiteX111" fmla="*/ 6989670 w 8938307"/>
              <a:gd name="connsiteY111" fmla="*/ 2644439 h 2993922"/>
              <a:gd name="connsiteX112" fmla="*/ 6989670 w 8938307"/>
              <a:gd name="connsiteY112" fmla="*/ 2655029 h 2993922"/>
              <a:gd name="connsiteX113" fmla="*/ 6979081 w 8938307"/>
              <a:gd name="connsiteY113" fmla="*/ 2644439 h 2993922"/>
              <a:gd name="connsiteX114" fmla="*/ 6968491 w 8938307"/>
              <a:gd name="connsiteY114" fmla="*/ 2633849 h 2993922"/>
              <a:gd name="connsiteX115" fmla="*/ 6947310 w 8938307"/>
              <a:gd name="connsiteY115" fmla="*/ 2644439 h 2993922"/>
              <a:gd name="connsiteX116" fmla="*/ 6936718 w 8938307"/>
              <a:gd name="connsiteY116" fmla="*/ 2633849 h 2993922"/>
              <a:gd name="connsiteX117" fmla="*/ 6904948 w 8938307"/>
              <a:gd name="connsiteY117" fmla="*/ 2633849 h 2993922"/>
              <a:gd name="connsiteX118" fmla="*/ 6899652 w 8938307"/>
              <a:gd name="connsiteY118" fmla="*/ 2633849 h 2993922"/>
              <a:gd name="connsiteX119" fmla="*/ 6883766 w 8938307"/>
              <a:gd name="connsiteY119" fmla="*/ 2633849 h 2993922"/>
              <a:gd name="connsiteX120" fmla="*/ 6862587 w 8938307"/>
              <a:gd name="connsiteY120" fmla="*/ 2644439 h 2993922"/>
              <a:gd name="connsiteX121" fmla="*/ 6873177 w 8938307"/>
              <a:gd name="connsiteY121" fmla="*/ 2644439 h 2993922"/>
              <a:gd name="connsiteX122" fmla="*/ 6873177 w 8938307"/>
              <a:gd name="connsiteY122" fmla="*/ 2649735 h 2993922"/>
              <a:gd name="connsiteX123" fmla="*/ 6846700 w 8938307"/>
              <a:gd name="connsiteY123" fmla="*/ 2649735 h 2993922"/>
              <a:gd name="connsiteX124" fmla="*/ 6799044 w 8938307"/>
              <a:gd name="connsiteY124" fmla="*/ 2633849 h 2993922"/>
              <a:gd name="connsiteX125" fmla="*/ 6767272 w 8938307"/>
              <a:gd name="connsiteY125" fmla="*/ 2612668 h 2993922"/>
              <a:gd name="connsiteX126" fmla="*/ 6799044 w 8938307"/>
              <a:gd name="connsiteY126" fmla="*/ 2623258 h 2993922"/>
              <a:gd name="connsiteX127" fmla="*/ 6814929 w 8938307"/>
              <a:gd name="connsiteY127" fmla="*/ 2628554 h 2993922"/>
              <a:gd name="connsiteX128" fmla="*/ 6830814 w 8938307"/>
              <a:gd name="connsiteY128" fmla="*/ 2633849 h 2993922"/>
              <a:gd name="connsiteX129" fmla="*/ 6841406 w 8938307"/>
              <a:gd name="connsiteY129" fmla="*/ 2623258 h 2993922"/>
              <a:gd name="connsiteX130" fmla="*/ 6851996 w 8938307"/>
              <a:gd name="connsiteY130" fmla="*/ 2623258 h 2993922"/>
              <a:gd name="connsiteX131" fmla="*/ 6862587 w 8938307"/>
              <a:gd name="connsiteY131" fmla="*/ 2623258 h 2993922"/>
              <a:gd name="connsiteX132" fmla="*/ 6883766 w 8938307"/>
              <a:gd name="connsiteY132" fmla="*/ 2617962 h 2993922"/>
              <a:gd name="connsiteX133" fmla="*/ 6889062 w 8938307"/>
              <a:gd name="connsiteY133" fmla="*/ 2602077 h 2993922"/>
              <a:gd name="connsiteX134" fmla="*/ 6904948 w 8938307"/>
              <a:gd name="connsiteY134" fmla="*/ 2591487 h 2993922"/>
              <a:gd name="connsiteX135" fmla="*/ 6230187 w 8938307"/>
              <a:gd name="connsiteY135" fmla="*/ 2586949 h 2993922"/>
              <a:gd name="connsiteX136" fmla="*/ 6237752 w 8938307"/>
              <a:gd name="connsiteY136" fmla="*/ 2602077 h 2993922"/>
              <a:gd name="connsiteX137" fmla="*/ 6227161 w 8938307"/>
              <a:gd name="connsiteY137" fmla="*/ 2591487 h 2993922"/>
              <a:gd name="connsiteX138" fmla="*/ 7265022 w 8938307"/>
              <a:gd name="connsiteY138" fmla="*/ 2580897 h 2993922"/>
              <a:gd name="connsiteX139" fmla="*/ 7275612 w 8938307"/>
              <a:gd name="connsiteY139" fmla="*/ 2580897 h 2993922"/>
              <a:gd name="connsiteX140" fmla="*/ 7286203 w 8938307"/>
              <a:gd name="connsiteY140" fmla="*/ 2591487 h 2993922"/>
              <a:gd name="connsiteX141" fmla="*/ 7307384 w 8938307"/>
              <a:gd name="connsiteY141" fmla="*/ 2591487 h 2993922"/>
              <a:gd name="connsiteX142" fmla="*/ 7317974 w 8938307"/>
              <a:gd name="connsiteY142" fmla="*/ 2602077 h 2993922"/>
              <a:gd name="connsiteX143" fmla="*/ 7307384 w 8938307"/>
              <a:gd name="connsiteY143" fmla="*/ 2602077 h 2993922"/>
              <a:gd name="connsiteX144" fmla="*/ 7275612 w 8938307"/>
              <a:gd name="connsiteY144" fmla="*/ 2591487 h 2993922"/>
              <a:gd name="connsiteX145" fmla="*/ 6227161 w 8938307"/>
              <a:gd name="connsiteY145" fmla="*/ 2580897 h 2993922"/>
              <a:gd name="connsiteX146" fmla="*/ 6232457 w 8938307"/>
              <a:gd name="connsiteY146" fmla="*/ 2583544 h 2993922"/>
              <a:gd name="connsiteX147" fmla="*/ 6230187 w 8938307"/>
              <a:gd name="connsiteY147" fmla="*/ 2586949 h 2993922"/>
              <a:gd name="connsiteX148" fmla="*/ 7529782 w 8938307"/>
              <a:gd name="connsiteY148" fmla="*/ 2570306 h 2993922"/>
              <a:gd name="connsiteX149" fmla="*/ 7540374 w 8938307"/>
              <a:gd name="connsiteY149" fmla="*/ 2580897 h 2993922"/>
              <a:gd name="connsiteX150" fmla="*/ 7550963 w 8938307"/>
              <a:gd name="connsiteY150" fmla="*/ 2580897 h 2993922"/>
              <a:gd name="connsiteX151" fmla="*/ 7540374 w 8938307"/>
              <a:gd name="connsiteY151" fmla="*/ 2591487 h 2993922"/>
              <a:gd name="connsiteX152" fmla="*/ 7540374 w 8938307"/>
              <a:gd name="connsiteY152" fmla="*/ 2602077 h 2993922"/>
              <a:gd name="connsiteX153" fmla="*/ 7529782 w 8938307"/>
              <a:gd name="connsiteY153" fmla="*/ 2602077 h 2993922"/>
              <a:gd name="connsiteX154" fmla="*/ 7519192 w 8938307"/>
              <a:gd name="connsiteY154" fmla="*/ 2591487 h 2993922"/>
              <a:gd name="connsiteX155" fmla="*/ 7508601 w 8938307"/>
              <a:gd name="connsiteY155" fmla="*/ 2591487 h 2993922"/>
              <a:gd name="connsiteX156" fmla="*/ 7519192 w 8938307"/>
              <a:gd name="connsiteY156" fmla="*/ 2580897 h 2993922"/>
              <a:gd name="connsiteX157" fmla="*/ 7455649 w 8938307"/>
              <a:gd name="connsiteY157" fmla="*/ 2570306 h 2993922"/>
              <a:gd name="connsiteX158" fmla="*/ 7466240 w 8938307"/>
              <a:gd name="connsiteY158" fmla="*/ 2580897 h 2993922"/>
              <a:gd name="connsiteX159" fmla="*/ 7455649 w 8938307"/>
              <a:gd name="connsiteY159" fmla="*/ 2580897 h 2993922"/>
              <a:gd name="connsiteX160" fmla="*/ 6979081 w 8938307"/>
              <a:gd name="connsiteY160" fmla="*/ 2570306 h 2993922"/>
              <a:gd name="connsiteX161" fmla="*/ 7021443 w 8938307"/>
              <a:gd name="connsiteY161" fmla="*/ 2586192 h 2993922"/>
              <a:gd name="connsiteX162" fmla="*/ 7053214 w 8938307"/>
              <a:gd name="connsiteY162" fmla="*/ 2591487 h 2993922"/>
              <a:gd name="connsiteX163" fmla="*/ 6989670 w 8938307"/>
              <a:gd name="connsiteY163" fmla="*/ 2591487 h 2993922"/>
              <a:gd name="connsiteX164" fmla="*/ 5994172 w 8938307"/>
              <a:gd name="connsiteY164" fmla="*/ 2570306 h 2993922"/>
              <a:gd name="connsiteX165" fmla="*/ 6015353 w 8938307"/>
              <a:gd name="connsiteY165" fmla="*/ 2575602 h 2993922"/>
              <a:gd name="connsiteX166" fmla="*/ 6031238 w 8938307"/>
              <a:gd name="connsiteY166" fmla="*/ 2575602 h 2993922"/>
              <a:gd name="connsiteX167" fmla="*/ 6084190 w 8938307"/>
              <a:gd name="connsiteY167" fmla="*/ 2586192 h 2993922"/>
              <a:gd name="connsiteX168" fmla="*/ 6142438 w 8938307"/>
              <a:gd name="connsiteY168" fmla="*/ 2612668 h 2993922"/>
              <a:gd name="connsiteX169" fmla="*/ 6163620 w 8938307"/>
              <a:gd name="connsiteY169" fmla="*/ 2623258 h 2993922"/>
              <a:gd name="connsiteX170" fmla="*/ 6174209 w 8938307"/>
              <a:gd name="connsiteY170" fmla="*/ 2623258 h 2993922"/>
              <a:gd name="connsiteX171" fmla="*/ 6184800 w 8938307"/>
              <a:gd name="connsiteY171" fmla="*/ 2633849 h 2993922"/>
              <a:gd name="connsiteX172" fmla="*/ 6221866 w 8938307"/>
              <a:gd name="connsiteY172" fmla="*/ 2644439 h 2993922"/>
              <a:gd name="connsiteX173" fmla="*/ 6237752 w 8938307"/>
              <a:gd name="connsiteY173" fmla="*/ 2655029 h 2993922"/>
              <a:gd name="connsiteX174" fmla="*/ 6195390 w 8938307"/>
              <a:gd name="connsiteY174" fmla="*/ 2644439 h 2993922"/>
              <a:gd name="connsiteX175" fmla="*/ 6147734 w 8938307"/>
              <a:gd name="connsiteY175" fmla="*/ 2628554 h 2993922"/>
              <a:gd name="connsiteX176" fmla="*/ 6121257 w 8938307"/>
              <a:gd name="connsiteY176" fmla="*/ 2623258 h 2993922"/>
              <a:gd name="connsiteX177" fmla="*/ 6110668 w 8938307"/>
              <a:gd name="connsiteY177" fmla="*/ 2623258 h 2993922"/>
              <a:gd name="connsiteX178" fmla="*/ 6100076 w 8938307"/>
              <a:gd name="connsiteY178" fmla="*/ 2612668 h 2993922"/>
              <a:gd name="connsiteX179" fmla="*/ 6078895 w 8938307"/>
              <a:gd name="connsiteY179" fmla="*/ 2602077 h 2993922"/>
              <a:gd name="connsiteX180" fmla="*/ 6025943 w 8938307"/>
              <a:gd name="connsiteY180" fmla="*/ 2591487 h 2993922"/>
              <a:gd name="connsiteX181" fmla="*/ 5983582 w 8938307"/>
              <a:gd name="connsiteY181" fmla="*/ 2570306 h 2993922"/>
              <a:gd name="connsiteX182" fmla="*/ 5994172 w 8938307"/>
              <a:gd name="connsiteY182" fmla="*/ 2580897 h 2993922"/>
              <a:gd name="connsiteX183" fmla="*/ 5983582 w 8938307"/>
              <a:gd name="connsiteY183" fmla="*/ 2575602 h 2993922"/>
              <a:gd name="connsiteX184" fmla="*/ 5983582 w 8938307"/>
              <a:gd name="connsiteY184" fmla="*/ 2570306 h 2993922"/>
              <a:gd name="connsiteX185" fmla="*/ 7159118 w 8938307"/>
              <a:gd name="connsiteY185" fmla="*/ 2559716 h 2993922"/>
              <a:gd name="connsiteX186" fmla="*/ 7176327 w 8938307"/>
              <a:gd name="connsiteY186" fmla="*/ 2561040 h 2993922"/>
              <a:gd name="connsiteX187" fmla="*/ 7243841 w 8938307"/>
              <a:gd name="connsiteY187" fmla="*/ 2580897 h 2993922"/>
              <a:gd name="connsiteX188" fmla="*/ 7222660 w 8938307"/>
              <a:gd name="connsiteY188" fmla="*/ 2580897 h 2993922"/>
              <a:gd name="connsiteX189" fmla="*/ 7175004 w 8938307"/>
              <a:gd name="connsiteY189" fmla="*/ 2567659 h 2993922"/>
              <a:gd name="connsiteX190" fmla="*/ 7688638 w 8938307"/>
              <a:gd name="connsiteY190" fmla="*/ 2538535 h 2993922"/>
              <a:gd name="connsiteX191" fmla="*/ 7699230 w 8938307"/>
              <a:gd name="connsiteY191" fmla="*/ 2538535 h 2993922"/>
              <a:gd name="connsiteX192" fmla="*/ 7688638 w 8938307"/>
              <a:gd name="connsiteY192" fmla="*/ 2549125 h 2993922"/>
              <a:gd name="connsiteX193" fmla="*/ 7275612 w 8938307"/>
              <a:gd name="connsiteY193" fmla="*/ 2538535 h 2993922"/>
              <a:gd name="connsiteX194" fmla="*/ 7296793 w 8938307"/>
              <a:gd name="connsiteY194" fmla="*/ 2538535 h 2993922"/>
              <a:gd name="connsiteX195" fmla="*/ 7360336 w 8938307"/>
              <a:gd name="connsiteY195" fmla="*/ 2549125 h 2993922"/>
              <a:gd name="connsiteX196" fmla="*/ 7370926 w 8938307"/>
              <a:gd name="connsiteY196" fmla="*/ 2538535 h 2993922"/>
              <a:gd name="connsiteX197" fmla="*/ 7381516 w 8938307"/>
              <a:gd name="connsiteY197" fmla="*/ 2549125 h 2993922"/>
              <a:gd name="connsiteX198" fmla="*/ 7402697 w 8938307"/>
              <a:gd name="connsiteY198" fmla="*/ 2559716 h 2993922"/>
              <a:gd name="connsiteX199" fmla="*/ 7423878 w 8938307"/>
              <a:gd name="connsiteY199" fmla="*/ 2565010 h 2993922"/>
              <a:gd name="connsiteX200" fmla="*/ 7434468 w 8938307"/>
              <a:gd name="connsiteY200" fmla="*/ 2559716 h 2993922"/>
              <a:gd name="connsiteX201" fmla="*/ 7434468 w 8938307"/>
              <a:gd name="connsiteY201" fmla="*/ 2570306 h 2993922"/>
              <a:gd name="connsiteX202" fmla="*/ 7423878 w 8938307"/>
              <a:gd name="connsiteY202" fmla="*/ 2580897 h 2993922"/>
              <a:gd name="connsiteX203" fmla="*/ 7392107 w 8938307"/>
              <a:gd name="connsiteY203" fmla="*/ 2570306 h 2993922"/>
              <a:gd name="connsiteX204" fmla="*/ 7360336 w 8938307"/>
              <a:gd name="connsiteY204" fmla="*/ 2570306 h 2993922"/>
              <a:gd name="connsiteX205" fmla="*/ 7116756 w 8938307"/>
              <a:gd name="connsiteY205" fmla="*/ 2538535 h 2993922"/>
              <a:gd name="connsiteX206" fmla="*/ 7132641 w 8938307"/>
              <a:gd name="connsiteY206" fmla="*/ 2543831 h 2993922"/>
              <a:gd name="connsiteX207" fmla="*/ 7141909 w 8938307"/>
              <a:gd name="connsiteY207" fmla="*/ 2550449 h 2993922"/>
              <a:gd name="connsiteX208" fmla="*/ 7159116 w 8938307"/>
              <a:gd name="connsiteY208" fmla="*/ 2559715 h 2993922"/>
              <a:gd name="connsiteX209" fmla="*/ 7137937 w 8938307"/>
              <a:gd name="connsiteY209" fmla="*/ 2549125 h 2993922"/>
              <a:gd name="connsiteX210" fmla="*/ 7116756 w 8938307"/>
              <a:gd name="connsiteY210" fmla="*/ 2549125 h 2993922"/>
              <a:gd name="connsiteX211" fmla="*/ 6629598 w 8938307"/>
              <a:gd name="connsiteY211" fmla="*/ 2538535 h 2993922"/>
              <a:gd name="connsiteX212" fmla="*/ 6650778 w 8938307"/>
              <a:gd name="connsiteY212" fmla="*/ 2549125 h 2993922"/>
              <a:gd name="connsiteX213" fmla="*/ 6682550 w 8938307"/>
              <a:gd name="connsiteY213" fmla="*/ 2549125 h 2993922"/>
              <a:gd name="connsiteX214" fmla="*/ 6693140 w 8938307"/>
              <a:gd name="connsiteY214" fmla="*/ 2538535 h 2993922"/>
              <a:gd name="connsiteX215" fmla="*/ 6703730 w 8938307"/>
              <a:gd name="connsiteY215" fmla="*/ 2538535 h 2993922"/>
              <a:gd name="connsiteX216" fmla="*/ 6703730 w 8938307"/>
              <a:gd name="connsiteY216" fmla="*/ 2549125 h 2993922"/>
              <a:gd name="connsiteX217" fmla="*/ 6777862 w 8938307"/>
              <a:gd name="connsiteY217" fmla="*/ 2570306 h 2993922"/>
              <a:gd name="connsiteX218" fmla="*/ 6809634 w 8938307"/>
              <a:gd name="connsiteY218" fmla="*/ 2591487 h 2993922"/>
              <a:gd name="connsiteX219" fmla="*/ 6820224 w 8938307"/>
              <a:gd name="connsiteY219" fmla="*/ 2591487 h 2993922"/>
              <a:gd name="connsiteX220" fmla="*/ 6846700 w 8938307"/>
              <a:gd name="connsiteY220" fmla="*/ 2591487 h 2993922"/>
              <a:gd name="connsiteX221" fmla="*/ 6873177 w 8938307"/>
              <a:gd name="connsiteY221" fmla="*/ 2602077 h 2993922"/>
              <a:gd name="connsiteX222" fmla="*/ 6809634 w 8938307"/>
              <a:gd name="connsiteY222" fmla="*/ 2602077 h 2993922"/>
              <a:gd name="connsiteX223" fmla="*/ 6783158 w 8938307"/>
              <a:gd name="connsiteY223" fmla="*/ 2591487 h 2993922"/>
              <a:gd name="connsiteX224" fmla="*/ 6756682 w 8938307"/>
              <a:gd name="connsiteY224" fmla="*/ 2602077 h 2993922"/>
              <a:gd name="connsiteX225" fmla="*/ 6735502 w 8938307"/>
              <a:gd name="connsiteY225" fmla="*/ 2602077 h 2993922"/>
              <a:gd name="connsiteX226" fmla="*/ 6714320 w 8938307"/>
              <a:gd name="connsiteY226" fmla="*/ 2607373 h 2993922"/>
              <a:gd name="connsiteX227" fmla="*/ 6703730 w 8938307"/>
              <a:gd name="connsiteY227" fmla="*/ 2612668 h 2993922"/>
              <a:gd name="connsiteX228" fmla="*/ 6693140 w 8938307"/>
              <a:gd name="connsiteY228" fmla="*/ 2602077 h 2993922"/>
              <a:gd name="connsiteX229" fmla="*/ 6682550 w 8938307"/>
              <a:gd name="connsiteY229" fmla="*/ 2591487 h 2993922"/>
              <a:gd name="connsiteX230" fmla="*/ 6682550 w 8938307"/>
              <a:gd name="connsiteY230" fmla="*/ 2580897 h 2993922"/>
              <a:gd name="connsiteX231" fmla="*/ 6671958 w 8938307"/>
              <a:gd name="connsiteY231" fmla="*/ 2570306 h 2993922"/>
              <a:gd name="connsiteX232" fmla="*/ 6661368 w 8938307"/>
              <a:gd name="connsiteY232" fmla="*/ 2570306 h 2993922"/>
              <a:gd name="connsiteX233" fmla="*/ 6640188 w 8938307"/>
              <a:gd name="connsiteY233" fmla="*/ 2549125 h 2993922"/>
              <a:gd name="connsiteX234" fmla="*/ 6078895 w 8938307"/>
              <a:gd name="connsiteY234" fmla="*/ 2538535 h 2993922"/>
              <a:gd name="connsiteX235" fmla="*/ 6110668 w 8938307"/>
              <a:gd name="connsiteY235" fmla="*/ 2559716 h 2993922"/>
              <a:gd name="connsiteX236" fmla="*/ 6131847 w 8938307"/>
              <a:gd name="connsiteY236" fmla="*/ 2559716 h 2993922"/>
              <a:gd name="connsiteX237" fmla="*/ 6147734 w 8938307"/>
              <a:gd name="connsiteY237" fmla="*/ 2559716 h 2993922"/>
              <a:gd name="connsiteX238" fmla="*/ 6174209 w 8938307"/>
              <a:gd name="connsiteY238" fmla="*/ 2559716 h 2993922"/>
              <a:gd name="connsiteX239" fmla="*/ 6163620 w 8938307"/>
              <a:gd name="connsiteY239" fmla="*/ 2570306 h 2993922"/>
              <a:gd name="connsiteX240" fmla="*/ 6147734 w 8938307"/>
              <a:gd name="connsiteY240" fmla="*/ 2575602 h 2993922"/>
              <a:gd name="connsiteX241" fmla="*/ 6142438 w 8938307"/>
              <a:gd name="connsiteY241" fmla="*/ 2580897 h 2993922"/>
              <a:gd name="connsiteX242" fmla="*/ 6131847 w 8938307"/>
              <a:gd name="connsiteY242" fmla="*/ 2580897 h 2993922"/>
              <a:gd name="connsiteX243" fmla="*/ 6110668 w 8938307"/>
              <a:gd name="connsiteY243" fmla="*/ 2570306 h 2993922"/>
              <a:gd name="connsiteX244" fmla="*/ 6100076 w 8938307"/>
              <a:gd name="connsiteY244" fmla="*/ 2559716 h 2993922"/>
              <a:gd name="connsiteX245" fmla="*/ 5326977 w 8938307"/>
              <a:gd name="connsiteY245" fmla="*/ 2538535 h 2993922"/>
              <a:gd name="connsiteX246" fmla="*/ 5337566 w 8938307"/>
              <a:gd name="connsiteY246" fmla="*/ 2538535 h 2993922"/>
              <a:gd name="connsiteX247" fmla="*/ 5358748 w 8938307"/>
              <a:gd name="connsiteY247" fmla="*/ 2549125 h 2993922"/>
              <a:gd name="connsiteX248" fmla="*/ 5326977 w 8938307"/>
              <a:gd name="connsiteY248" fmla="*/ 2538535 h 2993922"/>
              <a:gd name="connsiteX249" fmla="*/ 6280114 w 8938307"/>
              <a:gd name="connsiteY249" fmla="*/ 2527944 h 2993922"/>
              <a:gd name="connsiteX250" fmla="*/ 6311884 w 8938307"/>
              <a:gd name="connsiteY250" fmla="*/ 2538535 h 2993922"/>
              <a:gd name="connsiteX251" fmla="*/ 6290704 w 8938307"/>
              <a:gd name="connsiteY251" fmla="*/ 2538535 h 2993922"/>
              <a:gd name="connsiteX252" fmla="*/ 7434468 w 8938307"/>
              <a:gd name="connsiteY252" fmla="*/ 2517354 h 2993922"/>
              <a:gd name="connsiteX253" fmla="*/ 7434468 w 8938307"/>
              <a:gd name="connsiteY253" fmla="*/ 2538535 h 2993922"/>
              <a:gd name="connsiteX254" fmla="*/ 7423878 w 8938307"/>
              <a:gd name="connsiteY254" fmla="*/ 2527944 h 2993922"/>
              <a:gd name="connsiteX255" fmla="*/ 7434468 w 8938307"/>
              <a:gd name="connsiteY255" fmla="*/ 2517354 h 2993922"/>
              <a:gd name="connsiteX256" fmla="*/ 6343656 w 8938307"/>
              <a:gd name="connsiteY256" fmla="*/ 2517354 h 2993922"/>
              <a:gd name="connsiteX257" fmla="*/ 6354246 w 8938307"/>
              <a:gd name="connsiteY257" fmla="*/ 2527944 h 2993922"/>
              <a:gd name="connsiteX258" fmla="*/ 6343656 w 8938307"/>
              <a:gd name="connsiteY258" fmla="*/ 2527944 h 2993922"/>
              <a:gd name="connsiteX259" fmla="*/ 6343656 w 8938307"/>
              <a:gd name="connsiteY259" fmla="*/ 2517354 h 2993922"/>
              <a:gd name="connsiteX260" fmla="*/ 7159118 w 8938307"/>
              <a:gd name="connsiteY260" fmla="*/ 2506764 h 2993922"/>
              <a:gd name="connsiteX261" fmla="*/ 7169708 w 8938307"/>
              <a:gd name="connsiteY261" fmla="*/ 2506764 h 2993922"/>
              <a:gd name="connsiteX262" fmla="*/ 7180299 w 8938307"/>
              <a:gd name="connsiteY262" fmla="*/ 2506764 h 2993922"/>
              <a:gd name="connsiteX263" fmla="*/ 7169708 w 8938307"/>
              <a:gd name="connsiteY263" fmla="*/ 2517354 h 2993922"/>
              <a:gd name="connsiteX264" fmla="*/ 7053214 w 8938307"/>
              <a:gd name="connsiteY264" fmla="*/ 2506764 h 2993922"/>
              <a:gd name="connsiteX265" fmla="*/ 7074395 w 8938307"/>
              <a:gd name="connsiteY265" fmla="*/ 2517354 h 2993922"/>
              <a:gd name="connsiteX266" fmla="*/ 7084985 w 8938307"/>
              <a:gd name="connsiteY266" fmla="*/ 2527944 h 2993922"/>
              <a:gd name="connsiteX267" fmla="*/ 7074395 w 8938307"/>
              <a:gd name="connsiteY267" fmla="*/ 2527944 h 2993922"/>
              <a:gd name="connsiteX268" fmla="*/ 7063804 w 8938307"/>
              <a:gd name="connsiteY268" fmla="*/ 2527944 h 2993922"/>
              <a:gd name="connsiteX269" fmla="*/ 7042622 w 8938307"/>
              <a:gd name="connsiteY269" fmla="*/ 2527944 h 2993922"/>
              <a:gd name="connsiteX270" fmla="*/ 7032033 w 8938307"/>
              <a:gd name="connsiteY270" fmla="*/ 2527944 h 2993922"/>
              <a:gd name="connsiteX271" fmla="*/ 7021443 w 8938307"/>
              <a:gd name="connsiteY271" fmla="*/ 2538535 h 2993922"/>
              <a:gd name="connsiteX272" fmla="*/ 7010852 w 8938307"/>
              <a:gd name="connsiteY272" fmla="*/ 2527944 h 2993922"/>
              <a:gd name="connsiteX273" fmla="*/ 7021443 w 8938307"/>
              <a:gd name="connsiteY273" fmla="*/ 2527944 h 2993922"/>
              <a:gd name="connsiteX274" fmla="*/ 7042622 w 8938307"/>
              <a:gd name="connsiteY274" fmla="*/ 2517354 h 2993922"/>
              <a:gd name="connsiteX275" fmla="*/ 7053214 w 8938307"/>
              <a:gd name="connsiteY275" fmla="*/ 2506764 h 2993922"/>
              <a:gd name="connsiteX276" fmla="*/ 6830814 w 8938307"/>
              <a:gd name="connsiteY276" fmla="*/ 2506764 h 2993922"/>
              <a:gd name="connsiteX277" fmla="*/ 6851996 w 8938307"/>
              <a:gd name="connsiteY277" fmla="*/ 2506764 h 2993922"/>
              <a:gd name="connsiteX278" fmla="*/ 6851996 w 8938307"/>
              <a:gd name="connsiteY278" fmla="*/ 2517354 h 2993922"/>
              <a:gd name="connsiteX279" fmla="*/ 6830814 w 8938307"/>
              <a:gd name="connsiteY279" fmla="*/ 2506764 h 2993922"/>
              <a:gd name="connsiteX280" fmla="*/ 6205980 w 8938307"/>
              <a:gd name="connsiteY280" fmla="*/ 2506764 h 2993922"/>
              <a:gd name="connsiteX281" fmla="*/ 6216572 w 8938307"/>
              <a:gd name="connsiteY281" fmla="*/ 2506764 h 2993922"/>
              <a:gd name="connsiteX282" fmla="*/ 6237752 w 8938307"/>
              <a:gd name="connsiteY282" fmla="*/ 2517354 h 2993922"/>
              <a:gd name="connsiteX283" fmla="*/ 6205980 w 8938307"/>
              <a:gd name="connsiteY283" fmla="*/ 2506764 h 2993922"/>
              <a:gd name="connsiteX284" fmla="*/ 8080483 w 8938307"/>
              <a:gd name="connsiteY284" fmla="*/ 2496173 h 2993922"/>
              <a:gd name="connsiteX285" fmla="*/ 8091075 w 8938307"/>
              <a:gd name="connsiteY285" fmla="*/ 2506764 h 2993922"/>
              <a:gd name="connsiteX286" fmla="*/ 8080483 w 8938307"/>
              <a:gd name="connsiteY286" fmla="*/ 2506764 h 2993922"/>
              <a:gd name="connsiteX287" fmla="*/ 7095574 w 8938307"/>
              <a:gd name="connsiteY287" fmla="*/ 2496173 h 2993922"/>
              <a:gd name="connsiteX288" fmla="*/ 7148526 w 8938307"/>
              <a:gd name="connsiteY288" fmla="*/ 2506764 h 2993922"/>
              <a:gd name="connsiteX289" fmla="*/ 7116756 w 8938307"/>
              <a:gd name="connsiteY289" fmla="*/ 2506764 h 2993922"/>
              <a:gd name="connsiteX290" fmla="*/ 6703730 w 8938307"/>
              <a:gd name="connsiteY290" fmla="*/ 2496173 h 2993922"/>
              <a:gd name="connsiteX291" fmla="*/ 6714320 w 8938307"/>
              <a:gd name="connsiteY291" fmla="*/ 2501469 h 2993922"/>
              <a:gd name="connsiteX292" fmla="*/ 6709025 w 8938307"/>
              <a:gd name="connsiteY292" fmla="*/ 2506764 h 2993922"/>
              <a:gd name="connsiteX293" fmla="*/ 6703730 w 8938307"/>
              <a:gd name="connsiteY293" fmla="*/ 2496173 h 2993922"/>
              <a:gd name="connsiteX294" fmla="*/ 5263434 w 8938307"/>
              <a:gd name="connsiteY294" fmla="*/ 2496173 h 2993922"/>
              <a:gd name="connsiteX295" fmla="*/ 5274025 w 8938307"/>
              <a:gd name="connsiteY295" fmla="*/ 2517354 h 2993922"/>
              <a:gd name="connsiteX296" fmla="*/ 5252844 w 8938307"/>
              <a:gd name="connsiteY296" fmla="*/ 2517354 h 2993922"/>
              <a:gd name="connsiteX297" fmla="*/ 5242254 w 8938307"/>
              <a:gd name="connsiteY297" fmla="*/ 2506764 h 2993922"/>
              <a:gd name="connsiteX298" fmla="*/ 7137937 w 8938307"/>
              <a:gd name="connsiteY298" fmla="*/ 2485583 h 2993922"/>
              <a:gd name="connsiteX299" fmla="*/ 7159118 w 8938307"/>
              <a:gd name="connsiteY299" fmla="*/ 2490879 h 2993922"/>
              <a:gd name="connsiteX300" fmla="*/ 7169708 w 8938307"/>
              <a:gd name="connsiteY300" fmla="*/ 2496173 h 2993922"/>
              <a:gd name="connsiteX301" fmla="*/ 7159118 w 8938307"/>
              <a:gd name="connsiteY301" fmla="*/ 2506764 h 2993922"/>
              <a:gd name="connsiteX302" fmla="*/ 7159118 w 8938307"/>
              <a:gd name="connsiteY302" fmla="*/ 2496173 h 2993922"/>
              <a:gd name="connsiteX303" fmla="*/ 6947310 w 8938307"/>
              <a:gd name="connsiteY303" fmla="*/ 2485583 h 2993922"/>
              <a:gd name="connsiteX304" fmla="*/ 6963196 w 8938307"/>
              <a:gd name="connsiteY304" fmla="*/ 2485583 h 2993922"/>
              <a:gd name="connsiteX305" fmla="*/ 6968491 w 8938307"/>
              <a:gd name="connsiteY305" fmla="*/ 2485583 h 2993922"/>
              <a:gd name="connsiteX306" fmla="*/ 6947310 w 8938307"/>
              <a:gd name="connsiteY306" fmla="*/ 2496173 h 2993922"/>
              <a:gd name="connsiteX307" fmla="*/ 6936718 w 8938307"/>
              <a:gd name="connsiteY307" fmla="*/ 2496173 h 2993922"/>
              <a:gd name="connsiteX308" fmla="*/ 6947310 w 8938307"/>
              <a:gd name="connsiteY308" fmla="*/ 2485583 h 2993922"/>
              <a:gd name="connsiteX309" fmla="*/ 5721469 w 8938307"/>
              <a:gd name="connsiteY309" fmla="*/ 2482273 h 2993922"/>
              <a:gd name="connsiteX310" fmla="*/ 5761183 w 8938307"/>
              <a:gd name="connsiteY310" fmla="*/ 2496173 h 2993922"/>
              <a:gd name="connsiteX311" fmla="*/ 5729412 w 8938307"/>
              <a:gd name="connsiteY311" fmla="*/ 2496173 h 2993922"/>
              <a:gd name="connsiteX312" fmla="*/ 5697641 w 8938307"/>
              <a:gd name="connsiteY312" fmla="*/ 2485583 h 2993922"/>
              <a:gd name="connsiteX313" fmla="*/ 5721469 w 8938307"/>
              <a:gd name="connsiteY313" fmla="*/ 2482273 h 2993922"/>
              <a:gd name="connsiteX314" fmla="*/ 5665870 w 8938307"/>
              <a:gd name="connsiteY314" fmla="*/ 2474992 h 2993922"/>
              <a:gd name="connsiteX315" fmla="*/ 5676460 w 8938307"/>
              <a:gd name="connsiteY315" fmla="*/ 2474992 h 2993922"/>
              <a:gd name="connsiteX316" fmla="*/ 5671166 w 8938307"/>
              <a:gd name="connsiteY316" fmla="*/ 2485583 h 2993922"/>
              <a:gd name="connsiteX317" fmla="*/ 5665870 w 8938307"/>
              <a:gd name="connsiteY317" fmla="*/ 2474992 h 2993922"/>
              <a:gd name="connsiteX318" fmla="*/ 7443736 w 8938307"/>
              <a:gd name="connsiteY318" fmla="*/ 2469698 h 2993922"/>
              <a:gd name="connsiteX319" fmla="*/ 7445059 w 8938307"/>
              <a:gd name="connsiteY319" fmla="*/ 2474992 h 2993922"/>
              <a:gd name="connsiteX320" fmla="*/ 7445059 w 8938307"/>
              <a:gd name="connsiteY320" fmla="*/ 2485583 h 2993922"/>
              <a:gd name="connsiteX321" fmla="*/ 7439764 w 8938307"/>
              <a:gd name="connsiteY321" fmla="*/ 2474992 h 2993922"/>
              <a:gd name="connsiteX322" fmla="*/ 7443736 w 8938307"/>
              <a:gd name="connsiteY322" fmla="*/ 2469698 h 2993922"/>
              <a:gd name="connsiteX323" fmla="*/ 7111462 w 8938307"/>
              <a:gd name="connsiteY323" fmla="*/ 2469698 h 2993922"/>
              <a:gd name="connsiteX324" fmla="*/ 7120728 w 8938307"/>
              <a:gd name="connsiteY324" fmla="*/ 2476317 h 2993922"/>
              <a:gd name="connsiteX325" fmla="*/ 7137937 w 8938307"/>
              <a:gd name="connsiteY325" fmla="*/ 2485583 h 2993922"/>
              <a:gd name="connsiteX326" fmla="*/ 7122052 w 8938307"/>
              <a:gd name="connsiteY326" fmla="*/ 2485583 h 2993922"/>
              <a:gd name="connsiteX327" fmla="*/ 7116756 w 8938307"/>
              <a:gd name="connsiteY327" fmla="*/ 2474992 h 2993922"/>
              <a:gd name="connsiteX328" fmla="*/ 6947310 w 8938307"/>
              <a:gd name="connsiteY328" fmla="*/ 2464402 h 2993922"/>
              <a:gd name="connsiteX329" fmla="*/ 6957900 w 8938307"/>
              <a:gd name="connsiteY329" fmla="*/ 2464402 h 2993922"/>
              <a:gd name="connsiteX330" fmla="*/ 6952604 w 8938307"/>
              <a:gd name="connsiteY330" fmla="*/ 2474992 h 2993922"/>
              <a:gd name="connsiteX331" fmla="*/ 6947310 w 8938307"/>
              <a:gd name="connsiteY331" fmla="*/ 2464402 h 2993922"/>
              <a:gd name="connsiteX332" fmla="*/ 6364836 w 8938307"/>
              <a:gd name="connsiteY332" fmla="*/ 2464402 h 2993922"/>
              <a:gd name="connsiteX333" fmla="*/ 6343656 w 8938307"/>
              <a:gd name="connsiteY333" fmla="*/ 2474992 h 2993922"/>
              <a:gd name="connsiteX334" fmla="*/ 6364836 w 8938307"/>
              <a:gd name="connsiteY334" fmla="*/ 2474992 h 2993922"/>
              <a:gd name="connsiteX335" fmla="*/ 6386018 w 8938307"/>
              <a:gd name="connsiteY335" fmla="*/ 2485583 h 2993922"/>
              <a:gd name="connsiteX336" fmla="*/ 6380723 w 8938307"/>
              <a:gd name="connsiteY336" fmla="*/ 2496173 h 2993922"/>
              <a:gd name="connsiteX337" fmla="*/ 6396608 w 8938307"/>
              <a:gd name="connsiteY337" fmla="*/ 2496173 h 2993922"/>
              <a:gd name="connsiteX338" fmla="*/ 6396608 w 8938307"/>
              <a:gd name="connsiteY338" fmla="*/ 2474992 h 2993922"/>
              <a:gd name="connsiteX339" fmla="*/ 6386018 w 8938307"/>
              <a:gd name="connsiteY339" fmla="*/ 2474992 h 2993922"/>
              <a:gd name="connsiteX340" fmla="*/ 6248342 w 8938307"/>
              <a:gd name="connsiteY340" fmla="*/ 2464402 h 2993922"/>
              <a:gd name="connsiteX341" fmla="*/ 6248342 w 8938307"/>
              <a:gd name="connsiteY341" fmla="*/ 2474992 h 2993922"/>
              <a:gd name="connsiteX342" fmla="*/ 6237752 w 8938307"/>
              <a:gd name="connsiteY342" fmla="*/ 2474992 h 2993922"/>
              <a:gd name="connsiteX343" fmla="*/ 6785806 w 8938307"/>
              <a:gd name="connsiteY343" fmla="*/ 2459106 h 2993922"/>
              <a:gd name="connsiteX344" fmla="*/ 6788454 w 8938307"/>
              <a:gd name="connsiteY344" fmla="*/ 2464402 h 2993922"/>
              <a:gd name="connsiteX345" fmla="*/ 6777862 w 8938307"/>
              <a:gd name="connsiteY345" fmla="*/ 2464402 h 2993922"/>
              <a:gd name="connsiteX346" fmla="*/ 6785806 w 8938307"/>
              <a:gd name="connsiteY346" fmla="*/ 2459106 h 2993922"/>
              <a:gd name="connsiteX347" fmla="*/ 6513102 w 8938307"/>
              <a:gd name="connsiteY347" fmla="*/ 2453812 h 2993922"/>
              <a:gd name="connsiteX348" fmla="*/ 6555464 w 8938307"/>
              <a:gd name="connsiteY348" fmla="*/ 2464402 h 2993922"/>
              <a:gd name="connsiteX349" fmla="*/ 6534284 w 8938307"/>
              <a:gd name="connsiteY349" fmla="*/ 2464402 h 2993922"/>
              <a:gd name="connsiteX350" fmla="*/ 6513102 w 8938307"/>
              <a:gd name="connsiteY350" fmla="*/ 2453812 h 2993922"/>
              <a:gd name="connsiteX351" fmla="*/ 6025943 w 8938307"/>
              <a:gd name="connsiteY351" fmla="*/ 2453812 h 2993922"/>
              <a:gd name="connsiteX352" fmla="*/ 6036534 w 8938307"/>
              <a:gd name="connsiteY352" fmla="*/ 2453812 h 2993922"/>
              <a:gd name="connsiteX353" fmla="*/ 6068305 w 8938307"/>
              <a:gd name="connsiteY353" fmla="*/ 2464402 h 2993922"/>
              <a:gd name="connsiteX354" fmla="*/ 6036534 w 8938307"/>
              <a:gd name="connsiteY354" fmla="*/ 2464402 h 2993922"/>
              <a:gd name="connsiteX355" fmla="*/ 7701876 w 8938307"/>
              <a:gd name="connsiteY355" fmla="*/ 2436602 h 2993922"/>
              <a:gd name="connsiteX356" fmla="*/ 7709820 w 8938307"/>
              <a:gd name="connsiteY356" fmla="*/ 2437927 h 2993922"/>
              <a:gd name="connsiteX357" fmla="*/ 7752182 w 8938307"/>
              <a:gd name="connsiteY357" fmla="*/ 2443221 h 2993922"/>
              <a:gd name="connsiteX358" fmla="*/ 7794542 w 8938307"/>
              <a:gd name="connsiteY358" fmla="*/ 2453812 h 2993922"/>
              <a:gd name="connsiteX359" fmla="*/ 7783952 w 8938307"/>
              <a:gd name="connsiteY359" fmla="*/ 2464402 h 2993922"/>
              <a:gd name="connsiteX360" fmla="*/ 7741590 w 8938307"/>
              <a:gd name="connsiteY360" fmla="*/ 2453812 h 2993922"/>
              <a:gd name="connsiteX361" fmla="*/ 7699230 w 8938307"/>
              <a:gd name="connsiteY361" fmla="*/ 2443221 h 2993922"/>
              <a:gd name="connsiteX362" fmla="*/ 7701876 w 8938307"/>
              <a:gd name="connsiteY362" fmla="*/ 2436602 h 2993922"/>
              <a:gd name="connsiteX363" fmla="*/ 7286203 w 8938307"/>
              <a:gd name="connsiteY363" fmla="*/ 2432631 h 2993922"/>
              <a:gd name="connsiteX364" fmla="*/ 7307384 w 8938307"/>
              <a:gd name="connsiteY364" fmla="*/ 2432631 h 2993922"/>
              <a:gd name="connsiteX365" fmla="*/ 7307384 w 8938307"/>
              <a:gd name="connsiteY365" fmla="*/ 2443221 h 2993922"/>
              <a:gd name="connsiteX366" fmla="*/ 7291498 w 8938307"/>
              <a:gd name="connsiteY366" fmla="*/ 2443221 h 2993922"/>
              <a:gd name="connsiteX367" fmla="*/ 7286203 w 8938307"/>
              <a:gd name="connsiteY367" fmla="*/ 2432631 h 2993922"/>
              <a:gd name="connsiteX368" fmla="*/ 7116756 w 8938307"/>
              <a:gd name="connsiteY368" fmla="*/ 2432631 h 2993922"/>
              <a:gd name="connsiteX369" fmla="*/ 7127347 w 8938307"/>
              <a:gd name="connsiteY369" fmla="*/ 2443221 h 2993922"/>
              <a:gd name="connsiteX370" fmla="*/ 7116756 w 8938307"/>
              <a:gd name="connsiteY370" fmla="*/ 2443221 h 2993922"/>
              <a:gd name="connsiteX371" fmla="*/ 7106166 w 8938307"/>
              <a:gd name="connsiteY371" fmla="*/ 2443221 h 2993922"/>
              <a:gd name="connsiteX372" fmla="*/ 7116756 w 8938307"/>
              <a:gd name="connsiteY372" fmla="*/ 2432631 h 2993922"/>
              <a:gd name="connsiteX373" fmla="*/ 5920039 w 8938307"/>
              <a:gd name="connsiteY373" fmla="*/ 2432631 h 2993922"/>
              <a:gd name="connsiteX374" fmla="*/ 5930630 w 8938307"/>
              <a:gd name="connsiteY374" fmla="*/ 2432631 h 2993922"/>
              <a:gd name="connsiteX375" fmla="*/ 6015353 w 8938307"/>
              <a:gd name="connsiteY375" fmla="*/ 2453812 h 2993922"/>
              <a:gd name="connsiteX376" fmla="*/ 5994172 w 8938307"/>
              <a:gd name="connsiteY376" fmla="*/ 2453812 h 2993922"/>
              <a:gd name="connsiteX377" fmla="*/ 5951812 w 8938307"/>
              <a:gd name="connsiteY377" fmla="*/ 2443221 h 2993922"/>
              <a:gd name="connsiteX378" fmla="*/ 5930630 w 8938307"/>
              <a:gd name="connsiteY378" fmla="*/ 2437927 h 2993922"/>
              <a:gd name="connsiteX379" fmla="*/ 5920039 w 8938307"/>
              <a:gd name="connsiteY379" fmla="*/ 2432631 h 2993922"/>
              <a:gd name="connsiteX380" fmla="*/ 6354246 w 8938307"/>
              <a:gd name="connsiteY380" fmla="*/ 2422040 h 2993922"/>
              <a:gd name="connsiteX381" fmla="*/ 6364836 w 8938307"/>
              <a:gd name="connsiteY381" fmla="*/ 2432631 h 2993922"/>
              <a:gd name="connsiteX382" fmla="*/ 6364836 w 8938307"/>
              <a:gd name="connsiteY382" fmla="*/ 2437927 h 2993922"/>
              <a:gd name="connsiteX383" fmla="*/ 6375428 w 8938307"/>
              <a:gd name="connsiteY383" fmla="*/ 2443221 h 2993922"/>
              <a:gd name="connsiteX384" fmla="*/ 6386018 w 8938307"/>
              <a:gd name="connsiteY384" fmla="*/ 2453812 h 2993922"/>
              <a:gd name="connsiteX385" fmla="*/ 6449560 w 8938307"/>
              <a:gd name="connsiteY385" fmla="*/ 2474992 h 2993922"/>
              <a:gd name="connsiteX386" fmla="*/ 6460150 w 8938307"/>
              <a:gd name="connsiteY386" fmla="*/ 2485583 h 2993922"/>
              <a:gd name="connsiteX387" fmla="*/ 6481332 w 8938307"/>
              <a:gd name="connsiteY387" fmla="*/ 2485583 h 2993922"/>
              <a:gd name="connsiteX388" fmla="*/ 6534284 w 8938307"/>
              <a:gd name="connsiteY388" fmla="*/ 2496173 h 2993922"/>
              <a:gd name="connsiteX389" fmla="*/ 6587236 w 8938307"/>
              <a:gd name="connsiteY389" fmla="*/ 2506764 h 2993922"/>
              <a:gd name="connsiteX390" fmla="*/ 6608416 w 8938307"/>
              <a:gd name="connsiteY390" fmla="*/ 2517354 h 2993922"/>
              <a:gd name="connsiteX391" fmla="*/ 6619006 w 8938307"/>
              <a:gd name="connsiteY391" fmla="*/ 2517354 h 2993922"/>
              <a:gd name="connsiteX392" fmla="*/ 6640188 w 8938307"/>
              <a:gd name="connsiteY392" fmla="*/ 2527944 h 2993922"/>
              <a:gd name="connsiteX393" fmla="*/ 6650778 w 8938307"/>
              <a:gd name="connsiteY393" fmla="*/ 2538535 h 2993922"/>
              <a:gd name="connsiteX394" fmla="*/ 6640188 w 8938307"/>
              <a:gd name="connsiteY394" fmla="*/ 2538535 h 2993922"/>
              <a:gd name="connsiteX395" fmla="*/ 6629598 w 8938307"/>
              <a:gd name="connsiteY395" fmla="*/ 2538535 h 2993922"/>
              <a:gd name="connsiteX396" fmla="*/ 6619006 w 8938307"/>
              <a:gd name="connsiteY396" fmla="*/ 2538535 h 2993922"/>
              <a:gd name="connsiteX397" fmla="*/ 6624302 w 8938307"/>
              <a:gd name="connsiteY397" fmla="*/ 2554421 h 2993922"/>
              <a:gd name="connsiteX398" fmla="*/ 6613711 w 8938307"/>
              <a:gd name="connsiteY398" fmla="*/ 2559716 h 2993922"/>
              <a:gd name="connsiteX399" fmla="*/ 6608416 w 8938307"/>
              <a:gd name="connsiteY399" fmla="*/ 2549125 h 2993922"/>
              <a:gd name="connsiteX400" fmla="*/ 6576646 w 8938307"/>
              <a:gd name="connsiteY400" fmla="*/ 2538535 h 2993922"/>
              <a:gd name="connsiteX401" fmla="*/ 6513102 w 8938307"/>
              <a:gd name="connsiteY401" fmla="*/ 2517354 h 2993922"/>
              <a:gd name="connsiteX402" fmla="*/ 6460150 w 8938307"/>
              <a:gd name="connsiteY402" fmla="*/ 2506764 h 2993922"/>
              <a:gd name="connsiteX403" fmla="*/ 6454855 w 8938307"/>
              <a:gd name="connsiteY403" fmla="*/ 2496173 h 2993922"/>
              <a:gd name="connsiteX404" fmla="*/ 6449560 w 8938307"/>
              <a:gd name="connsiteY404" fmla="*/ 2480287 h 2993922"/>
              <a:gd name="connsiteX405" fmla="*/ 6438970 w 8938307"/>
              <a:gd name="connsiteY405" fmla="*/ 2474992 h 2993922"/>
              <a:gd name="connsiteX406" fmla="*/ 6433675 w 8938307"/>
              <a:gd name="connsiteY406" fmla="*/ 2485583 h 2993922"/>
              <a:gd name="connsiteX407" fmla="*/ 6423084 w 8938307"/>
              <a:gd name="connsiteY407" fmla="*/ 2501469 h 2993922"/>
              <a:gd name="connsiteX408" fmla="*/ 6407198 w 8938307"/>
              <a:gd name="connsiteY408" fmla="*/ 2506764 h 2993922"/>
              <a:gd name="connsiteX409" fmla="*/ 6396608 w 8938307"/>
              <a:gd name="connsiteY409" fmla="*/ 2517354 h 2993922"/>
              <a:gd name="connsiteX410" fmla="*/ 6375428 w 8938307"/>
              <a:gd name="connsiteY410" fmla="*/ 2517354 h 2993922"/>
              <a:gd name="connsiteX411" fmla="*/ 6364836 w 8938307"/>
              <a:gd name="connsiteY411" fmla="*/ 2517354 h 2993922"/>
              <a:gd name="connsiteX412" fmla="*/ 6359542 w 8938307"/>
              <a:gd name="connsiteY412" fmla="*/ 2512058 h 2993922"/>
              <a:gd name="connsiteX413" fmla="*/ 6354246 w 8938307"/>
              <a:gd name="connsiteY413" fmla="*/ 2506764 h 2993922"/>
              <a:gd name="connsiteX414" fmla="*/ 6348950 w 8938307"/>
              <a:gd name="connsiteY414" fmla="*/ 2496173 h 2993922"/>
              <a:gd name="connsiteX415" fmla="*/ 6343656 w 8938307"/>
              <a:gd name="connsiteY415" fmla="*/ 2496173 h 2993922"/>
              <a:gd name="connsiteX416" fmla="*/ 6333066 w 8938307"/>
              <a:gd name="connsiteY416" fmla="*/ 2485583 h 2993922"/>
              <a:gd name="connsiteX417" fmla="*/ 6333066 w 8938307"/>
              <a:gd name="connsiteY417" fmla="*/ 2464402 h 2993922"/>
              <a:gd name="connsiteX418" fmla="*/ 6301294 w 8938307"/>
              <a:gd name="connsiteY418" fmla="*/ 2443221 h 2993922"/>
              <a:gd name="connsiteX419" fmla="*/ 6280114 w 8938307"/>
              <a:gd name="connsiteY419" fmla="*/ 2432631 h 2993922"/>
              <a:gd name="connsiteX420" fmla="*/ 6285409 w 8938307"/>
              <a:gd name="connsiteY420" fmla="*/ 2432631 h 2993922"/>
              <a:gd name="connsiteX421" fmla="*/ 6290704 w 8938307"/>
              <a:gd name="connsiteY421" fmla="*/ 2432631 h 2993922"/>
              <a:gd name="connsiteX422" fmla="*/ 6333066 w 8938307"/>
              <a:gd name="connsiteY422" fmla="*/ 2432631 h 2993922"/>
              <a:gd name="connsiteX423" fmla="*/ 6333066 w 8938307"/>
              <a:gd name="connsiteY423" fmla="*/ 2416746 h 2993922"/>
              <a:gd name="connsiteX424" fmla="*/ 6343656 w 8938307"/>
              <a:gd name="connsiteY424" fmla="*/ 2422040 h 2993922"/>
              <a:gd name="connsiteX425" fmla="*/ 6333066 w 8938307"/>
              <a:gd name="connsiteY425" fmla="*/ 2422040 h 2993922"/>
              <a:gd name="connsiteX426" fmla="*/ 6322476 w 8938307"/>
              <a:gd name="connsiteY426" fmla="*/ 2422040 h 2993922"/>
              <a:gd name="connsiteX427" fmla="*/ 6333066 w 8938307"/>
              <a:gd name="connsiteY427" fmla="*/ 2416746 h 2993922"/>
              <a:gd name="connsiteX428" fmla="*/ 6926129 w 8938307"/>
              <a:gd name="connsiteY428" fmla="*/ 2411450 h 2993922"/>
              <a:gd name="connsiteX429" fmla="*/ 6957900 w 8938307"/>
              <a:gd name="connsiteY429" fmla="*/ 2416746 h 2993922"/>
              <a:gd name="connsiteX430" fmla="*/ 6989670 w 8938307"/>
              <a:gd name="connsiteY430" fmla="*/ 2422040 h 2993922"/>
              <a:gd name="connsiteX431" fmla="*/ 6957900 w 8938307"/>
              <a:gd name="connsiteY431" fmla="*/ 2422040 h 2993922"/>
              <a:gd name="connsiteX432" fmla="*/ 6936718 w 8938307"/>
              <a:gd name="connsiteY432" fmla="*/ 2422040 h 2993922"/>
              <a:gd name="connsiteX433" fmla="*/ 6724910 w 8938307"/>
              <a:gd name="connsiteY433" fmla="*/ 2411450 h 2993922"/>
              <a:gd name="connsiteX434" fmla="*/ 6730206 w 8938307"/>
              <a:gd name="connsiteY434" fmla="*/ 2422040 h 2993922"/>
              <a:gd name="connsiteX435" fmla="*/ 6735502 w 8938307"/>
              <a:gd name="connsiteY435" fmla="*/ 2422040 h 2993922"/>
              <a:gd name="connsiteX436" fmla="*/ 6730206 w 8938307"/>
              <a:gd name="connsiteY436" fmla="*/ 2432631 h 2993922"/>
              <a:gd name="connsiteX437" fmla="*/ 6724910 w 8938307"/>
              <a:gd name="connsiteY437" fmla="*/ 2432631 h 2993922"/>
              <a:gd name="connsiteX438" fmla="*/ 6724910 w 8938307"/>
              <a:gd name="connsiteY438" fmla="*/ 2422040 h 2993922"/>
              <a:gd name="connsiteX439" fmla="*/ 6068305 w 8938307"/>
              <a:gd name="connsiteY439" fmla="*/ 2411450 h 2993922"/>
              <a:gd name="connsiteX440" fmla="*/ 6084190 w 8938307"/>
              <a:gd name="connsiteY440" fmla="*/ 2411450 h 2993922"/>
              <a:gd name="connsiteX441" fmla="*/ 6110668 w 8938307"/>
              <a:gd name="connsiteY441" fmla="*/ 2411450 h 2993922"/>
              <a:gd name="connsiteX442" fmla="*/ 6142438 w 8938307"/>
              <a:gd name="connsiteY442" fmla="*/ 2422040 h 2993922"/>
              <a:gd name="connsiteX443" fmla="*/ 6078895 w 8938307"/>
              <a:gd name="connsiteY443" fmla="*/ 2422040 h 2993922"/>
              <a:gd name="connsiteX444" fmla="*/ 5644689 w 8938307"/>
              <a:gd name="connsiteY444" fmla="*/ 2411450 h 2993922"/>
              <a:gd name="connsiteX445" fmla="*/ 5655279 w 8938307"/>
              <a:gd name="connsiteY445" fmla="*/ 2422040 h 2993922"/>
              <a:gd name="connsiteX446" fmla="*/ 5649984 w 8938307"/>
              <a:gd name="connsiteY446" fmla="*/ 2427335 h 2993922"/>
              <a:gd name="connsiteX447" fmla="*/ 5634099 w 8938307"/>
              <a:gd name="connsiteY447" fmla="*/ 2422040 h 2993922"/>
              <a:gd name="connsiteX448" fmla="*/ 7193536 w 8938307"/>
              <a:gd name="connsiteY448" fmla="*/ 2406154 h 2993922"/>
              <a:gd name="connsiteX449" fmla="*/ 7201480 w 8938307"/>
              <a:gd name="connsiteY449" fmla="*/ 2411450 h 2993922"/>
              <a:gd name="connsiteX450" fmla="*/ 7190889 w 8938307"/>
              <a:gd name="connsiteY450" fmla="*/ 2411450 h 2993922"/>
              <a:gd name="connsiteX451" fmla="*/ 7193536 w 8938307"/>
              <a:gd name="connsiteY451" fmla="*/ 2406154 h 2993922"/>
              <a:gd name="connsiteX452" fmla="*/ 6796396 w 8938307"/>
              <a:gd name="connsiteY452" fmla="*/ 2406154 h 2993922"/>
              <a:gd name="connsiteX453" fmla="*/ 6799044 w 8938307"/>
              <a:gd name="connsiteY453" fmla="*/ 2411450 h 2993922"/>
              <a:gd name="connsiteX454" fmla="*/ 6788454 w 8938307"/>
              <a:gd name="connsiteY454" fmla="*/ 2411450 h 2993922"/>
              <a:gd name="connsiteX455" fmla="*/ 6796396 w 8938307"/>
              <a:gd name="connsiteY455" fmla="*/ 2406154 h 2993922"/>
              <a:gd name="connsiteX456" fmla="*/ 6904948 w 8938307"/>
              <a:gd name="connsiteY456" fmla="*/ 2400860 h 2993922"/>
              <a:gd name="connsiteX457" fmla="*/ 6904948 w 8938307"/>
              <a:gd name="connsiteY457" fmla="*/ 2411450 h 2993922"/>
              <a:gd name="connsiteX458" fmla="*/ 6883766 w 8938307"/>
              <a:gd name="connsiteY458" fmla="*/ 2411450 h 2993922"/>
              <a:gd name="connsiteX459" fmla="*/ 6904948 w 8938307"/>
              <a:gd name="connsiteY459" fmla="*/ 2400860 h 2993922"/>
              <a:gd name="connsiteX460" fmla="*/ 6269524 w 8938307"/>
              <a:gd name="connsiteY460" fmla="*/ 2400860 h 2993922"/>
              <a:gd name="connsiteX461" fmla="*/ 6280114 w 8938307"/>
              <a:gd name="connsiteY461" fmla="*/ 2406154 h 2993922"/>
              <a:gd name="connsiteX462" fmla="*/ 6269524 w 8938307"/>
              <a:gd name="connsiteY462" fmla="*/ 2411450 h 2993922"/>
              <a:gd name="connsiteX463" fmla="*/ 6269524 w 8938307"/>
              <a:gd name="connsiteY463" fmla="*/ 2400860 h 2993922"/>
              <a:gd name="connsiteX464" fmla="*/ 6243046 w 8938307"/>
              <a:gd name="connsiteY464" fmla="*/ 2400860 h 2993922"/>
              <a:gd name="connsiteX465" fmla="*/ 6253638 w 8938307"/>
              <a:gd name="connsiteY465" fmla="*/ 2400860 h 2993922"/>
              <a:gd name="connsiteX466" fmla="*/ 6248342 w 8938307"/>
              <a:gd name="connsiteY466" fmla="*/ 2411450 h 2993922"/>
              <a:gd name="connsiteX467" fmla="*/ 6237752 w 8938307"/>
              <a:gd name="connsiteY467" fmla="*/ 2411450 h 2993922"/>
              <a:gd name="connsiteX468" fmla="*/ 6243046 w 8938307"/>
              <a:gd name="connsiteY468" fmla="*/ 2400860 h 2993922"/>
              <a:gd name="connsiteX469" fmla="*/ 6098752 w 8938307"/>
              <a:gd name="connsiteY469" fmla="*/ 2394241 h 2993922"/>
              <a:gd name="connsiteX470" fmla="*/ 6100076 w 8938307"/>
              <a:gd name="connsiteY470" fmla="*/ 2400860 h 2993922"/>
              <a:gd name="connsiteX471" fmla="*/ 6089486 w 8938307"/>
              <a:gd name="connsiteY471" fmla="*/ 2400860 h 2993922"/>
              <a:gd name="connsiteX472" fmla="*/ 6094782 w 8938307"/>
              <a:gd name="connsiteY472" fmla="*/ 2395565 h 2993922"/>
              <a:gd name="connsiteX473" fmla="*/ 6098752 w 8938307"/>
              <a:gd name="connsiteY473" fmla="*/ 2394241 h 2993922"/>
              <a:gd name="connsiteX474" fmla="*/ 6597826 w 8938307"/>
              <a:gd name="connsiteY474" fmla="*/ 2379679 h 2993922"/>
              <a:gd name="connsiteX475" fmla="*/ 6619006 w 8938307"/>
              <a:gd name="connsiteY475" fmla="*/ 2379679 h 2993922"/>
              <a:gd name="connsiteX476" fmla="*/ 6629598 w 8938307"/>
              <a:gd name="connsiteY476" fmla="*/ 2400860 h 2993922"/>
              <a:gd name="connsiteX477" fmla="*/ 6634892 w 8938307"/>
              <a:gd name="connsiteY477" fmla="*/ 2400860 h 2993922"/>
              <a:gd name="connsiteX478" fmla="*/ 6650778 w 8938307"/>
              <a:gd name="connsiteY478" fmla="*/ 2400860 h 2993922"/>
              <a:gd name="connsiteX479" fmla="*/ 6661368 w 8938307"/>
              <a:gd name="connsiteY479" fmla="*/ 2400860 h 2993922"/>
              <a:gd name="connsiteX480" fmla="*/ 6661368 w 8938307"/>
              <a:gd name="connsiteY480" fmla="*/ 2390269 h 2993922"/>
              <a:gd name="connsiteX481" fmla="*/ 6671958 w 8938307"/>
              <a:gd name="connsiteY481" fmla="*/ 2390269 h 2993922"/>
              <a:gd name="connsiteX482" fmla="*/ 6671958 w 8938307"/>
              <a:gd name="connsiteY482" fmla="*/ 2400860 h 2993922"/>
              <a:gd name="connsiteX483" fmla="*/ 6682550 w 8938307"/>
              <a:gd name="connsiteY483" fmla="*/ 2400860 h 2993922"/>
              <a:gd name="connsiteX484" fmla="*/ 6693140 w 8938307"/>
              <a:gd name="connsiteY484" fmla="*/ 2411450 h 2993922"/>
              <a:gd name="connsiteX485" fmla="*/ 6671958 w 8938307"/>
              <a:gd name="connsiteY485" fmla="*/ 2411450 h 2993922"/>
              <a:gd name="connsiteX486" fmla="*/ 6650778 w 8938307"/>
              <a:gd name="connsiteY486" fmla="*/ 2422040 h 2993922"/>
              <a:gd name="connsiteX487" fmla="*/ 6640188 w 8938307"/>
              <a:gd name="connsiteY487" fmla="*/ 2422040 h 2993922"/>
              <a:gd name="connsiteX488" fmla="*/ 6619006 w 8938307"/>
              <a:gd name="connsiteY488" fmla="*/ 2400860 h 2993922"/>
              <a:gd name="connsiteX489" fmla="*/ 6608416 w 8938307"/>
              <a:gd name="connsiteY489" fmla="*/ 2384973 h 2993922"/>
              <a:gd name="connsiteX490" fmla="*/ 6597826 w 8938307"/>
              <a:gd name="connsiteY490" fmla="*/ 2379679 h 2993922"/>
              <a:gd name="connsiteX491" fmla="*/ 6153028 w 8938307"/>
              <a:gd name="connsiteY491" fmla="*/ 2379679 h 2993922"/>
              <a:gd name="connsiteX492" fmla="*/ 6195390 w 8938307"/>
              <a:gd name="connsiteY492" fmla="*/ 2390269 h 2993922"/>
              <a:gd name="connsiteX493" fmla="*/ 6237752 w 8938307"/>
              <a:gd name="connsiteY493" fmla="*/ 2400860 h 2993922"/>
              <a:gd name="connsiteX494" fmla="*/ 6205980 w 8938307"/>
              <a:gd name="connsiteY494" fmla="*/ 2400860 h 2993922"/>
              <a:gd name="connsiteX495" fmla="*/ 6184800 w 8938307"/>
              <a:gd name="connsiteY495" fmla="*/ 2400860 h 2993922"/>
              <a:gd name="connsiteX496" fmla="*/ 6163620 w 8938307"/>
              <a:gd name="connsiteY496" fmla="*/ 2400860 h 2993922"/>
              <a:gd name="connsiteX497" fmla="*/ 6163620 w 8938307"/>
              <a:gd name="connsiteY497" fmla="*/ 2395565 h 2993922"/>
              <a:gd name="connsiteX498" fmla="*/ 6153028 w 8938307"/>
              <a:gd name="connsiteY498" fmla="*/ 2390269 h 2993922"/>
              <a:gd name="connsiteX499" fmla="*/ 6791101 w 8938307"/>
              <a:gd name="connsiteY499" fmla="*/ 2374383 h 2993922"/>
              <a:gd name="connsiteX500" fmla="*/ 6788454 w 8938307"/>
              <a:gd name="connsiteY500" fmla="*/ 2379679 h 2993922"/>
              <a:gd name="connsiteX501" fmla="*/ 6799044 w 8938307"/>
              <a:gd name="connsiteY501" fmla="*/ 2379679 h 2993922"/>
              <a:gd name="connsiteX502" fmla="*/ 6791101 w 8938307"/>
              <a:gd name="connsiteY502" fmla="*/ 2374383 h 2993922"/>
              <a:gd name="connsiteX503" fmla="*/ 7635686 w 8938307"/>
              <a:gd name="connsiteY503" fmla="*/ 2369088 h 2993922"/>
              <a:gd name="connsiteX504" fmla="*/ 7646278 w 8938307"/>
              <a:gd name="connsiteY504" fmla="*/ 2379679 h 2993922"/>
              <a:gd name="connsiteX505" fmla="*/ 7638334 w 8938307"/>
              <a:gd name="connsiteY505" fmla="*/ 2379679 h 2993922"/>
              <a:gd name="connsiteX506" fmla="*/ 7625096 w 8938307"/>
              <a:gd name="connsiteY506" fmla="*/ 2379679 h 2993922"/>
              <a:gd name="connsiteX507" fmla="*/ 7630390 w 8938307"/>
              <a:gd name="connsiteY507" fmla="*/ 2374383 h 2993922"/>
              <a:gd name="connsiteX508" fmla="*/ 7635686 w 8938307"/>
              <a:gd name="connsiteY508" fmla="*/ 2369088 h 2993922"/>
              <a:gd name="connsiteX509" fmla="*/ 7540374 w 8938307"/>
              <a:gd name="connsiteY509" fmla="*/ 2369088 h 2993922"/>
              <a:gd name="connsiteX510" fmla="*/ 7540374 w 8938307"/>
              <a:gd name="connsiteY510" fmla="*/ 2379679 h 2993922"/>
              <a:gd name="connsiteX511" fmla="*/ 7529782 w 8938307"/>
              <a:gd name="connsiteY511" fmla="*/ 2379679 h 2993922"/>
              <a:gd name="connsiteX512" fmla="*/ 7540374 w 8938307"/>
              <a:gd name="connsiteY512" fmla="*/ 2369088 h 2993922"/>
              <a:gd name="connsiteX513" fmla="*/ 7487420 w 8938307"/>
              <a:gd name="connsiteY513" fmla="*/ 2369088 h 2993922"/>
              <a:gd name="connsiteX514" fmla="*/ 7498011 w 8938307"/>
              <a:gd name="connsiteY514" fmla="*/ 2369088 h 2993922"/>
              <a:gd name="connsiteX515" fmla="*/ 7508601 w 8938307"/>
              <a:gd name="connsiteY515" fmla="*/ 2369088 h 2993922"/>
              <a:gd name="connsiteX516" fmla="*/ 7498011 w 8938307"/>
              <a:gd name="connsiteY516" fmla="*/ 2379679 h 2993922"/>
              <a:gd name="connsiteX517" fmla="*/ 7487420 w 8938307"/>
              <a:gd name="connsiteY517" fmla="*/ 2379679 h 2993922"/>
              <a:gd name="connsiteX518" fmla="*/ 7487420 w 8938307"/>
              <a:gd name="connsiteY518" fmla="*/ 2369088 h 2993922"/>
              <a:gd name="connsiteX519" fmla="*/ 5930630 w 8938307"/>
              <a:gd name="connsiteY519" fmla="*/ 2369088 h 2993922"/>
              <a:gd name="connsiteX520" fmla="*/ 5951812 w 8938307"/>
              <a:gd name="connsiteY520" fmla="*/ 2369088 h 2993922"/>
              <a:gd name="connsiteX521" fmla="*/ 5951812 w 8938307"/>
              <a:gd name="connsiteY521" fmla="*/ 2379679 h 2993922"/>
              <a:gd name="connsiteX522" fmla="*/ 5930630 w 8938307"/>
              <a:gd name="connsiteY522" fmla="*/ 2369088 h 2993922"/>
              <a:gd name="connsiteX523" fmla="*/ 5761183 w 8938307"/>
              <a:gd name="connsiteY523" fmla="*/ 2369088 h 2993922"/>
              <a:gd name="connsiteX524" fmla="*/ 5782364 w 8938307"/>
              <a:gd name="connsiteY524" fmla="*/ 2369088 h 2993922"/>
              <a:gd name="connsiteX525" fmla="*/ 5803545 w 8938307"/>
              <a:gd name="connsiteY525" fmla="*/ 2379679 h 2993922"/>
              <a:gd name="connsiteX526" fmla="*/ 5798250 w 8938307"/>
              <a:gd name="connsiteY526" fmla="*/ 2384973 h 2993922"/>
              <a:gd name="connsiteX527" fmla="*/ 5787660 w 8938307"/>
              <a:gd name="connsiteY527" fmla="*/ 2384973 h 2993922"/>
              <a:gd name="connsiteX528" fmla="*/ 5771774 w 8938307"/>
              <a:gd name="connsiteY528" fmla="*/ 2379679 h 2993922"/>
              <a:gd name="connsiteX529" fmla="*/ 5655279 w 8938307"/>
              <a:gd name="connsiteY529" fmla="*/ 2369088 h 2993922"/>
              <a:gd name="connsiteX530" fmla="*/ 5676460 w 8938307"/>
              <a:gd name="connsiteY530" fmla="*/ 2379679 h 2993922"/>
              <a:gd name="connsiteX531" fmla="*/ 5676460 w 8938307"/>
              <a:gd name="connsiteY531" fmla="*/ 2390269 h 2993922"/>
              <a:gd name="connsiteX532" fmla="*/ 5655279 w 8938307"/>
              <a:gd name="connsiteY532" fmla="*/ 2390269 h 2993922"/>
              <a:gd name="connsiteX533" fmla="*/ 5644689 w 8938307"/>
              <a:gd name="connsiteY533" fmla="*/ 2390269 h 2993922"/>
              <a:gd name="connsiteX534" fmla="*/ 5655279 w 8938307"/>
              <a:gd name="connsiteY534" fmla="*/ 2379679 h 2993922"/>
              <a:gd name="connsiteX535" fmla="*/ 5655279 w 8938307"/>
              <a:gd name="connsiteY535" fmla="*/ 2369088 h 2993922"/>
              <a:gd name="connsiteX536" fmla="*/ 5591737 w 8938307"/>
              <a:gd name="connsiteY536" fmla="*/ 2369088 h 2993922"/>
              <a:gd name="connsiteX537" fmla="*/ 5612918 w 8938307"/>
              <a:gd name="connsiteY537" fmla="*/ 2369088 h 2993922"/>
              <a:gd name="connsiteX538" fmla="*/ 5602327 w 8938307"/>
              <a:gd name="connsiteY538" fmla="*/ 2379679 h 2993922"/>
              <a:gd name="connsiteX539" fmla="*/ 7400050 w 8938307"/>
              <a:gd name="connsiteY539" fmla="*/ 2363793 h 2993922"/>
              <a:gd name="connsiteX540" fmla="*/ 7402697 w 8938307"/>
              <a:gd name="connsiteY540" fmla="*/ 2369088 h 2993922"/>
              <a:gd name="connsiteX541" fmla="*/ 7392107 w 8938307"/>
              <a:gd name="connsiteY541" fmla="*/ 2369088 h 2993922"/>
              <a:gd name="connsiteX542" fmla="*/ 7400050 w 8938307"/>
              <a:gd name="connsiteY542" fmla="*/ 2363793 h 2993922"/>
              <a:gd name="connsiteX543" fmla="*/ 7095574 w 8938307"/>
              <a:gd name="connsiteY543" fmla="*/ 2358498 h 2993922"/>
              <a:gd name="connsiteX544" fmla="*/ 7106166 w 8938307"/>
              <a:gd name="connsiteY544" fmla="*/ 2358498 h 2993922"/>
              <a:gd name="connsiteX545" fmla="*/ 7116756 w 8938307"/>
              <a:gd name="connsiteY545" fmla="*/ 2358498 h 2993922"/>
              <a:gd name="connsiteX546" fmla="*/ 7106166 w 8938307"/>
              <a:gd name="connsiteY546" fmla="*/ 2369088 h 2993922"/>
              <a:gd name="connsiteX547" fmla="*/ 6184800 w 8938307"/>
              <a:gd name="connsiteY547" fmla="*/ 2358498 h 2993922"/>
              <a:gd name="connsiteX548" fmla="*/ 6195390 w 8938307"/>
              <a:gd name="connsiteY548" fmla="*/ 2358498 h 2993922"/>
              <a:gd name="connsiteX549" fmla="*/ 6195390 w 8938307"/>
              <a:gd name="connsiteY549" fmla="*/ 2363793 h 2993922"/>
              <a:gd name="connsiteX550" fmla="*/ 6195390 w 8938307"/>
              <a:gd name="connsiteY550" fmla="*/ 2369088 h 2993922"/>
              <a:gd name="connsiteX551" fmla="*/ 6126553 w 8938307"/>
              <a:gd name="connsiteY551" fmla="*/ 2358498 h 2993922"/>
              <a:gd name="connsiteX552" fmla="*/ 6137142 w 8938307"/>
              <a:gd name="connsiteY552" fmla="*/ 2369088 h 2993922"/>
              <a:gd name="connsiteX553" fmla="*/ 6121257 w 8938307"/>
              <a:gd name="connsiteY553" fmla="*/ 2379679 h 2993922"/>
              <a:gd name="connsiteX554" fmla="*/ 6100076 w 8938307"/>
              <a:gd name="connsiteY554" fmla="*/ 2369088 h 2993922"/>
              <a:gd name="connsiteX555" fmla="*/ 6110668 w 8938307"/>
              <a:gd name="connsiteY555" fmla="*/ 2369088 h 2993922"/>
              <a:gd name="connsiteX556" fmla="*/ 6121257 w 8938307"/>
              <a:gd name="connsiteY556" fmla="*/ 2369088 h 2993922"/>
              <a:gd name="connsiteX557" fmla="*/ 6126553 w 8938307"/>
              <a:gd name="connsiteY557" fmla="*/ 2358498 h 2993922"/>
              <a:gd name="connsiteX558" fmla="*/ 5475243 w 8938307"/>
              <a:gd name="connsiteY558" fmla="*/ 2358498 h 2993922"/>
              <a:gd name="connsiteX559" fmla="*/ 5485833 w 8938307"/>
              <a:gd name="connsiteY559" fmla="*/ 2358498 h 2993922"/>
              <a:gd name="connsiteX560" fmla="*/ 5507014 w 8938307"/>
              <a:gd name="connsiteY560" fmla="*/ 2369088 h 2993922"/>
              <a:gd name="connsiteX561" fmla="*/ 5538785 w 8938307"/>
              <a:gd name="connsiteY561" fmla="*/ 2379679 h 2993922"/>
              <a:gd name="connsiteX562" fmla="*/ 5559966 w 8938307"/>
              <a:gd name="connsiteY562" fmla="*/ 2379679 h 2993922"/>
              <a:gd name="connsiteX563" fmla="*/ 5581147 w 8938307"/>
              <a:gd name="connsiteY563" fmla="*/ 2379679 h 2993922"/>
              <a:gd name="connsiteX564" fmla="*/ 5517604 w 8938307"/>
              <a:gd name="connsiteY564" fmla="*/ 2390269 h 2993922"/>
              <a:gd name="connsiteX565" fmla="*/ 5496423 w 8938307"/>
              <a:gd name="connsiteY565" fmla="*/ 2379679 h 2993922"/>
              <a:gd name="connsiteX566" fmla="*/ 7892505 w 8938307"/>
              <a:gd name="connsiteY566" fmla="*/ 2353202 h 2993922"/>
              <a:gd name="connsiteX567" fmla="*/ 7911038 w 8938307"/>
              <a:gd name="connsiteY567" fmla="*/ 2358498 h 2993922"/>
              <a:gd name="connsiteX568" fmla="*/ 7932219 w 8938307"/>
              <a:gd name="connsiteY568" fmla="*/ 2369088 h 2993922"/>
              <a:gd name="connsiteX569" fmla="*/ 7953398 w 8938307"/>
              <a:gd name="connsiteY569" fmla="*/ 2379679 h 2993922"/>
              <a:gd name="connsiteX570" fmla="*/ 7963990 w 8938307"/>
              <a:gd name="connsiteY570" fmla="*/ 2379679 h 2993922"/>
              <a:gd name="connsiteX571" fmla="*/ 7953398 w 8938307"/>
              <a:gd name="connsiteY571" fmla="*/ 2390269 h 2993922"/>
              <a:gd name="connsiteX572" fmla="*/ 7963990 w 8938307"/>
              <a:gd name="connsiteY572" fmla="*/ 2395565 h 2993922"/>
              <a:gd name="connsiteX573" fmla="*/ 7985171 w 8938307"/>
              <a:gd name="connsiteY573" fmla="*/ 2400860 h 2993922"/>
              <a:gd name="connsiteX574" fmla="*/ 8069894 w 8938307"/>
              <a:gd name="connsiteY574" fmla="*/ 2443221 h 2993922"/>
              <a:gd name="connsiteX575" fmla="*/ 8175798 w 8938307"/>
              <a:gd name="connsiteY575" fmla="*/ 2485583 h 2993922"/>
              <a:gd name="connsiteX576" fmla="*/ 8223454 w 8938307"/>
              <a:gd name="connsiteY576" fmla="*/ 2517354 h 2993922"/>
              <a:gd name="connsiteX577" fmla="*/ 8249931 w 8938307"/>
              <a:gd name="connsiteY577" fmla="*/ 2538535 h 2993922"/>
              <a:gd name="connsiteX578" fmla="*/ 8255225 w 8938307"/>
              <a:gd name="connsiteY578" fmla="*/ 2549125 h 2993922"/>
              <a:gd name="connsiteX579" fmla="*/ 8260521 w 8938307"/>
              <a:gd name="connsiteY579" fmla="*/ 2559716 h 2993922"/>
              <a:gd name="connsiteX580" fmla="*/ 8249931 w 8938307"/>
              <a:gd name="connsiteY580" fmla="*/ 2559716 h 2993922"/>
              <a:gd name="connsiteX581" fmla="*/ 8228750 w 8938307"/>
              <a:gd name="connsiteY581" fmla="*/ 2549125 h 2993922"/>
              <a:gd name="connsiteX582" fmla="*/ 8212864 w 8938307"/>
              <a:gd name="connsiteY582" fmla="*/ 2554421 h 2993922"/>
              <a:gd name="connsiteX583" fmla="*/ 8207569 w 8938307"/>
              <a:gd name="connsiteY583" fmla="*/ 2543831 h 2993922"/>
              <a:gd name="connsiteX584" fmla="*/ 8186387 w 8938307"/>
              <a:gd name="connsiteY584" fmla="*/ 2522650 h 2993922"/>
              <a:gd name="connsiteX585" fmla="*/ 8154617 w 8938307"/>
              <a:gd name="connsiteY585" fmla="*/ 2517354 h 2993922"/>
              <a:gd name="connsiteX586" fmla="*/ 8165206 w 8938307"/>
              <a:gd name="connsiteY586" fmla="*/ 2527944 h 2993922"/>
              <a:gd name="connsiteX587" fmla="*/ 8112254 w 8938307"/>
              <a:gd name="connsiteY587" fmla="*/ 2485583 h 2993922"/>
              <a:gd name="connsiteX588" fmla="*/ 8048712 w 8938307"/>
              <a:gd name="connsiteY588" fmla="*/ 2453812 h 2993922"/>
              <a:gd name="connsiteX589" fmla="*/ 8016942 w 8938307"/>
              <a:gd name="connsiteY589" fmla="*/ 2432631 h 2993922"/>
              <a:gd name="connsiteX590" fmla="*/ 8001056 w 8938307"/>
              <a:gd name="connsiteY590" fmla="*/ 2427335 h 2993922"/>
              <a:gd name="connsiteX591" fmla="*/ 7990465 w 8938307"/>
              <a:gd name="connsiteY591" fmla="*/ 2422040 h 2993922"/>
              <a:gd name="connsiteX592" fmla="*/ 7974579 w 8938307"/>
              <a:gd name="connsiteY592" fmla="*/ 2422040 h 2993922"/>
              <a:gd name="connsiteX593" fmla="*/ 7963990 w 8938307"/>
              <a:gd name="connsiteY593" fmla="*/ 2411450 h 2993922"/>
              <a:gd name="connsiteX594" fmla="*/ 7953398 w 8938307"/>
              <a:gd name="connsiteY594" fmla="*/ 2411450 h 2993922"/>
              <a:gd name="connsiteX595" fmla="*/ 7942808 w 8938307"/>
              <a:gd name="connsiteY595" fmla="*/ 2400860 h 2993922"/>
              <a:gd name="connsiteX596" fmla="*/ 7921627 w 8938307"/>
              <a:gd name="connsiteY596" fmla="*/ 2390269 h 2993922"/>
              <a:gd name="connsiteX597" fmla="*/ 7911038 w 8938307"/>
              <a:gd name="connsiteY597" fmla="*/ 2379679 h 2993922"/>
              <a:gd name="connsiteX598" fmla="*/ 7879267 w 8938307"/>
              <a:gd name="connsiteY598" fmla="*/ 2358498 h 2993922"/>
              <a:gd name="connsiteX599" fmla="*/ 7892505 w 8938307"/>
              <a:gd name="connsiteY599" fmla="*/ 2353202 h 2993922"/>
              <a:gd name="connsiteX600" fmla="*/ 7180299 w 8938307"/>
              <a:gd name="connsiteY600" fmla="*/ 2347908 h 2993922"/>
              <a:gd name="connsiteX601" fmla="*/ 7212070 w 8938307"/>
              <a:gd name="connsiteY601" fmla="*/ 2358498 h 2993922"/>
              <a:gd name="connsiteX602" fmla="*/ 7227956 w 8938307"/>
              <a:gd name="connsiteY602" fmla="*/ 2369088 h 2993922"/>
              <a:gd name="connsiteX603" fmla="*/ 7233251 w 8938307"/>
              <a:gd name="connsiteY603" fmla="*/ 2379679 h 2993922"/>
              <a:gd name="connsiteX604" fmla="*/ 7190889 w 8938307"/>
              <a:gd name="connsiteY604" fmla="*/ 2379679 h 2993922"/>
              <a:gd name="connsiteX605" fmla="*/ 7180299 w 8938307"/>
              <a:gd name="connsiteY605" fmla="*/ 2369088 h 2993922"/>
              <a:gd name="connsiteX606" fmla="*/ 7190889 w 8938307"/>
              <a:gd name="connsiteY606" fmla="*/ 2358498 h 2993922"/>
              <a:gd name="connsiteX607" fmla="*/ 7180299 w 8938307"/>
              <a:gd name="connsiteY607" fmla="*/ 2358498 h 2993922"/>
              <a:gd name="connsiteX608" fmla="*/ 5835316 w 8938307"/>
              <a:gd name="connsiteY608" fmla="*/ 2337317 h 2993922"/>
              <a:gd name="connsiteX609" fmla="*/ 5856497 w 8938307"/>
              <a:gd name="connsiteY609" fmla="*/ 2347908 h 2993922"/>
              <a:gd name="connsiteX610" fmla="*/ 5824726 w 8938307"/>
              <a:gd name="connsiteY610" fmla="*/ 2347908 h 2993922"/>
              <a:gd name="connsiteX611" fmla="*/ 5533490 w 8938307"/>
              <a:gd name="connsiteY611" fmla="*/ 2337317 h 2993922"/>
              <a:gd name="connsiteX612" fmla="*/ 5538785 w 8938307"/>
              <a:gd name="connsiteY612" fmla="*/ 2337317 h 2993922"/>
              <a:gd name="connsiteX613" fmla="*/ 5517604 w 8938307"/>
              <a:gd name="connsiteY613" fmla="*/ 2358498 h 2993922"/>
              <a:gd name="connsiteX614" fmla="*/ 5517604 w 8938307"/>
              <a:gd name="connsiteY614" fmla="*/ 2347908 h 2993922"/>
              <a:gd name="connsiteX615" fmla="*/ 5533490 w 8938307"/>
              <a:gd name="connsiteY615" fmla="*/ 2337317 h 2993922"/>
              <a:gd name="connsiteX616" fmla="*/ 7450355 w 8938307"/>
              <a:gd name="connsiteY616" fmla="*/ 2332021 h 2993922"/>
              <a:gd name="connsiteX617" fmla="*/ 7455649 w 8938307"/>
              <a:gd name="connsiteY617" fmla="*/ 2337317 h 2993922"/>
              <a:gd name="connsiteX618" fmla="*/ 7445059 w 8938307"/>
              <a:gd name="connsiteY618" fmla="*/ 2347908 h 2993922"/>
              <a:gd name="connsiteX619" fmla="*/ 7434468 w 8938307"/>
              <a:gd name="connsiteY619" fmla="*/ 2337317 h 2993922"/>
              <a:gd name="connsiteX620" fmla="*/ 7450355 w 8938307"/>
              <a:gd name="connsiteY620" fmla="*/ 2332021 h 2993922"/>
              <a:gd name="connsiteX621" fmla="*/ 7274290 w 8938307"/>
              <a:gd name="connsiteY621" fmla="*/ 2330698 h 2993922"/>
              <a:gd name="connsiteX622" fmla="*/ 7280908 w 8938307"/>
              <a:gd name="connsiteY622" fmla="*/ 2332021 h 2993922"/>
              <a:gd name="connsiteX623" fmla="*/ 7280908 w 8938307"/>
              <a:gd name="connsiteY623" fmla="*/ 2342612 h 2993922"/>
              <a:gd name="connsiteX624" fmla="*/ 7265022 w 8938307"/>
              <a:gd name="connsiteY624" fmla="*/ 2347908 h 2993922"/>
              <a:gd name="connsiteX625" fmla="*/ 7265022 w 8938307"/>
              <a:gd name="connsiteY625" fmla="*/ 2337317 h 2993922"/>
              <a:gd name="connsiteX626" fmla="*/ 7274290 w 8938307"/>
              <a:gd name="connsiteY626" fmla="*/ 2330698 h 2993922"/>
              <a:gd name="connsiteX627" fmla="*/ 7805134 w 8938307"/>
              <a:gd name="connsiteY627" fmla="*/ 2326727 h 2993922"/>
              <a:gd name="connsiteX628" fmla="*/ 7815724 w 8938307"/>
              <a:gd name="connsiteY628" fmla="*/ 2326727 h 2993922"/>
              <a:gd name="connsiteX629" fmla="*/ 7815724 w 8938307"/>
              <a:gd name="connsiteY629" fmla="*/ 2337317 h 2993922"/>
              <a:gd name="connsiteX630" fmla="*/ 7810428 w 8938307"/>
              <a:gd name="connsiteY630" fmla="*/ 2337317 h 2993922"/>
              <a:gd name="connsiteX631" fmla="*/ 7805134 w 8938307"/>
              <a:gd name="connsiteY631" fmla="*/ 2337317 h 2993922"/>
              <a:gd name="connsiteX632" fmla="*/ 7805134 w 8938307"/>
              <a:gd name="connsiteY632" fmla="*/ 2326727 h 2993922"/>
              <a:gd name="connsiteX633" fmla="*/ 7582734 w 8938307"/>
              <a:gd name="connsiteY633" fmla="*/ 2326727 h 2993922"/>
              <a:gd name="connsiteX634" fmla="*/ 7593326 w 8938307"/>
              <a:gd name="connsiteY634" fmla="*/ 2326727 h 2993922"/>
              <a:gd name="connsiteX635" fmla="*/ 7582734 w 8938307"/>
              <a:gd name="connsiteY635" fmla="*/ 2337317 h 2993922"/>
              <a:gd name="connsiteX636" fmla="*/ 7492716 w 8938307"/>
              <a:gd name="connsiteY636" fmla="*/ 2326727 h 2993922"/>
              <a:gd name="connsiteX637" fmla="*/ 7519192 w 8938307"/>
              <a:gd name="connsiteY637" fmla="*/ 2326727 h 2993922"/>
              <a:gd name="connsiteX638" fmla="*/ 7519192 w 8938307"/>
              <a:gd name="connsiteY638" fmla="*/ 2337317 h 2993922"/>
              <a:gd name="connsiteX639" fmla="*/ 7476830 w 8938307"/>
              <a:gd name="connsiteY639" fmla="*/ 2337317 h 2993922"/>
              <a:gd name="connsiteX640" fmla="*/ 7492716 w 8938307"/>
              <a:gd name="connsiteY640" fmla="*/ 2326727 h 2993922"/>
              <a:gd name="connsiteX641" fmla="*/ 7053214 w 8938307"/>
              <a:gd name="connsiteY641" fmla="*/ 2326727 h 2993922"/>
              <a:gd name="connsiteX642" fmla="*/ 7063804 w 8938307"/>
              <a:gd name="connsiteY642" fmla="*/ 2337317 h 2993922"/>
              <a:gd name="connsiteX643" fmla="*/ 7053214 w 8938307"/>
              <a:gd name="connsiteY643" fmla="*/ 2337317 h 2993922"/>
              <a:gd name="connsiteX644" fmla="*/ 7053214 w 8938307"/>
              <a:gd name="connsiteY644" fmla="*/ 2326727 h 2993922"/>
              <a:gd name="connsiteX645" fmla="*/ 5782364 w 8938307"/>
              <a:gd name="connsiteY645" fmla="*/ 2326727 h 2993922"/>
              <a:gd name="connsiteX646" fmla="*/ 5792954 w 8938307"/>
              <a:gd name="connsiteY646" fmla="*/ 2326727 h 2993922"/>
              <a:gd name="connsiteX647" fmla="*/ 5808840 w 8938307"/>
              <a:gd name="connsiteY647" fmla="*/ 2332021 h 2993922"/>
              <a:gd name="connsiteX648" fmla="*/ 5814135 w 8938307"/>
              <a:gd name="connsiteY648" fmla="*/ 2337317 h 2993922"/>
              <a:gd name="connsiteX649" fmla="*/ 5792954 w 8938307"/>
              <a:gd name="connsiteY649" fmla="*/ 2337317 h 2993922"/>
              <a:gd name="connsiteX650" fmla="*/ 5718822 w 8938307"/>
              <a:gd name="connsiteY650" fmla="*/ 2326727 h 2993922"/>
              <a:gd name="connsiteX651" fmla="*/ 5718822 w 8938307"/>
              <a:gd name="connsiteY651" fmla="*/ 2337317 h 2993922"/>
              <a:gd name="connsiteX652" fmla="*/ 5718822 w 8938307"/>
              <a:gd name="connsiteY652" fmla="*/ 2342612 h 2993922"/>
              <a:gd name="connsiteX653" fmla="*/ 5729412 w 8938307"/>
              <a:gd name="connsiteY653" fmla="*/ 2347908 h 2993922"/>
              <a:gd name="connsiteX654" fmla="*/ 5729412 w 8938307"/>
              <a:gd name="connsiteY654" fmla="*/ 2358498 h 2993922"/>
              <a:gd name="connsiteX655" fmla="*/ 5655279 w 8938307"/>
              <a:gd name="connsiteY655" fmla="*/ 2358498 h 2993922"/>
              <a:gd name="connsiteX656" fmla="*/ 5644689 w 8938307"/>
              <a:gd name="connsiteY656" fmla="*/ 2358498 h 2993922"/>
              <a:gd name="connsiteX657" fmla="*/ 5644689 w 8938307"/>
              <a:gd name="connsiteY657" fmla="*/ 2353202 h 2993922"/>
              <a:gd name="connsiteX658" fmla="*/ 5634099 w 8938307"/>
              <a:gd name="connsiteY658" fmla="*/ 2347908 h 2993922"/>
              <a:gd name="connsiteX659" fmla="*/ 5623508 w 8938307"/>
              <a:gd name="connsiteY659" fmla="*/ 2347908 h 2993922"/>
              <a:gd name="connsiteX660" fmla="*/ 5618214 w 8938307"/>
              <a:gd name="connsiteY660" fmla="*/ 2347908 h 2993922"/>
              <a:gd name="connsiteX661" fmla="*/ 5602327 w 8938307"/>
              <a:gd name="connsiteY661" fmla="*/ 2337317 h 2993922"/>
              <a:gd name="connsiteX662" fmla="*/ 5655279 w 8938307"/>
              <a:gd name="connsiteY662" fmla="*/ 2347908 h 2993922"/>
              <a:gd name="connsiteX663" fmla="*/ 5708232 w 8938307"/>
              <a:gd name="connsiteY663" fmla="*/ 2337317 h 2993922"/>
              <a:gd name="connsiteX664" fmla="*/ 5718822 w 8938307"/>
              <a:gd name="connsiteY664" fmla="*/ 2326727 h 2993922"/>
              <a:gd name="connsiteX665" fmla="*/ 5665870 w 8938307"/>
              <a:gd name="connsiteY665" fmla="*/ 2326727 h 2993922"/>
              <a:gd name="connsiteX666" fmla="*/ 5665870 w 8938307"/>
              <a:gd name="connsiteY666" fmla="*/ 2337317 h 2993922"/>
              <a:gd name="connsiteX667" fmla="*/ 5644689 w 8938307"/>
              <a:gd name="connsiteY667" fmla="*/ 2337317 h 2993922"/>
              <a:gd name="connsiteX668" fmla="*/ 6047124 w 8938307"/>
              <a:gd name="connsiteY668" fmla="*/ 2321431 h 2993922"/>
              <a:gd name="connsiteX669" fmla="*/ 6057716 w 8938307"/>
              <a:gd name="connsiteY669" fmla="*/ 2326727 h 2993922"/>
              <a:gd name="connsiteX670" fmla="*/ 6049772 w 8938307"/>
              <a:gd name="connsiteY670" fmla="*/ 2325403 h 2993922"/>
              <a:gd name="connsiteX671" fmla="*/ 7836904 w 8938307"/>
              <a:gd name="connsiteY671" fmla="*/ 2316136 h 2993922"/>
              <a:gd name="connsiteX672" fmla="*/ 7858085 w 8938307"/>
              <a:gd name="connsiteY672" fmla="*/ 2337317 h 2993922"/>
              <a:gd name="connsiteX673" fmla="*/ 7868675 w 8938307"/>
              <a:gd name="connsiteY673" fmla="*/ 2353202 h 2993922"/>
              <a:gd name="connsiteX674" fmla="*/ 7858085 w 8938307"/>
              <a:gd name="connsiteY674" fmla="*/ 2358498 h 2993922"/>
              <a:gd name="connsiteX675" fmla="*/ 7847494 w 8938307"/>
              <a:gd name="connsiteY675" fmla="*/ 2347908 h 2993922"/>
              <a:gd name="connsiteX676" fmla="*/ 7836904 w 8938307"/>
              <a:gd name="connsiteY676" fmla="*/ 2332021 h 2993922"/>
              <a:gd name="connsiteX677" fmla="*/ 7826313 w 8938307"/>
              <a:gd name="connsiteY677" fmla="*/ 2326727 h 2993922"/>
              <a:gd name="connsiteX678" fmla="*/ 7312678 w 8938307"/>
              <a:gd name="connsiteY678" fmla="*/ 2316136 h 2993922"/>
              <a:gd name="connsiteX679" fmla="*/ 7317974 w 8938307"/>
              <a:gd name="connsiteY679" fmla="*/ 2316136 h 2993922"/>
              <a:gd name="connsiteX680" fmla="*/ 7307384 w 8938307"/>
              <a:gd name="connsiteY680" fmla="*/ 2326727 h 2993922"/>
              <a:gd name="connsiteX681" fmla="*/ 7302088 w 8938307"/>
              <a:gd name="connsiteY681" fmla="*/ 2321431 h 2993922"/>
              <a:gd name="connsiteX682" fmla="*/ 7312678 w 8938307"/>
              <a:gd name="connsiteY682" fmla="*/ 2316136 h 2993922"/>
              <a:gd name="connsiteX683" fmla="*/ 7010852 w 8938307"/>
              <a:gd name="connsiteY683" fmla="*/ 2316136 h 2993922"/>
              <a:gd name="connsiteX684" fmla="*/ 7021443 w 8938307"/>
              <a:gd name="connsiteY684" fmla="*/ 2326727 h 2993922"/>
              <a:gd name="connsiteX685" fmla="*/ 7010852 w 8938307"/>
              <a:gd name="connsiteY685" fmla="*/ 2337317 h 2993922"/>
              <a:gd name="connsiteX686" fmla="*/ 7000262 w 8938307"/>
              <a:gd name="connsiteY686" fmla="*/ 2326727 h 2993922"/>
              <a:gd name="connsiteX687" fmla="*/ 7010852 w 8938307"/>
              <a:gd name="connsiteY687" fmla="*/ 2316136 h 2993922"/>
              <a:gd name="connsiteX688" fmla="*/ 6036534 w 8938307"/>
              <a:gd name="connsiteY688" fmla="*/ 2316136 h 2993922"/>
              <a:gd name="connsiteX689" fmla="*/ 6044477 w 8938307"/>
              <a:gd name="connsiteY689" fmla="*/ 2317461 h 2993922"/>
              <a:gd name="connsiteX690" fmla="*/ 6047124 w 8938307"/>
              <a:gd name="connsiteY690" fmla="*/ 2321431 h 2993922"/>
              <a:gd name="connsiteX691" fmla="*/ 6004764 w 8938307"/>
              <a:gd name="connsiteY691" fmla="*/ 2316136 h 2993922"/>
              <a:gd name="connsiteX692" fmla="*/ 6004764 w 8938307"/>
              <a:gd name="connsiteY692" fmla="*/ 2326727 h 2993922"/>
              <a:gd name="connsiteX693" fmla="*/ 6015353 w 8938307"/>
              <a:gd name="connsiteY693" fmla="*/ 2321431 h 2993922"/>
              <a:gd name="connsiteX694" fmla="*/ 6004764 w 8938307"/>
              <a:gd name="connsiteY694" fmla="*/ 2316136 h 2993922"/>
              <a:gd name="connsiteX695" fmla="*/ 5401110 w 8938307"/>
              <a:gd name="connsiteY695" fmla="*/ 2316136 h 2993922"/>
              <a:gd name="connsiteX696" fmla="*/ 5485833 w 8938307"/>
              <a:gd name="connsiteY696" fmla="*/ 2326727 h 2993922"/>
              <a:gd name="connsiteX697" fmla="*/ 5496423 w 8938307"/>
              <a:gd name="connsiteY697" fmla="*/ 2347908 h 2993922"/>
              <a:gd name="connsiteX698" fmla="*/ 5480538 w 8938307"/>
              <a:gd name="connsiteY698" fmla="*/ 2342612 h 2993922"/>
              <a:gd name="connsiteX699" fmla="*/ 5448766 w 8938307"/>
              <a:gd name="connsiteY699" fmla="*/ 2332021 h 2993922"/>
              <a:gd name="connsiteX700" fmla="*/ 5416996 w 8938307"/>
              <a:gd name="connsiteY700" fmla="*/ 2321431 h 2993922"/>
              <a:gd name="connsiteX701" fmla="*/ 5401110 w 8938307"/>
              <a:gd name="connsiteY701" fmla="*/ 2316136 h 2993922"/>
              <a:gd name="connsiteX702" fmla="*/ 7773361 w 8938307"/>
              <a:gd name="connsiteY702" fmla="*/ 2305546 h 2993922"/>
              <a:gd name="connsiteX703" fmla="*/ 7783952 w 8938307"/>
              <a:gd name="connsiteY703" fmla="*/ 2305546 h 2993922"/>
              <a:gd name="connsiteX704" fmla="*/ 7794542 w 8938307"/>
              <a:gd name="connsiteY704" fmla="*/ 2316136 h 2993922"/>
              <a:gd name="connsiteX705" fmla="*/ 7789248 w 8938307"/>
              <a:gd name="connsiteY705" fmla="*/ 2316136 h 2993922"/>
              <a:gd name="connsiteX706" fmla="*/ 7783952 w 8938307"/>
              <a:gd name="connsiteY706" fmla="*/ 2316136 h 2993922"/>
              <a:gd name="connsiteX707" fmla="*/ 7667457 w 8938307"/>
              <a:gd name="connsiteY707" fmla="*/ 2305546 h 2993922"/>
              <a:gd name="connsiteX708" fmla="*/ 7678048 w 8938307"/>
              <a:gd name="connsiteY708" fmla="*/ 2305546 h 2993922"/>
              <a:gd name="connsiteX709" fmla="*/ 7683344 w 8938307"/>
              <a:gd name="connsiteY709" fmla="*/ 2310841 h 2993922"/>
              <a:gd name="connsiteX710" fmla="*/ 7699230 w 8938307"/>
              <a:gd name="connsiteY710" fmla="*/ 2316136 h 2993922"/>
              <a:gd name="connsiteX711" fmla="*/ 7678048 w 8938307"/>
              <a:gd name="connsiteY711" fmla="*/ 2316136 h 2993922"/>
              <a:gd name="connsiteX712" fmla="*/ 7550963 w 8938307"/>
              <a:gd name="connsiteY712" fmla="*/ 2305546 h 2993922"/>
              <a:gd name="connsiteX713" fmla="*/ 7561553 w 8938307"/>
              <a:gd name="connsiteY713" fmla="*/ 2305546 h 2993922"/>
              <a:gd name="connsiteX714" fmla="*/ 7550963 w 8938307"/>
              <a:gd name="connsiteY714" fmla="*/ 2316136 h 2993922"/>
              <a:gd name="connsiteX715" fmla="*/ 7550963 w 8938307"/>
              <a:gd name="connsiteY715" fmla="*/ 2305546 h 2993922"/>
              <a:gd name="connsiteX716" fmla="*/ 5655279 w 8938307"/>
              <a:gd name="connsiteY716" fmla="*/ 2305546 h 2993922"/>
              <a:gd name="connsiteX717" fmla="*/ 5676460 w 8938307"/>
              <a:gd name="connsiteY717" fmla="*/ 2316136 h 2993922"/>
              <a:gd name="connsiteX718" fmla="*/ 5665870 w 8938307"/>
              <a:gd name="connsiteY718" fmla="*/ 2316136 h 2993922"/>
              <a:gd name="connsiteX719" fmla="*/ 5644689 w 8938307"/>
              <a:gd name="connsiteY719" fmla="*/ 2316136 h 2993922"/>
              <a:gd name="connsiteX720" fmla="*/ 5655279 w 8938307"/>
              <a:gd name="connsiteY720" fmla="*/ 2305546 h 2993922"/>
              <a:gd name="connsiteX721" fmla="*/ 4871588 w 8938307"/>
              <a:gd name="connsiteY721" fmla="*/ 2305546 h 2993922"/>
              <a:gd name="connsiteX722" fmla="*/ 4882180 w 8938307"/>
              <a:gd name="connsiteY722" fmla="*/ 2316136 h 2993922"/>
              <a:gd name="connsiteX723" fmla="*/ 4871588 w 8938307"/>
              <a:gd name="connsiteY723" fmla="*/ 2316136 h 2993922"/>
              <a:gd name="connsiteX724" fmla="*/ 4765684 w 8938307"/>
              <a:gd name="connsiteY724" fmla="*/ 2305546 h 2993922"/>
              <a:gd name="connsiteX725" fmla="*/ 4776276 w 8938307"/>
              <a:gd name="connsiteY725" fmla="*/ 2305546 h 2993922"/>
              <a:gd name="connsiteX726" fmla="*/ 4776276 w 8938307"/>
              <a:gd name="connsiteY726" fmla="*/ 2316136 h 2993922"/>
              <a:gd name="connsiteX727" fmla="*/ 4765684 w 8938307"/>
              <a:gd name="connsiteY727" fmla="*/ 2316136 h 2993922"/>
              <a:gd name="connsiteX728" fmla="*/ 6092134 w 8938307"/>
              <a:gd name="connsiteY728" fmla="*/ 2302237 h 2993922"/>
              <a:gd name="connsiteX729" fmla="*/ 6131847 w 8938307"/>
              <a:gd name="connsiteY729" fmla="*/ 2316136 h 2993922"/>
              <a:gd name="connsiteX730" fmla="*/ 6195390 w 8938307"/>
              <a:gd name="connsiteY730" fmla="*/ 2337317 h 2993922"/>
              <a:gd name="connsiteX731" fmla="*/ 6205980 w 8938307"/>
              <a:gd name="connsiteY731" fmla="*/ 2347908 h 2993922"/>
              <a:gd name="connsiteX732" fmla="*/ 6184800 w 8938307"/>
              <a:gd name="connsiteY732" fmla="*/ 2347908 h 2993922"/>
              <a:gd name="connsiteX733" fmla="*/ 6158324 w 8938307"/>
              <a:gd name="connsiteY733" fmla="*/ 2342612 h 2993922"/>
              <a:gd name="connsiteX734" fmla="*/ 6121257 w 8938307"/>
              <a:gd name="connsiteY734" fmla="*/ 2326727 h 2993922"/>
              <a:gd name="connsiteX735" fmla="*/ 6089486 w 8938307"/>
              <a:gd name="connsiteY735" fmla="*/ 2305546 h 2993922"/>
              <a:gd name="connsiteX736" fmla="*/ 6092134 w 8938307"/>
              <a:gd name="connsiteY736" fmla="*/ 2302237 h 2993922"/>
              <a:gd name="connsiteX737" fmla="*/ 6407198 w 8938307"/>
              <a:gd name="connsiteY737" fmla="*/ 2294956 h 2993922"/>
              <a:gd name="connsiteX738" fmla="*/ 6417788 w 8938307"/>
              <a:gd name="connsiteY738" fmla="*/ 2294956 h 2993922"/>
              <a:gd name="connsiteX739" fmla="*/ 6423084 w 8938307"/>
              <a:gd name="connsiteY739" fmla="*/ 2305546 h 2993922"/>
              <a:gd name="connsiteX740" fmla="*/ 6417788 w 8938307"/>
              <a:gd name="connsiteY740" fmla="*/ 2305546 h 2993922"/>
              <a:gd name="connsiteX741" fmla="*/ 5708232 w 8938307"/>
              <a:gd name="connsiteY741" fmla="*/ 2294956 h 2993922"/>
              <a:gd name="connsiteX742" fmla="*/ 5718822 w 8938307"/>
              <a:gd name="connsiteY742" fmla="*/ 2294956 h 2993922"/>
              <a:gd name="connsiteX743" fmla="*/ 5729412 w 8938307"/>
              <a:gd name="connsiteY743" fmla="*/ 2300250 h 2993922"/>
              <a:gd name="connsiteX744" fmla="*/ 5718822 w 8938307"/>
              <a:gd name="connsiteY744" fmla="*/ 2305546 h 2993922"/>
              <a:gd name="connsiteX745" fmla="*/ 5713526 w 8938307"/>
              <a:gd name="connsiteY745" fmla="*/ 2300250 h 2993922"/>
              <a:gd name="connsiteX746" fmla="*/ 5708232 w 8938307"/>
              <a:gd name="connsiteY746" fmla="*/ 2294956 h 2993922"/>
              <a:gd name="connsiteX747" fmla="*/ 7302088 w 8938307"/>
              <a:gd name="connsiteY747" fmla="*/ 2284365 h 2993922"/>
              <a:gd name="connsiteX748" fmla="*/ 7307384 w 8938307"/>
              <a:gd name="connsiteY748" fmla="*/ 2284365 h 2993922"/>
              <a:gd name="connsiteX749" fmla="*/ 7296793 w 8938307"/>
              <a:gd name="connsiteY749" fmla="*/ 2294956 h 2993922"/>
              <a:gd name="connsiteX750" fmla="*/ 7302088 w 8938307"/>
              <a:gd name="connsiteY750" fmla="*/ 2284365 h 2993922"/>
              <a:gd name="connsiteX751" fmla="*/ 5972991 w 8938307"/>
              <a:gd name="connsiteY751" fmla="*/ 2284365 h 2993922"/>
              <a:gd name="connsiteX752" fmla="*/ 5983582 w 8938307"/>
              <a:gd name="connsiteY752" fmla="*/ 2294956 h 2993922"/>
              <a:gd name="connsiteX753" fmla="*/ 6015353 w 8938307"/>
              <a:gd name="connsiteY753" fmla="*/ 2305546 h 2993922"/>
              <a:gd name="connsiteX754" fmla="*/ 6036534 w 8938307"/>
              <a:gd name="connsiteY754" fmla="*/ 2316136 h 2993922"/>
              <a:gd name="connsiteX755" fmla="*/ 6036534 w 8938307"/>
              <a:gd name="connsiteY755" fmla="*/ 2326727 h 2993922"/>
              <a:gd name="connsiteX756" fmla="*/ 6036534 w 8938307"/>
              <a:gd name="connsiteY756" fmla="*/ 2337317 h 2993922"/>
              <a:gd name="connsiteX757" fmla="*/ 6047124 w 8938307"/>
              <a:gd name="connsiteY757" fmla="*/ 2337317 h 2993922"/>
              <a:gd name="connsiteX758" fmla="*/ 6057716 w 8938307"/>
              <a:gd name="connsiteY758" fmla="*/ 2347908 h 2993922"/>
              <a:gd name="connsiteX759" fmla="*/ 6078895 w 8938307"/>
              <a:gd name="connsiteY759" fmla="*/ 2358498 h 2993922"/>
              <a:gd name="connsiteX760" fmla="*/ 6100076 w 8938307"/>
              <a:gd name="connsiteY760" fmla="*/ 2358498 h 2993922"/>
              <a:gd name="connsiteX761" fmla="*/ 6078895 w 8938307"/>
              <a:gd name="connsiteY761" fmla="*/ 2369088 h 2993922"/>
              <a:gd name="connsiteX762" fmla="*/ 6047124 w 8938307"/>
              <a:gd name="connsiteY762" fmla="*/ 2358498 h 2993922"/>
              <a:gd name="connsiteX763" fmla="*/ 6047124 w 8938307"/>
              <a:gd name="connsiteY763" fmla="*/ 2347908 h 2993922"/>
              <a:gd name="connsiteX764" fmla="*/ 6036534 w 8938307"/>
              <a:gd name="connsiteY764" fmla="*/ 2347908 h 2993922"/>
              <a:gd name="connsiteX765" fmla="*/ 6015353 w 8938307"/>
              <a:gd name="connsiteY765" fmla="*/ 2353202 h 2993922"/>
              <a:gd name="connsiteX766" fmla="*/ 5988878 w 8938307"/>
              <a:gd name="connsiteY766" fmla="*/ 2342612 h 2993922"/>
              <a:gd name="connsiteX767" fmla="*/ 5962401 w 8938307"/>
              <a:gd name="connsiteY767" fmla="*/ 2337317 h 2993922"/>
              <a:gd name="connsiteX768" fmla="*/ 5941220 w 8938307"/>
              <a:gd name="connsiteY768" fmla="*/ 2337317 h 2993922"/>
              <a:gd name="connsiteX769" fmla="*/ 5983582 w 8938307"/>
              <a:gd name="connsiteY769" fmla="*/ 2316136 h 2993922"/>
              <a:gd name="connsiteX770" fmla="*/ 5994172 w 8938307"/>
              <a:gd name="connsiteY770" fmla="*/ 2305546 h 2993922"/>
              <a:gd name="connsiteX771" fmla="*/ 5972991 w 8938307"/>
              <a:gd name="connsiteY771" fmla="*/ 2294956 h 2993922"/>
              <a:gd name="connsiteX772" fmla="*/ 5962401 w 8938307"/>
              <a:gd name="connsiteY772" fmla="*/ 2294956 h 2993922"/>
              <a:gd name="connsiteX773" fmla="*/ 4808046 w 8938307"/>
              <a:gd name="connsiteY773" fmla="*/ 2284365 h 2993922"/>
              <a:gd name="connsiteX774" fmla="*/ 4808046 w 8938307"/>
              <a:gd name="connsiteY774" fmla="*/ 2294956 h 2993922"/>
              <a:gd name="connsiteX775" fmla="*/ 4797456 w 8938307"/>
              <a:gd name="connsiteY775" fmla="*/ 2294956 h 2993922"/>
              <a:gd name="connsiteX776" fmla="*/ 7688638 w 8938307"/>
              <a:gd name="connsiteY776" fmla="*/ 2273775 h 2993922"/>
              <a:gd name="connsiteX777" fmla="*/ 7709820 w 8938307"/>
              <a:gd name="connsiteY777" fmla="*/ 2273775 h 2993922"/>
              <a:gd name="connsiteX778" fmla="*/ 7699230 w 8938307"/>
              <a:gd name="connsiteY778" fmla="*/ 2284365 h 2993922"/>
              <a:gd name="connsiteX779" fmla="*/ 7021443 w 8938307"/>
              <a:gd name="connsiteY779" fmla="*/ 2273775 h 2993922"/>
              <a:gd name="connsiteX780" fmla="*/ 7032033 w 8938307"/>
              <a:gd name="connsiteY780" fmla="*/ 2284365 h 2993922"/>
              <a:gd name="connsiteX781" fmla="*/ 7021443 w 8938307"/>
              <a:gd name="connsiteY781" fmla="*/ 2284365 h 2993922"/>
              <a:gd name="connsiteX782" fmla="*/ 7021443 w 8938307"/>
              <a:gd name="connsiteY782" fmla="*/ 2273775 h 2993922"/>
              <a:gd name="connsiteX783" fmla="*/ 6608416 w 8938307"/>
              <a:gd name="connsiteY783" fmla="*/ 2273775 h 2993922"/>
              <a:gd name="connsiteX784" fmla="*/ 6619006 w 8938307"/>
              <a:gd name="connsiteY784" fmla="*/ 2284365 h 2993922"/>
              <a:gd name="connsiteX785" fmla="*/ 6608416 w 8938307"/>
              <a:gd name="connsiteY785" fmla="*/ 2284365 h 2993922"/>
              <a:gd name="connsiteX786" fmla="*/ 5295206 w 8938307"/>
              <a:gd name="connsiteY786" fmla="*/ 2273775 h 2993922"/>
              <a:gd name="connsiteX787" fmla="*/ 5348158 w 8938307"/>
              <a:gd name="connsiteY787" fmla="*/ 2294956 h 2993922"/>
              <a:gd name="connsiteX788" fmla="*/ 5358748 w 8938307"/>
              <a:gd name="connsiteY788" fmla="*/ 2294956 h 2993922"/>
              <a:gd name="connsiteX789" fmla="*/ 5369339 w 8938307"/>
              <a:gd name="connsiteY789" fmla="*/ 2294956 h 2993922"/>
              <a:gd name="connsiteX790" fmla="*/ 5369339 w 8938307"/>
              <a:gd name="connsiteY790" fmla="*/ 2305546 h 2993922"/>
              <a:gd name="connsiteX791" fmla="*/ 5342862 w 8938307"/>
              <a:gd name="connsiteY791" fmla="*/ 2305546 h 2993922"/>
              <a:gd name="connsiteX792" fmla="*/ 5311092 w 8938307"/>
              <a:gd name="connsiteY792" fmla="*/ 2294956 h 2993922"/>
              <a:gd name="connsiteX793" fmla="*/ 5295206 w 8938307"/>
              <a:gd name="connsiteY793" fmla="*/ 2284365 h 2993922"/>
              <a:gd name="connsiteX794" fmla="*/ 8175798 w 8938307"/>
              <a:gd name="connsiteY794" fmla="*/ 2263184 h 2993922"/>
              <a:gd name="connsiteX795" fmla="*/ 8181093 w 8938307"/>
              <a:gd name="connsiteY795" fmla="*/ 2263184 h 2993922"/>
              <a:gd name="connsiteX796" fmla="*/ 8186387 w 8938307"/>
              <a:gd name="connsiteY796" fmla="*/ 2268479 h 2993922"/>
              <a:gd name="connsiteX797" fmla="*/ 8175798 w 8938307"/>
              <a:gd name="connsiteY797" fmla="*/ 2273775 h 2993922"/>
              <a:gd name="connsiteX798" fmla="*/ 8175798 w 8938307"/>
              <a:gd name="connsiteY798" fmla="*/ 2263184 h 2993922"/>
              <a:gd name="connsiteX799" fmla="*/ 6163620 w 8938307"/>
              <a:gd name="connsiteY799" fmla="*/ 2263184 h 2993922"/>
              <a:gd name="connsiteX800" fmla="*/ 6163620 w 8938307"/>
              <a:gd name="connsiteY800" fmla="*/ 2273775 h 2993922"/>
              <a:gd name="connsiteX801" fmla="*/ 6174209 w 8938307"/>
              <a:gd name="connsiteY801" fmla="*/ 2268479 h 2993922"/>
              <a:gd name="connsiteX802" fmla="*/ 6174209 w 8938307"/>
              <a:gd name="connsiteY802" fmla="*/ 2263184 h 2993922"/>
              <a:gd name="connsiteX803" fmla="*/ 6163620 w 8938307"/>
              <a:gd name="connsiteY803" fmla="*/ 2263184 h 2993922"/>
              <a:gd name="connsiteX804" fmla="*/ 5814135 w 8938307"/>
              <a:gd name="connsiteY804" fmla="*/ 2263184 h 2993922"/>
              <a:gd name="connsiteX805" fmla="*/ 5835316 w 8938307"/>
              <a:gd name="connsiteY805" fmla="*/ 2273775 h 2993922"/>
              <a:gd name="connsiteX806" fmla="*/ 5824726 w 8938307"/>
              <a:gd name="connsiteY806" fmla="*/ 2263184 h 2993922"/>
              <a:gd name="connsiteX807" fmla="*/ 5581147 w 8938307"/>
              <a:gd name="connsiteY807" fmla="*/ 2263184 h 2993922"/>
              <a:gd name="connsiteX808" fmla="*/ 5623508 w 8938307"/>
              <a:gd name="connsiteY808" fmla="*/ 2284365 h 2993922"/>
              <a:gd name="connsiteX809" fmla="*/ 5602327 w 8938307"/>
              <a:gd name="connsiteY809" fmla="*/ 2284365 h 2993922"/>
              <a:gd name="connsiteX810" fmla="*/ 5591737 w 8938307"/>
              <a:gd name="connsiteY810" fmla="*/ 2284365 h 2993922"/>
              <a:gd name="connsiteX811" fmla="*/ 5591737 w 8938307"/>
              <a:gd name="connsiteY811" fmla="*/ 2294956 h 2993922"/>
              <a:gd name="connsiteX812" fmla="*/ 5581147 w 8938307"/>
              <a:gd name="connsiteY812" fmla="*/ 2273775 h 2993922"/>
              <a:gd name="connsiteX813" fmla="*/ 5581147 w 8938307"/>
              <a:gd name="connsiteY813" fmla="*/ 2263184 h 2993922"/>
              <a:gd name="connsiteX814" fmla="*/ 5475243 w 8938307"/>
              <a:gd name="connsiteY814" fmla="*/ 2263184 h 2993922"/>
              <a:gd name="connsiteX815" fmla="*/ 5496423 w 8938307"/>
              <a:gd name="connsiteY815" fmla="*/ 2273775 h 2993922"/>
              <a:gd name="connsiteX816" fmla="*/ 5485833 w 8938307"/>
              <a:gd name="connsiteY816" fmla="*/ 2273775 h 2993922"/>
              <a:gd name="connsiteX817" fmla="*/ 5475243 w 8938307"/>
              <a:gd name="connsiteY817" fmla="*/ 2284365 h 2993922"/>
              <a:gd name="connsiteX818" fmla="*/ 5475243 w 8938307"/>
              <a:gd name="connsiteY818" fmla="*/ 2294956 h 2993922"/>
              <a:gd name="connsiteX819" fmla="*/ 5464652 w 8938307"/>
              <a:gd name="connsiteY819" fmla="*/ 2289660 h 2993922"/>
              <a:gd name="connsiteX820" fmla="*/ 5464652 w 8938307"/>
              <a:gd name="connsiteY820" fmla="*/ 2284365 h 2993922"/>
              <a:gd name="connsiteX821" fmla="*/ 5464652 w 8938307"/>
              <a:gd name="connsiteY821" fmla="*/ 2273775 h 2993922"/>
              <a:gd name="connsiteX822" fmla="*/ 8165206 w 8938307"/>
              <a:gd name="connsiteY822" fmla="*/ 2252594 h 2993922"/>
              <a:gd name="connsiteX823" fmla="*/ 8165206 w 8938307"/>
              <a:gd name="connsiteY823" fmla="*/ 2263184 h 2993922"/>
              <a:gd name="connsiteX824" fmla="*/ 8154617 w 8938307"/>
              <a:gd name="connsiteY824" fmla="*/ 2263184 h 2993922"/>
              <a:gd name="connsiteX825" fmla="*/ 7190889 w 8938307"/>
              <a:gd name="connsiteY825" fmla="*/ 2252594 h 2993922"/>
              <a:gd name="connsiteX826" fmla="*/ 7190889 w 8938307"/>
              <a:gd name="connsiteY826" fmla="*/ 2263184 h 2993922"/>
              <a:gd name="connsiteX827" fmla="*/ 7201480 w 8938307"/>
              <a:gd name="connsiteY827" fmla="*/ 2263184 h 2993922"/>
              <a:gd name="connsiteX828" fmla="*/ 7212070 w 8938307"/>
              <a:gd name="connsiteY828" fmla="*/ 2252594 h 2993922"/>
              <a:gd name="connsiteX829" fmla="*/ 7201480 w 8938307"/>
              <a:gd name="connsiteY829" fmla="*/ 2252594 h 2993922"/>
              <a:gd name="connsiteX830" fmla="*/ 7190889 w 8938307"/>
              <a:gd name="connsiteY830" fmla="*/ 2252594 h 2993922"/>
              <a:gd name="connsiteX831" fmla="*/ 7047918 w 8938307"/>
              <a:gd name="connsiteY831" fmla="*/ 2252594 h 2993922"/>
              <a:gd name="connsiteX832" fmla="*/ 7053214 w 8938307"/>
              <a:gd name="connsiteY832" fmla="*/ 2252594 h 2993922"/>
              <a:gd name="connsiteX833" fmla="*/ 7042622 w 8938307"/>
              <a:gd name="connsiteY833" fmla="*/ 2263184 h 2993922"/>
              <a:gd name="connsiteX834" fmla="*/ 7037328 w 8938307"/>
              <a:gd name="connsiteY834" fmla="*/ 2257889 h 2993922"/>
              <a:gd name="connsiteX835" fmla="*/ 7047918 w 8938307"/>
              <a:gd name="connsiteY835" fmla="*/ 2252594 h 2993922"/>
              <a:gd name="connsiteX836" fmla="*/ 6735502 w 8938307"/>
              <a:gd name="connsiteY836" fmla="*/ 2252594 h 2993922"/>
              <a:gd name="connsiteX837" fmla="*/ 6740796 w 8938307"/>
              <a:gd name="connsiteY837" fmla="*/ 2257889 h 2993922"/>
              <a:gd name="connsiteX838" fmla="*/ 6746092 w 8938307"/>
              <a:gd name="connsiteY838" fmla="*/ 2263184 h 2993922"/>
              <a:gd name="connsiteX839" fmla="*/ 6735502 w 8938307"/>
              <a:gd name="connsiteY839" fmla="*/ 2263184 h 2993922"/>
              <a:gd name="connsiteX840" fmla="*/ 6714320 w 8938307"/>
              <a:gd name="connsiteY840" fmla="*/ 2252594 h 2993922"/>
              <a:gd name="connsiteX841" fmla="*/ 6724910 w 8938307"/>
              <a:gd name="connsiteY841" fmla="*/ 2257889 h 2993922"/>
              <a:gd name="connsiteX842" fmla="*/ 6714320 w 8938307"/>
              <a:gd name="connsiteY842" fmla="*/ 2263184 h 2993922"/>
              <a:gd name="connsiteX843" fmla="*/ 6714320 w 8938307"/>
              <a:gd name="connsiteY843" fmla="*/ 2252594 h 2993922"/>
              <a:gd name="connsiteX844" fmla="*/ 6401903 w 8938307"/>
              <a:gd name="connsiteY844" fmla="*/ 2252594 h 2993922"/>
              <a:gd name="connsiteX845" fmla="*/ 6407198 w 8938307"/>
              <a:gd name="connsiteY845" fmla="*/ 2257889 h 2993922"/>
              <a:gd name="connsiteX846" fmla="*/ 6417788 w 8938307"/>
              <a:gd name="connsiteY846" fmla="*/ 2263184 h 2993922"/>
              <a:gd name="connsiteX847" fmla="*/ 6433675 w 8938307"/>
              <a:gd name="connsiteY847" fmla="*/ 2273775 h 2993922"/>
              <a:gd name="connsiteX848" fmla="*/ 6454855 w 8938307"/>
              <a:gd name="connsiteY848" fmla="*/ 2284365 h 2993922"/>
              <a:gd name="connsiteX849" fmla="*/ 6476036 w 8938307"/>
              <a:gd name="connsiteY849" fmla="*/ 2289660 h 2993922"/>
              <a:gd name="connsiteX850" fmla="*/ 6486627 w 8938307"/>
              <a:gd name="connsiteY850" fmla="*/ 2294956 h 2993922"/>
              <a:gd name="connsiteX851" fmla="*/ 6523694 w 8938307"/>
              <a:gd name="connsiteY851" fmla="*/ 2300250 h 2993922"/>
              <a:gd name="connsiteX852" fmla="*/ 6566054 w 8938307"/>
              <a:gd name="connsiteY852" fmla="*/ 2316136 h 2993922"/>
              <a:gd name="connsiteX853" fmla="*/ 6576646 w 8938307"/>
              <a:gd name="connsiteY853" fmla="*/ 2316136 h 2993922"/>
              <a:gd name="connsiteX854" fmla="*/ 6603121 w 8938307"/>
              <a:gd name="connsiteY854" fmla="*/ 2321431 h 2993922"/>
              <a:gd name="connsiteX855" fmla="*/ 6629598 w 8938307"/>
              <a:gd name="connsiteY855" fmla="*/ 2326727 h 2993922"/>
              <a:gd name="connsiteX856" fmla="*/ 6640188 w 8938307"/>
              <a:gd name="connsiteY856" fmla="*/ 2326727 h 2993922"/>
              <a:gd name="connsiteX857" fmla="*/ 6650778 w 8938307"/>
              <a:gd name="connsiteY857" fmla="*/ 2326727 h 2993922"/>
              <a:gd name="connsiteX858" fmla="*/ 6671958 w 8938307"/>
              <a:gd name="connsiteY858" fmla="*/ 2337317 h 2993922"/>
              <a:gd name="connsiteX859" fmla="*/ 6703730 w 8938307"/>
              <a:gd name="connsiteY859" fmla="*/ 2347908 h 2993922"/>
              <a:gd name="connsiteX860" fmla="*/ 6719616 w 8938307"/>
              <a:gd name="connsiteY860" fmla="*/ 2347908 h 2993922"/>
              <a:gd name="connsiteX861" fmla="*/ 6724910 w 8938307"/>
              <a:gd name="connsiteY861" fmla="*/ 2347908 h 2993922"/>
              <a:gd name="connsiteX862" fmla="*/ 6735502 w 8938307"/>
              <a:gd name="connsiteY862" fmla="*/ 2358498 h 2993922"/>
              <a:gd name="connsiteX863" fmla="*/ 6746092 w 8938307"/>
              <a:gd name="connsiteY863" fmla="*/ 2369088 h 2993922"/>
              <a:gd name="connsiteX864" fmla="*/ 6746092 w 8938307"/>
              <a:gd name="connsiteY864" fmla="*/ 2379679 h 2993922"/>
              <a:gd name="connsiteX865" fmla="*/ 6756682 w 8938307"/>
              <a:gd name="connsiteY865" fmla="*/ 2390269 h 2993922"/>
              <a:gd name="connsiteX866" fmla="*/ 6767272 w 8938307"/>
              <a:gd name="connsiteY866" fmla="*/ 2384973 h 2993922"/>
              <a:gd name="connsiteX867" fmla="*/ 6777862 w 8938307"/>
              <a:gd name="connsiteY867" fmla="*/ 2369088 h 2993922"/>
              <a:gd name="connsiteX868" fmla="*/ 6756682 w 8938307"/>
              <a:gd name="connsiteY868" fmla="*/ 2347908 h 2993922"/>
              <a:gd name="connsiteX869" fmla="*/ 6730206 w 8938307"/>
              <a:gd name="connsiteY869" fmla="*/ 2332021 h 2993922"/>
              <a:gd name="connsiteX870" fmla="*/ 6703730 w 8938307"/>
              <a:gd name="connsiteY870" fmla="*/ 2326727 h 2993922"/>
              <a:gd name="connsiteX871" fmla="*/ 6682550 w 8938307"/>
              <a:gd name="connsiteY871" fmla="*/ 2326727 h 2993922"/>
              <a:gd name="connsiteX872" fmla="*/ 6703730 w 8938307"/>
              <a:gd name="connsiteY872" fmla="*/ 2321431 h 2993922"/>
              <a:gd name="connsiteX873" fmla="*/ 6724910 w 8938307"/>
              <a:gd name="connsiteY873" fmla="*/ 2316136 h 2993922"/>
              <a:gd name="connsiteX874" fmla="*/ 6730206 w 8938307"/>
              <a:gd name="connsiteY874" fmla="*/ 2326727 h 2993922"/>
              <a:gd name="connsiteX875" fmla="*/ 6746092 w 8938307"/>
              <a:gd name="connsiteY875" fmla="*/ 2326727 h 2993922"/>
              <a:gd name="connsiteX876" fmla="*/ 6767272 w 8938307"/>
              <a:gd name="connsiteY876" fmla="*/ 2337317 h 2993922"/>
              <a:gd name="connsiteX877" fmla="*/ 6809634 w 8938307"/>
              <a:gd name="connsiteY877" fmla="*/ 2347908 h 2993922"/>
              <a:gd name="connsiteX878" fmla="*/ 6894358 w 8938307"/>
              <a:gd name="connsiteY878" fmla="*/ 2379679 h 2993922"/>
              <a:gd name="connsiteX879" fmla="*/ 6904948 w 8938307"/>
              <a:gd name="connsiteY879" fmla="*/ 2379679 h 2993922"/>
              <a:gd name="connsiteX880" fmla="*/ 6926129 w 8938307"/>
              <a:gd name="connsiteY880" fmla="*/ 2390269 h 2993922"/>
              <a:gd name="connsiteX881" fmla="*/ 6936718 w 8938307"/>
              <a:gd name="connsiteY881" fmla="*/ 2400860 h 2993922"/>
              <a:gd name="connsiteX882" fmla="*/ 6926129 w 8938307"/>
              <a:gd name="connsiteY882" fmla="*/ 2400860 h 2993922"/>
              <a:gd name="connsiteX883" fmla="*/ 6894358 w 8938307"/>
              <a:gd name="connsiteY883" fmla="*/ 2390269 h 2993922"/>
              <a:gd name="connsiteX884" fmla="*/ 6883766 w 8938307"/>
              <a:gd name="connsiteY884" fmla="*/ 2400860 h 2993922"/>
              <a:gd name="connsiteX885" fmla="*/ 6873177 w 8938307"/>
              <a:gd name="connsiteY885" fmla="*/ 2400860 h 2993922"/>
              <a:gd name="connsiteX886" fmla="*/ 6857292 w 8938307"/>
              <a:gd name="connsiteY886" fmla="*/ 2400860 h 2993922"/>
              <a:gd name="connsiteX887" fmla="*/ 6841406 w 8938307"/>
              <a:gd name="connsiteY887" fmla="*/ 2406154 h 2993922"/>
              <a:gd name="connsiteX888" fmla="*/ 6851996 w 8938307"/>
              <a:gd name="connsiteY888" fmla="*/ 2411450 h 2993922"/>
              <a:gd name="connsiteX889" fmla="*/ 6857292 w 8938307"/>
              <a:gd name="connsiteY889" fmla="*/ 2416746 h 2993922"/>
              <a:gd name="connsiteX890" fmla="*/ 6862587 w 8938307"/>
              <a:gd name="connsiteY890" fmla="*/ 2422040 h 2993922"/>
              <a:gd name="connsiteX891" fmla="*/ 6873177 w 8938307"/>
              <a:gd name="connsiteY891" fmla="*/ 2422040 h 2993922"/>
              <a:gd name="connsiteX892" fmla="*/ 6889062 w 8938307"/>
              <a:gd name="connsiteY892" fmla="*/ 2427335 h 2993922"/>
              <a:gd name="connsiteX893" fmla="*/ 6894358 w 8938307"/>
              <a:gd name="connsiteY893" fmla="*/ 2432631 h 2993922"/>
              <a:gd name="connsiteX894" fmla="*/ 6904948 w 8938307"/>
              <a:gd name="connsiteY894" fmla="*/ 2443221 h 2993922"/>
              <a:gd name="connsiteX895" fmla="*/ 6904948 w 8938307"/>
              <a:gd name="connsiteY895" fmla="*/ 2432631 h 2993922"/>
              <a:gd name="connsiteX896" fmla="*/ 6915539 w 8938307"/>
              <a:gd name="connsiteY896" fmla="*/ 2432631 h 2993922"/>
              <a:gd name="connsiteX897" fmla="*/ 6936718 w 8938307"/>
              <a:gd name="connsiteY897" fmla="*/ 2432631 h 2993922"/>
              <a:gd name="connsiteX898" fmla="*/ 6947310 w 8938307"/>
              <a:gd name="connsiteY898" fmla="*/ 2437927 h 2993922"/>
              <a:gd name="connsiteX899" fmla="*/ 6968491 w 8938307"/>
              <a:gd name="connsiteY899" fmla="*/ 2443221 h 2993922"/>
              <a:gd name="connsiteX900" fmla="*/ 7032033 w 8938307"/>
              <a:gd name="connsiteY900" fmla="*/ 2453812 h 2993922"/>
              <a:gd name="connsiteX901" fmla="*/ 7042622 w 8938307"/>
              <a:gd name="connsiteY901" fmla="*/ 2453812 h 2993922"/>
              <a:gd name="connsiteX902" fmla="*/ 7063804 w 8938307"/>
              <a:gd name="connsiteY902" fmla="*/ 2453812 h 2993922"/>
              <a:gd name="connsiteX903" fmla="*/ 7084985 w 8938307"/>
              <a:gd name="connsiteY903" fmla="*/ 2453812 h 2993922"/>
              <a:gd name="connsiteX904" fmla="*/ 7095574 w 8938307"/>
              <a:gd name="connsiteY904" fmla="*/ 2474992 h 2993922"/>
              <a:gd name="connsiteX905" fmla="*/ 7106166 w 8938307"/>
              <a:gd name="connsiteY905" fmla="*/ 2485583 h 2993922"/>
              <a:gd name="connsiteX906" fmla="*/ 7084985 w 8938307"/>
              <a:gd name="connsiteY906" fmla="*/ 2485583 h 2993922"/>
              <a:gd name="connsiteX907" fmla="*/ 7053214 w 8938307"/>
              <a:gd name="connsiteY907" fmla="*/ 2464402 h 2993922"/>
              <a:gd name="connsiteX908" fmla="*/ 7032033 w 8938307"/>
              <a:gd name="connsiteY908" fmla="*/ 2459106 h 2993922"/>
              <a:gd name="connsiteX909" fmla="*/ 7000262 w 8938307"/>
              <a:gd name="connsiteY909" fmla="*/ 2453812 h 2993922"/>
              <a:gd name="connsiteX910" fmla="*/ 6926129 w 8938307"/>
              <a:gd name="connsiteY910" fmla="*/ 2459106 h 2993922"/>
              <a:gd name="connsiteX911" fmla="*/ 6883766 w 8938307"/>
              <a:gd name="connsiteY911" fmla="*/ 2448517 h 2993922"/>
              <a:gd name="connsiteX912" fmla="*/ 6873177 w 8938307"/>
              <a:gd name="connsiteY912" fmla="*/ 2453812 h 2993922"/>
              <a:gd name="connsiteX913" fmla="*/ 6851996 w 8938307"/>
              <a:gd name="connsiteY913" fmla="*/ 2464402 h 2993922"/>
              <a:gd name="connsiteX914" fmla="*/ 6841406 w 8938307"/>
              <a:gd name="connsiteY914" fmla="*/ 2453812 h 2993922"/>
              <a:gd name="connsiteX915" fmla="*/ 6846700 w 8938307"/>
              <a:gd name="connsiteY915" fmla="*/ 2448517 h 2993922"/>
              <a:gd name="connsiteX916" fmla="*/ 6862587 w 8938307"/>
              <a:gd name="connsiteY916" fmla="*/ 2443221 h 2993922"/>
              <a:gd name="connsiteX917" fmla="*/ 6873177 w 8938307"/>
              <a:gd name="connsiteY917" fmla="*/ 2443221 h 2993922"/>
              <a:gd name="connsiteX918" fmla="*/ 6862587 w 8938307"/>
              <a:gd name="connsiteY918" fmla="*/ 2432631 h 2993922"/>
              <a:gd name="connsiteX919" fmla="*/ 6830814 w 8938307"/>
              <a:gd name="connsiteY919" fmla="*/ 2443221 h 2993922"/>
              <a:gd name="connsiteX920" fmla="*/ 6809634 w 8938307"/>
              <a:gd name="connsiteY920" fmla="*/ 2453812 h 2993922"/>
              <a:gd name="connsiteX921" fmla="*/ 6788454 w 8938307"/>
              <a:gd name="connsiteY921" fmla="*/ 2443221 h 2993922"/>
              <a:gd name="connsiteX922" fmla="*/ 6756682 w 8938307"/>
              <a:gd name="connsiteY922" fmla="*/ 2422040 h 2993922"/>
              <a:gd name="connsiteX923" fmla="*/ 6767272 w 8938307"/>
              <a:gd name="connsiteY923" fmla="*/ 2427335 h 2993922"/>
              <a:gd name="connsiteX924" fmla="*/ 6809634 w 8938307"/>
              <a:gd name="connsiteY924" fmla="*/ 2432631 h 2993922"/>
              <a:gd name="connsiteX925" fmla="*/ 6830814 w 8938307"/>
              <a:gd name="connsiteY925" fmla="*/ 2422040 h 2993922"/>
              <a:gd name="connsiteX926" fmla="*/ 6820224 w 8938307"/>
              <a:gd name="connsiteY926" fmla="*/ 2422040 h 2993922"/>
              <a:gd name="connsiteX927" fmla="*/ 6809634 w 8938307"/>
              <a:gd name="connsiteY927" fmla="*/ 2411450 h 2993922"/>
              <a:gd name="connsiteX928" fmla="*/ 6820224 w 8938307"/>
              <a:gd name="connsiteY928" fmla="*/ 2400860 h 2993922"/>
              <a:gd name="connsiteX929" fmla="*/ 6825520 w 8938307"/>
              <a:gd name="connsiteY929" fmla="*/ 2400860 h 2993922"/>
              <a:gd name="connsiteX930" fmla="*/ 6830814 w 8938307"/>
              <a:gd name="connsiteY930" fmla="*/ 2390269 h 2993922"/>
              <a:gd name="connsiteX931" fmla="*/ 6830814 w 8938307"/>
              <a:gd name="connsiteY931" fmla="*/ 2379679 h 2993922"/>
              <a:gd name="connsiteX932" fmla="*/ 6814929 w 8938307"/>
              <a:gd name="connsiteY932" fmla="*/ 2374383 h 2993922"/>
              <a:gd name="connsiteX933" fmla="*/ 6809634 w 8938307"/>
              <a:gd name="connsiteY933" fmla="*/ 2384973 h 2993922"/>
              <a:gd name="connsiteX934" fmla="*/ 6799044 w 8938307"/>
              <a:gd name="connsiteY934" fmla="*/ 2384973 h 2993922"/>
              <a:gd name="connsiteX935" fmla="*/ 6783158 w 8938307"/>
              <a:gd name="connsiteY935" fmla="*/ 2390269 h 2993922"/>
              <a:gd name="connsiteX936" fmla="*/ 6761977 w 8938307"/>
              <a:gd name="connsiteY936" fmla="*/ 2400860 h 2993922"/>
              <a:gd name="connsiteX937" fmla="*/ 6735502 w 8938307"/>
              <a:gd name="connsiteY937" fmla="*/ 2390269 h 2993922"/>
              <a:gd name="connsiteX938" fmla="*/ 6724910 w 8938307"/>
              <a:gd name="connsiteY938" fmla="*/ 2390269 h 2993922"/>
              <a:gd name="connsiteX939" fmla="*/ 6640188 w 8938307"/>
              <a:gd name="connsiteY939" fmla="*/ 2379679 h 2993922"/>
              <a:gd name="connsiteX940" fmla="*/ 6587236 w 8938307"/>
              <a:gd name="connsiteY940" fmla="*/ 2358498 h 2993922"/>
              <a:gd name="connsiteX941" fmla="*/ 6555464 w 8938307"/>
              <a:gd name="connsiteY941" fmla="*/ 2347908 h 2993922"/>
              <a:gd name="connsiteX942" fmla="*/ 6534284 w 8938307"/>
              <a:gd name="connsiteY942" fmla="*/ 2347908 h 2993922"/>
              <a:gd name="connsiteX943" fmla="*/ 6544874 w 8938307"/>
              <a:gd name="connsiteY943" fmla="*/ 2369088 h 2993922"/>
              <a:gd name="connsiteX944" fmla="*/ 6534284 w 8938307"/>
              <a:gd name="connsiteY944" fmla="*/ 2379679 h 2993922"/>
              <a:gd name="connsiteX945" fmla="*/ 6513102 w 8938307"/>
              <a:gd name="connsiteY945" fmla="*/ 2369088 h 2993922"/>
              <a:gd name="connsiteX946" fmla="*/ 6523694 w 8938307"/>
              <a:gd name="connsiteY946" fmla="*/ 2369088 h 2993922"/>
              <a:gd name="connsiteX947" fmla="*/ 6523694 w 8938307"/>
              <a:gd name="connsiteY947" fmla="*/ 2358498 h 2993922"/>
              <a:gd name="connsiteX948" fmla="*/ 6523694 w 8938307"/>
              <a:gd name="connsiteY948" fmla="*/ 2347908 h 2993922"/>
              <a:gd name="connsiteX949" fmla="*/ 6513102 w 8938307"/>
              <a:gd name="connsiteY949" fmla="*/ 2347908 h 2993922"/>
              <a:gd name="connsiteX950" fmla="*/ 6502512 w 8938307"/>
              <a:gd name="connsiteY950" fmla="*/ 2358498 h 2993922"/>
              <a:gd name="connsiteX951" fmla="*/ 6491922 w 8938307"/>
              <a:gd name="connsiteY951" fmla="*/ 2347908 h 2993922"/>
              <a:gd name="connsiteX952" fmla="*/ 6491922 w 8938307"/>
              <a:gd name="connsiteY952" fmla="*/ 2337317 h 2993922"/>
              <a:gd name="connsiteX953" fmla="*/ 6470740 w 8938307"/>
              <a:gd name="connsiteY953" fmla="*/ 2326727 h 2993922"/>
              <a:gd name="connsiteX954" fmla="*/ 6460150 w 8938307"/>
              <a:gd name="connsiteY954" fmla="*/ 2326727 h 2993922"/>
              <a:gd name="connsiteX955" fmla="*/ 6460150 w 8938307"/>
              <a:gd name="connsiteY955" fmla="*/ 2337317 h 2993922"/>
              <a:gd name="connsiteX956" fmla="*/ 6470740 w 8938307"/>
              <a:gd name="connsiteY956" fmla="*/ 2337317 h 2993922"/>
              <a:gd name="connsiteX957" fmla="*/ 6386018 w 8938307"/>
              <a:gd name="connsiteY957" fmla="*/ 2337317 h 2993922"/>
              <a:gd name="connsiteX958" fmla="*/ 6343656 w 8938307"/>
              <a:gd name="connsiteY958" fmla="*/ 2337317 h 2993922"/>
              <a:gd name="connsiteX959" fmla="*/ 6327771 w 8938307"/>
              <a:gd name="connsiteY959" fmla="*/ 2332021 h 2993922"/>
              <a:gd name="connsiteX960" fmla="*/ 6301294 w 8938307"/>
              <a:gd name="connsiteY960" fmla="*/ 2321431 h 2993922"/>
              <a:gd name="connsiteX961" fmla="*/ 6280114 w 8938307"/>
              <a:gd name="connsiteY961" fmla="*/ 2316136 h 2993922"/>
              <a:gd name="connsiteX962" fmla="*/ 6269524 w 8938307"/>
              <a:gd name="connsiteY962" fmla="*/ 2316136 h 2993922"/>
              <a:gd name="connsiteX963" fmla="*/ 6264228 w 8938307"/>
              <a:gd name="connsiteY963" fmla="*/ 2316136 h 2993922"/>
              <a:gd name="connsiteX964" fmla="*/ 6248342 w 8938307"/>
              <a:gd name="connsiteY964" fmla="*/ 2305546 h 2993922"/>
              <a:gd name="connsiteX965" fmla="*/ 6264228 w 8938307"/>
              <a:gd name="connsiteY965" fmla="*/ 2305546 h 2993922"/>
              <a:gd name="connsiteX966" fmla="*/ 6258932 w 8938307"/>
              <a:gd name="connsiteY966" fmla="*/ 2294956 h 2993922"/>
              <a:gd name="connsiteX967" fmla="*/ 6290704 w 8938307"/>
              <a:gd name="connsiteY967" fmla="*/ 2294956 h 2993922"/>
              <a:gd name="connsiteX968" fmla="*/ 6317180 w 8938307"/>
              <a:gd name="connsiteY968" fmla="*/ 2300250 h 2993922"/>
              <a:gd name="connsiteX969" fmla="*/ 6343656 w 8938307"/>
              <a:gd name="connsiteY969" fmla="*/ 2305546 h 2993922"/>
              <a:gd name="connsiteX970" fmla="*/ 6407198 w 8938307"/>
              <a:gd name="connsiteY970" fmla="*/ 2316136 h 2993922"/>
              <a:gd name="connsiteX971" fmla="*/ 6438970 w 8938307"/>
              <a:gd name="connsiteY971" fmla="*/ 2316136 h 2993922"/>
              <a:gd name="connsiteX972" fmla="*/ 6428380 w 8938307"/>
              <a:gd name="connsiteY972" fmla="*/ 2300250 h 2993922"/>
              <a:gd name="connsiteX973" fmla="*/ 6428380 w 8938307"/>
              <a:gd name="connsiteY973" fmla="*/ 2294956 h 2993922"/>
              <a:gd name="connsiteX974" fmla="*/ 6438970 w 8938307"/>
              <a:gd name="connsiteY974" fmla="*/ 2305546 h 2993922"/>
              <a:gd name="connsiteX975" fmla="*/ 6449560 w 8938307"/>
              <a:gd name="connsiteY975" fmla="*/ 2300250 h 2993922"/>
              <a:gd name="connsiteX976" fmla="*/ 6449560 w 8938307"/>
              <a:gd name="connsiteY976" fmla="*/ 2294956 h 2993922"/>
              <a:gd name="connsiteX977" fmla="*/ 6438970 w 8938307"/>
              <a:gd name="connsiteY977" fmla="*/ 2294956 h 2993922"/>
              <a:gd name="connsiteX978" fmla="*/ 6428380 w 8938307"/>
              <a:gd name="connsiteY978" fmla="*/ 2294956 h 2993922"/>
              <a:gd name="connsiteX979" fmla="*/ 6417788 w 8938307"/>
              <a:gd name="connsiteY979" fmla="*/ 2284365 h 2993922"/>
              <a:gd name="connsiteX980" fmla="*/ 6401903 w 8938307"/>
              <a:gd name="connsiteY980" fmla="*/ 2279069 h 2993922"/>
              <a:gd name="connsiteX981" fmla="*/ 6396608 w 8938307"/>
              <a:gd name="connsiteY981" fmla="*/ 2263184 h 2993922"/>
              <a:gd name="connsiteX982" fmla="*/ 6401903 w 8938307"/>
              <a:gd name="connsiteY982" fmla="*/ 2252594 h 2993922"/>
              <a:gd name="connsiteX983" fmla="*/ 5994172 w 8938307"/>
              <a:gd name="connsiteY983" fmla="*/ 2252594 h 2993922"/>
              <a:gd name="connsiteX984" fmla="*/ 6004764 w 8938307"/>
              <a:gd name="connsiteY984" fmla="*/ 2252594 h 2993922"/>
              <a:gd name="connsiteX985" fmla="*/ 5994172 w 8938307"/>
              <a:gd name="connsiteY985" fmla="*/ 2263184 h 2993922"/>
              <a:gd name="connsiteX986" fmla="*/ 4702142 w 8938307"/>
              <a:gd name="connsiteY986" fmla="*/ 2252594 h 2993922"/>
              <a:gd name="connsiteX987" fmla="*/ 4723324 w 8938307"/>
              <a:gd name="connsiteY987" fmla="*/ 2252594 h 2993922"/>
              <a:gd name="connsiteX988" fmla="*/ 4765684 w 8938307"/>
              <a:gd name="connsiteY988" fmla="*/ 2273775 h 2993922"/>
              <a:gd name="connsiteX989" fmla="*/ 4765684 w 8938307"/>
              <a:gd name="connsiteY989" fmla="*/ 2284365 h 2993922"/>
              <a:gd name="connsiteX990" fmla="*/ 4744504 w 8938307"/>
              <a:gd name="connsiteY990" fmla="*/ 2279069 h 2993922"/>
              <a:gd name="connsiteX991" fmla="*/ 4733914 w 8938307"/>
              <a:gd name="connsiteY991" fmla="*/ 2273775 h 2993922"/>
              <a:gd name="connsiteX992" fmla="*/ 4702142 w 8938307"/>
              <a:gd name="connsiteY992" fmla="*/ 2263184 h 2993922"/>
              <a:gd name="connsiteX993" fmla="*/ 7847494 w 8938307"/>
              <a:gd name="connsiteY993" fmla="*/ 2242004 h 2993922"/>
              <a:gd name="connsiteX994" fmla="*/ 7858085 w 8938307"/>
              <a:gd name="connsiteY994" fmla="*/ 2242004 h 2993922"/>
              <a:gd name="connsiteX995" fmla="*/ 7847494 w 8938307"/>
              <a:gd name="connsiteY995" fmla="*/ 2252594 h 2993922"/>
              <a:gd name="connsiteX996" fmla="*/ 7720409 w 8938307"/>
              <a:gd name="connsiteY996" fmla="*/ 2242004 h 2993922"/>
              <a:gd name="connsiteX997" fmla="*/ 7773361 w 8938307"/>
              <a:gd name="connsiteY997" fmla="*/ 2252594 h 2993922"/>
              <a:gd name="connsiteX998" fmla="*/ 7741590 w 8938307"/>
              <a:gd name="connsiteY998" fmla="*/ 2252594 h 2993922"/>
              <a:gd name="connsiteX999" fmla="*/ 7720409 w 8938307"/>
              <a:gd name="connsiteY999" fmla="*/ 2242004 h 2993922"/>
              <a:gd name="connsiteX1000" fmla="*/ 7127347 w 8938307"/>
              <a:gd name="connsiteY1000" fmla="*/ 2242004 h 2993922"/>
              <a:gd name="connsiteX1001" fmla="*/ 7127347 w 8938307"/>
              <a:gd name="connsiteY1001" fmla="*/ 2252594 h 2993922"/>
              <a:gd name="connsiteX1002" fmla="*/ 7148526 w 8938307"/>
              <a:gd name="connsiteY1002" fmla="*/ 2252594 h 2993922"/>
              <a:gd name="connsiteX1003" fmla="*/ 7127347 w 8938307"/>
              <a:gd name="connsiteY1003" fmla="*/ 2242004 h 2993922"/>
              <a:gd name="connsiteX1004" fmla="*/ 6904948 w 8938307"/>
              <a:gd name="connsiteY1004" fmla="*/ 2242004 h 2993922"/>
              <a:gd name="connsiteX1005" fmla="*/ 6904948 w 8938307"/>
              <a:gd name="connsiteY1005" fmla="*/ 2252594 h 2993922"/>
              <a:gd name="connsiteX1006" fmla="*/ 6915539 w 8938307"/>
              <a:gd name="connsiteY1006" fmla="*/ 2257889 h 2993922"/>
              <a:gd name="connsiteX1007" fmla="*/ 6915539 w 8938307"/>
              <a:gd name="connsiteY1007" fmla="*/ 2273775 h 2993922"/>
              <a:gd name="connsiteX1008" fmla="*/ 6904948 w 8938307"/>
              <a:gd name="connsiteY1008" fmla="*/ 2279069 h 2993922"/>
              <a:gd name="connsiteX1009" fmla="*/ 6910244 w 8938307"/>
              <a:gd name="connsiteY1009" fmla="*/ 2284365 h 2993922"/>
              <a:gd name="connsiteX1010" fmla="*/ 6920833 w 8938307"/>
              <a:gd name="connsiteY1010" fmla="*/ 2284365 h 2993922"/>
              <a:gd name="connsiteX1011" fmla="*/ 6926129 w 8938307"/>
              <a:gd name="connsiteY1011" fmla="*/ 2279069 h 2993922"/>
              <a:gd name="connsiteX1012" fmla="*/ 6936718 w 8938307"/>
              <a:gd name="connsiteY1012" fmla="*/ 2273775 h 2993922"/>
              <a:gd name="connsiteX1013" fmla="*/ 6947310 w 8938307"/>
              <a:gd name="connsiteY1013" fmla="*/ 2268479 h 2993922"/>
              <a:gd name="connsiteX1014" fmla="*/ 6957900 w 8938307"/>
              <a:gd name="connsiteY1014" fmla="*/ 2263184 h 2993922"/>
              <a:gd name="connsiteX1015" fmla="*/ 6957900 w 8938307"/>
              <a:gd name="connsiteY1015" fmla="*/ 2252594 h 2993922"/>
              <a:gd name="connsiteX1016" fmla="*/ 6947310 w 8938307"/>
              <a:gd name="connsiteY1016" fmla="*/ 2257889 h 2993922"/>
              <a:gd name="connsiteX1017" fmla="*/ 6936718 w 8938307"/>
              <a:gd name="connsiteY1017" fmla="*/ 2252594 h 2993922"/>
              <a:gd name="connsiteX1018" fmla="*/ 6926129 w 8938307"/>
              <a:gd name="connsiteY1018" fmla="*/ 2242004 h 2993922"/>
              <a:gd name="connsiteX1019" fmla="*/ 6915539 w 8938307"/>
              <a:gd name="connsiteY1019" fmla="*/ 2242004 h 2993922"/>
              <a:gd name="connsiteX1020" fmla="*/ 6910244 w 8938307"/>
              <a:gd name="connsiteY1020" fmla="*/ 2242004 h 2993922"/>
              <a:gd name="connsiteX1021" fmla="*/ 6650778 w 8938307"/>
              <a:gd name="connsiteY1021" fmla="*/ 2242004 h 2993922"/>
              <a:gd name="connsiteX1022" fmla="*/ 6661368 w 8938307"/>
              <a:gd name="connsiteY1022" fmla="*/ 2242004 h 2993922"/>
              <a:gd name="connsiteX1023" fmla="*/ 6650778 w 8938307"/>
              <a:gd name="connsiteY1023" fmla="*/ 2252594 h 2993922"/>
              <a:gd name="connsiteX1024" fmla="*/ 6640188 w 8938307"/>
              <a:gd name="connsiteY1024" fmla="*/ 2247298 h 2993922"/>
              <a:gd name="connsiteX1025" fmla="*/ 6650778 w 8938307"/>
              <a:gd name="connsiteY1025" fmla="*/ 2242004 h 2993922"/>
              <a:gd name="connsiteX1026" fmla="*/ 6619006 w 8938307"/>
              <a:gd name="connsiteY1026" fmla="*/ 2242004 h 2993922"/>
              <a:gd name="connsiteX1027" fmla="*/ 6629598 w 8938307"/>
              <a:gd name="connsiteY1027" fmla="*/ 2242004 h 2993922"/>
              <a:gd name="connsiteX1028" fmla="*/ 6629598 w 8938307"/>
              <a:gd name="connsiteY1028" fmla="*/ 2252594 h 2993922"/>
              <a:gd name="connsiteX1029" fmla="*/ 6619006 w 8938307"/>
              <a:gd name="connsiteY1029" fmla="*/ 2242004 h 2993922"/>
              <a:gd name="connsiteX1030" fmla="*/ 6491922 w 8938307"/>
              <a:gd name="connsiteY1030" fmla="*/ 2242004 h 2993922"/>
              <a:gd name="connsiteX1031" fmla="*/ 6523694 w 8938307"/>
              <a:gd name="connsiteY1031" fmla="*/ 2252594 h 2993922"/>
              <a:gd name="connsiteX1032" fmla="*/ 6544874 w 8938307"/>
              <a:gd name="connsiteY1032" fmla="*/ 2252594 h 2993922"/>
              <a:gd name="connsiteX1033" fmla="*/ 6555464 w 8938307"/>
              <a:gd name="connsiteY1033" fmla="*/ 2263184 h 2993922"/>
              <a:gd name="connsiteX1034" fmla="*/ 6566054 w 8938307"/>
              <a:gd name="connsiteY1034" fmla="*/ 2273775 h 2993922"/>
              <a:gd name="connsiteX1035" fmla="*/ 6523694 w 8938307"/>
              <a:gd name="connsiteY1035" fmla="*/ 2263184 h 2993922"/>
              <a:gd name="connsiteX1036" fmla="*/ 6491922 w 8938307"/>
              <a:gd name="connsiteY1036" fmla="*/ 2242004 h 2993922"/>
              <a:gd name="connsiteX1037" fmla="*/ 7815724 w 8938307"/>
              <a:gd name="connsiteY1037" fmla="*/ 2231413 h 2993922"/>
              <a:gd name="connsiteX1038" fmla="*/ 7821019 w 8938307"/>
              <a:gd name="connsiteY1038" fmla="*/ 2236708 h 2993922"/>
              <a:gd name="connsiteX1039" fmla="*/ 7826313 w 8938307"/>
              <a:gd name="connsiteY1039" fmla="*/ 2242004 h 2993922"/>
              <a:gd name="connsiteX1040" fmla="*/ 7815724 w 8938307"/>
              <a:gd name="connsiteY1040" fmla="*/ 2242004 h 2993922"/>
              <a:gd name="connsiteX1041" fmla="*/ 6830814 w 8938307"/>
              <a:gd name="connsiteY1041" fmla="*/ 2231413 h 2993922"/>
              <a:gd name="connsiteX1042" fmla="*/ 6825520 w 8938307"/>
              <a:gd name="connsiteY1042" fmla="*/ 2236708 h 2993922"/>
              <a:gd name="connsiteX1043" fmla="*/ 6857292 w 8938307"/>
              <a:gd name="connsiteY1043" fmla="*/ 2242004 h 2993922"/>
              <a:gd name="connsiteX1044" fmla="*/ 6883766 w 8938307"/>
              <a:gd name="connsiteY1044" fmla="*/ 2236708 h 2993922"/>
              <a:gd name="connsiteX1045" fmla="*/ 6862587 w 8938307"/>
              <a:gd name="connsiteY1045" fmla="*/ 2231413 h 2993922"/>
              <a:gd name="connsiteX1046" fmla="*/ 6830814 w 8938307"/>
              <a:gd name="connsiteY1046" fmla="*/ 2231413 h 2993922"/>
              <a:gd name="connsiteX1047" fmla="*/ 6460150 w 8938307"/>
              <a:gd name="connsiteY1047" fmla="*/ 2231413 h 2993922"/>
              <a:gd name="connsiteX1048" fmla="*/ 6470740 w 8938307"/>
              <a:gd name="connsiteY1048" fmla="*/ 2242004 h 2993922"/>
              <a:gd name="connsiteX1049" fmla="*/ 6460150 w 8938307"/>
              <a:gd name="connsiteY1049" fmla="*/ 2242004 h 2993922"/>
              <a:gd name="connsiteX1050" fmla="*/ 4617420 w 8938307"/>
              <a:gd name="connsiteY1050" fmla="*/ 2231413 h 2993922"/>
              <a:gd name="connsiteX1051" fmla="*/ 4628010 w 8938307"/>
              <a:gd name="connsiteY1051" fmla="*/ 2231413 h 2993922"/>
              <a:gd name="connsiteX1052" fmla="*/ 4649190 w 8938307"/>
              <a:gd name="connsiteY1052" fmla="*/ 2247298 h 2993922"/>
              <a:gd name="connsiteX1053" fmla="*/ 4649190 w 8938307"/>
              <a:gd name="connsiteY1053" fmla="*/ 2252594 h 2993922"/>
              <a:gd name="connsiteX1054" fmla="*/ 4638599 w 8938307"/>
              <a:gd name="connsiteY1054" fmla="*/ 2242004 h 2993922"/>
              <a:gd name="connsiteX1055" fmla="*/ 4617420 w 8938307"/>
              <a:gd name="connsiteY1055" fmla="*/ 2231413 h 2993922"/>
              <a:gd name="connsiteX1056" fmla="*/ 6980404 w 8938307"/>
              <a:gd name="connsiteY1056" fmla="*/ 2214204 h 2993922"/>
              <a:gd name="connsiteX1057" fmla="*/ 6973785 w 8938307"/>
              <a:gd name="connsiteY1057" fmla="*/ 2215527 h 2993922"/>
              <a:gd name="connsiteX1058" fmla="*/ 6952604 w 8938307"/>
              <a:gd name="connsiteY1058" fmla="*/ 2220823 h 2993922"/>
              <a:gd name="connsiteX1059" fmla="*/ 6936718 w 8938307"/>
              <a:gd name="connsiteY1059" fmla="*/ 2220823 h 2993922"/>
              <a:gd name="connsiteX1060" fmla="*/ 6989670 w 8938307"/>
              <a:gd name="connsiteY1060" fmla="*/ 2231413 h 2993922"/>
              <a:gd name="connsiteX1061" fmla="*/ 6989670 w 8938307"/>
              <a:gd name="connsiteY1061" fmla="*/ 2220823 h 2993922"/>
              <a:gd name="connsiteX1062" fmla="*/ 6980404 w 8938307"/>
              <a:gd name="connsiteY1062" fmla="*/ 2214204 h 2993922"/>
              <a:gd name="connsiteX1063" fmla="*/ 7932219 w 8938307"/>
              <a:gd name="connsiteY1063" fmla="*/ 2210232 h 2993922"/>
              <a:gd name="connsiteX1064" fmla="*/ 7937513 w 8938307"/>
              <a:gd name="connsiteY1064" fmla="*/ 2220823 h 2993922"/>
              <a:gd name="connsiteX1065" fmla="*/ 7942808 w 8938307"/>
              <a:gd name="connsiteY1065" fmla="*/ 2215527 h 2993922"/>
              <a:gd name="connsiteX1066" fmla="*/ 7932219 w 8938307"/>
              <a:gd name="connsiteY1066" fmla="*/ 2210232 h 2993922"/>
              <a:gd name="connsiteX1067" fmla="*/ 6857292 w 8938307"/>
              <a:gd name="connsiteY1067" fmla="*/ 2210232 h 2993922"/>
              <a:gd name="connsiteX1068" fmla="*/ 6851996 w 8938307"/>
              <a:gd name="connsiteY1068" fmla="*/ 2220823 h 2993922"/>
              <a:gd name="connsiteX1069" fmla="*/ 6857292 w 8938307"/>
              <a:gd name="connsiteY1069" fmla="*/ 2215527 h 2993922"/>
              <a:gd name="connsiteX1070" fmla="*/ 6857292 w 8938307"/>
              <a:gd name="connsiteY1070" fmla="*/ 2210232 h 2993922"/>
              <a:gd name="connsiteX1071" fmla="*/ 5522900 w 8938307"/>
              <a:gd name="connsiteY1071" fmla="*/ 2210232 h 2993922"/>
              <a:gd name="connsiteX1072" fmla="*/ 5507014 w 8938307"/>
              <a:gd name="connsiteY1072" fmla="*/ 2220823 h 2993922"/>
              <a:gd name="connsiteX1073" fmla="*/ 5517604 w 8938307"/>
              <a:gd name="connsiteY1073" fmla="*/ 2220823 h 2993922"/>
              <a:gd name="connsiteX1074" fmla="*/ 5538785 w 8938307"/>
              <a:gd name="connsiteY1074" fmla="*/ 2220823 h 2993922"/>
              <a:gd name="connsiteX1075" fmla="*/ 5528195 w 8938307"/>
              <a:gd name="connsiteY1075" fmla="*/ 2210232 h 2993922"/>
              <a:gd name="connsiteX1076" fmla="*/ 5522900 w 8938307"/>
              <a:gd name="connsiteY1076" fmla="*/ 2210232 h 2993922"/>
              <a:gd name="connsiteX1077" fmla="*/ 5210482 w 8938307"/>
              <a:gd name="connsiteY1077" fmla="*/ 2210232 h 2993922"/>
              <a:gd name="connsiteX1078" fmla="*/ 5242254 w 8938307"/>
              <a:gd name="connsiteY1078" fmla="*/ 2210232 h 2993922"/>
              <a:gd name="connsiteX1079" fmla="*/ 5263434 w 8938307"/>
              <a:gd name="connsiteY1079" fmla="*/ 2220823 h 2993922"/>
              <a:gd name="connsiteX1080" fmla="*/ 5221073 w 8938307"/>
              <a:gd name="connsiteY1080" fmla="*/ 2220823 h 2993922"/>
              <a:gd name="connsiteX1081" fmla="*/ 7317974 w 8938307"/>
              <a:gd name="connsiteY1081" fmla="*/ 2199642 h 2993922"/>
              <a:gd name="connsiteX1082" fmla="*/ 7360336 w 8938307"/>
              <a:gd name="connsiteY1082" fmla="*/ 2220823 h 2993922"/>
              <a:gd name="connsiteX1083" fmla="*/ 7328564 w 8938307"/>
              <a:gd name="connsiteY1083" fmla="*/ 2210232 h 2993922"/>
              <a:gd name="connsiteX1084" fmla="*/ 6460150 w 8938307"/>
              <a:gd name="connsiteY1084" fmla="*/ 2199642 h 2993922"/>
              <a:gd name="connsiteX1085" fmla="*/ 6513102 w 8938307"/>
              <a:gd name="connsiteY1085" fmla="*/ 2210232 h 2993922"/>
              <a:gd name="connsiteX1086" fmla="*/ 6528988 w 8938307"/>
              <a:gd name="connsiteY1086" fmla="*/ 2204937 h 2993922"/>
              <a:gd name="connsiteX1087" fmla="*/ 6544874 w 8938307"/>
              <a:gd name="connsiteY1087" fmla="*/ 2210232 h 2993922"/>
              <a:gd name="connsiteX1088" fmla="*/ 6544874 w 8938307"/>
              <a:gd name="connsiteY1088" fmla="*/ 2215527 h 2993922"/>
              <a:gd name="connsiteX1089" fmla="*/ 6544874 w 8938307"/>
              <a:gd name="connsiteY1089" fmla="*/ 2220823 h 2993922"/>
              <a:gd name="connsiteX1090" fmla="*/ 6555464 w 8938307"/>
              <a:gd name="connsiteY1090" fmla="*/ 2220823 h 2993922"/>
              <a:gd name="connsiteX1091" fmla="*/ 6566054 w 8938307"/>
              <a:gd name="connsiteY1091" fmla="*/ 2231413 h 2993922"/>
              <a:gd name="connsiteX1092" fmla="*/ 6555464 w 8938307"/>
              <a:gd name="connsiteY1092" fmla="*/ 2231413 h 2993922"/>
              <a:gd name="connsiteX1093" fmla="*/ 6534284 w 8938307"/>
              <a:gd name="connsiteY1093" fmla="*/ 2231413 h 2993922"/>
              <a:gd name="connsiteX1094" fmla="*/ 6523694 w 8938307"/>
              <a:gd name="connsiteY1094" fmla="*/ 2231413 h 2993922"/>
              <a:gd name="connsiteX1095" fmla="*/ 4988084 w 8938307"/>
              <a:gd name="connsiteY1095" fmla="*/ 2199642 h 2993922"/>
              <a:gd name="connsiteX1096" fmla="*/ 4998674 w 8938307"/>
              <a:gd name="connsiteY1096" fmla="*/ 2199642 h 2993922"/>
              <a:gd name="connsiteX1097" fmla="*/ 5009265 w 8938307"/>
              <a:gd name="connsiteY1097" fmla="*/ 2210232 h 2993922"/>
              <a:gd name="connsiteX1098" fmla="*/ 5035740 w 8938307"/>
              <a:gd name="connsiteY1098" fmla="*/ 2204937 h 2993922"/>
              <a:gd name="connsiteX1099" fmla="*/ 5078102 w 8938307"/>
              <a:gd name="connsiteY1099" fmla="*/ 2215527 h 2993922"/>
              <a:gd name="connsiteX1100" fmla="*/ 5115169 w 8938307"/>
              <a:gd name="connsiteY1100" fmla="*/ 2231413 h 2993922"/>
              <a:gd name="connsiteX1101" fmla="*/ 5104578 w 8938307"/>
              <a:gd name="connsiteY1101" fmla="*/ 2231413 h 2993922"/>
              <a:gd name="connsiteX1102" fmla="*/ 5104578 w 8938307"/>
              <a:gd name="connsiteY1102" fmla="*/ 2242004 h 2993922"/>
              <a:gd name="connsiteX1103" fmla="*/ 5115169 w 8938307"/>
              <a:gd name="connsiteY1103" fmla="*/ 2231413 h 2993922"/>
              <a:gd name="connsiteX1104" fmla="*/ 5157530 w 8938307"/>
              <a:gd name="connsiteY1104" fmla="*/ 2242004 h 2993922"/>
              <a:gd name="connsiteX1105" fmla="*/ 5221073 w 8938307"/>
              <a:gd name="connsiteY1105" fmla="*/ 2252594 h 2993922"/>
              <a:gd name="connsiteX1106" fmla="*/ 5263434 w 8938307"/>
              <a:gd name="connsiteY1106" fmla="*/ 2263184 h 2993922"/>
              <a:gd name="connsiteX1107" fmla="*/ 5263434 w 8938307"/>
              <a:gd name="connsiteY1107" fmla="*/ 2294956 h 2993922"/>
              <a:gd name="connsiteX1108" fmla="*/ 5284614 w 8938307"/>
              <a:gd name="connsiteY1108" fmla="*/ 2305546 h 2993922"/>
              <a:gd name="connsiteX1109" fmla="*/ 5295206 w 8938307"/>
              <a:gd name="connsiteY1109" fmla="*/ 2305546 h 2993922"/>
              <a:gd name="connsiteX1110" fmla="*/ 5316386 w 8938307"/>
              <a:gd name="connsiteY1110" fmla="*/ 2305546 h 2993922"/>
              <a:gd name="connsiteX1111" fmla="*/ 5321681 w 8938307"/>
              <a:gd name="connsiteY1111" fmla="*/ 2316136 h 2993922"/>
              <a:gd name="connsiteX1112" fmla="*/ 5326977 w 8938307"/>
              <a:gd name="connsiteY1112" fmla="*/ 2316136 h 2993922"/>
              <a:gd name="connsiteX1113" fmla="*/ 5337566 w 8938307"/>
              <a:gd name="connsiteY1113" fmla="*/ 2316136 h 2993922"/>
              <a:gd name="connsiteX1114" fmla="*/ 5422291 w 8938307"/>
              <a:gd name="connsiteY1114" fmla="*/ 2337317 h 2993922"/>
              <a:gd name="connsiteX1115" fmla="*/ 5432881 w 8938307"/>
              <a:gd name="connsiteY1115" fmla="*/ 2342612 h 2993922"/>
              <a:gd name="connsiteX1116" fmla="*/ 5422291 w 8938307"/>
              <a:gd name="connsiteY1116" fmla="*/ 2353202 h 2993922"/>
              <a:gd name="connsiteX1117" fmla="*/ 5390518 w 8938307"/>
              <a:gd name="connsiteY1117" fmla="*/ 2353202 h 2993922"/>
              <a:gd name="connsiteX1118" fmla="*/ 5348158 w 8938307"/>
              <a:gd name="connsiteY1118" fmla="*/ 2342612 h 2993922"/>
              <a:gd name="connsiteX1119" fmla="*/ 5316386 w 8938307"/>
              <a:gd name="connsiteY1119" fmla="*/ 2326727 h 2993922"/>
              <a:gd name="connsiteX1120" fmla="*/ 5274025 w 8938307"/>
              <a:gd name="connsiteY1120" fmla="*/ 2316136 h 2993922"/>
              <a:gd name="connsiteX1121" fmla="*/ 5252844 w 8938307"/>
              <a:gd name="connsiteY1121" fmla="*/ 2305546 h 2993922"/>
              <a:gd name="connsiteX1122" fmla="*/ 5221073 w 8938307"/>
              <a:gd name="connsiteY1122" fmla="*/ 2294956 h 2993922"/>
              <a:gd name="connsiteX1123" fmla="*/ 5173416 w 8938307"/>
              <a:gd name="connsiteY1123" fmla="*/ 2289660 h 2993922"/>
              <a:gd name="connsiteX1124" fmla="*/ 5125758 w 8938307"/>
              <a:gd name="connsiteY1124" fmla="*/ 2279069 h 2993922"/>
              <a:gd name="connsiteX1125" fmla="*/ 5083398 w 8938307"/>
              <a:gd name="connsiteY1125" fmla="*/ 2263184 h 2993922"/>
              <a:gd name="connsiteX1126" fmla="*/ 5056921 w 8938307"/>
              <a:gd name="connsiteY1126" fmla="*/ 2257889 h 2993922"/>
              <a:gd name="connsiteX1127" fmla="*/ 5041036 w 8938307"/>
              <a:gd name="connsiteY1127" fmla="*/ 2252594 h 2993922"/>
              <a:gd name="connsiteX1128" fmla="*/ 4966902 w 8938307"/>
              <a:gd name="connsiteY1128" fmla="*/ 2220823 h 2993922"/>
              <a:gd name="connsiteX1129" fmla="*/ 4966902 w 8938307"/>
              <a:gd name="connsiteY1129" fmla="*/ 2210232 h 2993922"/>
              <a:gd name="connsiteX1130" fmla="*/ 4977492 w 8938307"/>
              <a:gd name="connsiteY1130" fmla="*/ 2210232 h 2993922"/>
              <a:gd name="connsiteX1131" fmla="*/ 4988084 w 8938307"/>
              <a:gd name="connsiteY1131" fmla="*/ 2210232 h 2993922"/>
              <a:gd name="connsiteX1132" fmla="*/ 4670372 w 8938307"/>
              <a:gd name="connsiteY1132" fmla="*/ 2199642 h 2993922"/>
              <a:gd name="connsiteX1133" fmla="*/ 4675666 w 8938307"/>
              <a:gd name="connsiteY1133" fmla="*/ 2204937 h 2993922"/>
              <a:gd name="connsiteX1134" fmla="*/ 4691551 w 8938307"/>
              <a:gd name="connsiteY1134" fmla="*/ 2210232 h 2993922"/>
              <a:gd name="connsiteX1135" fmla="*/ 4680962 w 8938307"/>
              <a:gd name="connsiteY1135" fmla="*/ 2210232 h 2993922"/>
              <a:gd name="connsiteX1136" fmla="*/ 4670372 w 8938307"/>
              <a:gd name="connsiteY1136" fmla="*/ 2210232 h 2993922"/>
              <a:gd name="connsiteX1137" fmla="*/ 5925334 w 8938307"/>
              <a:gd name="connsiteY1137" fmla="*/ 2194346 h 2993922"/>
              <a:gd name="connsiteX1138" fmla="*/ 5920039 w 8938307"/>
              <a:gd name="connsiteY1138" fmla="*/ 2199642 h 2993922"/>
              <a:gd name="connsiteX1139" fmla="*/ 5930630 w 8938307"/>
              <a:gd name="connsiteY1139" fmla="*/ 2199642 h 2993922"/>
              <a:gd name="connsiteX1140" fmla="*/ 5941220 w 8938307"/>
              <a:gd name="connsiteY1140" fmla="*/ 2199642 h 2993922"/>
              <a:gd name="connsiteX1141" fmla="*/ 5925334 w 8938307"/>
              <a:gd name="connsiteY1141" fmla="*/ 2194346 h 2993922"/>
              <a:gd name="connsiteX1142" fmla="*/ 7476830 w 8938307"/>
              <a:gd name="connsiteY1142" fmla="*/ 2189051 h 2993922"/>
              <a:gd name="connsiteX1143" fmla="*/ 7487420 w 8938307"/>
              <a:gd name="connsiteY1143" fmla="*/ 2189051 h 2993922"/>
              <a:gd name="connsiteX1144" fmla="*/ 7487420 w 8938307"/>
              <a:gd name="connsiteY1144" fmla="*/ 2199642 h 2993922"/>
              <a:gd name="connsiteX1145" fmla="*/ 7476830 w 8938307"/>
              <a:gd name="connsiteY1145" fmla="*/ 2189051 h 2993922"/>
              <a:gd name="connsiteX1146" fmla="*/ 6682550 w 8938307"/>
              <a:gd name="connsiteY1146" fmla="*/ 2189051 h 2993922"/>
              <a:gd name="connsiteX1147" fmla="*/ 6682550 w 8938307"/>
              <a:gd name="connsiteY1147" fmla="*/ 2199642 h 2993922"/>
              <a:gd name="connsiteX1148" fmla="*/ 6671958 w 8938307"/>
              <a:gd name="connsiteY1148" fmla="*/ 2199642 h 2993922"/>
              <a:gd name="connsiteX1149" fmla="*/ 6491922 w 8938307"/>
              <a:gd name="connsiteY1149" fmla="*/ 2189051 h 2993922"/>
              <a:gd name="connsiteX1150" fmla="*/ 6502512 w 8938307"/>
              <a:gd name="connsiteY1150" fmla="*/ 2199642 h 2993922"/>
              <a:gd name="connsiteX1151" fmla="*/ 6497217 w 8938307"/>
              <a:gd name="connsiteY1151" fmla="*/ 2199642 h 2993922"/>
              <a:gd name="connsiteX1152" fmla="*/ 6491922 w 8938307"/>
              <a:gd name="connsiteY1152" fmla="*/ 2194346 h 2993922"/>
              <a:gd name="connsiteX1153" fmla="*/ 6491922 w 8938307"/>
              <a:gd name="connsiteY1153" fmla="*/ 2189051 h 2993922"/>
              <a:gd name="connsiteX1154" fmla="*/ 6301294 w 8938307"/>
              <a:gd name="connsiteY1154" fmla="*/ 2189051 h 2993922"/>
              <a:gd name="connsiteX1155" fmla="*/ 6311884 w 8938307"/>
              <a:gd name="connsiteY1155" fmla="*/ 2189051 h 2993922"/>
              <a:gd name="connsiteX1156" fmla="*/ 6311884 w 8938307"/>
              <a:gd name="connsiteY1156" fmla="*/ 2199642 h 2993922"/>
              <a:gd name="connsiteX1157" fmla="*/ 6301294 w 8938307"/>
              <a:gd name="connsiteY1157" fmla="*/ 2189051 h 2993922"/>
              <a:gd name="connsiteX1158" fmla="*/ 5909449 w 8938307"/>
              <a:gd name="connsiteY1158" fmla="*/ 2189051 h 2993922"/>
              <a:gd name="connsiteX1159" fmla="*/ 5909449 w 8938307"/>
              <a:gd name="connsiteY1159" fmla="*/ 2199642 h 2993922"/>
              <a:gd name="connsiteX1160" fmla="*/ 5920039 w 8938307"/>
              <a:gd name="connsiteY1160" fmla="*/ 2189051 h 2993922"/>
              <a:gd name="connsiteX1161" fmla="*/ 5909449 w 8938307"/>
              <a:gd name="connsiteY1161" fmla="*/ 2189051 h 2993922"/>
              <a:gd name="connsiteX1162" fmla="*/ 4903360 w 8938307"/>
              <a:gd name="connsiteY1162" fmla="*/ 2189051 h 2993922"/>
              <a:gd name="connsiteX1163" fmla="*/ 4913950 w 8938307"/>
              <a:gd name="connsiteY1163" fmla="*/ 2189051 h 2993922"/>
              <a:gd name="connsiteX1164" fmla="*/ 4924540 w 8938307"/>
              <a:gd name="connsiteY1164" fmla="*/ 2199642 h 2993922"/>
              <a:gd name="connsiteX1165" fmla="*/ 4903360 w 8938307"/>
              <a:gd name="connsiteY1165" fmla="*/ 2199642 h 2993922"/>
              <a:gd name="connsiteX1166" fmla="*/ 4204393 w 8938307"/>
              <a:gd name="connsiteY1166" fmla="*/ 2189051 h 2993922"/>
              <a:gd name="connsiteX1167" fmla="*/ 4257345 w 8938307"/>
              <a:gd name="connsiteY1167" fmla="*/ 2204937 h 2993922"/>
              <a:gd name="connsiteX1168" fmla="*/ 4289116 w 8938307"/>
              <a:gd name="connsiteY1168" fmla="*/ 2220823 h 2993922"/>
              <a:gd name="connsiteX1169" fmla="*/ 4225574 w 8938307"/>
              <a:gd name="connsiteY1169" fmla="*/ 2210232 h 2993922"/>
              <a:gd name="connsiteX1170" fmla="*/ 4204393 w 8938307"/>
              <a:gd name="connsiteY1170" fmla="*/ 2189051 h 2993922"/>
              <a:gd name="connsiteX1171" fmla="*/ 7868675 w 8938307"/>
              <a:gd name="connsiteY1171" fmla="*/ 2178461 h 2993922"/>
              <a:gd name="connsiteX1172" fmla="*/ 7879267 w 8938307"/>
              <a:gd name="connsiteY1172" fmla="*/ 2183756 h 2993922"/>
              <a:gd name="connsiteX1173" fmla="*/ 7868675 w 8938307"/>
              <a:gd name="connsiteY1173" fmla="*/ 2189051 h 2993922"/>
              <a:gd name="connsiteX1174" fmla="*/ 7858085 w 8938307"/>
              <a:gd name="connsiteY1174" fmla="*/ 2183756 h 2993922"/>
              <a:gd name="connsiteX1175" fmla="*/ 7868675 w 8938307"/>
              <a:gd name="connsiteY1175" fmla="*/ 2178461 h 2993922"/>
              <a:gd name="connsiteX1176" fmla="*/ 7635686 w 8938307"/>
              <a:gd name="connsiteY1176" fmla="*/ 2178461 h 2993922"/>
              <a:gd name="connsiteX1177" fmla="*/ 7625096 w 8938307"/>
              <a:gd name="connsiteY1177" fmla="*/ 2189051 h 2993922"/>
              <a:gd name="connsiteX1178" fmla="*/ 7635686 w 8938307"/>
              <a:gd name="connsiteY1178" fmla="*/ 2189051 h 2993922"/>
              <a:gd name="connsiteX1179" fmla="*/ 6936718 w 8938307"/>
              <a:gd name="connsiteY1179" fmla="*/ 2178461 h 2993922"/>
              <a:gd name="connsiteX1180" fmla="*/ 6936718 w 8938307"/>
              <a:gd name="connsiteY1180" fmla="*/ 2189051 h 2993922"/>
              <a:gd name="connsiteX1181" fmla="*/ 6947310 w 8938307"/>
              <a:gd name="connsiteY1181" fmla="*/ 2178461 h 2993922"/>
              <a:gd name="connsiteX1182" fmla="*/ 6703730 w 8938307"/>
              <a:gd name="connsiteY1182" fmla="*/ 2178461 h 2993922"/>
              <a:gd name="connsiteX1183" fmla="*/ 6724910 w 8938307"/>
              <a:gd name="connsiteY1183" fmla="*/ 2189051 h 2993922"/>
              <a:gd name="connsiteX1184" fmla="*/ 6703730 w 8938307"/>
              <a:gd name="connsiteY1184" fmla="*/ 2189051 h 2993922"/>
              <a:gd name="connsiteX1185" fmla="*/ 5867087 w 8938307"/>
              <a:gd name="connsiteY1185" fmla="*/ 2178461 h 2993922"/>
              <a:gd name="connsiteX1186" fmla="*/ 5867087 w 8938307"/>
              <a:gd name="connsiteY1186" fmla="*/ 2189051 h 2993922"/>
              <a:gd name="connsiteX1187" fmla="*/ 5888268 w 8938307"/>
              <a:gd name="connsiteY1187" fmla="*/ 2189051 h 2993922"/>
              <a:gd name="connsiteX1188" fmla="*/ 5867087 w 8938307"/>
              <a:gd name="connsiteY1188" fmla="*/ 2178461 h 2993922"/>
              <a:gd name="connsiteX1189" fmla="*/ 7720409 w 8938307"/>
              <a:gd name="connsiteY1189" fmla="*/ 2167871 h 2993922"/>
              <a:gd name="connsiteX1190" fmla="*/ 7720409 w 8938307"/>
              <a:gd name="connsiteY1190" fmla="*/ 2178461 h 2993922"/>
              <a:gd name="connsiteX1191" fmla="*/ 7720409 w 8938307"/>
              <a:gd name="connsiteY1191" fmla="*/ 2189051 h 2993922"/>
              <a:gd name="connsiteX1192" fmla="*/ 7709820 w 8938307"/>
              <a:gd name="connsiteY1192" fmla="*/ 2178461 h 2993922"/>
              <a:gd name="connsiteX1193" fmla="*/ 7720409 w 8938307"/>
              <a:gd name="connsiteY1193" fmla="*/ 2167871 h 2993922"/>
              <a:gd name="connsiteX1194" fmla="*/ 6121257 w 8938307"/>
              <a:gd name="connsiteY1194" fmla="*/ 2157280 h 2993922"/>
              <a:gd name="connsiteX1195" fmla="*/ 6121257 w 8938307"/>
              <a:gd name="connsiteY1195" fmla="*/ 2167871 h 2993922"/>
              <a:gd name="connsiteX1196" fmla="*/ 6153028 w 8938307"/>
              <a:gd name="connsiteY1196" fmla="*/ 2178461 h 2993922"/>
              <a:gd name="connsiteX1197" fmla="*/ 6142438 w 8938307"/>
              <a:gd name="connsiteY1197" fmla="*/ 2167871 h 2993922"/>
              <a:gd name="connsiteX1198" fmla="*/ 6121257 w 8938307"/>
              <a:gd name="connsiteY1198" fmla="*/ 2157280 h 2993922"/>
              <a:gd name="connsiteX1199" fmla="*/ 7564202 w 8938307"/>
              <a:gd name="connsiteY1199" fmla="*/ 2150660 h 2993922"/>
              <a:gd name="connsiteX1200" fmla="*/ 7561553 w 8938307"/>
              <a:gd name="connsiteY1200" fmla="*/ 2151985 h 2993922"/>
              <a:gd name="connsiteX1201" fmla="*/ 7572144 w 8938307"/>
              <a:gd name="connsiteY1201" fmla="*/ 2167871 h 2993922"/>
              <a:gd name="connsiteX1202" fmla="*/ 7582734 w 8938307"/>
              <a:gd name="connsiteY1202" fmla="*/ 2167871 h 2993922"/>
              <a:gd name="connsiteX1203" fmla="*/ 7572144 w 8938307"/>
              <a:gd name="connsiteY1203" fmla="*/ 2157280 h 2993922"/>
              <a:gd name="connsiteX1204" fmla="*/ 7564202 w 8938307"/>
              <a:gd name="connsiteY1204" fmla="*/ 2150660 h 2993922"/>
              <a:gd name="connsiteX1205" fmla="*/ 7805134 w 8938307"/>
              <a:gd name="connsiteY1205" fmla="*/ 2146690 h 2993922"/>
              <a:gd name="connsiteX1206" fmla="*/ 7783952 w 8938307"/>
              <a:gd name="connsiteY1206" fmla="*/ 2157280 h 2993922"/>
              <a:gd name="connsiteX1207" fmla="*/ 7805134 w 8938307"/>
              <a:gd name="connsiteY1207" fmla="*/ 2157280 h 2993922"/>
              <a:gd name="connsiteX1208" fmla="*/ 7805134 w 8938307"/>
              <a:gd name="connsiteY1208" fmla="*/ 2146690 h 2993922"/>
              <a:gd name="connsiteX1209" fmla="*/ 6957900 w 8938307"/>
              <a:gd name="connsiteY1209" fmla="*/ 2146690 h 2993922"/>
              <a:gd name="connsiteX1210" fmla="*/ 6968491 w 8938307"/>
              <a:gd name="connsiteY1210" fmla="*/ 2157280 h 2993922"/>
              <a:gd name="connsiteX1211" fmla="*/ 6957900 w 8938307"/>
              <a:gd name="connsiteY1211" fmla="*/ 2157280 h 2993922"/>
              <a:gd name="connsiteX1212" fmla="*/ 4331478 w 8938307"/>
              <a:gd name="connsiteY1212" fmla="*/ 2146690 h 2993922"/>
              <a:gd name="connsiteX1213" fmla="*/ 4395020 w 8938307"/>
              <a:gd name="connsiteY1213" fmla="*/ 2167871 h 2993922"/>
              <a:gd name="connsiteX1214" fmla="*/ 4426791 w 8938307"/>
              <a:gd name="connsiteY1214" fmla="*/ 2178461 h 2993922"/>
              <a:gd name="connsiteX1215" fmla="*/ 4458562 w 8938307"/>
              <a:gd name="connsiteY1215" fmla="*/ 2189051 h 2993922"/>
              <a:gd name="connsiteX1216" fmla="*/ 4447972 w 8938307"/>
              <a:gd name="connsiteY1216" fmla="*/ 2199642 h 2993922"/>
              <a:gd name="connsiteX1217" fmla="*/ 4426791 w 8938307"/>
              <a:gd name="connsiteY1217" fmla="*/ 2210232 h 2993922"/>
              <a:gd name="connsiteX1218" fmla="*/ 4384430 w 8938307"/>
              <a:gd name="connsiteY1218" fmla="*/ 2189051 h 2993922"/>
              <a:gd name="connsiteX1219" fmla="*/ 4352658 w 8938307"/>
              <a:gd name="connsiteY1219" fmla="*/ 2167871 h 2993922"/>
              <a:gd name="connsiteX1220" fmla="*/ 4342068 w 8938307"/>
              <a:gd name="connsiteY1220" fmla="*/ 2157280 h 2993922"/>
              <a:gd name="connsiteX1221" fmla="*/ 7519192 w 8938307"/>
              <a:gd name="connsiteY1221" fmla="*/ 2136099 h 2993922"/>
              <a:gd name="connsiteX1222" fmla="*/ 7508601 w 8938307"/>
              <a:gd name="connsiteY1222" fmla="*/ 2146690 h 2993922"/>
              <a:gd name="connsiteX1223" fmla="*/ 7519192 w 8938307"/>
              <a:gd name="connsiteY1223" fmla="*/ 2157280 h 2993922"/>
              <a:gd name="connsiteX1224" fmla="*/ 7519192 w 8938307"/>
              <a:gd name="connsiteY1224" fmla="*/ 2146690 h 2993922"/>
              <a:gd name="connsiteX1225" fmla="*/ 6301294 w 8938307"/>
              <a:gd name="connsiteY1225" fmla="*/ 2136099 h 2993922"/>
              <a:gd name="connsiteX1226" fmla="*/ 6311884 w 8938307"/>
              <a:gd name="connsiteY1226" fmla="*/ 2136099 h 2993922"/>
              <a:gd name="connsiteX1227" fmla="*/ 6311884 w 8938307"/>
              <a:gd name="connsiteY1227" fmla="*/ 2157280 h 2993922"/>
              <a:gd name="connsiteX1228" fmla="*/ 6290704 w 8938307"/>
              <a:gd name="connsiteY1228" fmla="*/ 2157280 h 2993922"/>
              <a:gd name="connsiteX1229" fmla="*/ 6280114 w 8938307"/>
              <a:gd name="connsiteY1229" fmla="*/ 2146690 h 2993922"/>
              <a:gd name="connsiteX1230" fmla="*/ 6290704 w 8938307"/>
              <a:gd name="connsiteY1230" fmla="*/ 2146690 h 2993922"/>
              <a:gd name="connsiteX1231" fmla="*/ 6295998 w 8938307"/>
              <a:gd name="connsiteY1231" fmla="*/ 2146690 h 2993922"/>
              <a:gd name="connsiteX1232" fmla="*/ 6301294 w 8938307"/>
              <a:gd name="connsiteY1232" fmla="*/ 2136099 h 2993922"/>
              <a:gd name="connsiteX1233" fmla="*/ 5814135 w 8938307"/>
              <a:gd name="connsiteY1233" fmla="*/ 2136099 h 2993922"/>
              <a:gd name="connsiteX1234" fmla="*/ 5819430 w 8938307"/>
              <a:gd name="connsiteY1234" fmla="*/ 2141394 h 2993922"/>
              <a:gd name="connsiteX1235" fmla="*/ 5835316 w 8938307"/>
              <a:gd name="connsiteY1235" fmla="*/ 2146690 h 2993922"/>
              <a:gd name="connsiteX1236" fmla="*/ 5856497 w 8938307"/>
              <a:gd name="connsiteY1236" fmla="*/ 2146690 h 2993922"/>
              <a:gd name="connsiteX1237" fmla="*/ 5867087 w 8938307"/>
              <a:gd name="connsiteY1237" fmla="*/ 2157280 h 2993922"/>
              <a:gd name="connsiteX1238" fmla="*/ 5920039 w 8938307"/>
              <a:gd name="connsiteY1238" fmla="*/ 2178461 h 2993922"/>
              <a:gd name="connsiteX1239" fmla="*/ 5930630 w 8938307"/>
              <a:gd name="connsiteY1239" fmla="*/ 2178461 h 2993922"/>
              <a:gd name="connsiteX1240" fmla="*/ 5962401 w 8938307"/>
              <a:gd name="connsiteY1240" fmla="*/ 2189051 h 2993922"/>
              <a:gd name="connsiteX1241" fmla="*/ 5972991 w 8938307"/>
              <a:gd name="connsiteY1241" fmla="*/ 2189051 h 2993922"/>
              <a:gd name="connsiteX1242" fmla="*/ 5983582 w 8938307"/>
              <a:gd name="connsiteY1242" fmla="*/ 2189051 h 2993922"/>
              <a:gd name="connsiteX1243" fmla="*/ 5983582 w 8938307"/>
              <a:gd name="connsiteY1243" fmla="*/ 2178461 h 2993922"/>
              <a:gd name="connsiteX1244" fmla="*/ 5972991 w 8938307"/>
              <a:gd name="connsiteY1244" fmla="*/ 2178461 h 2993922"/>
              <a:gd name="connsiteX1245" fmla="*/ 5930630 w 8938307"/>
              <a:gd name="connsiteY1245" fmla="*/ 2167871 h 2993922"/>
              <a:gd name="connsiteX1246" fmla="*/ 5909449 w 8938307"/>
              <a:gd name="connsiteY1246" fmla="*/ 2146690 h 2993922"/>
              <a:gd name="connsiteX1247" fmla="*/ 5898860 w 8938307"/>
              <a:gd name="connsiteY1247" fmla="*/ 2146690 h 2993922"/>
              <a:gd name="connsiteX1248" fmla="*/ 5861792 w 8938307"/>
              <a:gd name="connsiteY1248" fmla="*/ 2141394 h 2993922"/>
              <a:gd name="connsiteX1249" fmla="*/ 5824726 w 8938307"/>
              <a:gd name="connsiteY1249" fmla="*/ 2136099 h 2993922"/>
              <a:gd name="connsiteX1250" fmla="*/ 5194596 w 8938307"/>
              <a:gd name="connsiteY1250" fmla="*/ 2136099 h 2993922"/>
              <a:gd name="connsiteX1251" fmla="*/ 5178710 w 8938307"/>
              <a:gd name="connsiteY1251" fmla="*/ 2141394 h 2993922"/>
              <a:gd name="connsiteX1252" fmla="*/ 5178710 w 8938307"/>
              <a:gd name="connsiteY1252" fmla="*/ 2146690 h 2993922"/>
              <a:gd name="connsiteX1253" fmla="*/ 5231662 w 8938307"/>
              <a:gd name="connsiteY1253" fmla="*/ 2157280 h 2993922"/>
              <a:gd name="connsiteX1254" fmla="*/ 5252844 w 8938307"/>
              <a:gd name="connsiteY1254" fmla="*/ 2157280 h 2993922"/>
              <a:gd name="connsiteX1255" fmla="*/ 5231662 w 8938307"/>
              <a:gd name="connsiteY1255" fmla="*/ 2151985 h 2993922"/>
              <a:gd name="connsiteX1256" fmla="*/ 5210482 w 8938307"/>
              <a:gd name="connsiteY1256" fmla="*/ 2141394 h 2993922"/>
              <a:gd name="connsiteX1257" fmla="*/ 5194596 w 8938307"/>
              <a:gd name="connsiteY1257" fmla="*/ 2136099 h 2993922"/>
              <a:gd name="connsiteX1258" fmla="*/ 6460150 w 8938307"/>
              <a:gd name="connsiteY1258" fmla="*/ 2135216 h 2993922"/>
              <a:gd name="connsiteX1259" fmla="*/ 6460150 w 8938307"/>
              <a:gd name="connsiteY1259" fmla="*/ 2136099 h 2993922"/>
              <a:gd name="connsiteX1260" fmla="*/ 6450884 w 8938307"/>
              <a:gd name="connsiteY1260" fmla="*/ 2138747 h 2993922"/>
              <a:gd name="connsiteX1261" fmla="*/ 6454855 w 8938307"/>
              <a:gd name="connsiteY1261" fmla="*/ 2136099 h 2993922"/>
              <a:gd name="connsiteX1262" fmla="*/ 5092664 w 8938307"/>
              <a:gd name="connsiteY1262" fmla="*/ 2129481 h 2993922"/>
              <a:gd name="connsiteX1263" fmla="*/ 5088692 w 8938307"/>
              <a:gd name="connsiteY1263" fmla="*/ 2130804 h 2993922"/>
              <a:gd name="connsiteX1264" fmla="*/ 5093988 w 8938307"/>
              <a:gd name="connsiteY1264" fmla="*/ 2136099 h 2993922"/>
              <a:gd name="connsiteX1265" fmla="*/ 5092664 w 8938307"/>
              <a:gd name="connsiteY1265" fmla="*/ 2129481 h 2993922"/>
              <a:gd name="connsiteX1266" fmla="*/ 7466240 w 8938307"/>
              <a:gd name="connsiteY1266" fmla="*/ 2128156 h 2993922"/>
              <a:gd name="connsiteX1267" fmla="*/ 7471534 w 8938307"/>
              <a:gd name="connsiteY1267" fmla="*/ 2130804 h 2993922"/>
              <a:gd name="connsiteX1268" fmla="*/ 7476830 w 8938307"/>
              <a:gd name="connsiteY1268" fmla="*/ 2136099 h 2993922"/>
              <a:gd name="connsiteX1269" fmla="*/ 7468888 w 8938307"/>
              <a:gd name="connsiteY1269" fmla="*/ 2146690 h 2993922"/>
              <a:gd name="connsiteX1270" fmla="*/ 7466240 w 8938307"/>
              <a:gd name="connsiteY1270" fmla="*/ 2136099 h 2993922"/>
              <a:gd name="connsiteX1271" fmla="*/ 7460944 w 8938307"/>
              <a:gd name="connsiteY1271" fmla="*/ 2130804 h 2993922"/>
              <a:gd name="connsiteX1272" fmla="*/ 7466240 w 8938307"/>
              <a:gd name="connsiteY1272" fmla="*/ 2128156 h 2993922"/>
              <a:gd name="connsiteX1273" fmla="*/ 6408522 w 8938307"/>
              <a:gd name="connsiteY1273" fmla="*/ 2128156 h 2993922"/>
              <a:gd name="connsiteX1274" fmla="*/ 6417788 w 8938307"/>
              <a:gd name="connsiteY1274" fmla="*/ 2130804 h 2993922"/>
              <a:gd name="connsiteX1275" fmla="*/ 6428380 w 8938307"/>
              <a:gd name="connsiteY1275" fmla="*/ 2136099 h 2993922"/>
              <a:gd name="connsiteX1276" fmla="*/ 6446250 w 8938307"/>
              <a:gd name="connsiteY1276" fmla="*/ 2140071 h 2993922"/>
              <a:gd name="connsiteX1277" fmla="*/ 6450884 w 8938307"/>
              <a:gd name="connsiteY1277" fmla="*/ 2138747 h 2993922"/>
              <a:gd name="connsiteX1278" fmla="*/ 6449560 w 8938307"/>
              <a:gd name="connsiteY1278" fmla="*/ 2146690 h 2993922"/>
              <a:gd name="connsiteX1279" fmla="*/ 6396608 w 8938307"/>
              <a:gd name="connsiteY1279" fmla="*/ 2146690 h 2993922"/>
              <a:gd name="connsiteX1280" fmla="*/ 6401903 w 8938307"/>
              <a:gd name="connsiteY1280" fmla="*/ 2130804 h 2993922"/>
              <a:gd name="connsiteX1281" fmla="*/ 6408522 w 8938307"/>
              <a:gd name="connsiteY1281" fmla="*/ 2128156 h 2993922"/>
              <a:gd name="connsiteX1282" fmla="*/ 6336324 w 8938307"/>
              <a:gd name="connsiteY1282" fmla="*/ 2126731 h 2993922"/>
              <a:gd name="connsiteX1283" fmla="*/ 6333066 w 8938307"/>
              <a:gd name="connsiteY1283" fmla="*/ 2130804 h 2993922"/>
              <a:gd name="connsiteX1284" fmla="*/ 6335714 w 8938307"/>
              <a:gd name="connsiteY1284" fmla="*/ 2126832 h 2993922"/>
              <a:gd name="connsiteX1285" fmla="*/ 7794542 w 8938307"/>
              <a:gd name="connsiteY1285" fmla="*/ 2125509 h 2993922"/>
              <a:gd name="connsiteX1286" fmla="*/ 7789248 w 8938307"/>
              <a:gd name="connsiteY1286" fmla="*/ 2136099 h 2993922"/>
              <a:gd name="connsiteX1287" fmla="*/ 7815724 w 8938307"/>
              <a:gd name="connsiteY1287" fmla="*/ 2146690 h 2993922"/>
              <a:gd name="connsiteX1288" fmla="*/ 7836904 w 8938307"/>
              <a:gd name="connsiteY1288" fmla="*/ 2157280 h 2993922"/>
              <a:gd name="connsiteX1289" fmla="*/ 7836904 w 8938307"/>
              <a:gd name="connsiteY1289" fmla="*/ 2167871 h 2993922"/>
              <a:gd name="connsiteX1290" fmla="*/ 7836904 w 8938307"/>
              <a:gd name="connsiteY1290" fmla="*/ 2178461 h 2993922"/>
              <a:gd name="connsiteX1291" fmla="*/ 7836904 w 8938307"/>
              <a:gd name="connsiteY1291" fmla="*/ 2183756 h 2993922"/>
              <a:gd name="connsiteX1292" fmla="*/ 7847494 w 8938307"/>
              <a:gd name="connsiteY1292" fmla="*/ 2199642 h 2993922"/>
              <a:gd name="connsiteX1293" fmla="*/ 7900446 w 8938307"/>
              <a:gd name="connsiteY1293" fmla="*/ 2199642 h 2993922"/>
              <a:gd name="connsiteX1294" fmla="*/ 7932219 w 8938307"/>
              <a:gd name="connsiteY1294" fmla="*/ 2199642 h 2993922"/>
              <a:gd name="connsiteX1295" fmla="*/ 7942808 w 8938307"/>
              <a:gd name="connsiteY1295" fmla="*/ 2189051 h 2993922"/>
              <a:gd name="connsiteX1296" fmla="*/ 7921627 w 8938307"/>
              <a:gd name="connsiteY1296" fmla="*/ 2178461 h 2993922"/>
              <a:gd name="connsiteX1297" fmla="*/ 7905742 w 8938307"/>
              <a:gd name="connsiteY1297" fmla="*/ 2173165 h 2993922"/>
              <a:gd name="connsiteX1298" fmla="*/ 7889856 w 8938307"/>
              <a:gd name="connsiteY1298" fmla="*/ 2167871 h 2993922"/>
              <a:gd name="connsiteX1299" fmla="*/ 7873971 w 8938307"/>
              <a:gd name="connsiteY1299" fmla="*/ 2167871 h 2993922"/>
              <a:gd name="connsiteX1300" fmla="*/ 7858085 w 8938307"/>
              <a:gd name="connsiteY1300" fmla="*/ 2157280 h 2993922"/>
              <a:gd name="connsiteX1301" fmla="*/ 7858085 w 8938307"/>
              <a:gd name="connsiteY1301" fmla="*/ 2146690 h 2993922"/>
              <a:gd name="connsiteX1302" fmla="*/ 7847494 w 8938307"/>
              <a:gd name="connsiteY1302" fmla="*/ 2146690 h 2993922"/>
              <a:gd name="connsiteX1303" fmla="*/ 7826313 w 8938307"/>
              <a:gd name="connsiteY1303" fmla="*/ 2136099 h 2993922"/>
              <a:gd name="connsiteX1304" fmla="*/ 7805134 w 8938307"/>
              <a:gd name="connsiteY1304" fmla="*/ 2125509 h 2993922"/>
              <a:gd name="connsiteX1305" fmla="*/ 7794542 w 8938307"/>
              <a:gd name="connsiteY1305" fmla="*/ 2125509 h 2993922"/>
              <a:gd name="connsiteX1306" fmla="*/ 5051626 w 8938307"/>
              <a:gd name="connsiteY1306" fmla="*/ 2125509 h 2993922"/>
              <a:gd name="connsiteX1307" fmla="*/ 5051626 w 8938307"/>
              <a:gd name="connsiteY1307" fmla="*/ 2136099 h 2993922"/>
              <a:gd name="connsiteX1308" fmla="*/ 5062217 w 8938307"/>
              <a:gd name="connsiteY1308" fmla="*/ 2125509 h 2993922"/>
              <a:gd name="connsiteX1309" fmla="*/ 4310297 w 8938307"/>
              <a:gd name="connsiteY1309" fmla="*/ 2125509 h 2993922"/>
              <a:gd name="connsiteX1310" fmla="*/ 4320887 w 8938307"/>
              <a:gd name="connsiteY1310" fmla="*/ 2136099 h 2993922"/>
              <a:gd name="connsiteX1311" fmla="*/ 4299706 w 8938307"/>
              <a:gd name="connsiteY1311" fmla="*/ 2136099 h 2993922"/>
              <a:gd name="connsiteX1312" fmla="*/ 4310297 w 8938307"/>
              <a:gd name="connsiteY1312" fmla="*/ 2125509 h 2993922"/>
              <a:gd name="connsiteX1313" fmla="*/ 6109342 w 8938307"/>
              <a:gd name="connsiteY1313" fmla="*/ 2122200 h 2993922"/>
              <a:gd name="connsiteX1314" fmla="*/ 6121257 w 8938307"/>
              <a:gd name="connsiteY1314" fmla="*/ 2136099 h 2993922"/>
              <a:gd name="connsiteX1315" fmla="*/ 6100076 w 8938307"/>
              <a:gd name="connsiteY1315" fmla="*/ 2136099 h 2993922"/>
              <a:gd name="connsiteX1316" fmla="*/ 6100076 w 8938307"/>
              <a:gd name="connsiteY1316" fmla="*/ 2125509 h 2993922"/>
              <a:gd name="connsiteX1317" fmla="*/ 6109342 w 8938307"/>
              <a:gd name="connsiteY1317" fmla="*/ 2122200 h 2993922"/>
              <a:gd name="connsiteX1318" fmla="*/ 6237752 w 8938307"/>
              <a:gd name="connsiteY1318" fmla="*/ 2120213 h 2993922"/>
              <a:gd name="connsiteX1319" fmla="*/ 6243046 w 8938307"/>
              <a:gd name="connsiteY1319" fmla="*/ 2125509 h 2993922"/>
              <a:gd name="connsiteX1320" fmla="*/ 6248342 w 8938307"/>
              <a:gd name="connsiteY1320" fmla="*/ 2136099 h 2993922"/>
              <a:gd name="connsiteX1321" fmla="*/ 6248342 w 8938307"/>
              <a:gd name="connsiteY1321" fmla="*/ 2146690 h 2993922"/>
              <a:gd name="connsiteX1322" fmla="*/ 6237752 w 8938307"/>
              <a:gd name="connsiteY1322" fmla="*/ 2130804 h 2993922"/>
              <a:gd name="connsiteX1323" fmla="*/ 6237752 w 8938307"/>
              <a:gd name="connsiteY1323" fmla="*/ 2124185 h 2993922"/>
              <a:gd name="connsiteX1324" fmla="*/ 5681756 w 8938307"/>
              <a:gd name="connsiteY1324" fmla="*/ 2120213 h 2993922"/>
              <a:gd name="connsiteX1325" fmla="*/ 5676460 w 8938307"/>
              <a:gd name="connsiteY1325" fmla="*/ 2125509 h 2993922"/>
              <a:gd name="connsiteX1326" fmla="*/ 5687051 w 8938307"/>
              <a:gd name="connsiteY1326" fmla="*/ 2130804 h 2993922"/>
              <a:gd name="connsiteX1327" fmla="*/ 5708232 w 8938307"/>
              <a:gd name="connsiteY1327" fmla="*/ 2136099 h 2993922"/>
              <a:gd name="connsiteX1328" fmla="*/ 5697641 w 8938307"/>
              <a:gd name="connsiteY1328" fmla="*/ 2125509 h 2993922"/>
              <a:gd name="connsiteX1329" fmla="*/ 5681756 w 8938307"/>
              <a:gd name="connsiteY1329" fmla="*/ 2120213 h 2993922"/>
              <a:gd name="connsiteX1330" fmla="*/ 7370926 w 8938307"/>
              <a:gd name="connsiteY1330" fmla="*/ 2114919 h 2993922"/>
              <a:gd name="connsiteX1331" fmla="*/ 7376222 w 8938307"/>
              <a:gd name="connsiteY1331" fmla="*/ 2120213 h 2993922"/>
              <a:gd name="connsiteX1332" fmla="*/ 7376222 w 8938307"/>
              <a:gd name="connsiteY1332" fmla="*/ 2125509 h 2993922"/>
              <a:gd name="connsiteX1333" fmla="*/ 7386812 w 8938307"/>
              <a:gd name="connsiteY1333" fmla="*/ 2130804 h 2993922"/>
              <a:gd name="connsiteX1334" fmla="*/ 7392107 w 8938307"/>
              <a:gd name="connsiteY1334" fmla="*/ 2146690 h 2993922"/>
              <a:gd name="connsiteX1335" fmla="*/ 7376222 w 8938307"/>
              <a:gd name="connsiteY1335" fmla="*/ 2130804 h 2993922"/>
              <a:gd name="connsiteX1336" fmla="*/ 7360336 w 8938307"/>
              <a:gd name="connsiteY1336" fmla="*/ 2125509 h 2993922"/>
              <a:gd name="connsiteX1337" fmla="*/ 7349745 w 8938307"/>
              <a:gd name="connsiteY1337" fmla="*/ 2125509 h 2993922"/>
              <a:gd name="connsiteX1338" fmla="*/ 7370926 w 8938307"/>
              <a:gd name="connsiteY1338" fmla="*/ 2114919 h 2993922"/>
              <a:gd name="connsiteX1339" fmla="*/ 6947310 w 8938307"/>
              <a:gd name="connsiteY1339" fmla="*/ 2114919 h 2993922"/>
              <a:gd name="connsiteX1340" fmla="*/ 6968491 w 8938307"/>
              <a:gd name="connsiteY1340" fmla="*/ 2114919 h 2993922"/>
              <a:gd name="connsiteX1341" fmla="*/ 6989670 w 8938307"/>
              <a:gd name="connsiteY1341" fmla="*/ 2114919 h 2993922"/>
              <a:gd name="connsiteX1342" fmla="*/ 6979081 w 8938307"/>
              <a:gd name="connsiteY1342" fmla="*/ 2125509 h 2993922"/>
              <a:gd name="connsiteX1343" fmla="*/ 6989670 w 8938307"/>
              <a:gd name="connsiteY1343" fmla="*/ 2136099 h 2993922"/>
              <a:gd name="connsiteX1344" fmla="*/ 7032033 w 8938307"/>
              <a:gd name="connsiteY1344" fmla="*/ 2157280 h 2993922"/>
              <a:gd name="connsiteX1345" fmla="*/ 7000262 w 8938307"/>
              <a:gd name="connsiteY1345" fmla="*/ 2146690 h 2993922"/>
              <a:gd name="connsiteX1346" fmla="*/ 6957900 w 8938307"/>
              <a:gd name="connsiteY1346" fmla="*/ 2125509 h 2993922"/>
              <a:gd name="connsiteX1347" fmla="*/ 6947310 w 8938307"/>
              <a:gd name="connsiteY1347" fmla="*/ 2114919 h 2993922"/>
              <a:gd name="connsiteX1348" fmla="*/ 6894358 w 8938307"/>
              <a:gd name="connsiteY1348" fmla="*/ 2114919 h 2993922"/>
              <a:gd name="connsiteX1349" fmla="*/ 6926129 w 8938307"/>
              <a:gd name="connsiteY1349" fmla="*/ 2125509 h 2993922"/>
              <a:gd name="connsiteX1350" fmla="*/ 6894358 w 8938307"/>
              <a:gd name="connsiteY1350" fmla="*/ 2125509 h 2993922"/>
              <a:gd name="connsiteX1351" fmla="*/ 6894358 w 8938307"/>
              <a:gd name="connsiteY1351" fmla="*/ 2114919 h 2993922"/>
              <a:gd name="connsiteX1352" fmla="*/ 6534284 w 8938307"/>
              <a:gd name="connsiteY1352" fmla="*/ 2114919 h 2993922"/>
              <a:gd name="connsiteX1353" fmla="*/ 6534284 w 8938307"/>
              <a:gd name="connsiteY1353" fmla="*/ 2125509 h 2993922"/>
              <a:gd name="connsiteX1354" fmla="*/ 6544874 w 8938307"/>
              <a:gd name="connsiteY1354" fmla="*/ 2114919 h 2993922"/>
              <a:gd name="connsiteX1355" fmla="*/ 6534284 w 8938307"/>
              <a:gd name="connsiteY1355" fmla="*/ 2114919 h 2993922"/>
              <a:gd name="connsiteX1356" fmla="*/ 7159118 w 8938307"/>
              <a:gd name="connsiteY1356" fmla="*/ 2104328 h 2993922"/>
              <a:gd name="connsiteX1357" fmla="*/ 7212070 w 8938307"/>
              <a:gd name="connsiteY1357" fmla="*/ 2125509 h 2993922"/>
              <a:gd name="connsiteX1358" fmla="*/ 7227956 w 8938307"/>
              <a:gd name="connsiteY1358" fmla="*/ 2141394 h 2993922"/>
              <a:gd name="connsiteX1359" fmla="*/ 7243841 w 8938307"/>
              <a:gd name="connsiteY1359" fmla="*/ 2136099 h 2993922"/>
              <a:gd name="connsiteX1360" fmla="*/ 7265022 w 8938307"/>
              <a:gd name="connsiteY1360" fmla="*/ 2146690 h 2993922"/>
              <a:gd name="connsiteX1361" fmla="*/ 7270318 w 8938307"/>
              <a:gd name="connsiteY1361" fmla="*/ 2157280 h 2993922"/>
              <a:gd name="connsiteX1362" fmla="*/ 7275612 w 8938307"/>
              <a:gd name="connsiteY1362" fmla="*/ 2157280 h 2993922"/>
              <a:gd name="connsiteX1363" fmla="*/ 7291498 w 8938307"/>
              <a:gd name="connsiteY1363" fmla="*/ 2151985 h 2993922"/>
              <a:gd name="connsiteX1364" fmla="*/ 7307384 w 8938307"/>
              <a:gd name="connsiteY1364" fmla="*/ 2157280 h 2993922"/>
              <a:gd name="connsiteX1365" fmla="*/ 7328564 w 8938307"/>
              <a:gd name="connsiteY1365" fmla="*/ 2167871 h 2993922"/>
              <a:gd name="connsiteX1366" fmla="*/ 7339155 w 8938307"/>
              <a:gd name="connsiteY1366" fmla="*/ 2167871 h 2993922"/>
              <a:gd name="connsiteX1367" fmla="*/ 7344450 w 8938307"/>
              <a:gd name="connsiteY1367" fmla="*/ 2157280 h 2993922"/>
              <a:gd name="connsiteX1368" fmla="*/ 7349745 w 8938307"/>
              <a:gd name="connsiteY1368" fmla="*/ 2167871 h 2993922"/>
              <a:gd name="connsiteX1369" fmla="*/ 7381516 w 8938307"/>
              <a:gd name="connsiteY1369" fmla="*/ 2178461 h 2993922"/>
              <a:gd name="connsiteX1370" fmla="*/ 7402697 w 8938307"/>
              <a:gd name="connsiteY1370" fmla="*/ 2178461 h 2993922"/>
              <a:gd name="connsiteX1371" fmla="*/ 7423878 w 8938307"/>
              <a:gd name="connsiteY1371" fmla="*/ 2189051 h 2993922"/>
              <a:gd name="connsiteX1372" fmla="*/ 7445059 w 8938307"/>
              <a:gd name="connsiteY1372" fmla="*/ 2199642 h 2993922"/>
              <a:gd name="connsiteX1373" fmla="*/ 7466240 w 8938307"/>
              <a:gd name="connsiteY1373" fmla="*/ 2199642 h 2993922"/>
              <a:gd name="connsiteX1374" fmla="*/ 7445059 w 8938307"/>
              <a:gd name="connsiteY1374" fmla="*/ 2210232 h 2993922"/>
              <a:gd name="connsiteX1375" fmla="*/ 7423878 w 8938307"/>
              <a:gd name="connsiteY1375" fmla="*/ 2199642 h 2993922"/>
              <a:gd name="connsiteX1376" fmla="*/ 7397403 w 8938307"/>
              <a:gd name="connsiteY1376" fmla="*/ 2194346 h 2993922"/>
              <a:gd name="connsiteX1377" fmla="*/ 7381516 w 8938307"/>
              <a:gd name="connsiteY1377" fmla="*/ 2189051 h 2993922"/>
              <a:gd name="connsiteX1378" fmla="*/ 7376222 w 8938307"/>
              <a:gd name="connsiteY1378" fmla="*/ 2194346 h 2993922"/>
              <a:gd name="connsiteX1379" fmla="*/ 7365630 w 8938307"/>
              <a:gd name="connsiteY1379" fmla="*/ 2189051 h 2993922"/>
              <a:gd name="connsiteX1380" fmla="*/ 7349745 w 8938307"/>
              <a:gd name="connsiteY1380" fmla="*/ 2189051 h 2993922"/>
              <a:gd name="connsiteX1381" fmla="*/ 7339155 w 8938307"/>
              <a:gd name="connsiteY1381" fmla="*/ 2189051 h 2993922"/>
              <a:gd name="connsiteX1382" fmla="*/ 7296793 w 8938307"/>
              <a:gd name="connsiteY1382" fmla="*/ 2178461 h 2993922"/>
              <a:gd name="connsiteX1383" fmla="*/ 7222660 w 8938307"/>
              <a:gd name="connsiteY1383" fmla="*/ 2146690 h 2993922"/>
              <a:gd name="connsiteX1384" fmla="*/ 7217366 w 8938307"/>
              <a:gd name="connsiteY1384" fmla="*/ 2141394 h 2993922"/>
              <a:gd name="connsiteX1385" fmla="*/ 7201480 w 8938307"/>
              <a:gd name="connsiteY1385" fmla="*/ 2136099 h 2993922"/>
              <a:gd name="connsiteX1386" fmla="*/ 7185593 w 8938307"/>
              <a:gd name="connsiteY1386" fmla="*/ 2141394 h 2993922"/>
              <a:gd name="connsiteX1387" fmla="*/ 7169708 w 8938307"/>
              <a:gd name="connsiteY1387" fmla="*/ 2146690 h 2993922"/>
              <a:gd name="connsiteX1388" fmla="*/ 7148526 w 8938307"/>
              <a:gd name="connsiteY1388" fmla="*/ 2146690 h 2993922"/>
              <a:gd name="connsiteX1389" fmla="*/ 7137937 w 8938307"/>
              <a:gd name="connsiteY1389" fmla="*/ 2146690 h 2993922"/>
              <a:gd name="connsiteX1390" fmla="*/ 7137937 w 8938307"/>
              <a:gd name="connsiteY1390" fmla="*/ 2136099 h 2993922"/>
              <a:gd name="connsiteX1391" fmla="*/ 7137937 w 8938307"/>
              <a:gd name="connsiteY1391" fmla="*/ 2125509 h 2993922"/>
              <a:gd name="connsiteX1392" fmla="*/ 7143232 w 8938307"/>
              <a:gd name="connsiteY1392" fmla="*/ 2125509 h 2993922"/>
              <a:gd name="connsiteX1393" fmla="*/ 7159118 w 8938307"/>
              <a:gd name="connsiteY1393" fmla="*/ 2125509 h 2993922"/>
              <a:gd name="connsiteX1394" fmla="*/ 7164414 w 8938307"/>
              <a:gd name="connsiteY1394" fmla="*/ 2120213 h 2993922"/>
              <a:gd name="connsiteX1395" fmla="*/ 7159118 w 8938307"/>
              <a:gd name="connsiteY1395" fmla="*/ 2114919 h 2993922"/>
              <a:gd name="connsiteX1396" fmla="*/ 6915539 w 8938307"/>
              <a:gd name="connsiteY1396" fmla="*/ 2104328 h 2993922"/>
              <a:gd name="connsiteX1397" fmla="*/ 6920833 w 8938307"/>
              <a:gd name="connsiteY1397" fmla="*/ 2104328 h 2993922"/>
              <a:gd name="connsiteX1398" fmla="*/ 6926129 w 8938307"/>
              <a:gd name="connsiteY1398" fmla="*/ 2114919 h 2993922"/>
              <a:gd name="connsiteX1399" fmla="*/ 6904948 w 8938307"/>
              <a:gd name="connsiteY1399" fmla="*/ 2114919 h 2993922"/>
              <a:gd name="connsiteX1400" fmla="*/ 4755094 w 8938307"/>
              <a:gd name="connsiteY1400" fmla="*/ 2104328 h 2993922"/>
              <a:gd name="connsiteX1401" fmla="*/ 4765684 w 8938307"/>
              <a:gd name="connsiteY1401" fmla="*/ 2114919 h 2993922"/>
              <a:gd name="connsiteX1402" fmla="*/ 4755094 w 8938307"/>
              <a:gd name="connsiteY1402" fmla="*/ 2114919 h 2993922"/>
              <a:gd name="connsiteX1403" fmla="*/ 4755094 w 8938307"/>
              <a:gd name="connsiteY1403" fmla="*/ 2104328 h 2993922"/>
              <a:gd name="connsiteX1404" fmla="*/ 3918452 w 8938307"/>
              <a:gd name="connsiteY1404" fmla="*/ 2104328 h 2993922"/>
              <a:gd name="connsiteX1405" fmla="*/ 3939633 w 8938307"/>
              <a:gd name="connsiteY1405" fmla="*/ 2109623 h 2993922"/>
              <a:gd name="connsiteX1406" fmla="*/ 3960812 w 8938307"/>
              <a:gd name="connsiteY1406" fmla="*/ 2125509 h 2993922"/>
              <a:gd name="connsiteX1407" fmla="*/ 3934338 w 8938307"/>
              <a:gd name="connsiteY1407" fmla="*/ 2114919 h 2993922"/>
              <a:gd name="connsiteX1408" fmla="*/ 3923746 w 8938307"/>
              <a:gd name="connsiteY1408" fmla="*/ 2109623 h 2993922"/>
              <a:gd name="connsiteX1409" fmla="*/ 3918452 w 8938307"/>
              <a:gd name="connsiteY1409" fmla="*/ 2104328 h 2993922"/>
              <a:gd name="connsiteX1410" fmla="*/ 8800632 w 8938307"/>
              <a:gd name="connsiteY1410" fmla="*/ 2093738 h 2993922"/>
              <a:gd name="connsiteX1411" fmla="*/ 8800632 w 8938307"/>
              <a:gd name="connsiteY1411" fmla="*/ 2104328 h 2993922"/>
              <a:gd name="connsiteX1412" fmla="*/ 8790041 w 8938307"/>
              <a:gd name="connsiteY1412" fmla="*/ 2104328 h 2993922"/>
              <a:gd name="connsiteX1413" fmla="*/ 8800632 w 8938307"/>
              <a:gd name="connsiteY1413" fmla="*/ 2093738 h 2993922"/>
              <a:gd name="connsiteX1414" fmla="*/ 7942808 w 8938307"/>
              <a:gd name="connsiteY1414" fmla="*/ 2093738 h 2993922"/>
              <a:gd name="connsiteX1415" fmla="*/ 7953398 w 8938307"/>
              <a:gd name="connsiteY1415" fmla="*/ 2093738 h 2993922"/>
              <a:gd name="connsiteX1416" fmla="*/ 7953398 w 8938307"/>
              <a:gd name="connsiteY1416" fmla="*/ 2104328 h 2993922"/>
              <a:gd name="connsiteX1417" fmla="*/ 7937513 w 8938307"/>
              <a:gd name="connsiteY1417" fmla="*/ 2099033 h 2993922"/>
              <a:gd name="connsiteX1418" fmla="*/ 7942808 w 8938307"/>
              <a:gd name="connsiteY1418" fmla="*/ 2093738 h 2993922"/>
              <a:gd name="connsiteX1419" fmla="*/ 7021443 w 8938307"/>
              <a:gd name="connsiteY1419" fmla="*/ 2093738 h 2993922"/>
              <a:gd name="connsiteX1420" fmla="*/ 7032033 w 8938307"/>
              <a:gd name="connsiteY1420" fmla="*/ 2104328 h 2993922"/>
              <a:gd name="connsiteX1421" fmla="*/ 7021443 w 8938307"/>
              <a:gd name="connsiteY1421" fmla="*/ 2104328 h 2993922"/>
              <a:gd name="connsiteX1422" fmla="*/ 6830814 w 8938307"/>
              <a:gd name="connsiteY1422" fmla="*/ 2093738 h 2993922"/>
              <a:gd name="connsiteX1423" fmla="*/ 6841406 w 8938307"/>
              <a:gd name="connsiteY1423" fmla="*/ 2093738 h 2993922"/>
              <a:gd name="connsiteX1424" fmla="*/ 6851996 w 8938307"/>
              <a:gd name="connsiteY1424" fmla="*/ 2093738 h 2993922"/>
              <a:gd name="connsiteX1425" fmla="*/ 6851996 w 8938307"/>
              <a:gd name="connsiteY1425" fmla="*/ 2114919 h 2993922"/>
              <a:gd name="connsiteX1426" fmla="*/ 6830814 w 8938307"/>
              <a:gd name="connsiteY1426" fmla="*/ 2104328 h 2993922"/>
              <a:gd name="connsiteX1427" fmla="*/ 6820224 w 8938307"/>
              <a:gd name="connsiteY1427" fmla="*/ 2104328 h 2993922"/>
              <a:gd name="connsiteX1428" fmla="*/ 6830814 w 8938307"/>
              <a:gd name="connsiteY1428" fmla="*/ 2093738 h 2993922"/>
              <a:gd name="connsiteX1429" fmla="*/ 5517604 w 8938307"/>
              <a:gd name="connsiteY1429" fmla="*/ 2093738 h 2993922"/>
              <a:gd name="connsiteX1430" fmla="*/ 5538785 w 8938307"/>
              <a:gd name="connsiteY1430" fmla="*/ 2104328 h 2993922"/>
              <a:gd name="connsiteX1431" fmla="*/ 5554670 w 8938307"/>
              <a:gd name="connsiteY1431" fmla="*/ 2104328 h 2993922"/>
              <a:gd name="connsiteX1432" fmla="*/ 5559966 w 8938307"/>
              <a:gd name="connsiteY1432" fmla="*/ 2114919 h 2993922"/>
              <a:gd name="connsiteX1433" fmla="*/ 5581147 w 8938307"/>
              <a:gd name="connsiteY1433" fmla="*/ 2114919 h 2993922"/>
              <a:gd name="connsiteX1434" fmla="*/ 5644689 w 8938307"/>
              <a:gd name="connsiteY1434" fmla="*/ 2136099 h 2993922"/>
              <a:gd name="connsiteX1435" fmla="*/ 5655279 w 8938307"/>
              <a:gd name="connsiteY1435" fmla="*/ 2136099 h 2993922"/>
              <a:gd name="connsiteX1436" fmla="*/ 5665870 w 8938307"/>
              <a:gd name="connsiteY1436" fmla="*/ 2141394 h 2993922"/>
              <a:gd name="connsiteX1437" fmla="*/ 5671166 w 8938307"/>
              <a:gd name="connsiteY1437" fmla="*/ 2146690 h 2993922"/>
              <a:gd name="connsiteX1438" fmla="*/ 5687051 w 8938307"/>
              <a:gd name="connsiteY1438" fmla="*/ 2146690 h 2993922"/>
              <a:gd name="connsiteX1439" fmla="*/ 5761183 w 8938307"/>
              <a:gd name="connsiteY1439" fmla="*/ 2167871 h 2993922"/>
              <a:gd name="connsiteX1440" fmla="*/ 5824726 w 8938307"/>
              <a:gd name="connsiteY1440" fmla="*/ 2178461 h 2993922"/>
              <a:gd name="connsiteX1441" fmla="*/ 5819430 w 8938307"/>
              <a:gd name="connsiteY1441" fmla="*/ 2167871 h 2993922"/>
              <a:gd name="connsiteX1442" fmla="*/ 5814135 w 8938307"/>
              <a:gd name="connsiteY1442" fmla="*/ 2162575 h 2993922"/>
              <a:gd name="connsiteX1443" fmla="*/ 5803545 w 8938307"/>
              <a:gd name="connsiteY1443" fmla="*/ 2167871 h 2993922"/>
              <a:gd name="connsiteX1444" fmla="*/ 5792954 w 8938307"/>
              <a:gd name="connsiteY1444" fmla="*/ 2167871 h 2993922"/>
              <a:gd name="connsiteX1445" fmla="*/ 5782364 w 8938307"/>
              <a:gd name="connsiteY1445" fmla="*/ 2157280 h 2993922"/>
              <a:gd name="connsiteX1446" fmla="*/ 5761183 w 8938307"/>
              <a:gd name="connsiteY1446" fmla="*/ 2162575 h 2993922"/>
              <a:gd name="connsiteX1447" fmla="*/ 5740002 w 8938307"/>
              <a:gd name="connsiteY1447" fmla="*/ 2157280 h 2993922"/>
              <a:gd name="connsiteX1448" fmla="*/ 5665870 w 8938307"/>
              <a:gd name="connsiteY1448" fmla="*/ 2125509 h 2993922"/>
              <a:gd name="connsiteX1449" fmla="*/ 5665870 w 8938307"/>
              <a:gd name="connsiteY1449" fmla="*/ 2114919 h 2993922"/>
              <a:gd name="connsiteX1450" fmla="*/ 5655279 w 8938307"/>
              <a:gd name="connsiteY1450" fmla="*/ 2114919 h 2993922"/>
              <a:gd name="connsiteX1451" fmla="*/ 5665870 w 8938307"/>
              <a:gd name="connsiteY1451" fmla="*/ 2125509 h 2993922"/>
              <a:gd name="connsiteX1452" fmla="*/ 5634099 w 8938307"/>
              <a:gd name="connsiteY1452" fmla="*/ 2114919 h 2993922"/>
              <a:gd name="connsiteX1453" fmla="*/ 5644689 w 8938307"/>
              <a:gd name="connsiteY1453" fmla="*/ 2114919 h 2993922"/>
              <a:gd name="connsiteX1454" fmla="*/ 5644689 w 8938307"/>
              <a:gd name="connsiteY1454" fmla="*/ 2104328 h 2993922"/>
              <a:gd name="connsiteX1455" fmla="*/ 5639394 w 8938307"/>
              <a:gd name="connsiteY1455" fmla="*/ 2104328 h 2993922"/>
              <a:gd name="connsiteX1456" fmla="*/ 5634099 w 8938307"/>
              <a:gd name="connsiteY1456" fmla="*/ 2114919 h 2993922"/>
              <a:gd name="connsiteX1457" fmla="*/ 5581147 w 8938307"/>
              <a:gd name="connsiteY1457" fmla="*/ 2114919 h 2993922"/>
              <a:gd name="connsiteX1458" fmla="*/ 5549375 w 8938307"/>
              <a:gd name="connsiteY1458" fmla="*/ 2093738 h 2993922"/>
              <a:gd name="connsiteX1459" fmla="*/ 5522900 w 8938307"/>
              <a:gd name="connsiteY1459" fmla="*/ 2093738 h 2993922"/>
              <a:gd name="connsiteX1460" fmla="*/ 5517604 w 8938307"/>
              <a:gd name="connsiteY1460" fmla="*/ 2093738 h 2993922"/>
              <a:gd name="connsiteX1461" fmla="*/ 4331478 w 8938307"/>
              <a:gd name="connsiteY1461" fmla="*/ 2093738 h 2993922"/>
              <a:gd name="connsiteX1462" fmla="*/ 4331478 w 8938307"/>
              <a:gd name="connsiteY1462" fmla="*/ 2104328 h 2993922"/>
              <a:gd name="connsiteX1463" fmla="*/ 4342068 w 8938307"/>
              <a:gd name="connsiteY1463" fmla="*/ 2104328 h 2993922"/>
              <a:gd name="connsiteX1464" fmla="*/ 4331478 w 8938307"/>
              <a:gd name="connsiteY1464" fmla="*/ 2093738 h 2993922"/>
              <a:gd name="connsiteX1465" fmla="*/ 8091075 w 8938307"/>
              <a:gd name="connsiteY1465" fmla="*/ 2083146 h 2993922"/>
              <a:gd name="connsiteX1466" fmla="*/ 8091075 w 8938307"/>
              <a:gd name="connsiteY1466" fmla="*/ 2093738 h 2993922"/>
              <a:gd name="connsiteX1467" fmla="*/ 8080483 w 8938307"/>
              <a:gd name="connsiteY1467" fmla="*/ 2093738 h 2993922"/>
              <a:gd name="connsiteX1468" fmla="*/ 7911038 w 8938307"/>
              <a:gd name="connsiteY1468" fmla="*/ 2083146 h 2993922"/>
              <a:gd name="connsiteX1469" fmla="*/ 7921627 w 8938307"/>
              <a:gd name="connsiteY1469" fmla="*/ 2083146 h 2993922"/>
              <a:gd name="connsiteX1470" fmla="*/ 7926923 w 8938307"/>
              <a:gd name="connsiteY1470" fmla="*/ 2083146 h 2993922"/>
              <a:gd name="connsiteX1471" fmla="*/ 7921627 w 8938307"/>
              <a:gd name="connsiteY1471" fmla="*/ 2093738 h 2993922"/>
              <a:gd name="connsiteX1472" fmla="*/ 7911038 w 8938307"/>
              <a:gd name="connsiteY1472" fmla="*/ 2083146 h 2993922"/>
              <a:gd name="connsiteX1473" fmla="*/ 7466240 w 8938307"/>
              <a:gd name="connsiteY1473" fmla="*/ 2083146 h 2993922"/>
              <a:gd name="connsiteX1474" fmla="*/ 7476830 w 8938307"/>
              <a:gd name="connsiteY1474" fmla="*/ 2083146 h 2993922"/>
              <a:gd name="connsiteX1475" fmla="*/ 7476830 w 8938307"/>
              <a:gd name="connsiteY1475" fmla="*/ 2093738 h 2993922"/>
              <a:gd name="connsiteX1476" fmla="*/ 7032033 w 8938307"/>
              <a:gd name="connsiteY1476" fmla="*/ 2083146 h 2993922"/>
              <a:gd name="connsiteX1477" fmla="*/ 7042622 w 8938307"/>
              <a:gd name="connsiteY1477" fmla="*/ 2083146 h 2993922"/>
              <a:gd name="connsiteX1478" fmla="*/ 7042622 w 8938307"/>
              <a:gd name="connsiteY1478" fmla="*/ 2093738 h 2993922"/>
              <a:gd name="connsiteX1479" fmla="*/ 6566054 w 8938307"/>
              <a:gd name="connsiteY1479" fmla="*/ 2083146 h 2993922"/>
              <a:gd name="connsiteX1480" fmla="*/ 6555464 w 8938307"/>
              <a:gd name="connsiteY1480" fmla="*/ 2093738 h 2993922"/>
              <a:gd name="connsiteX1481" fmla="*/ 6566054 w 8938307"/>
              <a:gd name="connsiteY1481" fmla="*/ 2093738 h 2993922"/>
              <a:gd name="connsiteX1482" fmla="*/ 6566054 w 8938307"/>
              <a:gd name="connsiteY1482" fmla="*/ 2083146 h 2993922"/>
              <a:gd name="connsiteX1483" fmla="*/ 5702936 w 8938307"/>
              <a:gd name="connsiteY1483" fmla="*/ 2083146 h 2993922"/>
              <a:gd name="connsiteX1484" fmla="*/ 5687051 w 8938307"/>
              <a:gd name="connsiteY1484" fmla="*/ 2093738 h 2993922"/>
              <a:gd name="connsiteX1485" fmla="*/ 5697641 w 8938307"/>
              <a:gd name="connsiteY1485" fmla="*/ 2104328 h 2993922"/>
              <a:gd name="connsiteX1486" fmla="*/ 5718822 w 8938307"/>
              <a:gd name="connsiteY1486" fmla="*/ 2104328 h 2993922"/>
              <a:gd name="connsiteX1487" fmla="*/ 5724116 w 8938307"/>
              <a:gd name="connsiteY1487" fmla="*/ 2088442 h 2993922"/>
              <a:gd name="connsiteX1488" fmla="*/ 5702936 w 8938307"/>
              <a:gd name="connsiteY1488" fmla="*/ 2083146 h 2993922"/>
              <a:gd name="connsiteX1489" fmla="*/ 4808046 w 8938307"/>
              <a:gd name="connsiteY1489" fmla="*/ 2083146 h 2993922"/>
              <a:gd name="connsiteX1490" fmla="*/ 4829228 w 8938307"/>
              <a:gd name="connsiteY1490" fmla="*/ 2088442 h 2993922"/>
              <a:gd name="connsiteX1491" fmla="*/ 4839818 w 8938307"/>
              <a:gd name="connsiteY1491" fmla="*/ 2093738 h 2993922"/>
              <a:gd name="connsiteX1492" fmla="*/ 4797456 w 8938307"/>
              <a:gd name="connsiteY1492" fmla="*/ 2093738 h 2993922"/>
              <a:gd name="connsiteX1493" fmla="*/ 4765684 w 8938307"/>
              <a:gd name="connsiteY1493" fmla="*/ 2083146 h 2993922"/>
              <a:gd name="connsiteX1494" fmla="*/ 4776276 w 8938307"/>
              <a:gd name="connsiteY1494" fmla="*/ 2083146 h 2993922"/>
              <a:gd name="connsiteX1495" fmla="*/ 4765684 w 8938307"/>
              <a:gd name="connsiteY1495" fmla="*/ 2093738 h 2993922"/>
              <a:gd name="connsiteX1496" fmla="*/ 4755094 w 8938307"/>
              <a:gd name="connsiteY1496" fmla="*/ 2088442 h 2993922"/>
              <a:gd name="connsiteX1497" fmla="*/ 4765684 w 8938307"/>
              <a:gd name="connsiteY1497" fmla="*/ 2083146 h 2993922"/>
              <a:gd name="connsiteX1498" fmla="*/ 4628010 w 8938307"/>
              <a:gd name="connsiteY1498" fmla="*/ 2083146 h 2993922"/>
              <a:gd name="connsiteX1499" fmla="*/ 4638599 w 8938307"/>
              <a:gd name="connsiteY1499" fmla="*/ 2093738 h 2993922"/>
              <a:gd name="connsiteX1500" fmla="*/ 4628010 w 8938307"/>
              <a:gd name="connsiteY1500" fmla="*/ 2093738 h 2993922"/>
              <a:gd name="connsiteX1501" fmla="*/ 4628010 w 8938307"/>
              <a:gd name="connsiteY1501" fmla="*/ 2083146 h 2993922"/>
              <a:gd name="connsiteX1502" fmla="*/ 4328830 w 8938307"/>
              <a:gd name="connsiteY1502" fmla="*/ 2080169 h 2993922"/>
              <a:gd name="connsiteX1503" fmla="*/ 4352658 w 8938307"/>
              <a:gd name="connsiteY1503" fmla="*/ 2099033 h 2993922"/>
              <a:gd name="connsiteX1504" fmla="*/ 4384430 w 8938307"/>
              <a:gd name="connsiteY1504" fmla="*/ 2114919 h 2993922"/>
              <a:gd name="connsiteX1505" fmla="*/ 4447972 w 8938307"/>
              <a:gd name="connsiteY1505" fmla="*/ 2114919 h 2993922"/>
              <a:gd name="connsiteX1506" fmla="*/ 4511514 w 8938307"/>
              <a:gd name="connsiteY1506" fmla="*/ 2146690 h 2993922"/>
              <a:gd name="connsiteX1507" fmla="*/ 4553876 w 8938307"/>
              <a:gd name="connsiteY1507" fmla="*/ 2167871 h 2993922"/>
              <a:gd name="connsiteX1508" fmla="*/ 4585647 w 8938307"/>
              <a:gd name="connsiteY1508" fmla="*/ 2178461 h 2993922"/>
              <a:gd name="connsiteX1509" fmla="*/ 4659780 w 8938307"/>
              <a:gd name="connsiteY1509" fmla="*/ 2199642 h 2993922"/>
              <a:gd name="connsiteX1510" fmla="*/ 4575058 w 8938307"/>
              <a:gd name="connsiteY1510" fmla="*/ 2189051 h 2993922"/>
              <a:gd name="connsiteX1511" fmla="*/ 4342068 w 8938307"/>
              <a:gd name="connsiteY1511" fmla="*/ 2125509 h 2993922"/>
              <a:gd name="connsiteX1512" fmla="*/ 4299706 w 8938307"/>
              <a:gd name="connsiteY1512" fmla="*/ 2104328 h 2993922"/>
              <a:gd name="connsiteX1513" fmla="*/ 4289116 w 8938307"/>
              <a:gd name="connsiteY1513" fmla="*/ 2104328 h 2993922"/>
              <a:gd name="connsiteX1514" fmla="*/ 4278526 w 8938307"/>
              <a:gd name="connsiteY1514" fmla="*/ 2093738 h 2993922"/>
              <a:gd name="connsiteX1515" fmla="*/ 4289116 w 8938307"/>
              <a:gd name="connsiteY1515" fmla="*/ 2093738 h 2993922"/>
              <a:gd name="connsiteX1516" fmla="*/ 4310297 w 8938307"/>
              <a:gd name="connsiteY1516" fmla="*/ 2083146 h 2993922"/>
              <a:gd name="connsiteX1517" fmla="*/ 4328830 w 8938307"/>
              <a:gd name="connsiteY1517" fmla="*/ 2080169 h 2993922"/>
              <a:gd name="connsiteX1518" fmla="*/ 7529782 w 8938307"/>
              <a:gd name="connsiteY1518" fmla="*/ 2072557 h 2993922"/>
              <a:gd name="connsiteX1519" fmla="*/ 7540374 w 8938307"/>
              <a:gd name="connsiteY1519" fmla="*/ 2083146 h 2993922"/>
              <a:gd name="connsiteX1520" fmla="*/ 7529782 w 8938307"/>
              <a:gd name="connsiteY1520" fmla="*/ 2083146 h 2993922"/>
              <a:gd name="connsiteX1521" fmla="*/ 7370926 w 8938307"/>
              <a:gd name="connsiteY1521" fmla="*/ 2072557 h 2993922"/>
              <a:gd name="connsiteX1522" fmla="*/ 7381516 w 8938307"/>
              <a:gd name="connsiteY1522" fmla="*/ 2072557 h 2993922"/>
              <a:gd name="connsiteX1523" fmla="*/ 7370926 w 8938307"/>
              <a:gd name="connsiteY1523" fmla="*/ 2083146 h 2993922"/>
              <a:gd name="connsiteX1524" fmla="*/ 7376222 w 8938307"/>
              <a:gd name="connsiteY1524" fmla="*/ 2093738 h 2993922"/>
              <a:gd name="connsiteX1525" fmla="*/ 7392107 w 8938307"/>
              <a:gd name="connsiteY1525" fmla="*/ 2093738 h 2993922"/>
              <a:gd name="connsiteX1526" fmla="*/ 7413288 w 8938307"/>
              <a:gd name="connsiteY1526" fmla="*/ 2099033 h 2993922"/>
              <a:gd name="connsiteX1527" fmla="*/ 7423878 w 8938307"/>
              <a:gd name="connsiteY1527" fmla="*/ 2104328 h 2993922"/>
              <a:gd name="connsiteX1528" fmla="*/ 7413288 w 8938307"/>
              <a:gd name="connsiteY1528" fmla="*/ 2114919 h 2993922"/>
              <a:gd name="connsiteX1529" fmla="*/ 7392107 w 8938307"/>
              <a:gd name="connsiteY1529" fmla="*/ 2104328 h 2993922"/>
              <a:gd name="connsiteX1530" fmla="*/ 7349745 w 8938307"/>
              <a:gd name="connsiteY1530" fmla="*/ 2104328 h 2993922"/>
              <a:gd name="connsiteX1531" fmla="*/ 7349745 w 8938307"/>
              <a:gd name="connsiteY1531" fmla="*/ 2093738 h 2993922"/>
              <a:gd name="connsiteX1532" fmla="*/ 7360336 w 8938307"/>
              <a:gd name="connsiteY1532" fmla="*/ 2083146 h 2993922"/>
              <a:gd name="connsiteX1533" fmla="*/ 7370926 w 8938307"/>
              <a:gd name="connsiteY1533" fmla="*/ 2072557 h 2993922"/>
              <a:gd name="connsiteX1534" fmla="*/ 7296793 w 8938307"/>
              <a:gd name="connsiteY1534" fmla="*/ 2072557 h 2993922"/>
              <a:gd name="connsiteX1535" fmla="*/ 7323270 w 8938307"/>
              <a:gd name="connsiteY1535" fmla="*/ 2083146 h 2993922"/>
              <a:gd name="connsiteX1536" fmla="*/ 7328564 w 8938307"/>
              <a:gd name="connsiteY1536" fmla="*/ 2093738 h 2993922"/>
              <a:gd name="connsiteX1537" fmla="*/ 7307384 w 8938307"/>
              <a:gd name="connsiteY1537" fmla="*/ 2083146 h 2993922"/>
              <a:gd name="connsiteX1538" fmla="*/ 6195390 w 8938307"/>
              <a:gd name="connsiteY1538" fmla="*/ 2072557 h 2993922"/>
              <a:gd name="connsiteX1539" fmla="*/ 6184800 w 8938307"/>
              <a:gd name="connsiteY1539" fmla="*/ 2104328 h 2993922"/>
              <a:gd name="connsiteX1540" fmla="*/ 6195390 w 8938307"/>
              <a:gd name="connsiteY1540" fmla="*/ 2114919 h 2993922"/>
              <a:gd name="connsiteX1541" fmla="*/ 6205980 w 8938307"/>
              <a:gd name="connsiteY1541" fmla="*/ 2104328 h 2993922"/>
              <a:gd name="connsiteX1542" fmla="*/ 6205980 w 8938307"/>
              <a:gd name="connsiteY1542" fmla="*/ 2083146 h 2993922"/>
              <a:gd name="connsiteX1543" fmla="*/ 6195390 w 8938307"/>
              <a:gd name="connsiteY1543" fmla="*/ 2072557 h 2993922"/>
              <a:gd name="connsiteX1544" fmla="*/ 5655279 w 8938307"/>
              <a:gd name="connsiteY1544" fmla="*/ 2072557 h 2993922"/>
              <a:gd name="connsiteX1545" fmla="*/ 5660574 w 8938307"/>
              <a:gd name="connsiteY1545" fmla="*/ 2088442 h 2993922"/>
              <a:gd name="connsiteX1546" fmla="*/ 5665870 w 8938307"/>
              <a:gd name="connsiteY1546" fmla="*/ 2088442 h 2993922"/>
              <a:gd name="connsiteX1547" fmla="*/ 5665870 w 8938307"/>
              <a:gd name="connsiteY1547" fmla="*/ 2072557 h 2993922"/>
              <a:gd name="connsiteX1548" fmla="*/ 5655279 w 8938307"/>
              <a:gd name="connsiteY1548" fmla="*/ 2072557 h 2993922"/>
              <a:gd name="connsiteX1549" fmla="*/ 7567510 w 8938307"/>
              <a:gd name="connsiteY1549" fmla="*/ 2069248 h 2993922"/>
              <a:gd name="connsiteX1550" fmla="*/ 7572144 w 8938307"/>
              <a:gd name="connsiteY1550" fmla="*/ 2072557 h 2993922"/>
              <a:gd name="connsiteX1551" fmla="*/ 7593326 w 8938307"/>
              <a:gd name="connsiteY1551" fmla="*/ 2083146 h 2993922"/>
              <a:gd name="connsiteX1552" fmla="*/ 7609211 w 8938307"/>
              <a:gd name="connsiteY1552" fmla="*/ 2083146 h 2993922"/>
              <a:gd name="connsiteX1553" fmla="*/ 7614505 w 8938307"/>
              <a:gd name="connsiteY1553" fmla="*/ 2083146 h 2993922"/>
              <a:gd name="connsiteX1554" fmla="*/ 7625096 w 8938307"/>
              <a:gd name="connsiteY1554" fmla="*/ 2093738 h 2993922"/>
              <a:gd name="connsiteX1555" fmla="*/ 7635686 w 8938307"/>
              <a:gd name="connsiteY1555" fmla="*/ 2083146 h 2993922"/>
              <a:gd name="connsiteX1556" fmla="*/ 7646278 w 8938307"/>
              <a:gd name="connsiteY1556" fmla="*/ 2083146 h 2993922"/>
              <a:gd name="connsiteX1557" fmla="*/ 7656867 w 8938307"/>
              <a:gd name="connsiteY1557" fmla="*/ 2093738 h 2993922"/>
              <a:gd name="connsiteX1558" fmla="*/ 7667457 w 8938307"/>
              <a:gd name="connsiteY1558" fmla="*/ 2093738 h 2993922"/>
              <a:gd name="connsiteX1559" fmla="*/ 7678048 w 8938307"/>
              <a:gd name="connsiteY1559" fmla="*/ 2104328 h 2993922"/>
              <a:gd name="connsiteX1560" fmla="*/ 7688638 w 8938307"/>
              <a:gd name="connsiteY1560" fmla="*/ 2114919 h 2993922"/>
              <a:gd name="connsiteX1561" fmla="*/ 7699230 w 8938307"/>
              <a:gd name="connsiteY1561" fmla="*/ 2125509 h 2993922"/>
              <a:gd name="connsiteX1562" fmla="*/ 7699230 w 8938307"/>
              <a:gd name="connsiteY1562" fmla="*/ 2114919 h 2993922"/>
              <a:gd name="connsiteX1563" fmla="*/ 7709820 w 8938307"/>
              <a:gd name="connsiteY1563" fmla="*/ 2114919 h 2993922"/>
              <a:gd name="connsiteX1564" fmla="*/ 7720409 w 8938307"/>
              <a:gd name="connsiteY1564" fmla="*/ 2125509 h 2993922"/>
              <a:gd name="connsiteX1565" fmla="*/ 7720409 w 8938307"/>
              <a:gd name="connsiteY1565" fmla="*/ 2136099 h 2993922"/>
              <a:gd name="connsiteX1566" fmla="*/ 7731000 w 8938307"/>
              <a:gd name="connsiteY1566" fmla="*/ 2136099 h 2993922"/>
              <a:gd name="connsiteX1567" fmla="*/ 7731000 w 8938307"/>
              <a:gd name="connsiteY1567" fmla="*/ 2141394 h 2993922"/>
              <a:gd name="connsiteX1568" fmla="*/ 7725704 w 8938307"/>
              <a:gd name="connsiteY1568" fmla="*/ 2146690 h 2993922"/>
              <a:gd name="connsiteX1569" fmla="*/ 7720409 w 8938307"/>
              <a:gd name="connsiteY1569" fmla="*/ 2146690 h 2993922"/>
              <a:gd name="connsiteX1570" fmla="*/ 7709820 w 8938307"/>
              <a:gd name="connsiteY1570" fmla="*/ 2157280 h 2993922"/>
              <a:gd name="connsiteX1571" fmla="*/ 7699230 w 8938307"/>
              <a:gd name="connsiteY1571" fmla="*/ 2146690 h 2993922"/>
              <a:gd name="connsiteX1572" fmla="*/ 7667457 w 8938307"/>
              <a:gd name="connsiteY1572" fmla="*/ 2114919 h 2993922"/>
              <a:gd name="connsiteX1573" fmla="*/ 7678048 w 8938307"/>
              <a:gd name="connsiteY1573" fmla="*/ 2125509 h 2993922"/>
              <a:gd name="connsiteX1574" fmla="*/ 7656867 w 8938307"/>
              <a:gd name="connsiteY1574" fmla="*/ 2125509 h 2993922"/>
              <a:gd name="connsiteX1575" fmla="*/ 7646278 w 8938307"/>
              <a:gd name="connsiteY1575" fmla="*/ 2136099 h 2993922"/>
              <a:gd name="connsiteX1576" fmla="*/ 7656867 w 8938307"/>
              <a:gd name="connsiteY1576" fmla="*/ 2141394 h 2993922"/>
              <a:gd name="connsiteX1577" fmla="*/ 7646278 w 8938307"/>
              <a:gd name="connsiteY1577" fmla="*/ 2157280 h 2993922"/>
              <a:gd name="connsiteX1578" fmla="*/ 7635686 w 8938307"/>
              <a:gd name="connsiteY1578" fmla="*/ 2167871 h 2993922"/>
              <a:gd name="connsiteX1579" fmla="*/ 7646278 w 8938307"/>
              <a:gd name="connsiteY1579" fmla="*/ 2167871 h 2993922"/>
              <a:gd name="connsiteX1580" fmla="*/ 7672752 w 8938307"/>
              <a:gd name="connsiteY1580" fmla="*/ 2162575 h 2993922"/>
              <a:gd name="connsiteX1581" fmla="*/ 7678048 w 8938307"/>
              <a:gd name="connsiteY1581" fmla="*/ 2189051 h 2993922"/>
              <a:gd name="connsiteX1582" fmla="*/ 7688638 w 8938307"/>
              <a:gd name="connsiteY1582" fmla="*/ 2220823 h 2993922"/>
              <a:gd name="connsiteX1583" fmla="*/ 7667457 w 8938307"/>
              <a:gd name="connsiteY1583" fmla="*/ 2231413 h 2993922"/>
              <a:gd name="connsiteX1584" fmla="*/ 7646278 w 8938307"/>
              <a:gd name="connsiteY1584" fmla="*/ 2242004 h 2993922"/>
              <a:gd name="connsiteX1585" fmla="*/ 7656867 w 8938307"/>
              <a:gd name="connsiteY1585" fmla="*/ 2247298 h 2993922"/>
              <a:gd name="connsiteX1586" fmla="*/ 7656867 w 8938307"/>
              <a:gd name="connsiteY1586" fmla="*/ 2252594 h 2993922"/>
              <a:gd name="connsiteX1587" fmla="*/ 7646278 w 8938307"/>
              <a:gd name="connsiteY1587" fmla="*/ 2252594 h 2993922"/>
              <a:gd name="connsiteX1588" fmla="*/ 7635686 w 8938307"/>
              <a:gd name="connsiteY1588" fmla="*/ 2252594 h 2993922"/>
              <a:gd name="connsiteX1589" fmla="*/ 7625096 w 8938307"/>
              <a:gd name="connsiteY1589" fmla="*/ 2252594 h 2993922"/>
              <a:gd name="connsiteX1590" fmla="*/ 7603915 w 8938307"/>
              <a:gd name="connsiteY1590" fmla="*/ 2252594 h 2993922"/>
              <a:gd name="connsiteX1591" fmla="*/ 7561553 w 8938307"/>
              <a:gd name="connsiteY1591" fmla="*/ 2242004 h 2993922"/>
              <a:gd name="connsiteX1592" fmla="*/ 7550963 w 8938307"/>
              <a:gd name="connsiteY1592" fmla="*/ 2231413 h 2993922"/>
              <a:gd name="connsiteX1593" fmla="*/ 7561553 w 8938307"/>
              <a:gd name="connsiteY1593" fmla="*/ 2231413 h 2993922"/>
              <a:gd name="connsiteX1594" fmla="*/ 7598620 w 8938307"/>
              <a:gd name="connsiteY1594" fmla="*/ 2236708 h 2993922"/>
              <a:gd name="connsiteX1595" fmla="*/ 7635686 w 8938307"/>
              <a:gd name="connsiteY1595" fmla="*/ 2231413 h 2993922"/>
              <a:gd name="connsiteX1596" fmla="*/ 7635686 w 8938307"/>
              <a:gd name="connsiteY1596" fmla="*/ 2220823 h 2993922"/>
              <a:gd name="connsiteX1597" fmla="*/ 7646278 w 8938307"/>
              <a:gd name="connsiteY1597" fmla="*/ 2220823 h 2993922"/>
              <a:gd name="connsiteX1598" fmla="*/ 7656867 w 8938307"/>
              <a:gd name="connsiteY1598" fmla="*/ 2210232 h 2993922"/>
              <a:gd name="connsiteX1599" fmla="*/ 7635686 w 8938307"/>
              <a:gd name="connsiteY1599" fmla="*/ 2199642 h 2993922"/>
              <a:gd name="connsiteX1600" fmla="*/ 7603915 w 8938307"/>
              <a:gd name="connsiteY1600" fmla="*/ 2194346 h 2993922"/>
              <a:gd name="connsiteX1601" fmla="*/ 7577438 w 8938307"/>
              <a:gd name="connsiteY1601" fmla="*/ 2189051 h 2993922"/>
              <a:gd name="connsiteX1602" fmla="*/ 7572144 w 8938307"/>
              <a:gd name="connsiteY1602" fmla="*/ 2178461 h 2993922"/>
              <a:gd name="connsiteX1603" fmla="*/ 7572144 w 8938307"/>
              <a:gd name="connsiteY1603" fmla="*/ 2189051 h 2993922"/>
              <a:gd name="connsiteX1604" fmla="*/ 7572144 w 8938307"/>
              <a:gd name="connsiteY1604" fmla="*/ 2210232 h 2993922"/>
              <a:gd name="connsiteX1605" fmla="*/ 7566848 w 8938307"/>
              <a:gd name="connsiteY1605" fmla="*/ 2210232 h 2993922"/>
              <a:gd name="connsiteX1606" fmla="*/ 7561553 w 8938307"/>
              <a:gd name="connsiteY1606" fmla="*/ 2199642 h 2993922"/>
              <a:gd name="connsiteX1607" fmla="*/ 7556259 w 8938307"/>
              <a:gd name="connsiteY1607" fmla="*/ 2189051 h 2993922"/>
              <a:gd name="connsiteX1608" fmla="*/ 7540374 w 8938307"/>
              <a:gd name="connsiteY1608" fmla="*/ 2183756 h 2993922"/>
              <a:gd name="connsiteX1609" fmla="*/ 7498011 w 8938307"/>
              <a:gd name="connsiteY1609" fmla="*/ 2178461 h 2993922"/>
              <a:gd name="connsiteX1610" fmla="*/ 7423878 w 8938307"/>
              <a:gd name="connsiteY1610" fmla="*/ 2157280 h 2993922"/>
              <a:gd name="connsiteX1611" fmla="*/ 7407992 w 8938307"/>
              <a:gd name="connsiteY1611" fmla="*/ 2157280 h 2993922"/>
              <a:gd name="connsiteX1612" fmla="*/ 7402697 w 8938307"/>
              <a:gd name="connsiteY1612" fmla="*/ 2146690 h 2993922"/>
              <a:gd name="connsiteX1613" fmla="*/ 7413288 w 8938307"/>
              <a:gd name="connsiteY1613" fmla="*/ 2136099 h 2993922"/>
              <a:gd name="connsiteX1614" fmla="*/ 7423878 w 8938307"/>
              <a:gd name="connsiteY1614" fmla="*/ 2136099 h 2993922"/>
              <a:gd name="connsiteX1615" fmla="*/ 7423878 w 8938307"/>
              <a:gd name="connsiteY1615" fmla="*/ 2125509 h 2993922"/>
              <a:gd name="connsiteX1616" fmla="*/ 7445059 w 8938307"/>
              <a:gd name="connsiteY1616" fmla="*/ 2136099 h 2993922"/>
              <a:gd name="connsiteX1617" fmla="*/ 7434468 w 8938307"/>
              <a:gd name="connsiteY1617" fmla="*/ 2136099 h 2993922"/>
              <a:gd name="connsiteX1618" fmla="*/ 7423878 w 8938307"/>
              <a:gd name="connsiteY1618" fmla="*/ 2146690 h 2993922"/>
              <a:gd name="connsiteX1619" fmla="*/ 7468888 w 8938307"/>
              <a:gd name="connsiteY1619" fmla="*/ 2146690 h 2993922"/>
              <a:gd name="connsiteX1620" fmla="*/ 7487420 w 8938307"/>
              <a:gd name="connsiteY1620" fmla="*/ 2146690 h 2993922"/>
              <a:gd name="connsiteX1621" fmla="*/ 7487420 w 8938307"/>
              <a:gd name="connsiteY1621" fmla="*/ 2125509 h 2993922"/>
              <a:gd name="connsiteX1622" fmla="*/ 7508601 w 8938307"/>
              <a:gd name="connsiteY1622" fmla="*/ 2125509 h 2993922"/>
              <a:gd name="connsiteX1623" fmla="*/ 7508601 w 8938307"/>
              <a:gd name="connsiteY1623" fmla="*/ 2114919 h 2993922"/>
              <a:gd name="connsiteX1624" fmla="*/ 7498011 w 8938307"/>
              <a:gd name="connsiteY1624" fmla="*/ 2104328 h 2993922"/>
              <a:gd name="connsiteX1625" fmla="*/ 7508601 w 8938307"/>
              <a:gd name="connsiteY1625" fmla="*/ 2104328 h 2993922"/>
              <a:gd name="connsiteX1626" fmla="*/ 7519192 w 8938307"/>
              <a:gd name="connsiteY1626" fmla="*/ 2104328 h 2993922"/>
              <a:gd name="connsiteX1627" fmla="*/ 7524486 w 8938307"/>
              <a:gd name="connsiteY1627" fmla="*/ 2125509 h 2993922"/>
              <a:gd name="connsiteX1628" fmla="*/ 7535078 w 8938307"/>
              <a:gd name="connsiteY1628" fmla="*/ 2130804 h 2993922"/>
              <a:gd name="connsiteX1629" fmla="*/ 7540374 w 8938307"/>
              <a:gd name="connsiteY1629" fmla="*/ 2114919 h 2993922"/>
              <a:gd name="connsiteX1630" fmla="*/ 7561553 w 8938307"/>
              <a:gd name="connsiteY1630" fmla="*/ 2125509 h 2993922"/>
              <a:gd name="connsiteX1631" fmla="*/ 7603915 w 8938307"/>
              <a:gd name="connsiteY1631" fmla="*/ 2136099 h 2993922"/>
              <a:gd name="connsiteX1632" fmla="*/ 7603915 w 8938307"/>
              <a:gd name="connsiteY1632" fmla="*/ 2125509 h 2993922"/>
              <a:gd name="connsiteX1633" fmla="*/ 7603915 w 8938307"/>
              <a:gd name="connsiteY1633" fmla="*/ 2114919 h 2993922"/>
              <a:gd name="connsiteX1634" fmla="*/ 7625096 w 8938307"/>
              <a:gd name="connsiteY1634" fmla="*/ 2120213 h 2993922"/>
              <a:gd name="connsiteX1635" fmla="*/ 7630390 w 8938307"/>
              <a:gd name="connsiteY1635" fmla="*/ 2109623 h 2993922"/>
              <a:gd name="connsiteX1636" fmla="*/ 7614505 w 8938307"/>
              <a:gd name="connsiteY1636" fmla="*/ 2104328 h 2993922"/>
              <a:gd name="connsiteX1637" fmla="*/ 7598620 w 8938307"/>
              <a:gd name="connsiteY1637" fmla="*/ 2099033 h 2993922"/>
              <a:gd name="connsiteX1638" fmla="*/ 7593326 w 8938307"/>
              <a:gd name="connsiteY1638" fmla="*/ 2093738 h 2993922"/>
              <a:gd name="connsiteX1639" fmla="*/ 7561553 w 8938307"/>
              <a:gd name="connsiteY1639" fmla="*/ 2083146 h 2993922"/>
              <a:gd name="connsiteX1640" fmla="*/ 7567510 w 8938307"/>
              <a:gd name="connsiteY1640" fmla="*/ 2069248 h 2993922"/>
              <a:gd name="connsiteX1641" fmla="*/ 7413288 w 8938307"/>
              <a:gd name="connsiteY1641" fmla="*/ 2067261 h 2993922"/>
              <a:gd name="connsiteX1642" fmla="*/ 7418582 w 8938307"/>
              <a:gd name="connsiteY1642" fmla="*/ 2072557 h 2993922"/>
              <a:gd name="connsiteX1643" fmla="*/ 7413288 w 8938307"/>
              <a:gd name="connsiteY1643" fmla="*/ 2083146 h 2993922"/>
              <a:gd name="connsiteX1644" fmla="*/ 7407992 w 8938307"/>
              <a:gd name="connsiteY1644" fmla="*/ 2072557 h 2993922"/>
              <a:gd name="connsiteX1645" fmla="*/ 7413288 w 8938307"/>
              <a:gd name="connsiteY1645" fmla="*/ 2067261 h 2993922"/>
              <a:gd name="connsiteX1646" fmla="*/ 7593326 w 8938307"/>
              <a:gd name="connsiteY1646" fmla="*/ 2061967 h 2993922"/>
              <a:gd name="connsiteX1647" fmla="*/ 7603915 w 8938307"/>
              <a:gd name="connsiteY1647" fmla="*/ 2061967 h 2993922"/>
              <a:gd name="connsiteX1648" fmla="*/ 7593326 w 8938307"/>
              <a:gd name="connsiteY1648" fmla="*/ 2072557 h 2993922"/>
              <a:gd name="connsiteX1649" fmla="*/ 7593326 w 8938307"/>
              <a:gd name="connsiteY1649" fmla="*/ 2061967 h 2993922"/>
              <a:gd name="connsiteX1650" fmla="*/ 7487420 w 8938307"/>
              <a:gd name="connsiteY1650" fmla="*/ 2061967 h 2993922"/>
              <a:gd name="connsiteX1651" fmla="*/ 7487420 w 8938307"/>
              <a:gd name="connsiteY1651" fmla="*/ 2072557 h 2993922"/>
              <a:gd name="connsiteX1652" fmla="*/ 7476830 w 8938307"/>
              <a:gd name="connsiteY1652" fmla="*/ 2072557 h 2993922"/>
              <a:gd name="connsiteX1653" fmla="*/ 6153028 w 8938307"/>
              <a:gd name="connsiteY1653" fmla="*/ 2061967 h 2993922"/>
              <a:gd name="connsiteX1654" fmla="*/ 6131847 w 8938307"/>
              <a:gd name="connsiteY1654" fmla="*/ 2072557 h 2993922"/>
              <a:gd name="connsiteX1655" fmla="*/ 6147734 w 8938307"/>
              <a:gd name="connsiteY1655" fmla="*/ 2072557 h 2993922"/>
              <a:gd name="connsiteX1656" fmla="*/ 6153028 w 8938307"/>
              <a:gd name="connsiteY1656" fmla="*/ 2072557 h 2993922"/>
              <a:gd name="connsiteX1657" fmla="*/ 4977492 w 8938307"/>
              <a:gd name="connsiteY1657" fmla="*/ 2061967 h 2993922"/>
              <a:gd name="connsiteX1658" fmla="*/ 4988084 w 8938307"/>
              <a:gd name="connsiteY1658" fmla="*/ 2072557 h 2993922"/>
              <a:gd name="connsiteX1659" fmla="*/ 4998674 w 8938307"/>
              <a:gd name="connsiteY1659" fmla="*/ 2072557 h 2993922"/>
              <a:gd name="connsiteX1660" fmla="*/ 4988084 w 8938307"/>
              <a:gd name="connsiteY1660" fmla="*/ 2061967 h 2993922"/>
              <a:gd name="connsiteX1661" fmla="*/ 4977492 w 8938307"/>
              <a:gd name="connsiteY1661" fmla="*/ 2061967 h 2993922"/>
              <a:gd name="connsiteX1662" fmla="*/ 7329889 w 8938307"/>
              <a:gd name="connsiteY1662" fmla="*/ 2056671 h 2993922"/>
              <a:gd name="connsiteX1663" fmla="*/ 7333860 w 8938307"/>
              <a:gd name="connsiteY1663" fmla="*/ 2061967 h 2993922"/>
              <a:gd name="connsiteX1664" fmla="*/ 7349745 w 8938307"/>
              <a:gd name="connsiteY1664" fmla="*/ 2067261 h 2993922"/>
              <a:gd name="connsiteX1665" fmla="*/ 7360336 w 8938307"/>
              <a:gd name="connsiteY1665" fmla="*/ 2072557 h 2993922"/>
              <a:gd name="connsiteX1666" fmla="*/ 7339155 w 8938307"/>
              <a:gd name="connsiteY1666" fmla="*/ 2072557 h 2993922"/>
              <a:gd name="connsiteX1667" fmla="*/ 7317974 w 8938307"/>
              <a:gd name="connsiteY1667" fmla="*/ 2072557 h 2993922"/>
              <a:gd name="connsiteX1668" fmla="*/ 7328564 w 8938307"/>
              <a:gd name="connsiteY1668" fmla="*/ 2061967 h 2993922"/>
              <a:gd name="connsiteX1669" fmla="*/ 7329889 w 8938307"/>
              <a:gd name="connsiteY1669" fmla="*/ 2056671 h 2993922"/>
              <a:gd name="connsiteX1670" fmla="*/ 6674607 w 8938307"/>
              <a:gd name="connsiteY1670" fmla="*/ 2055348 h 2993922"/>
              <a:gd name="connsiteX1671" fmla="*/ 6682550 w 8938307"/>
              <a:gd name="connsiteY1671" fmla="*/ 2061967 h 2993922"/>
              <a:gd name="connsiteX1672" fmla="*/ 6682550 w 8938307"/>
              <a:gd name="connsiteY1672" fmla="*/ 2072557 h 2993922"/>
              <a:gd name="connsiteX1673" fmla="*/ 6682550 w 8938307"/>
              <a:gd name="connsiteY1673" fmla="*/ 2083146 h 2993922"/>
              <a:gd name="connsiteX1674" fmla="*/ 6682550 w 8938307"/>
              <a:gd name="connsiteY1674" fmla="*/ 2093738 h 2993922"/>
              <a:gd name="connsiteX1675" fmla="*/ 6650778 w 8938307"/>
              <a:gd name="connsiteY1675" fmla="*/ 2093738 h 2993922"/>
              <a:gd name="connsiteX1676" fmla="*/ 6650778 w 8938307"/>
              <a:gd name="connsiteY1676" fmla="*/ 2083146 h 2993922"/>
              <a:gd name="connsiteX1677" fmla="*/ 6666664 w 8938307"/>
              <a:gd name="connsiteY1677" fmla="*/ 2083146 h 2993922"/>
              <a:gd name="connsiteX1678" fmla="*/ 6671958 w 8938307"/>
              <a:gd name="connsiteY1678" fmla="*/ 2083146 h 2993922"/>
              <a:gd name="connsiteX1679" fmla="*/ 6671958 w 8938307"/>
              <a:gd name="connsiteY1679" fmla="*/ 2072557 h 2993922"/>
              <a:gd name="connsiteX1680" fmla="*/ 6671958 w 8938307"/>
              <a:gd name="connsiteY1680" fmla="*/ 2061967 h 2993922"/>
              <a:gd name="connsiteX1681" fmla="*/ 6671958 w 8938307"/>
              <a:gd name="connsiteY1681" fmla="*/ 2056671 h 2993922"/>
              <a:gd name="connsiteX1682" fmla="*/ 6674607 w 8938307"/>
              <a:gd name="connsiteY1682" fmla="*/ 2055348 h 2993922"/>
              <a:gd name="connsiteX1683" fmla="*/ 5559966 w 8938307"/>
              <a:gd name="connsiteY1683" fmla="*/ 2051376 h 2993922"/>
              <a:gd name="connsiteX1684" fmla="*/ 5570556 w 8938307"/>
              <a:gd name="connsiteY1684" fmla="*/ 2061967 h 2993922"/>
              <a:gd name="connsiteX1685" fmla="*/ 5570556 w 8938307"/>
              <a:gd name="connsiteY1685" fmla="*/ 2051376 h 2993922"/>
              <a:gd name="connsiteX1686" fmla="*/ 5559966 w 8938307"/>
              <a:gd name="connsiteY1686" fmla="*/ 2051376 h 2993922"/>
              <a:gd name="connsiteX1687" fmla="*/ 4045537 w 8938307"/>
              <a:gd name="connsiteY1687" fmla="*/ 2051376 h 2993922"/>
              <a:gd name="connsiteX1688" fmla="*/ 4087898 w 8938307"/>
              <a:gd name="connsiteY1688" fmla="*/ 2061967 h 2993922"/>
              <a:gd name="connsiteX1689" fmla="*/ 4077308 w 8938307"/>
              <a:gd name="connsiteY1689" fmla="*/ 2072557 h 2993922"/>
              <a:gd name="connsiteX1690" fmla="*/ 4045537 w 8938307"/>
              <a:gd name="connsiteY1690" fmla="*/ 2072557 h 2993922"/>
              <a:gd name="connsiteX1691" fmla="*/ 4045537 w 8938307"/>
              <a:gd name="connsiteY1691" fmla="*/ 2061967 h 2993922"/>
              <a:gd name="connsiteX1692" fmla="*/ 7768067 w 8938307"/>
              <a:gd name="connsiteY1692" fmla="*/ 2040786 h 2993922"/>
              <a:gd name="connsiteX1693" fmla="*/ 7773361 w 8938307"/>
              <a:gd name="connsiteY1693" fmla="*/ 2051376 h 2993922"/>
              <a:gd name="connsiteX1694" fmla="*/ 7762772 w 8938307"/>
              <a:gd name="connsiteY1694" fmla="*/ 2046080 h 2993922"/>
              <a:gd name="connsiteX1695" fmla="*/ 7768067 w 8938307"/>
              <a:gd name="connsiteY1695" fmla="*/ 2040786 h 2993922"/>
              <a:gd name="connsiteX1696" fmla="*/ 6142438 w 8938307"/>
              <a:gd name="connsiteY1696" fmla="*/ 2040786 h 2993922"/>
              <a:gd name="connsiteX1697" fmla="*/ 6142438 w 8938307"/>
              <a:gd name="connsiteY1697" fmla="*/ 2046080 h 2993922"/>
              <a:gd name="connsiteX1698" fmla="*/ 6153028 w 8938307"/>
              <a:gd name="connsiteY1698" fmla="*/ 2040786 h 2993922"/>
              <a:gd name="connsiteX1699" fmla="*/ 6153028 w 8938307"/>
              <a:gd name="connsiteY1699" fmla="*/ 2051376 h 2993922"/>
              <a:gd name="connsiteX1700" fmla="*/ 6174209 w 8938307"/>
              <a:gd name="connsiteY1700" fmla="*/ 2051376 h 2993922"/>
              <a:gd name="connsiteX1701" fmla="*/ 6195390 w 8938307"/>
              <a:gd name="connsiteY1701" fmla="*/ 2061967 h 2993922"/>
              <a:gd name="connsiteX1702" fmla="*/ 6216572 w 8938307"/>
              <a:gd name="connsiteY1702" fmla="*/ 2072557 h 2993922"/>
              <a:gd name="connsiteX1703" fmla="*/ 6216572 w 8938307"/>
              <a:gd name="connsiteY1703" fmla="*/ 2061967 h 2993922"/>
              <a:gd name="connsiteX1704" fmla="*/ 6195390 w 8938307"/>
              <a:gd name="connsiteY1704" fmla="*/ 2056671 h 2993922"/>
              <a:gd name="connsiteX1705" fmla="*/ 6174209 w 8938307"/>
              <a:gd name="connsiteY1705" fmla="*/ 2051376 h 2993922"/>
              <a:gd name="connsiteX1706" fmla="*/ 6163620 w 8938307"/>
              <a:gd name="connsiteY1706" fmla="*/ 2046080 h 2993922"/>
              <a:gd name="connsiteX1707" fmla="*/ 6163620 w 8938307"/>
              <a:gd name="connsiteY1707" fmla="*/ 2040786 h 2993922"/>
              <a:gd name="connsiteX1708" fmla="*/ 6153028 w 8938307"/>
              <a:gd name="connsiteY1708" fmla="*/ 2040786 h 2993922"/>
              <a:gd name="connsiteX1709" fmla="*/ 6142438 w 8938307"/>
              <a:gd name="connsiteY1709" fmla="*/ 2040786 h 2993922"/>
              <a:gd name="connsiteX1710" fmla="*/ 4691551 w 8938307"/>
              <a:gd name="connsiteY1710" fmla="*/ 2040786 h 2993922"/>
              <a:gd name="connsiteX1711" fmla="*/ 4691551 w 8938307"/>
              <a:gd name="connsiteY1711" fmla="*/ 2051376 h 2993922"/>
              <a:gd name="connsiteX1712" fmla="*/ 4702142 w 8938307"/>
              <a:gd name="connsiteY1712" fmla="*/ 2051376 h 2993922"/>
              <a:gd name="connsiteX1713" fmla="*/ 4702142 w 8938307"/>
              <a:gd name="connsiteY1713" fmla="*/ 2061967 h 2993922"/>
              <a:gd name="connsiteX1714" fmla="*/ 4670372 w 8938307"/>
              <a:gd name="connsiteY1714" fmla="*/ 2061967 h 2993922"/>
              <a:gd name="connsiteX1715" fmla="*/ 4691551 w 8938307"/>
              <a:gd name="connsiteY1715" fmla="*/ 2040786 h 2993922"/>
              <a:gd name="connsiteX1716" fmla="*/ 4649190 w 8938307"/>
              <a:gd name="connsiteY1716" fmla="*/ 2040786 h 2993922"/>
              <a:gd name="connsiteX1717" fmla="*/ 4659780 w 8938307"/>
              <a:gd name="connsiteY1717" fmla="*/ 2061967 h 2993922"/>
              <a:gd name="connsiteX1718" fmla="*/ 4638599 w 8938307"/>
              <a:gd name="connsiteY1718" fmla="*/ 2061967 h 2993922"/>
              <a:gd name="connsiteX1719" fmla="*/ 4649190 w 8938307"/>
              <a:gd name="connsiteY1719" fmla="*/ 2040786 h 2993922"/>
              <a:gd name="connsiteX1720" fmla="*/ 7171032 w 8938307"/>
              <a:gd name="connsiteY1720" fmla="*/ 2034167 h 2993922"/>
              <a:gd name="connsiteX1721" fmla="*/ 7169708 w 8938307"/>
              <a:gd name="connsiteY1721" fmla="*/ 2040786 h 2993922"/>
              <a:gd name="connsiteX1722" fmla="*/ 7180299 w 8938307"/>
              <a:gd name="connsiteY1722" fmla="*/ 2040786 h 2993922"/>
              <a:gd name="connsiteX1723" fmla="*/ 7180299 w 8938307"/>
              <a:gd name="connsiteY1723" fmla="*/ 2051376 h 2993922"/>
              <a:gd name="connsiteX1724" fmla="*/ 7212070 w 8938307"/>
              <a:gd name="connsiteY1724" fmla="*/ 2051376 h 2993922"/>
              <a:gd name="connsiteX1725" fmla="*/ 7212070 w 8938307"/>
              <a:gd name="connsiteY1725" fmla="*/ 2040786 h 2993922"/>
              <a:gd name="connsiteX1726" fmla="*/ 7201480 w 8938307"/>
              <a:gd name="connsiteY1726" fmla="*/ 2040786 h 2993922"/>
              <a:gd name="connsiteX1727" fmla="*/ 7190889 w 8938307"/>
              <a:gd name="connsiteY1727" fmla="*/ 2040786 h 2993922"/>
              <a:gd name="connsiteX1728" fmla="*/ 7175004 w 8938307"/>
              <a:gd name="connsiteY1728" fmla="*/ 2035490 h 2993922"/>
              <a:gd name="connsiteX1729" fmla="*/ 7171032 w 8938307"/>
              <a:gd name="connsiteY1729" fmla="*/ 2034167 h 2993922"/>
              <a:gd name="connsiteX1730" fmla="*/ 7783952 w 8938307"/>
              <a:gd name="connsiteY1730" fmla="*/ 2030194 h 2993922"/>
              <a:gd name="connsiteX1731" fmla="*/ 7789248 w 8938307"/>
              <a:gd name="connsiteY1731" fmla="*/ 2030194 h 2993922"/>
              <a:gd name="connsiteX1732" fmla="*/ 7794542 w 8938307"/>
              <a:gd name="connsiteY1732" fmla="*/ 2040786 h 2993922"/>
              <a:gd name="connsiteX1733" fmla="*/ 7783952 w 8938307"/>
              <a:gd name="connsiteY1733" fmla="*/ 2040786 h 2993922"/>
              <a:gd name="connsiteX1734" fmla="*/ 7413288 w 8938307"/>
              <a:gd name="connsiteY1734" fmla="*/ 2030194 h 2993922"/>
              <a:gd name="connsiteX1735" fmla="*/ 7423878 w 8938307"/>
              <a:gd name="connsiteY1735" fmla="*/ 2030194 h 2993922"/>
              <a:gd name="connsiteX1736" fmla="*/ 7429174 w 8938307"/>
              <a:gd name="connsiteY1736" fmla="*/ 2035490 h 2993922"/>
              <a:gd name="connsiteX1737" fmla="*/ 7434468 w 8938307"/>
              <a:gd name="connsiteY1737" fmla="*/ 2040786 h 2993922"/>
              <a:gd name="connsiteX1738" fmla="*/ 7423878 w 8938307"/>
              <a:gd name="connsiteY1738" fmla="*/ 2051376 h 2993922"/>
              <a:gd name="connsiteX1739" fmla="*/ 7423878 w 8938307"/>
              <a:gd name="connsiteY1739" fmla="*/ 2061967 h 2993922"/>
              <a:gd name="connsiteX1740" fmla="*/ 7413288 w 8938307"/>
              <a:gd name="connsiteY1740" fmla="*/ 2061967 h 2993922"/>
              <a:gd name="connsiteX1741" fmla="*/ 7402697 w 8938307"/>
              <a:gd name="connsiteY1741" fmla="*/ 2061967 h 2993922"/>
              <a:gd name="connsiteX1742" fmla="*/ 7407992 w 8938307"/>
              <a:gd name="connsiteY1742" fmla="*/ 2056671 h 2993922"/>
              <a:gd name="connsiteX1743" fmla="*/ 7407992 w 8938307"/>
              <a:gd name="connsiteY1743" fmla="*/ 2046080 h 2993922"/>
              <a:gd name="connsiteX1744" fmla="*/ 7413288 w 8938307"/>
              <a:gd name="connsiteY1744" fmla="*/ 2030194 h 2993922"/>
              <a:gd name="connsiteX1745" fmla="*/ 6587236 w 8938307"/>
              <a:gd name="connsiteY1745" fmla="*/ 2030194 h 2993922"/>
              <a:gd name="connsiteX1746" fmla="*/ 6597826 w 8938307"/>
              <a:gd name="connsiteY1746" fmla="*/ 2030194 h 2993922"/>
              <a:gd name="connsiteX1747" fmla="*/ 6597826 w 8938307"/>
              <a:gd name="connsiteY1747" fmla="*/ 2040786 h 2993922"/>
              <a:gd name="connsiteX1748" fmla="*/ 5507014 w 8938307"/>
              <a:gd name="connsiteY1748" fmla="*/ 2030194 h 2993922"/>
              <a:gd name="connsiteX1749" fmla="*/ 5517604 w 8938307"/>
              <a:gd name="connsiteY1749" fmla="*/ 2051376 h 2993922"/>
              <a:gd name="connsiteX1750" fmla="*/ 5528195 w 8938307"/>
              <a:gd name="connsiteY1750" fmla="*/ 2040786 h 2993922"/>
              <a:gd name="connsiteX1751" fmla="*/ 5522900 w 8938307"/>
              <a:gd name="connsiteY1751" fmla="*/ 2035490 h 2993922"/>
              <a:gd name="connsiteX1752" fmla="*/ 5507014 w 8938307"/>
              <a:gd name="connsiteY1752" fmla="*/ 2030194 h 2993922"/>
              <a:gd name="connsiteX1753" fmla="*/ 4034946 w 8938307"/>
              <a:gd name="connsiteY1753" fmla="*/ 2030194 h 2993922"/>
              <a:gd name="connsiteX1754" fmla="*/ 4045537 w 8938307"/>
              <a:gd name="connsiteY1754" fmla="*/ 2030194 h 2993922"/>
              <a:gd name="connsiteX1755" fmla="*/ 4045537 w 8938307"/>
              <a:gd name="connsiteY1755" fmla="*/ 2040786 h 2993922"/>
              <a:gd name="connsiteX1756" fmla="*/ 3918452 w 8938307"/>
              <a:gd name="connsiteY1756" fmla="*/ 2030194 h 2993922"/>
              <a:gd name="connsiteX1757" fmla="*/ 3929042 w 8938307"/>
              <a:gd name="connsiteY1757" fmla="*/ 2030194 h 2993922"/>
              <a:gd name="connsiteX1758" fmla="*/ 3939633 w 8938307"/>
              <a:gd name="connsiteY1758" fmla="*/ 2040786 h 2993922"/>
              <a:gd name="connsiteX1759" fmla="*/ 3929042 w 8938307"/>
              <a:gd name="connsiteY1759" fmla="*/ 2040786 h 2993922"/>
              <a:gd name="connsiteX1760" fmla="*/ 3918452 w 8938307"/>
              <a:gd name="connsiteY1760" fmla="*/ 2030194 h 2993922"/>
              <a:gd name="connsiteX1761" fmla="*/ 5403757 w 8938307"/>
              <a:gd name="connsiteY1761" fmla="*/ 2024900 h 2993922"/>
              <a:gd name="connsiteX1762" fmla="*/ 5401110 w 8938307"/>
              <a:gd name="connsiteY1762" fmla="*/ 2030194 h 2993922"/>
              <a:gd name="connsiteX1763" fmla="*/ 5411700 w 8938307"/>
              <a:gd name="connsiteY1763" fmla="*/ 2030194 h 2993922"/>
              <a:gd name="connsiteX1764" fmla="*/ 5403757 w 8938307"/>
              <a:gd name="connsiteY1764" fmla="*/ 2024900 h 2993922"/>
              <a:gd name="connsiteX1765" fmla="*/ 7741590 w 8938307"/>
              <a:gd name="connsiteY1765" fmla="*/ 2019605 h 2993922"/>
              <a:gd name="connsiteX1766" fmla="*/ 7762772 w 8938307"/>
              <a:gd name="connsiteY1766" fmla="*/ 2040786 h 2993922"/>
              <a:gd name="connsiteX1767" fmla="*/ 7752182 w 8938307"/>
              <a:gd name="connsiteY1767" fmla="*/ 2040786 h 2993922"/>
              <a:gd name="connsiteX1768" fmla="*/ 7736296 w 8938307"/>
              <a:gd name="connsiteY1768" fmla="*/ 2035490 h 2993922"/>
              <a:gd name="connsiteX1769" fmla="*/ 7720409 w 8938307"/>
              <a:gd name="connsiteY1769" fmla="*/ 2024900 h 2993922"/>
              <a:gd name="connsiteX1770" fmla="*/ 7741590 w 8938307"/>
              <a:gd name="connsiteY1770" fmla="*/ 2019605 h 2993922"/>
              <a:gd name="connsiteX1771" fmla="*/ 7243841 w 8938307"/>
              <a:gd name="connsiteY1771" fmla="*/ 2019605 h 2993922"/>
              <a:gd name="connsiteX1772" fmla="*/ 7254432 w 8938307"/>
              <a:gd name="connsiteY1772" fmla="*/ 2024900 h 2993922"/>
              <a:gd name="connsiteX1773" fmla="*/ 7249136 w 8938307"/>
              <a:gd name="connsiteY1773" fmla="*/ 2030194 h 2993922"/>
              <a:gd name="connsiteX1774" fmla="*/ 7243841 w 8938307"/>
              <a:gd name="connsiteY1774" fmla="*/ 2019605 h 2993922"/>
              <a:gd name="connsiteX1775" fmla="*/ 5734708 w 8938307"/>
              <a:gd name="connsiteY1775" fmla="*/ 2019605 h 2993922"/>
              <a:gd name="connsiteX1776" fmla="*/ 5740002 w 8938307"/>
              <a:gd name="connsiteY1776" fmla="*/ 2030194 h 2993922"/>
              <a:gd name="connsiteX1777" fmla="*/ 5729412 w 8938307"/>
              <a:gd name="connsiteY1777" fmla="*/ 2030194 h 2993922"/>
              <a:gd name="connsiteX1778" fmla="*/ 5734708 w 8938307"/>
              <a:gd name="connsiteY1778" fmla="*/ 2019605 h 2993922"/>
              <a:gd name="connsiteX1779" fmla="*/ 3950223 w 8938307"/>
              <a:gd name="connsiteY1779" fmla="*/ 2019605 h 2993922"/>
              <a:gd name="connsiteX1780" fmla="*/ 4003175 w 8938307"/>
              <a:gd name="connsiteY1780" fmla="*/ 2030194 h 2993922"/>
              <a:gd name="connsiteX1781" fmla="*/ 4013765 w 8938307"/>
              <a:gd name="connsiteY1781" fmla="*/ 2051376 h 2993922"/>
              <a:gd name="connsiteX1782" fmla="*/ 3971404 w 8938307"/>
              <a:gd name="connsiteY1782" fmla="*/ 2030194 h 2993922"/>
              <a:gd name="connsiteX1783" fmla="*/ 7341802 w 8938307"/>
              <a:gd name="connsiteY1783" fmla="*/ 2012985 h 2993922"/>
              <a:gd name="connsiteX1784" fmla="*/ 7349745 w 8938307"/>
              <a:gd name="connsiteY1784" fmla="*/ 2014309 h 2993922"/>
              <a:gd name="connsiteX1785" fmla="*/ 7360336 w 8938307"/>
              <a:gd name="connsiteY1785" fmla="*/ 2019605 h 2993922"/>
              <a:gd name="connsiteX1786" fmla="*/ 7370926 w 8938307"/>
              <a:gd name="connsiteY1786" fmla="*/ 2040786 h 2993922"/>
              <a:gd name="connsiteX1787" fmla="*/ 7355040 w 8938307"/>
              <a:gd name="connsiteY1787" fmla="*/ 2040786 h 2993922"/>
              <a:gd name="connsiteX1788" fmla="*/ 7349745 w 8938307"/>
              <a:gd name="connsiteY1788" fmla="*/ 2030194 h 2993922"/>
              <a:gd name="connsiteX1789" fmla="*/ 7339155 w 8938307"/>
              <a:gd name="connsiteY1789" fmla="*/ 2019605 h 2993922"/>
              <a:gd name="connsiteX1790" fmla="*/ 7341802 w 8938307"/>
              <a:gd name="connsiteY1790" fmla="*/ 2012985 h 2993922"/>
              <a:gd name="connsiteX1791" fmla="*/ 7762772 w 8938307"/>
              <a:gd name="connsiteY1791" fmla="*/ 2009015 h 2993922"/>
              <a:gd name="connsiteX1792" fmla="*/ 7773361 w 8938307"/>
              <a:gd name="connsiteY1792" fmla="*/ 2009015 h 2993922"/>
              <a:gd name="connsiteX1793" fmla="*/ 7762772 w 8938307"/>
              <a:gd name="connsiteY1793" fmla="*/ 2019605 h 2993922"/>
              <a:gd name="connsiteX1794" fmla="*/ 7317974 w 8938307"/>
              <a:gd name="connsiteY1794" fmla="*/ 2009015 h 2993922"/>
              <a:gd name="connsiteX1795" fmla="*/ 7328564 w 8938307"/>
              <a:gd name="connsiteY1795" fmla="*/ 2019605 h 2993922"/>
              <a:gd name="connsiteX1796" fmla="*/ 7328564 w 8938307"/>
              <a:gd name="connsiteY1796" fmla="*/ 2030194 h 2993922"/>
              <a:gd name="connsiteX1797" fmla="*/ 7317974 w 8938307"/>
              <a:gd name="connsiteY1797" fmla="*/ 2030194 h 2993922"/>
              <a:gd name="connsiteX1798" fmla="*/ 7317974 w 8938307"/>
              <a:gd name="connsiteY1798" fmla="*/ 2019605 h 2993922"/>
              <a:gd name="connsiteX1799" fmla="*/ 6650778 w 8938307"/>
              <a:gd name="connsiteY1799" fmla="*/ 2009015 h 2993922"/>
              <a:gd name="connsiteX1800" fmla="*/ 6650778 w 8938307"/>
              <a:gd name="connsiteY1800" fmla="*/ 2019605 h 2993922"/>
              <a:gd name="connsiteX1801" fmla="*/ 6671958 w 8938307"/>
              <a:gd name="connsiteY1801" fmla="*/ 2009015 h 2993922"/>
              <a:gd name="connsiteX1802" fmla="*/ 6333066 w 8938307"/>
              <a:gd name="connsiteY1802" fmla="*/ 2009015 h 2993922"/>
              <a:gd name="connsiteX1803" fmla="*/ 6311884 w 8938307"/>
              <a:gd name="connsiteY1803" fmla="*/ 2019605 h 2993922"/>
              <a:gd name="connsiteX1804" fmla="*/ 6311884 w 8938307"/>
              <a:gd name="connsiteY1804" fmla="*/ 2030194 h 2993922"/>
              <a:gd name="connsiteX1805" fmla="*/ 6343656 w 8938307"/>
              <a:gd name="connsiteY1805" fmla="*/ 2035490 h 2993922"/>
              <a:gd name="connsiteX1806" fmla="*/ 6364836 w 8938307"/>
              <a:gd name="connsiteY1806" fmla="*/ 2040786 h 2993922"/>
              <a:gd name="connsiteX1807" fmla="*/ 6386018 w 8938307"/>
              <a:gd name="connsiteY1807" fmla="*/ 2040786 h 2993922"/>
              <a:gd name="connsiteX1808" fmla="*/ 6386018 w 8938307"/>
              <a:gd name="connsiteY1808" fmla="*/ 2030194 h 2993922"/>
              <a:gd name="connsiteX1809" fmla="*/ 6386018 w 8938307"/>
              <a:gd name="connsiteY1809" fmla="*/ 2019605 h 2993922"/>
              <a:gd name="connsiteX1810" fmla="*/ 6370132 w 8938307"/>
              <a:gd name="connsiteY1810" fmla="*/ 2014309 h 2993922"/>
              <a:gd name="connsiteX1811" fmla="*/ 6354246 w 8938307"/>
              <a:gd name="connsiteY1811" fmla="*/ 2019605 h 2993922"/>
              <a:gd name="connsiteX1812" fmla="*/ 6333066 w 8938307"/>
              <a:gd name="connsiteY1812" fmla="*/ 2009015 h 2993922"/>
              <a:gd name="connsiteX1813" fmla="*/ 5263434 w 8938307"/>
              <a:gd name="connsiteY1813" fmla="*/ 2009015 h 2993922"/>
              <a:gd name="connsiteX1814" fmla="*/ 5274025 w 8938307"/>
              <a:gd name="connsiteY1814" fmla="*/ 2009015 h 2993922"/>
              <a:gd name="connsiteX1815" fmla="*/ 5263434 w 8938307"/>
              <a:gd name="connsiteY1815" fmla="*/ 2019605 h 2993922"/>
              <a:gd name="connsiteX1816" fmla="*/ 3783424 w 8938307"/>
              <a:gd name="connsiteY1816" fmla="*/ 2001072 h 2993922"/>
              <a:gd name="connsiteX1817" fmla="*/ 3791367 w 8938307"/>
              <a:gd name="connsiteY1817" fmla="*/ 2003719 h 2993922"/>
              <a:gd name="connsiteX1818" fmla="*/ 3801956 w 8938307"/>
              <a:gd name="connsiteY1818" fmla="*/ 2009015 h 2993922"/>
              <a:gd name="connsiteX1819" fmla="*/ 3780776 w 8938307"/>
              <a:gd name="connsiteY1819" fmla="*/ 2009015 h 2993922"/>
              <a:gd name="connsiteX1820" fmla="*/ 3780776 w 8938307"/>
              <a:gd name="connsiteY1820" fmla="*/ 2003719 h 2993922"/>
              <a:gd name="connsiteX1821" fmla="*/ 3783424 w 8938307"/>
              <a:gd name="connsiteY1821" fmla="*/ 2001072 h 2993922"/>
              <a:gd name="connsiteX1822" fmla="*/ 7540374 w 8938307"/>
              <a:gd name="connsiteY1822" fmla="*/ 1998424 h 2993922"/>
              <a:gd name="connsiteX1823" fmla="*/ 7550963 w 8938307"/>
              <a:gd name="connsiteY1823" fmla="*/ 1998424 h 2993922"/>
              <a:gd name="connsiteX1824" fmla="*/ 7540374 w 8938307"/>
              <a:gd name="connsiteY1824" fmla="*/ 2009015 h 2993922"/>
              <a:gd name="connsiteX1825" fmla="*/ 7540374 w 8938307"/>
              <a:gd name="connsiteY1825" fmla="*/ 1998424 h 2993922"/>
              <a:gd name="connsiteX1826" fmla="*/ 7339155 w 8938307"/>
              <a:gd name="connsiteY1826" fmla="*/ 1998424 h 2993922"/>
              <a:gd name="connsiteX1827" fmla="*/ 7349745 w 8938307"/>
              <a:gd name="connsiteY1827" fmla="*/ 1998424 h 2993922"/>
              <a:gd name="connsiteX1828" fmla="*/ 7339155 w 8938307"/>
              <a:gd name="connsiteY1828" fmla="*/ 2009015 h 2993922"/>
              <a:gd name="connsiteX1829" fmla="*/ 7047918 w 8938307"/>
              <a:gd name="connsiteY1829" fmla="*/ 1998424 h 2993922"/>
              <a:gd name="connsiteX1830" fmla="*/ 7047918 w 8938307"/>
              <a:gd name="connsiteY1830" fmla="*/ 2003719 h 2993922"/>
              <a:gd name="connsiteX1831" fmla="*/ 7074395 w 8938307"/>
              <a:gd name="connsiteY1831" fmla="*/ 2014309 h 2993922"/>
              <a:gd name="connsiteX1832" fmla="*/ 7100870 w 8938307"/>
              <a:gd name="connsiteY1832" fmla="*/ 2019605 h 2993922"/>
              <a:gd name="connsiteX1833" fmla="*/ 7116756 w 8938307"/>
              <a:gd name="connsiteY1833" fmla="*/ 2019605 h 2993922"/>
              <a:gd name="connsiteX1834" fmla="*/ 7127347 w 8938307"/>
              <a:gd name="connsiteY1834" fmla="*/ 2019605 h 2993922"/>
              <a:gd name="connsiteX1835" fmla="*/ 7127347 w 8938307"/>
              <a:gd name="connsiteY1835" fmla="*/ 2009015 h 2993922"/>
              <a:gd name="connsiteX1836" fmla="*/ 7137937 w 8938307"/>
              <a:gd name="connsiteY1836" fmla="*/ 2009015 h 2993922"/>
              <a:gd name="connsiteX1837" fmla="*/ 7095574 w 8938307"/>
              <a:gd name="connsiteY1837" fmla="*/ 1998424 h 2993922"/>
              <a:gd name="connsiteX1838" fmla="*/ 7074395 w 8938307"/>
              <a:gd name="connsiteY1838" fmla="*/ 1998424 h 2993922"/>
              <a:gd name="connsiteX1839" fmla="*/ 7053214 w 8938307"/>
              <a:gd name="connsiteY1839" fmla="*/ 1998424 h 2993922"/>
              <a:gd name="connsiteX1840" fmla="*/ 7047918 w 8938307"/>
              <a:gd name="connsiteY1840" fmla="*/ 1998424 h 2993922"/>
              <a:gd name="connsiteX1841" fmla="*/ 8493510 w 8938307"/>
              <a:gd name="connsiteY1841" fmla="*/ 1987834 h 2993922"/>
              <a:gd name="connsiteX1842" fmla="*/ 8504100 w 8938307"/>
              <a:gd name="connsiteY1842" fmla="*/ 1987834 h 2993922"/>
              <a:gd name="connsiteX1843" fmla="*/ 8514691 w 8938307"/>
              <a:gd name="connsiteY1843" fmla="*/ 1987834 h 2993922"/>
              <a:gd name="connsiteX1844" fmla="*/ 8525281 w 8938307"/>
              <a:gd name="connsiteY1844" fmla="*/ 1987834 h 2993922"/>
              <a:gd name="connsiteX1845" fmla="*/ 8541166 w 8938307"/>
              <a:gd name="connsiteY1845" fmla="*/ 1998424 h 2993922"/>
              <a:gd name="connsiteX1846" fmla="*/ 8546462 w 8938307"/>
              <a:gd name="connsiteY1846" fmla="*/ 1998424 h 2993922"/>
              <a:gd name="connsiteX1847" fmla="*/ 8631185 w 8938307"/>
              <a:gd name="connsiteY1847" fmla="*/ 2030194 h 2993922"/>
              <a:gd name="connsiteX1848" fmla="*/ 8647070 w 8938307"/>
              <a:gd name="connsiteY1848" fmla="*/ 2035490 h 2993922"/>
              <a:gd name="connsiteX1849" fmla="*/ 8662957 w 8938307"/>
              <a:gd name="connsiteY1849" fmla="*/ 2040786 h 2993922"/>
              <a:gd name="connsiteX1850" fmla="*/ 8673545 w 8938307"/>
              <a:gd name="connsiteY1850" fmla="*/ 2040786 h 2993922"/>
              <a:gd name="connsiteX1851" fmla="*/ 8694728 w 8938307"/>
              <a:gd name="connsiteY1851" fmla="*/ 2061967 h 2993922"/>
              <a:gd name="connsiteX1852" fmla="*/ 8715908 w 8938307"/>
              <a:gd name="connsiteY1852" fmla="*/ 2072557 h 2993922"/>
              <a:gd name="connsiteX1853" fmla="*/ 8684137 w 8938307"/>
              <a:gd name="connsiteY1853" fmla="*/ 2072557 h 2993922"/>
              <a:gd name="connsiteX1854" fmla="*/ 8641775 w 8938307"/>
              <a:gd name="connsiteY1854" fmla="*/ 2051376 h 2993922"/>
              <a:gd name="connsiteX1855" fmla="*/ 8610004 w 8938307"/>
              <a:gd name="connsiteY1855" fmla="*/ 2040786 h 2993922"/>
              <a:gd name="connsiteX1856" fmla="*/ 8578233 w 8938307"/>
              <a:gd name="connsiteY1856" fmla="*/ 2030194 h 2993922"/>
              <a:gd name="connsiteX1857" fmla="*/ 8567641 w 8938307"/>
              <a:gd name="connsiteY1857" fmla="*/ 2024900 h 2993922"/>
              <a:gd name="connsiteX1858" fmla="*/ 8514691 w 8938307"/>
              <a:gd name="connsiteY1858" fmla="*/ 2009015 h 2993922"/>
              <a:gd name="connsiteX1859" fmla="*/ 7423878 w 8938307"/>
              <a:gd name="connsiteY1859" fmla="*/ 1987834 h 2993922"/>
              <a:gd name="connsiteX1860" fmla="*/ 7434468 w 8938307"/>
              <a:gd name="connsiteY1860" fmla="*/ 1993128 h 2993922"/>
              <a:gd name="connsiteX1861" fmla="*/ 7423878 w 8938307"/>
              <a:gd name="connsiteY1861" fmla="*/ 1998424 h 2993922"/>
              <a:gd name="connsiteX1862" fmla="*/ 7413288 w 8938307"/>
              <a:gd name="connsiteY1862" fmla="*/ 1998424 h 2993922"/>
              <a:gd name="connsiteX1863" fmla="*/ 7423878 w 8938307"/>
              <a:gd name="connsiteY1863" fmla="*/ 1987834 h 2993922"/>
              <a:gd name="connsiteX1864" fmla="*/ 5972991 w 8938307"/>
              <a:gd name="connsiteY1864" fmla="*/ 1987834 h 2993922"/>
              <a:gd name="connsiteX1865" fmla="*/ 5972991 w 8938307"/>
              <a:gd name="connsiteY1865" fmla="*/ 2009015 h 2993922"/>
              <a:gd name="connsiteX1866" fmla="*/ 6036534 w 8938307"/>
              <a:gd name="connsiteY1866" fmla="*/ 2030194 h 2993922"/>
              <a:gd name="connsiteX1867" fmla="*/ 6057716 w 8938307"/>
              <a:gd name="connsiteY1867" fmla="*/ 2019605 h 2993922"/>
              <a:gd name="connsiteX1868" fmla="*/ 6068305 w 8938307"/>
              <a:gd name="connsiteY1868" fmla="*/ 2030194 h 2993922"/>
              <a:gd name="connsiteX1869" fmla="*/ 6089486 w 8938307"/>
              <a:gd name="connsiteY1869" fmla="*/ 2030194 h 2993922"/>
              <a:gd name="connsiteX1870" fmla="*/ 6036534 w 8938307"/>
              <a:gd name="connsiteY1870" fmla="*/ 2009015 h 2993922"/>
              <a:gd name="connsiteX1871" fmla="*/ 6025943 w 8938307"/>
              <a:gd name="connsiteY1871" fmla="*/ 2009015 h 2993922"/>
              <a:gd name="connsiteX1872" fmla="*/ 6015353 w 8938307"/>
              <a:gd name="connsiteY1872" fmla="*/ 2003719 h 2993922"/>
              <a:gd name="connsiteX1873" fmla="*/ 6025943 w 8938307"/>
              <a:gd name="connsiteY1873" fmla="*/ 1998424 h 2993922"/>
              <a:gd name="connsiteX1874" fmla="*/ 5994172 w 8938307"/>
              <a:gd name="connsiteY1874" fmla="*/ 1987834 h 2993922"/>
              <a:gd name="connsiteX1875" fmla="*/ 5379929 w 8938307"/>
              <a:gd name="connsiteY1875" fmla="*/ 1987834 h 2993922"/>
              <a:gd name="connsiteX1876" fmla="*/ 5369339 w 8938307"/>
              <a:gd name="connsiteY1876" fmla="*/ 1993128 h 2993922"/>
              <a:gd name="connsiteX1877" fmla="*/ 5379929 w 8938307"/>
              <a:gd name="connsiteY1877" fmla="*/ 1998424 h 2993922"/>
              <a:gd name="connsiteX1878" fmla="*/ 5401110 w 8938307"/>
              <a:gd name="connsiteY1878" fmla="*/ 2009015 h 2993922"/>
              <a:gd name="connsiteX1879" fmla="*/ 5411700 w 8938307"/>
              <a:gd name="connsiteY1879" fmla="*/ 2014309 h 2993922"/>
              <a:gd name="connsiteX1880" fmla="*/ 5432881 w 8938307"/>
              <a:gd name="connsiteY1880" fmla="*/ 2019605 h 2993922"/>
              <a:gd name="connsiteX1881" fmla="*/ 5454062 w 8938307"/>
              <a:gd name="connsiteY1881" fmla="*/ 2019605 h 2993922"/>
              <a:gd name="connsiteX1882" fmla="*/ 5443471 w 8938307"/>
              <a:gd name="connsiteY1882" fmla="*/ 2014309 h 2993922"/>
              <a:gd name="connsiteX1883" fmla="*/ 5422291 w 8938307"/>
              <a:gd name="connsiteY1883" fmla="*/ 2009015 h 2993922"/>
              <a:gd name="connsiteX1884" fmla="*/ 5395814 w 8938307"/>
              <a:gd name="connsiteY1884" fmla="*/ 1993128 h 2993922"/>
              <a:gd name="connsiteX1885" fmla="*/ 5379929 w 8938307"/>
              <a:gd name="connsiteY1885" fmla="*/ 1987834 h 2993922"/>
              <a:gd name="connsiteX1886" fmla="*/ 4490334 w 8938307"/>
              <a:gd name="connsiteY1886" fmla="*/ 1987834 h 2993922"/>
              <a:gd name="connsiteX1887" fmla="*/ 4490334 w 8938307"/>
              <a:gd name="connsiteY1887" fmla="*/ 1998424 h 2993922"/>
              <a:gd name="connsiteX1888" fmla="*/ 4479743 w 8938307"/>
              <a:gd name="connsiteY1888" fmla="*/ 1998424 h 2993922"/>
              <a:gd name="connsiteX1889" fmla="*/ 4479743 w 8938307"/>
              <a:gd name="connsiteY1889" fmla="*/ 1993128 h 2993922"/>
              <a:gd name="connsiteX1890" fmla="*/ 4490334 w 8938307"/>
              <a:gd name="connsiteY1890" fmla="*/ 1987834 h 2993922"/>
              <a:gd name="connsiteX1891" fmla="*/ 4426791 w 8938307"/>
              <a:gd name="connsiteY1891" fmla="*/ 1987834 h 2993922"/>
              <a:gd name="connsiteX1892" fmla="*/ 4458562 w 8938307"/>
              <a:gd name="connsiteY1892" fmla="*/ 2009015 h 2993922"/>
              <a:gd name="connsiteX1893" fmla="*/ 4426791 w 8938307"/>
              <a:gd name="connsiteY1893" fmla="*/ 2009015 h 2993922"/>
              <a:gd name="connsiteX1894" fmla="*/ 7339155 w 8938307"/>
              <a:gd name="connsiteY1894" fmla="*/ 1977242 h 2993922"/>
              <a:gd name="connsiteX1895" fmla="*/ 7349745 w 8938307"/>
              <a:gd name="connsiteY1895" fmla="*/ 1977242 h 2993922"/>
              <a:gd name="connsiteX1896" fmla="*/ 7360336 w 8938307"/>
              <a:gd name="connsiteY1896" fmla="*/ 1977242 h 2993922"/>
              <a:gd name="connsiteX1897" fmla="*/ 7360336 w 8938307"/>
              <a:gd name="connsiteY1897" fmla="*/ 1982538 h 2993922"/>
              <a:gd name="connsiteX1898" fmla="*/ 7349745 w 8938307"/>
              <a:gd name="connsiteY1898" fmla="*/ 1987834 h 2993922"/>
              <a:gd name="connsiteX1899" fmla="*/ 7339155 w 8938307"/>
              <a:gd name="connsiteY1899" fmla="*/ 1977242 h 2993922"/>
              <a:gd name="connsiteX1900" fmla="*/ 6550169 w 8938307"/>
              <a:gd name="connsiteY1900" fmla="*/ 1977242 h 2993922"/>
              <a:gd name="connsiteX1901" fmla="*/ 6566054 w 8938307"/>
              <a:gd name="connsiteY1901" fmla="*/ 1977242 h 2993922"/>
              <a:gd name="connsiteX1902" fmla="*/ 6576646 w 8938307"/>
              <a:gd name="connsiteY1902" fmla="*/ 1977242 h 2993922"/>
              <a:gd name="connsiteX1903" fmla="*/ 6576646 w 8938307"/>
              <a:gd name="connsiteY1903" fmla="*/ 1987834 h 2993922"/>
              <a:gd name="connsiteX1904" fmla="*/ 6566054 w 8938307"/>
              <a:gd name="connsiteY1904" fmla="*/ 1987834 h 2993922"/>
              <a:gd name="connsiteX1905" fmla="*/ 6550169 w 8938307"/>
              <a:gd name="connsiteY1905" fmla="*/ 1977242 h 2993922"/>
              <a:gd name="connsiteX1906" fmla="*/ 6428380 w 8938307"/>
              <a:gd name="connsiteY1906" fmla="*/ 1977242 h 2993922"/>
              <a:gd name="connsiteX1907" fmla="*/ 6438970 w 8938307"/>
              <a:gd name="connsiteY1907" fmla="*/ 1977242 h 2993922"/>
              <a:gd name="connsiteX1908" fmla="*/ 6481332 w 8938307"/>
              <a:gd name="connsiteY1908" fmla="*/ 1977242 h 2993922"/>
              <a:gd name="connsiteX1909" fmla="*/ 6523694 w 8938307"/>
              <a:gd name="connsiteY1909" fmla="*/ 1977242 h 2993922"/>
              <a:gd name="connsiteX1910" fmla="*/ 6534284 w 8938307"/>
              <a:gd name="connsiteY1910" fmla="*/ 1977242 h 2993922"/>
              <a:gd name="connsiteX1911" fmla="*/ 6544874 w 8938307"/>
              <a:gd name="connsiteY1911" fmla="*/ 1977242 h 2993922"/>
              <a:gd name="connsiteX1912" fmla="*/ 6550169 w 8938307"/>
              <a:gd name="connsiteY1912" fmla="*/ 1977242 h 2993922"/>
              <a:gd name="connsiteX1913" fmla="*/ 6534284 w 8938307"/>
              <a:gd name="connsiteY1913" fmla="*/ 1982538 h 2993922"/>
              <a:gd name="connsiteX1914" fmla="*/ 6539579 w 8938307"/>
              <a:gd name="connsiteY1914" fmla="*/ 1987834 h 2993922"/>
              <a:gd name="connsiteX1915" fmla="*/ 6544874 w 8938307"/>
              <a:gd name="connsiteY1915" fmla="*/ 1998424 h 2993922"/>
              <a:gd name="connsiteX1916" fmla="*/ 6555464 w 8938307"/>
              <a:gd name="connsiteY1916" fmla="*/ 2009015 h 2993922"/>
              <a:gd name="connsiteX1917" fmla="*/ 6560759 w 8938307"/>
              <a:gd name="connsiteY1917" fmla="*/ 2014309 h 2993922"/>
              <a:gd name="connsiteX1918" fmla="*/ 6534284 w 8938307"/>
              <a:gd name="connsiteY1918" fmla="*/ 2009015 h 2993922"/>
              <a:gd name="connsiteX1919" fmla="*/ 6491922 w 8938307"/>
              <a:gd name="connsiteY1919" fmla="*/ 1998424 h 2993922"/>
              <a:gd name="connsiteX1920" fmla="*/ 6476036 w 8938307"/>
              <a:gd name="connsiteY1920" fmla="*/ 1993128 h 2993922"/>
              <a:gd name="connsiteX1921" fmla="*/ 6470740 w 8938307"/>
              <a:gd name="connsiteY1921" fmla="*/ 1987834 h 2993922"/>
              <a:gd name="connsiteX1922" fmla="*/ 6470740 w 8938307"/>
              <a:gd name="connsiteY1922" fmla="*/ 1998424 h 2993922"/>
              <a:gd name="connsiteX1923" fmla="*/ 6470740 w 8938307"/>
              <a:gd name="connsiteY1923" fmla="*/ 2009015 h 2993922"/>
              <a:gd name="connsiteX1924" fmla="*/ 6449560 w 8938307"/>
              <a:gd name="connsiteY1924" fmla="*/ 1993128 h 2993922"/>
              <a:gd name="connsiteX1925" fmla="*/ 6428380 w 8938307"/>
              <a:gd name="connsiteY1925" fmla="*/ 1977242 h 2993922"/>
              <a:gd name="connsiteX1926" fmla="*/ 5146940 w 8938307"/>
              <a:gd name="connsiteY1926" fmla="*/ 1977242 h 2993922"/>
              <a:gd name="connsiteX1927" fmla="*/ 5168121 w 8938307"/>
              <a:gd name="connsiteY1927" fmla="*/ 1987834 h 2993922"/>
              <a:gd name="connsiteX1928" fmla="*/ 5157530 w 8938307"/>
              <a:gd name="connsiteY1928" fmla="*/ 1987834 h 2993922"/>
              <a:gd name="connsiteX1929" fmla="*/ 5146940 w 8938307"/>
              <a:gd name="connsiteY1929" fmla="*/ 1987834 h 2993922"/>
              <a:gd name="connsiteX1930" fmla="*/ 5157530 w 8938307"/>
              <a:gd name="connsiteY1930" fmla="*/ 1998424 h 2993922"/>
              <a:gd name="connsiteX1931" fmla="*/ 5178710 w 8938307"/>
              <a:gd name="connsiteY1931" fmla="*/ 1987834 h 2993922"/>
              <a:gd name="connsiteX1932" fmla="*/ 5157530 w 8938307"/>
              <a:gd name="connsiteY1932" fmla="*/ 1977242 h 2993922"/>
              <a:gd name="connsiteX1933" fmla="*/ 5009265 w 8938307"/>
              <a:gd name="connsiteY1933" fmla="*/ 1977242 h 2993922"/>
              <a:gd name="connsiteX1934" fmla="*/ 5009265 w 8938307"/>
              <a:gd name="connsiteY1934" fmla="*/ 1987834 h 2993922"/>
              <a:gd name="connsiteX1935" fmla="*/ 5019854 w 8938307"/>
              <a:gd name="connsiteY1935" fmla="*/ 1977242 h 2993922"/>
              <a:gd name="connsiteX1936" fmla="*/ 5009265 w 8938307"/>
              <a:gd name="connsiteY1936" fmla="*/ 1977242 h 2993922"/>
              <a:gd name="connsiteX1937" fmla="*/ 7104842 w 8938307"/>
              <a:gd name="connsiteY1937" fmla="*/ 1971948 h 2993922"/>
              <a:gd name="connsiteX1938" fmla="*/ 7095574 w 8938307"/>
              <a:gd name="connsiteY1938" fmla="*/ 1977242 h 2993922"/>
              <a:gd name="connsiteX1939" fmla="*/ 7106166 w 8938307"/>
              <a:gd name="connsiteY1939" fmla="*/ 1987834 h 2993922"/>
              <a:gd name="connsiteX1940" fmla="*/ 7116756 w 8938307"/>
              <a:gd name="connsiteY1940" fmla="*/ 1987834 h 2993922"/>
              <a:gd name="connsiteX1941" fmla="*/ 7111462 w 8938307"/>
              <a:gd name="connsiteY1941" fmla="*/ 1977242 h 2993922"/>
              <a:gd name="connsiteX1942" fmla="*/ 7104842 w 8938307"/>
              <a:gd name="connsiteY1942" fmla="*/ 1971948 h 2993922"/>
              <a:gd name="connsiteX1943" fmla="*/ 7635686 w 8938307"/>
              <a:gd name="connsiteY1943" fmla="*/ 1966653 h 2993922"/>
              <a:gd name="connsiteX1944" fmla="*/ 7646278 w 8938307"/>
              <a:gd name="connsiteY1944" fmla="*/ 1977242 h 2993922"/>
              <a:gd name="connsiteX1945" fmla="*/ 7667457 w 8938307"/>
              <a:gd name="connsiteY1945" fmla="*/ 1966653 h 2993922"/>
              <a:gd name="connsiteX1946" fmla="*/ 7651572 w 8938307"/>
              <a:gd name="connsiteY1946" fmla="*/ 1966653 h 2993922"/>
              <a:gd name="connsiteX1947" fmla="*/ 7635686 w 8938307"/>
              <a:gd name="connsiteY1947" fmla="*/ 1966653 h 2993922"/>
              <a:gd name="connsiteX1948" fmla="*/ 6608416 w 8938307"/>
              <a:gd name="connsiteY1948" fmla="*/ 1966653 h 2993922"/>
              <a:gd name="connsiteX1949" fmla="*/ 6619006 w 8938307"/>
              <a:gd name="connsiteY1949" fmla="*/ 1977242 h 2993922"/>
              <a:gd name="connsiteX1950" fmla="*/ 6629598 w 8938307"/>
              <a:gd name="connsiteY1950" fmla="*/ 1966653 h 2993922"/>
              <a:gd name="connsiteX1951" fmla="*/ 6619006 w 8938307"/>
              <a:gd name="connsiteY1951" fmla="*/ 1966653 h 2993922"/>
              <a:gd name="connsiteX1952" fmla="*/ 6608416 w 8938307"/>
              <a:gd name="connsiteY1952" fmla="*/ 1966653 h 2993922"/>
              <a:gd name="connsiteX1953" fmla="*/ 6174209 w 8938307"/>
              <a:gd name="connsiteY1953" fmla="*/ 1966653 h 2993922"/>
              <a:gd name="connsiteX1954" fmla="*/ 6174209 w 8938307"/>
              <a:gd name="connsiteY1954" fmla="*/ 1977242 h 2993922"/>
              <a:gd name="connsiteX1955" fmla="*/ 6184800 w 8938307"/>
              <a:gd name="connsiteY1955" fmla="*/ 1977242 h 2993922"/>
              <a:gd name="connsiteX1956" fmla="*/ 6174209 w 8938307"/>
              <a:gd name="connsiteY1956" fmla="*/ 1966653 h 2993922"/>
              <a:gd name="connsiteX1957" fmla="*/ 5941220 w 8938307"/>
              <a:gd name="connsiteY1957" fmla="*/ 1966653 h 2993922"/>
              <a:gd name="connsiteX1958" fmla="*/ 5930630 w 8938307"/>
              <a:gd name="connsiteY1958" fmla="*/ 1977242 h 2993922"/>
              <a:gd name="connsiteX1959" fmla="*/ 5930630 w 8938307"/>
              <a:gd name="connsiteY1959" fmla="*/ 1987834 h 2993922"/>
              <a:gd name="connsiteX1960" fmla="*/ 5941220 w 8938307"/>
              <a:gd name="connsiteY1960" fmla="*/ 1987834 h 2993922"/>
              <a:gd name="connsiteX1961" fmla="*/ 5962401 w 8938307"/>
              <a:gd name="connsiteY1961" fmla="*/ 1987834 h 2993922"/>
              <a:gd name="connsiteX1962" fmla="*/ 5951812 w 8938307"/>
              <a:gd name="connsiteY1962" fmla="*/ 1977242 h 2993922"/>
              <a:gd name="connsiteX1963" fmla="*/ 5941220 w 8938307"/>
              <a:gd name="connsiteY1963" fmla="*/ 1966653 h 2993922"/>
              <a:gd name="connsiteX1964" fmla="*/ 5845908 w 8938307"/>
              <a:gd name="connsiteY1964" fmla="*/ 1966653 h 2993922"/>
              <a:gd name="connsiteX1965" fmla="*/ 5830020 w 8938307"/>
              <a:gd name="connsiteY1965" fmla="*/ 1977242 h 2993922"/>
              <a:gd name="connsiteX1966" fmla="*/ 5845908 w 8938307"/>
              <a:gd name="connsiteY1966" fmla="*/ 1998424 h 2993922"/>
              <a:gd name="connsiteX1967" fmla="*/ 5877678 w 8938307"/>
              <a:gd name="connsiteY1967" fmla="*/ 1998424 h 2993922"/>
              <a:gd name="connsiteX1968" fmla="*/ 5882972 w 8938307"/>
              <a:gd name="connsiteY1968" fmla="*/ 1977242 h 2993922"/>
              <a:gd name="connsiteX1969" fmla="*/ 5867087 w 8938307"/>
              <a:gd name="connsiteY1969" fmla="*/ 1977242 h 2993922"/>
              <a:gd name="connsiteX1970" fmla="*/ 5856497 w 8938307"/>
              <a:gd name="connsiteY1970" fmla="*/ 1966653 h 2993922"/>
              <a:gd name="connsiteX1971" fmla="*/ 5845908 w 8938307"/>
              <a:gd name="connsiteY1971" fmla="*/ 1966653 h 2993922"/>
              <a:gd name="connsiteX1972" fmla="*/ 5687051 w 8938307"/>
              <a:gd name="connsiteY1972" fmla="*/ 1966653 h 2993922"/>
              <a:gd name="connsiteX1973" fmla="*/ 5676460 w 8938307"/>
              <a:gd name="connsiteY1973" fmla="*/ 1977242 h 2993922"/>
              <a:gd name="connsiteX1974" fmla="*/ 5681756 w 8938307"/>
              <a:gd name="connsiteY1974" fmla="*/ 1987834 h 2993922"/>
              <a:gd name="connsiteX1975" fmla="*/ 5687051 w 8938307"/>
              <a:gd name="connsiteY1975" fmla="*/ 1977242 h 2993922"/>
              <a:gd name="connsiteX1976" fmla="*/ 5687051 w 8938307"/>
              <a:gd name="connsiteY1976" fmla="*/ 1966653 h 2993922"/>
              <a:gd name="connsiteX1977" fmla="*/ 8424672 w 8938307"/>
              <a:gd name="connsiteY1977" fmla="*/ 1963344 h 2993922"/>
              <a:gd name="connsiteX1978" fmla="*/ 8440558 w 8938307"/>
              <a:gd name="connsiteY1978" fmla="*/ 1977242 h 2993922"/>
              <a:gd name="connsiteX1979" fmla="*/ 8451148 w 8938307"/>
              <a:gd name="connsiteY1979" fmla="*/ 1987834 h 2993922"/>
              <a:gd name="connsiteX1980" fmla="*/ 8429968 w 8938307"/>
              <a:gd name="connsiteY1980" fmla="*/ 1977242 h 2993922"/>
              <a:gd name="connsiteX1981" fmla="*/ 8419377 w 8938307"/>
              <a:gd name="connsiteY1981" fmla="*/ 1966653 h 2993922"/>
              <a:gd name="connsiteX1982" fmla="*/ 8424672 w 8938307"/>
              <a:gd name="connsiteY1982" fmla="*/ 1963344 h 2993922"/>
              <a:gd name="connsiteX1983" fmla="*/ 7540374 w 8938307"/>
              <a:gd name="connsiteY1983" fmla="*/ 1956063 h 2993922"/>
              <a:gd name="connsiteX1984" fmla="*/ 7529782 w 8938307"/>
              <a:gd name="connsiteY1984" fmla="*/ 1966653 h 2993922"/>
              <a:gd name="connsiteX1985" fmla="*/ 7540374 w 8938307"/>
              <a:gd name="connsiteY1985" fmla="*/ 1966653 h 2993922"/>
              <a:gd name="connsiteX1986" fmla="*/ 7434468 w 8938307"/>
              <a:gd name="connsiteY1986" fmla="*/ 1956063 h 2993922"/>
              <a:gd name="connsiteX1987" fmla="*/ 7445059 w 8938307"/>
              <a:gd name="connsiteY1987" fmla="*/ 1966653 h 2993922"/>
              <a:gd name="connsiteX1988" fmla="*/ 7455649 w 8938307"/>
              <a:gd name="connsiteY1988" fmla="*/ 1977242 h 2993922"/>
              <a:gd name="connsiteX1989" fmla="*/ 7466240 w 8938307"/>
              <a:gd name="connsiteY1989" fmla="*/ 1982538 h 2993922"/>
              <a:gd name="connsiteX1990" fmla="*/ 7455649 w 8938307"/>
              <a:gd name="connsiteY1990" fmla="*/ 1987834 h 2993922"/>
              <a:gd name="connsiteX1991" fmla="*/ 7445059 w 8938307"/>
              <a:gd name="connsiteY1991" fmla="*/ 1987834 h 2993922"/>
              <a:gd name="connsiteX1992" fmla="*/ 7434468 w 8938307"/>
              <a:gd name="connsiteY1992" fmla="*/ 1977242 h 2993922"/>
              <a:gd name="connsiteX1993" fmla="*/ 7233251 w 8938307"/>
              <a:gd name="connsiteY1993" fmla="*/ 1956063 h 2993922"/>
              <a:gd name="connsiteX1994" fmla="*/ 7233251 w 8938307"/>
              <a:gd name="connsiteY1994" fmla="*/ 1966653 h 2993922"/>
              <a:gd name="connsiteX1995" fmla="*/ 7243841 w 8938307"/>
              <a:gd name="connsiteY1995" fmla="*/ 1971948 h 2993922"/>
              <a:gd name="connsiteX1996" fmla="*/ 7254432 w 8938307"/>
              <a:gd name="connsiteY1996" fmla="*/ 1966653 h 2993922"/>
              <a:gd name="connsiteX1997" fmla="*/ 7254432 w 8938307"/>
              <a:gd name="connsiteY1997" fmla="*/ 1956063 h 2993922"/>
              <a:gd name="connsiteX1998" fmla="*/ 7243841 w 8938307"/>
              <a:gd name="connsiteY1998" fmla="*/ 1956063 h 2993922"/>
              <a:gd name="connsiteX1999" fmla="*/ 5623508 w 8938307"/>
              <a:gd name="connsiteY1999" fmla="*/ 1956063 h 2993922"/>
              <a:gd name="connsiteX2000" fmla="*/ 5634099 w 8938307"/>
              <a:gd name="connsiteY2000" fmla="*/ 1966653 h 2993922"/>
              <a:gd name="connsiteX2001" fmla="*/ 5649984 w 8938307"/>
              <a:gd name="connsiteY2001" fmla="*/ 1977242 h 2993922"/>
              <a:gd name="connsiteX2002" fmla="*/ 5655279 w 8938307"/>
              <a:gd name="connsiteY2002" fmla="*/ 1966653 h 2993922"/>
              <a:gd name="connsiteX2003" fmla="*/ 5623508 w 8938307"/>
              <a:gd name="connsiteY2003" fmla="*/ 1956063 h 2993922"/>
              <a:gd name="connsiteX2004" fmla="*/ 5570556 w 8938307"/>
              <a:gd name="connsiteY2004" fmla="*/ 1956063 h 2993922"/>
              <a:gd name="connsiteX2005" fmla="*/ 5559966 w 8938307"/>
              <a:gd name="connsiteY2005" fmla="*/ 1966653 h 2993922"/>
              <a:gd name="connsiteX2006" fmla="*/ 5570556 w 8938307"/>
              <a:gd name="connsiteY2006" fmla="*/ 1961357 h 2993922"/>
              <a:gd name="connsiteX2007" fmla="*/ 5570556 w 8938307"/>
              <a:gd name="connsiteY2007" fmla="*/ 1956063 h 2993922"/>
              <a:gd name="connsiteX2008" fmla="*/ 5115169 w 8938307"/>
              <a:gd name="connsiteY2008" fmla="*/ 1956063 h 2993922"/>
              <a:gd name="connsiteX2009" fmla="*/ 5104578 w 8938307"/>
              <a:gd name="connsiteY2009" fmla="*/ 1966653 h 2993922"/>
              <a:gd name="connsiteX2010" fmla="*/ 5104578 w 8938307"/>
              <a:gd name="connsiteY2010" fmla="*/ 1977242 h 2993922"/>
              <a:gd name="connsiteX2011" fmla="*/ 5115169 w 8938307"/>
              <a:gd name="connsiteY2011" fmla="*/ 1977242 h 2993922"/>
              <a:gd name="connsiteX2012" fmla="*/ 5125758 w 8938307"/>
              <a:gd name="connsiteY2012" fmla="*/ 1966653 h 2993922"/>
              <a:gd name="connsiteX2013" fmla="*/ 5125758 w 8938307"/>
              <a:gd name="connsiteY2013" fmla="*/ 1961357 h 2993922"/>
              <a:gd name="connsiteX2014" fmla="*/ 5115169 w 8938307"/>
              <a:gd name="connsiteY2014" fmla="*/ 1956063 h 2993922"/>
              <a:gd name="connsiteX2015" fmla="*/ 4522106 w 8938307"/>
              <a:gd name="connsiteY2015" fmla="*/ 1956063 h 2993922"/>
              <a:gd name="connsiteX2016" fmla="*/ 4522106 w 8938307"/>
              <a:gd name="connsiteY2016" fmla="*/ 1966653 h 2993922"/>
              <a:gd name="connsiteX2017" fmla="*/ 4532695 w 8938307"/>
              <a:gd name="connsiteY2017" fmla="*/ 1966653 h 2993922"/>
              <a:gd name="connsiteX2018" fmla="*/ 4522106 w 8938307"/>
              <a:gd name="connsiteY2018" fmla="*/ 1956063 h 2993922"/>
              <a:gd name="connsiteX2019" fmla="*/ 4160708 w 8938307"/>
              <a:gd name="connsiteY2019" fmla="*/ 1949444 h 2993922"/>
              <a:gd name="connsiteX2020" fmla="*/ 4156736 w 8938307"/>
              <a:gd name="connsiteY2020" fmla="*/ 1950767 h 2993922"/>
              <a:gd name="connsiteX2021" fmla="*/ 4162031 w 8938307"/>
              <a:gd name="connsiteY2021" fmla="*/ 1961357 h 2993922"/>
              <a:gd name="connsiteX2022" fmla="*/ 4172621 w 8938307"/>
              <a:gd name="connsiteY2022" fmla="*/ 1966653 h 2993922"/>
              <a:gd name="connsiteX2023" fmla="*/ 4162031 w 8938307"/>
              <a:gd name="connsiteY2023" fmla="*/ 1956063 h 2993922"/>
              <a:gd name="connsiteX2024" fmla="*/ 4160708 w 8938307"/>
              <a:gd name="connsiteY2024" fmla="*/ 1949444 h 2993922"/>
              <a:gd name="connsiteX2025" fmla="*/ 7699230 w 8938307"/>
              <a:gd name="connsiteY2025" fmla="*/ 1945472 h 2993922"/>
              <a:gd name="connsiteX2026" fmla="*/ 7699230 w 8938307"/>
              <a:gd name="connsiteY2026" fmla="*/ 1966653 h 2993922"/>
              <a:gd name="connsiteX2027" fmla="*/ 7720409 w 8938307"/>
              <a:gd name="connsiteY2027" fmla="*/ 1966653 h 2993922"/>
              <a:gd name="connsiteX2028" fmla="*/ 7731000 w 8938307"/>
              <a:gd name="connsiteY2028" fmla="*/ 1966653 h 2993922"/>
              <a:gd name="connsiteX2029" fmla="*/ 7709820 w 8938307"/>
              <a:gd name="connsiteY2029" fmla="*/ 1956063 h 2993922"/>
              <a:gd name="connsiteX2030" fmla="*/ 7699230 w 8938307"/>
              <a:gd name="connsiteY2030" fmla="*/ 1945472 h 2993922"/>
              <a:gd name="connsiteX2031" fmla="*/ 7646278 w 8938307"/>
              <a:gd name="connsiteY2031" fmla="*/ 1945472 h 2993922"/>
              <a:gd name="connsiteX2032" fmla="*/ 7656867 w 8938307"/>
              <a:gd name="connsiteY2032" fmla="*/ 1956063 h 2993922"/>
              <a:gd name="connsiteX2033" fmla="*/ 7656867 w 8938307"/>
              <a:gd name="connsiteY2033" fmla="*/ 1945472 h 2993922"/>
              <a:gd name="connsiteX2034" fmla="*/ 7646278 w 8938307"/>
              <a:gd name="connsiteY2034" fmla="*/ 1945472 h 2993922"/>
              <a:gd name="connsiteX2035" fmla="*/ 7593326 w 8938307"/>
              <a:gd name="connsiteY2035" fmla="*/ 1945472 h 2993922"/>
              <a:gd name="connsiteX2036" fmla="*/ 7582734 w 8938307"/>
              <a:gd name="connsiteY2036" fmla="*/ 1977242 h 2993922"/>
              <a:gd name="connsiteX2037" fmla="*/ 7593326 w 8938307"/>
              <a:gd name="connsiteY2037" fmla="*/ 1966653 h 2993922"/>
              <a:gd name="connsiteX2038" fmla="*/ 7370926 w 8938307"/>
              <a:gd name="connsiteY2038" fmla="*/ 1945472 h 2993922"/>
              <a:gd name="connsiteX2039" fmla="*/ 7370926 w 8938307"/>
              <a:gd name="connsiteY2039" fmla="*/ 1956063 h 2993922"/>
              <a:gd name="connsiteX2040" fmla="*/ 7381516 w 8938307"/>
              <a:gd name="connsiteY2040" fmla="*/ 1956063 h 2993922"/>
              <a:gd name="connsiteX2041" fmla="*/ 7376222 w 8938307"/>
              <a:gd name="connsiteY2041" fmla="*/ 1945472 h 2993922"/>
              <a:gd name="connsiteX2042" fmla="*/ 7370926 w 8938307"/>
              <a:gd name="connsiteY2042" fmla="*/ 1945472 h 2993922"/>
              <a:gd name="connsiteX2043" fmla="*/ 3685463 w 8938307"/>
              <a:gd name="connsiteY2043" fmla="*/ 1945472 h 2993922"/>
              <a:gd name="connsiteX2044" fmla="*/ 3706644 w 8938307"/>
              <a:gd name="connsiteY2044" fmla="*/ 1945472 h 2993922"/>
              <a:gd name="connsiteX2045" fmla="*/ 3706644 w 8938307"/>
              <a:gd name="connsiteY2045" fmla="*/ 1956063 h 2993922"/>
              <a:gd name="connsiteX2046" fmla="*/ 3685463 w 8938307"/>
              <a:gd name="connsiteY2046" fmla="*/ 1945472 h 2993922"/>
              <a:gd name="connsiteX2047" fmla="*/ 7519192 w 8938307"/>
              <a:gd name="connsiteY2047" fmla="*/ 1934882 h 2993922"/>
              <a:gd name="connsiteX2048" fmla="*/ 7519192 w 8938307"/>
              <a:gd name="connsiteY2048" fmla="*/ 1945472 h 2993922"/>
              <a:gd name="connsiteX2049" fmla="*/ 7519192 w 8938307"/>
              <a:gd name="connsiteY2049" fmla="*/ 1956063 h 2993922"/>
              <a:gd name="connsiteX2050" fmla="*/ 7529782 w 8938307"/>
              <a:gd name="connsiteY2050" fmla="*/ 1945472 h 2993922"/>
              <a:gd name="connsiteX2051" fmla="*/ 7519192 w 8938307"/>
              <a:gd name="connsiteY2051" fmla="*/ 1934882 h 2993922"/>
              <a:gd name="connsiteX2052" fmla="*/ 7434468 w 8938307"/>
              <a:gd name="connsiteY2052" fmla="*/ 1934882 h 2993922"/>
              <a:gd name="connsiteX2053" fmla="*/ 7445059 w 8938307"/>
              <a:gd name="connsiteY2053" fmla="*/ 1934882 h 2993922"/>
              <a:gd name="connsiteX2054" fmla="*/ 7445059 w 8938307"/>
              <a:gd name="connsiteY2054" fmla="*/ 1945472 h 2993922"/>
              <a:gd name="connsiteX2055" fmla="*/ 7434468 w 8938307"/>
              <a:gd name="connsiteY2055" fmla="*/ 1934882 h 2993922"/>
              <a:gd name="connsiteX2056" fmla="*/ 7296793 w 8938307"/>
              <a:gd name="connsiteY2056" fmla="*/ 1934882 h 2993922"/>
              <a:gd name="connsiteX2057" fmla="*/ 7317974 w 8938307"/>
              <a:gd name="connsiteY2057" fmla="*/ 1945472 h 2993922"/>
              <a:gd name="connsiteX2058" fmla="*/ 7317974 w 8938307"/>
              <a:gd name="connsiteY2058" fmla="*/ 1934882 h 2993922"/>
              <a:gd name="connsiteX2059" fmla="*/ 7169708 w 8938307"/>
              <a:gd name="connsiteY2059" fmla="*/ 1934882 h 2993922"/>
              <a:gd name="connsiteX2060" fmla="*/ 7175004 w 8938307"/>
              <a:gd name="connsiteY2060" fmla="*/ 1950767 h 2993922"/>
              <a:gd name="connsiteX2061" fmla="*/ 7190889 w 8938307"/>
              <a:gd name="connsiteY2061" fmla="*/ 1956063 h 2993922"/>
              <a:gd name="connsiteX2062" fmla="*/ 7180299 w 8938307"/>
              <a:gd name="connsiteY2062" fmla="*/ 1934882 h 2993922"/>
              <a:gd name="connsiteX2063" fmla="*/ 7137937 w 8938307"/>
              <a:gd name="connsiteY2063" fmla="*/ 1934882 h 2993922"/>
              <a:gd name="connsiteX2064" fmla="*/ 7148526 w 8938307"/>
              <a:gd name="connsiteY2064" fmla="*/ 1945472 h 2993922"/>
              <a:gd name="connsiteX2065" fmla="*/ 7159118 w 8938307"/>
              <a:gd name="connsiteY2065" fmla="*/ 1934882 h 2993922"/>
              <a:gd name="connsiteX2066" fmla="*/ 5856497 w 8938307"/>
              <a:gd name="connsiteY2066" fmla="*/ 1934882 h 2993922"/>
              <a:gd name="connsiteX2067" fmla="*/ 5867087 w 8938307"/>
              <a:gd name="connsiteY2067" fmla="*/ 1945472 h 2993922"/>
              <a:gd name="connsiteX2068" fmla="*/ 5867087 w 8938307"/>
              <a:gd name="connsiteY2068" fmla="*/ 1934882 h 2993922"/>
              <a:gd name="connsiteX2069" fmla="*/ 5856497 w 8938307"/>
              <a:gd name="connsiteY2069" fmla="*/ 1934882 h 2993922"/>
              <a:gd name="connsiteX2070" fmla="*/ 5528195 w 8938307"/>
              <a:gd name="connsiteY2070" fmla="*/ 1934882 h 2993922"/>
              <a:gd name="connsiteX2071" fmla="*/ 5528195 w 8938307"/>
              <a:gd name="connsiteY2071" fmla="*/ 1945472 h 2993922"/>
              <a:gd name="connsiteX2072" fmla="*/ 5538785 w 8938307"/>
              <a:gd name="connsiteY2072" fmla="*/ 1945472 h 2993922"/>
              <a:gd name="connsiteX2073" fmla="*/ 5538785 w 8938307"/>
              <a:gd name="connsiteY2073" fmla="*/ 1934882 h 2993922"/>
              <a:gd name="connsiteX2074" fmla="*/ 5528195 w 8938307"/>
              <a:gd name="connsiteY2074" fmla="*/ 1934882 h 2993922"/>
              <a:gd name="connsiteX2075" fmla="*/ 5125758 w 8938307"/>
              <a:gd name="connsiteY2075" fmla="*/ 1934882 h 2993922"/>
              <a:gd name="connsiteX2076" fmla="*/ 5136350 w 8938307"/>
              <a:gd name="connsiteY2076" fmla="*/ 1945472 h 2993922"/>
              <a:gd name="connsiteX2077" fmla="*/ 5146940 w 8938307"/>
              <a:gd name="connsiteY2077" fmla="*/ 1945472 h 2993922"/>
              <a:gd name="connsiteX2078" fmla="*/ 5146940 w 8938307"/>
              <a:gd name="connsiteY2078" fmla="*/ 1934882 h 2993922"/>
              <a:gd name="connsiteX2079" fmla="*/ 5136350 w 8938307"/>
              <a:gd name="connsiteY2079" fmla="*/ 1934882 h 2993922"/>
              <a:gd name="connsiteX2080" fmla="*/ 5125758 w 8938307"/>
              <a:gd name="connsiteY2080" fmla="*/ 1934882 h 2993922"/>
              <a:gd name="connsiteX2081" fmla="*/ 4098489 w 8938307"/>
              <a:gd name="connsiteY2081" fmla="*/ 1934882 h 2993922"/>
              <a:gd name="connsiteX2082" fmla="*/ 4087898 w 8938307"/>
              <a:gd name="connsiteY2082" fmla="*/ 1945472 h 2993922"/>
              <a:gd name="connsiteX2083" fmla="*/ 4098489 w 8938307"/>
              <a:gd name="connsiteY2083" fmla="*/ 1945472 h 2993922"/>
              <a:gd name="connsiteX2084" fmla="*/ 7257080 w 8938307"/>
              <a:gd name="connsiteY2084" fmla="*/ 1929586 h 2993922"/>
              <a:gd name="connsiteX2085" fmla="*/ 7254432 w 8938307"/>
              <a:gd name="connsiteY2085" fmla="*/ 1934882 h 2993922"/>
              <a:gd name="connsiteX2086" fmla="*/ 7265022 w 8938307"/>
              <a:gd name="connsiteY2086" fmla="*/ 1934882 h 2993922"/>
              <a:gd name="connsiteX2087" fmla="*/ 7257080 w 8938307"/>
              <a:gd name="connsiteY2087" fmla="*/ 1929586 h 2993922"/>
              <a:gd name="connsiteX2088" fmla="*/ 6194067 w 8938307"/>
              <a:gd name="connsiteY2088" fmla="*/ 1929586 h 2993922"/>
              <a:gd name="connsiteX2089" fmla="*/ 6184800 w 8938307"/>
              <a:gd name="connsiteY2089" fmla="*/ 1934882 h 2993922"/>
              <a:gd name="connsiteX2090" fmla="*/ 6200686 w 8938307"/>
              <a:gd name="connsiteY2090" fmla="*/ 1950767 h 2993922"/>
              <a:gd name="connsiteX2091" fmla="*/ 6248342 w 8938307"/>
              <a:gd name="connsiteY2091" fmla="*/ 1956063 h 2993922"/>
              <a:gd name="connsiteX2092" fmla="*/ 6237752 w 8938307"/>
              <a:gd name="connsiteY2092" fmla="*/ 1945472 h 2993922"/>
              <a:gd name="connsiteX2093" fmla="*/ 6216572 w 8938307"/>
              <a:gd name="connsiteY2093" fmla="*/ 1934882 h 2993922"/>
              <a:gd name="connsiteX2094" fmla="*/ 6200686 w 8938307"/>
              <a:gd name="connsiteY2094" fmla="*/ 1934882 h 2993922"/>
              <a:gd name="connsiteX2095" fmla="*/ 6194067 w 8938307"/>
              <a:gd name="connsiteY2095" fmla="*/ 1929586 h 2993922"/>
              <a:gd name="connsiteX2096" fmla="*/ 7212070 w 8938307"/>
              <a:gd name="connsiteY2096" fmla="*/ 1924290 h 2993922"/>
              <a:gd name="connsiteX2097" fmla="*/ 7201480 w 8938307"/>
              <a:gd name="connsiteY2097" fmla="*/ 1934882 h 2993922"/>
              <a:gd name="connsiteX2098" fmla="*/ 7196184 w 8938307"/>
              <a:gd name="connsiteY2098" fmla="*/ 1945472 h 2993922"/>
              <a:gd name="connsiteX2099" fmla="*/ 7190889 w 8938307"/>
              <a:gd name="connsiteY2099" fmla="*/ 1950767 h 2993922"/>
              <a:gd name="connsiteX2100" fmla="*/ 7206774 w 8938307"/>
              <a:gd name="connsiteY2100" fmla="*/ 1950767 h 2993922"/>
              <a:gd name="connsiteX2101" fmla="*/ 7222660 w 8938307"/>
              <a:gd name="connsiteY2101" fmla="*/ 1945472 h 2993922"/>
              <a:gd name="connsiteX2102" fmla="*/ 7222660 w 8938307"/>
              <a:gd name="connsiteY2102" fmla="*/ 1934882 h 2993922"/>
              <a:gd name="connsiteX2103" fmla="*/ 7233251 w 8938307"/>
              <a:gd name="connsiteY2103" fmla="*/ 1929586 h 2993922"/>
              <a:gd name="connsiteX2104" fmla="*/ 7222660 w 8938307"/>
              <a:gd name="connsiteY2104" fmla="*/ 1924290 h 2993922"/>
              <a:gd name="connsiteX2105" fmla="*/ 5994172 w 8938307"/>
              <a:gd name="connsiteY2105" fmla="*/ 1924290 h 2993922"/>
              <a:gd name="connsiteX2106" fmla="*/ 6004764 w 8938307"/>
              <a:gd name="connsiteY2106" fmla="*/ 1934882 h 2993922"/>
              <a:gd name="connsiteX2107" fmla="*/ 6015353 w 8938307"/>
              <a:gd name="connsiteY2107" fmla="*/ 1934882 h 2993922"/>
              <a:gd name="connsiteX2108" fmla="*/ 5994172 w 8938307"/>
              <a:gd name="connsiteY2108" fmla="*/ 1924290 h 2993922"/>
              <a:gd name="connsiteX2109" fmla="*/ 5814135 w 8938307"/>
              <a:gd name="connsiteY2109" fmla="*/ 1924290 h 2993922"/>
              <a:gd name="connsiteX2110" fmla="*/ 5803545 w 8938307"/>
              <a:gd name="connsiteY2110" fmla="*/ 1934882 h 2993922"/>
              <a:gd name="connsiteX2111" fmla="*/ 5803545 w 8938307"/>
              <a:gd name="connsiteY2111" fmla="*/ 1945472 h 2993922"/>
              <a:gd name="connsiteX2112" fmla="*/ 5814135 w 8938307"/>
              <a:gd name="connsiteY2112" fmla="*/ 1945472 h 2993922"/>
              <a:gd name="connsiteX2113" fmla="*/ 5824726 w 8938307"/>
              <a:gd name="connsiteY2113" fmla="*/ 1934882 h 2993922"/>
              <a:gd name="connsiteX2114" fmla="*/ 5830020 w 8938307"/>
              <a:gd name="connsiteY2114" fmla="*/ 1929586 h 2993922"/>
              <a:gd name="connsiteX2115" fmla="*/ 5814135 w 8938307"/>
              <a:gd name="connsiteY2115" fmla="*/ 1924290 h 2993922"/>
              <a:gd name="connsiteX2116" fmla="*/ 5729412 w 8938307"/>
              <a:gd name="connsiteY2116" fmla="*/ 1924290 h 2993922"/>
              <a:gd name="connsiteX2117" fmla="*/ 5718822 w 8938307"/>
              <a:gd name="connsiteY2117" fmla="*/ 1934882 h 2993922"/>
              <a:gd name="connsiteX2118" fmla="*/ 5750593 w 8938307"/>
              <a:gd name="connsiteY2118" fmla="*/ 1945472 h 2993922"/>
              <a:gd name="connsiteX2119" fmla="*/ 5750593 w 8938307"/>
              <a:gd name="connsiteY2119" fmla="*/ 1934882 h 2993922"/>
              <a:gd name="connsiteX2120" fmla="*/ 5734708 w 8938307"/>
              <a:gd name="connsiteY2120" fmla="*/ 1934882 h 2993922"/>
              <a:gd name="connsiteX2121" fmla="*/ 5729412 w 8938307"/>
              <a:gd name="connsiteY2121" fmla="*/ 1924290 h 2993922"/>
              <a:gd name="connsiteX2122" fmla="*/ 5507014 w 8938307"/>
              <a:gd name="connsiteY2122" fmla="*/ 1924290 h 2993922"/>
              <a:gd name="connsiteX2123" fmla="*/ 5507014 w 8938307"/>
              <a:gd name="connsiteY2123" fmla="*/ 1934882 h 2993922"/>
              <a:gd name="connsiteX2124" fmla="*/ 5517604 w 8938307"/>
              <a:gd name="connsiteY2124" fmla="*/ 1934882 h 2993922"/>
              <a:gd name="connsiteX2125" fmla="*/ 5517604 w 8938307"/>
              <a:gd name="connsiteY2125" fmla="*/ 1924290 h 2993922"/>
              <a:gd name="connsiteX2126" fmla="*/ 5507014 w 8938307"/>
              <a:gd name="connsiteY2126" fmla="*/ 1924290 h 2993922"/>
              <a:gd name="connsiteX2127" fmla="*/ 5395814 w 8938307"/>
              <a:gd name="connsiteY2127" fmla="*/ 1924290 h 2993922"/>
              <a:gd name="connsiteX2128" fmla="*/ 5401110 w 8938307"/>
              <a:gd name="connsiteY2128" fmla="*/ 1934882 h 2993922"/>
              <a:gd name="connsiteX2129" fmla="*/ 5416996 w 8938307"/>
              <a:gd name="connsiteY2129" fmla="*/ 1945472 h 2993922"/>
              <a:gd name="connsiteX2130" fmla="*/ 5422291 w 8938307"/>
              <a:gd name="connsiteY2130" fmla="*/ 1934882 h 2993922"/>
              <a:gd name="connsiteX2131" fmla="*/ 5411700 w 8938307"/>
              <a:gd name="connsiteY2131" fmla="*/ 1934882 h 2993922"/>
              <a:gd name="connsiteX2132" fmla="*/ 5406404 w 8938307"/>
              <a:gd name="connsiteY2132" fmla="*/ 1934882 h 2993922"/>
              <a:gd name="connsiteX2133" fmla="*/ 5401110 w 8938307"/>
              <a:gd name="connsiteY2133" fmla="*/ 1924290 h 2993922"/>
              <a:gd name="connsiteX2134" fmla="*/ 5395814 w 8938307"/>
              <a:gd name="connsiteY2134" fmla="*/ 1924290 h 2993922"/>
              <a:gd name="connsiteX2135" fmla="*/ 4236164 w 8938307"/>
              <a:gd name="connsiteY2135" fmla="*/ 1924290 h 2993922"/>
              <a:gd name="connsiteX2136" fmla="*/ 4246754 w 8938307"/>
              <a:gd name="connsiteY2136" fmla="*/ 1924290 h 2993922"/>
              <a:gd name="connsiteX2137" fmla="*/ 4236164 w 8938307"/>
              <a:gd name="connsiteY2137" fmla="*/ 1934882 h 2993922"/>
              <a:gd name="connsiteX2138" fmla="*/ 7234573 w 8938307"/>
              <a:gd name="connsiteY2138" fmla="*/ 1916348 h 2993922"/>
              <a:gd name="connsiteX2139" fmla="*/ 7227956 w 8938307"/>
              <a:gd name="connsiteY2139" fmla="*/ 1918996 h 2993922"/>
              <a:gd name="connsiteX2140" fmla="*/ 7238546 w 8938307"/>
              <a:gd name="connsiteY2140" fmla="*/ 1924290 h 2993922"/>
              <a:gd name="connsiteX2141" fmla="*/ 7243841 w 8938307"/>
              <a:gd name="connsiteY2141" fmla="*/ 1918996 h 2993922"/>
              <a:gd name="connsiteX2142" fmla="*/ 7234573 w 8938307"/>
              <a:gd name="connsiteY2142" fmla="*/ 1916348 h 2993922"/>
              <a:gd name="connsiteX2143" fmla="*/ 7974579 w 8938307"/>
              <a:gd name="connsiteY2143" fmla="*/ 1913701 h 2993922"/>
              <a:gd name="connsiteX2144" fmla="*/ 7985171 w 8938307"/>
              <a:gd name="connsiteY2144" fmla="*/ 1924290 h 2993922"/>
              <a:gd name="connsiteX2145" fmla="*/ 7974579 w 8938307"/>
              <a:gd name="connsiteY2145" fmla="*/ 1924290 h 2993922"/>
              <a:gd name="connsiteX2146" fmla="*/ 7974579 w 8938307"/>
              <a:gd name="connsiteY2146" fmla="*/ 1913701 h 2993922"/>
              <a:gd name="connsiteX2147" fmla="*/ 5972991 w 8938307"/>
              <a:gd name="connsiteY2147" fmla="*/ 1913701 h 2993922"/>
              <a:gd name="connsiteX2148" fmla="*/ 5983582 w 8938307"/>
              <a:gd name="connsiteY2148" fmla="*/ 1924290 h 2993922"/>
              <a:gd name="connsiteX2149" fmla="*/ 5983582 w 8938307"/>
              <a:gd name="connsiteY2149" fmla="*/ 1913701 h 2993922"/>
              <a:gd name="connsiteX2150" fmla="*/ 5443471 w 8938307"/>
              <a:gd name="connsiteY2150" fmla="*/ 1913701 h 2993922"/>
              <a:gd name="connsiteX2151" fmla="*/ 5448766 w 8938307"/>
              <a:gd name="connsiteY2151" fmla="*/ 1924290 h 2993922"/>
              <a:gd name="connsiteX2152" fmla="*/ 5454062 w 8938307"/>
              <a:gd name="connsiteY2152" fmla="*/ 1913701 h 2993922"/>
              <a:gd name="connsiteX2153" fmla="*/ 5443471 w 8938307"/>
              <a:gd name="connsiteY2153" fmla="*/ 1913701 h 2993922"/>
              <a:gd name="connsiteX2154" fmla="*/ 5358748 w 8938307"/>
              <a:gd name="connsiteY2154" fmla="*/ 1913701 h 2993922"/>
              <a:gd name="connsiteX2155" fmla="*/ 5348158 w 8938307"/>
              <a:gd name="connsiteY2155" fmla="*/ 1924290 h 2993922"/>
              <a:gd name="connsiteX2156" fmla="*/ 5369339 w 8938307"/>
              <a:gd name="connsiteY2156" fmla="*/ 1913701 h 2993922"/>
              <a:gd name="connsiteX2157" fmla="*/ 7611858 w 8938307"/>
              <a:gd name="connsiteY2157" fmla="*/ 1908405 h 2993922"/>
              <a:gd name="connsiteX2158" fmla="*/ 7603915 w 8938307"/>
              <a:gd name="connsiteY2158" fmla="*/ 1913701 h 2993922"/>
              <a:gd name="connsiteX2159" fmla="*/ 7614505 w 8938307"/>
              <a:gd name="connsiteY2159" fmla="*/ 1913701 h 2993922"/>
              <a:gd name="connsiteX2160" fmla="*/ 7611858 w 8938307"/>
              <a:gd name="connsiteY2160" fmla="*/ 1908405 h 2993922"/>
              <a:gd name="connsiteX2161" fmla="*/ 5943868 w 8938307"/>
              <a:gd name="connsiteY2161" fmla="*/ 1908405 h 2993922"/>
              <a:gd name="connsiteX2162" fmla="*/ 5941220 w 8938307"/>
              <a:gd name="connsiteY2162" fmla="*/ 1913701 h 2993922"/>
              <a:gd name="connsiteX2163" fmla="*/ 5946516 w 8938307"/>
              <a:gd name="connsiteY2163" fmla="*/ 1924290 h 2993922"/>
              <a:gd name="connsiteX2164" fmla="*/ 5951812 w 8938307"/>
              <a:gd name="connsiteY2164" fmla="*/ 1913701 h 2993922"/>
              <a:gd name="connsiteX2165" fmla="*/ 5943868 w 8938307"/>
              <a:gd name="connsiteY2165" fmla="*/ 1908405 h 2993922"/>
              <a:gd name="connsiteX2166" fmla="*/ 7911038 w 8938307"/>
              <a:gd name="connsiteY2166" fmla="*/ 1903111 h 2993922"/>
              <a:gd name="connsiteX2167" fmla="*/ 7921627 w 8938307"/>
              <a:gd name="connsiteY2167" fmla="*/ 1913701 h 2993922"/>
              <a:gd name="connsiteX2168" fmla="*/ 7911038 w 8938307"/>
              <a:gd name="connsiteY2168" fmla="*/ 1913701 h 2993922"/>
              <a:gd name="connsiteX2169" fmla="*/ 7911038 w 8938307"/>
              <a:gd name="connsiteY2169" fmla="*/ 1903111 h 2993922"/>
              <a:gd name="connsiteX2170" fmla="*/ 7725704 w 8938307"/>
              <a:gd name="connsiteY2170" fmla="*/ 1903111 h 2993922"/>
              <a:gd name="connsiteX2171" fmla="*/ 7720409 w 8938307"/>
              <a:gd name="connsiteY2171" fmla="*/ 1913701 h 2993922"/>
              <a:gd name="connsiteX2172" fmla="*/ 7720409 w 8938307"/>
              <a:gd name="connsiteY2172" fmla="*/ 1924290 h 2993922"/>
              <a:gd name="connsiteX2173" fmla="*/ 7731000 w 8938307"/>
              <a:gd name="connsiteY2173" fmla="*/ 1913701 h 2993922"/>
              <a:gd name="connsiteX2174" fmla="*/ 7725704 w 8938307"/>
              <a:gd name="connsiteY2174" fmla="*/ 1903111 h 2993922"/>
              <a:gd name="connsiteX2175" fmla="*/ 7423878 w 8938307"/>
              <a:gd name="connsiteY2175" fmla="*/ 1903111 h 2993922"/>
              <a:gd name="connsiteX2176" fmla="*/ 7413288 w 8938307"/>
              <a:gd name="connsiteY2176" fmla="*/ 1913701 h 2993922"/>
              <a:gd name="connsiteX2177" fmla="*/ 7434468 w 8938307"/>
              <a:gd name="connsiteY2177" fmla="*/ 1913701 h 2993922"/>
              <a:gd name="connsiteX2178" fmla="*/ 7423878 w 8938307"/>
              <a:gd name="connsiteY2178" fmla="*/ 1903111 h 2993922"/>
              <a:gd name="connsiteX2179" fmla="*/ 7169708 w 8938307"/>
              <a:gd name="connsiteY2179" fmla="*/ 1903111 h 2993922"/>
              <a:gd name="connsiteX2180" fmla="*/ 7169708 w 8938307"/>
              <a:gd name="connsiteY2180" fmla="*/ 1904434 h 2993922"/>
              <a:gd name="connsiteX2181" fmla="*/ 7169708 w 8938307"/>
              <a:gd name="connsiteY2181" fmla="*/ 1913701 h 2993922"/>
              <a:gd name="connsiteX2182" fmla="*/ 7185593 w 8938307"/>
              <a:gd name="connsiteY2182" fmla="*/ 1924290 h 2993922"/>
              <a:gd name="connsiteX2183" fmla="*/ 7201480 w 8938307"/>
              <a:gd name="connsiteY2183" fmla="*/ 1913701 h 2993922"/>
              <a:gd name="connsiteX2184" fmla="*/ 7201480 w 8938307"/>
              <a:gd name="connsiteY2184" fmla="*/ 1903111 h 2993922"/>
              <a:gd name="connsiteX2185" fmla="*/ 7190889 w 8938307"/>
              <a:gd name="connsiteY2185" fmla="*/ 1903111 h 2993922"/>
              <a:gd name="connsiteX2186" fmla="*/ 7095574 w 8938307"/>
              <a:gd name="connsiteY2186" fmla="*/ 1903111 h 2993922"/>
              <a:gd name="connsiteX2187" fmla="*/ 7095574 w 8938307"/>
              <a:gd name="connsiteY2187" fmla="*/ 1924290 h 2993922"/>
              <a:gd name="connsiteX2188" fmla="*/ 7127347 w 8938307"/>
              <a:gd name="connsiteY2188" fmla="*/ 1924290 h 2993922"/>
              <a:gd name="connsiteX2189" fmla="*/ 7116756 w 8938307"/>
              <a:gd name="connsiteY2189" fmla="*/ 1913701 h 2993922"/>
              <a:gd name="connsiteX2190" fmla="*/ 7106166 w 8938307"/>
              <a:gd name="connsiteY2190" fmla="*/ 1913701 h 2993922"/>
              <a:gd name="connsiteX2191" fmla="*/ 7095574 w 8938307"/>
              <a:gd name="connsiteY2191" fmla="*/ 1903111 h 2993922"/>
              <a:gd name="connsiteX2192" fmla="*/ 6253638 w 8938307"/>
              <a:gd name="connsiteY2192" fmla="*/ 1903111 h 2993922"/>
              <a:gd name="connsiteX2193" fmla="*/ 6248342 w 8938307"/>
              <a:gd name="connsiteY2193" fmla="*/ 1908405 h 2993922"/>
              <a:gd name="connsiteX2194" fmla="*/ 6258932 w 8938307"/>
              <a:gd name="connsiteY2194" fmla="*/ 1913701 h 2993922"/>
              <a:gd name="connsiteX2195" fmla="*/ 6253638 w 8938307"/>
              <a:gd name="connsiteY2195" fmla="*/ 1903111 h 2993922"/>
              <a:gd name="connsiteX2196" fmla="*/ 5697641 w 8938307"/>
              <a:gd name="connsiteY2196" fmla="*/ 1903111 h 2993922"/>
              <a:gd name="connsiteX2197" fmla="*/ 5708232 w 8938307"/>
              <a:gd name="connsiteY2197" fmla="*/ 1913701 h 2993922"/>
              <a:gd name="connsiteX2198" fmla="*/ 5708232 w 8938307"/>
              <a:gd name="connsiteY2198" fmla="*/ 1903111 h 2993922"/>
              <a:gd name="connsiteX2199" fmla="*/ 7002910 w 8938307"/>
              <a:gd name="connsiteY2199" fmla="*/ 1896491 h 2993922"/>
              <a:gd name="connsiteX2200" fmla="*/ 7000262 w 8938307"/>
              <a:gd name="connsiteY2200" fmla="*/ 1903111 h 2993922"/>
              <a:gd name="connsiteX2201" fmla="*/ 6973785 w 8938307"/>
              <a:gd name="connsiteY2201" fmla="*/ 1897815 h 2993922"/>
              <a:gd name="connsiteX2202" fmla="*/ 6961872 w 8938307"/>
              <a:gd name="connsiteY2202" fmla="*/ 1896492 h 2993922"/>
              <a:gd name="connsiteX2203" fmla="*/ 6957900 w 8938307"/>
              <a:gd name="connsiteY2203" fmla="*/ 1903111 h 2993922"/>
              <a:gd name="connsiteX2204" fmla="*/ 6979081 w 8938307"/>
              <a:gd name="connsiteY2204" fmla="*/ 1903111 h 2993922"/>
              <a:gd name="connsiteX2205" fmla="*/ 7000262 w 8938307"/>
              <a:gd name="connsiteY2205" fmla="*/ 1903111 h 2993922"/>
              <a:gd name="connsiteX2206" fmla="*/ 7021443 w 8938307"/>
              <a:gd name="connsiteY2206" fmla="*/ 1913701 h 2993922"/>
              <a:gd name="connsiteX2207" fmla="*/ 7010852 w 8938307"/>
              <a:gd name="connsiteY2207" fmla="*/ 1897815 h 2993922"/>
              <a:gd name="connsiteX2208" fmla="*/ 7002910 w 8938307"/>
              <a:gd name="connsiteY2208" fmla="*/ 1896491 h 2993922"/>
              <a:gd name="connsiteX2209" fmla="*/ 7868675 w 8938307"/>
              <a:gd name="connsiteY2209" fmla="*/ 1892520 h 2993922"/>
              <a:gd name="connsiteX2210" fmla="*/ 7873971 w 8938307"/>
              <a:gd name="connsiteY2210" fmla="*/ 1897815 h 2993922"/>
              <a:gd name="connsiteX2211" fmla="*/ 7879267 w 8938307"/>
              <a:gd name="connsiteY2211" fmla="*/ 1903111 h 2993922"/>
              <a:gd name="connsiteX2212" fmla="*/ 7868675 w 8938307"/>
              <a:gd name="connsiteY2212" fmla="*/ 1903111 h 2993922"/>
              <a:gd name="connsiteX2213" fmla="*/ 7455649 w 8938307"/>
              <a:gd name="connsiteY2213" fmla="*/ 1892520 h 2993922"/>
              <a:gd name="connsiteX2214" fmla="*/ 7450355 w 8938307"/>
              <a:gd name="connsiteY2214" fmla="*/ 1908405 h 2993922"/>
              <a:gd name="connsiteX2215" fmla="*/ 7466240 w 8938307"/>
              <a:gd name="connsiteY2215" fmla="*/ 1913701 h 2993922"/>
              <a:gd name="connsiteX2216" fmla="*/ 7370926 w 8938307"/>
              <a:gd name="connsiteY2216" fmla="*/ 1892520 h 2993922"/>
              <a:gd name="connsiteX2217" fmla="*/ 7376222 w 8938307"/>
              <a:gd name="connsiteY2217" fmla="*/ 1903111 h 2993922"/>
              <a:gd name="connsiteX2218" fmla="*/ 7381516 w 8938307"/>
              <a:gd name="connsiteY2218" fmla="*/ 1892520 h 2993922"/>
              <a:gd name="connsiteX2219" fmla="*/ 7370926 w 8938307"/>
              <a:gd name="connsiteY2219" fmla="*/ 1892520 h 2993922"/>
              <a:gd name="connsiteX2220" fmla="*/ 7159118 w 8938307"/>
              <a:gd name="connsiteY2220" fmla="*/ 1892520 h 2993922"/>
              <a:gd name="connsiteX2221" fmla="*/ 7169708 w 8938307"/>
              <a:gd name="connsiteY2221" fmla="*/ 1897815 h 2993922"/>
              <a:gd name="connsiteX2222" fmla="*/ 7169708 w 8938307"/>
              <a:gd name="connsiteY2222" fmla="*/ 1892520 h 2993922"/>
              <a:gd name="connsiteX2223" fmla="*/ 6904948 w 8938307"/>
              <a:gd name="connsiteY2223" fmla="*/ 1892520 h 2993922"/>
              <a:gd name="connsiteX2224" fmla="*/ 6915539 w 8938307"/>
              <a:gd name="connsiteY2224" fmla="*/ 1903111 h 2993922"/>
              <a:gd name="connsiteX2225" fmla="*/ 6926129 w 8938307"/>
              <a:gd name="connsiteY2225" fmla="*/ 1892520 h 2993922"/>
              <a:gd name="connsiteX2226" fmla="*/ 6904948 w 8938307"/>
              <a:gd name="connsiteY2226" fmla="*/ 1892520 h 2993922"/>
              <a:gd name="connsiteX2227" fmla="*/ 5427586 w 8938307"/>
              <a:gd name="connsiteY2227" fmla="*/ 1892520 h 2993922"/>
              <a:gd name="connsiteX2228" fmla="*/ 5422291 w 8938307"/>
              <a:gd name="connsiteY2228" fmla="*/ 1903111 h 2993922"/>
              <a:gd name="connsiteX2229" fmla="*/ 5432881 w 8938307"/>
              <a:gd name="connsiteY2229" fmla="*/ 1897815 h 2993922"/>
              <a:gd name="connsiteX2230" fmla="*/ 5427586 w 8938307"/>
              <a:gd name="connsiteY2230" fmla="*/ 1892520 h 2993922"/>
              <a:gd name="connsiteX2231" fmla="*/ 7614505 w 8938307"/>
              <a:gd name="connsiteY2231" fmla="*/ 1881930 h 2993922"/>
              <a:gd name="connsiteX2232" fmla="*/ 7614505 w 8938307"/>
              <a:gd name="connsiteY2232" fmla="*/ 1892520 h 2993922"/>
              <a:gd name="connsiteX2233" fmla="*/ 7635686 w 8938307"/>
              <a:gd name="connsiteY2233" fmla="*/ 1892520 h 2993922"/>
              <a:gd name="connsiteX2234" fmla="*/ 7625096 w 8938307"/>
              <a:gd name="connsiteY2234" fmla="*/ 1887224 h 2993922"/>
              <a:gd name="connsiteX2235" fmla="*/ 7614505 w 8938307"/>
              <a:gd name="connsiteY2235" fmla="*/ 1881930 h 2993922"/>
              <a:gd name="connsiteX2236" fmla="*/ 6216572 w 8938307"/>
              <a:gd name="connsiteY2236" fmla="*/ 1881930 h 2993922"/>
              <a:gd name="connsiteX2237" fmla="*/ 6216572 w 8938307"/>
              <a:gd name="connsiteY2237" fmla="*/ 1892520 h 2993922"/>
              <a:gd name="connsiteX2238" fmla="*/ 6227161 w 8938307"/>
              <a:gd name="connsiteY2238" fmla="*/ 1892520 h 2993922"/>
              <a:gd name="connsiteX2239" fmla="*/ 6216572 w 8938307"/>
              <a:gd name="connsiteY2239" fmla="*/ 1881930 h 2993922"/>
              <a:gd name="connsiteX2240" fmla="*/ 6057716 w 8938307"/>
              <a:gd name="connsiteY2240" fmla="*/ 1881930 h 2993922"/>
              <a:gd name="connsiteX2241" fmla="*/ 6068305 w 8938307"/>
              <a:gd name="connsiteY2241" fmla="*/ 1892520 h 2993922"/>
              <a:gd name="connsiteX2242" fmla="*/ 6068305 w 8938307"/>
              <a:gd name="connsiteY2242" fmla="*/ 1881930 h 2993922"/>
              <a:gd name="connsiteX2243" fmla="*/ 4151441 w 8938307"/>
              <a:gd name="connsiteY2243" fmla="*/ 1881930 h 2993922"/>
              <a:gd name="connsiteX2244" fmla="*/ 4162031 w 8938307"/>
              <a:gd name="connsiteY2244" fmla="*/ 1892520 h 2993922"/>
              <a:gd name="connsiteX2245" fmla="*/ 4151441 w 8938307"/>
              <a:gd name="connsiteY2245" fmla="*/ 1892520 h 2993922"/>
              <a:gd name="connsiteX2246" fmla="*/ 4140850 w 8938307"/>
              <a:gd name="connsiteY2246" fmla="*/ 1892520 h 2993922"/>
              <a:gd name="connsiteX2247" fmla="*/ 4151441 w 8938307"/>
              <a:gd name="connsiteY2247" fmla="*/ 1881930 h 2993922"/>
              <a:gd name="connsiteX2248" fmla="*/ 3518664 w 8938307"/>
              <a:gd name="connsiteY2248" fmla="*/ 1878619 h 2993922"/>
              <a:gd name="connsiteX2249" fmla="*/ 3558378 w 8938307"/>
              <a:gd name="connsiteY2249" fmla="*/ 1892520 h 2993922"/>
              <a:gd name="connsiteX2250" fmla="*/ 3579559 w 8938307"/>
              <a:gd name="connsiteY2250" fmla="*/ 1903111 h 2993922"/>
              <a:gd name="connsiteX2251" fmla="*/ 3590148 w 8938307"/>
              <a:gd name="connsiteY2251" fmla="*/ 1903111 h 2993922"/>
              <a:gd name="connsiteX2252" fmla="*/ 3606034 w 8938307"/>
              <a:gd name="connsiteY2252" fmla="*/ 1913701 h 2993922"/>
              <a:gd name="connsiteX2253" fmla="*/ 3643100 w 8938307"/>
              <a:gd name="connsiteY2253" fmla="*/ 1929586 h 2993922"/>
              <a:gd name="connsiteX2254" fmla="*/ 3674872 w 8938307"/>
              <a:gd name="connsiteY2254" fmla="*/ 1934882 h 2993922"/>
              <a:gd name="connsiteX2255" fmla="*/ 3674872 w 8938307"/>
              <a:gd name="connsiteY2255" fmla="*/ 1945472 h 2993922"/>
              <a:gd name="connsiteX2256" fmla="*/ 3627215 w 8938307"/>
              <a:gd name="connsiteY2256" fmla="*/ 1934882 h 2993922"/>
              <a:gd name="connsiteX2257" fmla="*/ 3563673 w 8938307"/>
              <a:gd name="connsiteY2257" fmla="*/ 1913701 h 2993922"/>
              <a:gd name="connsiteX2258" fmla="*/ 3537196 w 8938307"/>
              <a:gd name="connsiteY2258" fmla="*/ 1892520 h 2993922"/>
              <a:gd name="connsiteX2259" fmla="*/ 3516016 w 8938307"/>
              <a:gd name="connsiteY2259" fmla="*/ 1881930 h 2993922"/>
              <a:gd name="connsiteX2260" fmla="*/ 3518664 w 8938307"/>
              <a:gd name="connsiteY2260" fmla="*/ 1878619 h 2993922"/>
              <a:gd name="connsiteX2261" fmla="*/ 6881120 w 8938307"/>
              <a:gd name="connsiteY2261" fmla="*/ 1876634 h 2993922"/>
              <a:gd name="connsiteX2262" fmla="*/ 6873177 w 8938307"/>
              <a:gd name="connsiteY2262" fmla="*/ 1881930 h 2993922"/>
              <a:gd name="connsiteX2263" fmla="*/ 6883766 w 8938307"/>
              <a:gd name="connsiteY2263" fmla="*/ 1881930 h 2993922"/>
              <a:gd name="connsiteX2264" fmla="*/ 6881120 w 8938307"/>
              <a:gd name="connsiteY2264" fmla="*/ 1876634 h 2993922"/>
              <a:gd name="connsiteX2265" fmla="*/ 5631782 w 8938307"/>
              <a:gd name="connsiteY2265" fmla="*/ 1875641 h 2993922"/>
              <a:gd name="connsiteX2266" fmla="*/ 5628804 w 8938307"/>
              <a:gd name="connsiteY2266" fmla="*/ 1876634 h 2993922"/>
              <a:gd name="connsiteX2267" fmla="*/ 5623508 w 8938307"/>
              <a:gd name="connsiteY2267" fmla="*/ 1887224 h 2993922"/>
              <a:gd name="connsiteX2268" fmla="*/ 5612918 w 8938307"/>
              <a:gd name="connsiteY2268" fmla="*/ 1892520 h 2993922"/>
              <a:gd name="connsiteX2269" fmla="*/ 5612918 w 8938307"/>
              <a:gd name="connsiteY2269" fmla="*/ 1903111 h 2993922"/>
              <a:gd name="connsiteX2270" fmla="*/ 5623508 w 8938307"/>
              <a:gd name="connsiteY2270" fmla="*/ 1913701 h 2993922"/>
              <a:gd name="connsiteX2271" fmla="*/ 5634099 w 8938307"/>
              <a:gd name="connsiteY2271" fmla="*/ 1913701 h 2993922"/>
              <a:gd name="connsiteX2272" fmla="*/ 5655279 w 8938307"/>
              <a:gd name="connsiteY2272" fmla="*/ 1924290 h 2993922"/>
              <a:gd name="connsiteX2273" fmla="*/ 5673813 w 8938307"/>
              <a:gd name="connsiteY2273" fmla="*/ 1924290 h 2993922"/>
              <a:gd name="connsiteX2274" fmla="*/ 5676460 w 8938307"/>
              <a:gd name="connsiteY2274" fmla="*/ 1924290 h 2993922"/>
              <a:gd name="connsiteX2275" fmla="*/ 5676460 w 8938307"/>
              <a:gd name="connsiteY2275" fmla="*/ 1913701 h 2993922"/>
              <a:gd name="connsiteX2276" fmla="*/ 5687051 w 8938307"/>
              <a:gd name="connsiteY2276" fmla="*/ 1908405 h 2993922"/>
              <a:gd name="connsiteX2277" fmla="*/ 5676460 w 8938307"/>
              <a:gd name="connsiteY2277" fmla="*/ 1897815 h 2993922"/>
              <a:gd name="connsiteX2278" fmla="*/ 5665870 w 8938307"/>
              <a:gd name="connsiteY2278" fmla="*/ 1892520 h 2993922"/>
              <a:gd name="connsiteX2279" fmla="*/ 5644689 w 8938307"/>
              <a:gd name="connsiteY2279" fmla="*/ 1892520 h 2993922"/>
              <a:gd name="connsiteX2280" fmla="*/ 5631782 w 8938307"/>
              <a:gd name="connsiteY2280" fmla="*/ 1875641 h 2993922"/>
              <a:gd name="connsiteX2281" fmla="*/ 7688638 w 8938307"/>
              <a:gd name="connsiteY2281" fmla="*/ 1871338 h 2993922"/>
              <a:gd name="connsiteX2282" fmla="*/ 7688638 w 8938307"/>
              <a:gd name="connsiteY2282" fmla="*/ 1881930 h 2993922"/>
              <a:gd name="connsiteX2283" fmla="*/ 7699230 w 8938307"/>
              <a:gd name="connsiteY2283" fmla="*/ 1881930 h 2993922"/>
              <a:gd name="connsiteX2284" fmla="*/ 7720409 w 8938307"/>
              <a:gd name="connsiteY2284" fmla="*/ 1881930 h 2993922"/>
              <a:gd name="connsiteX2285" fmla="*/ 7715115 w 8938307"/>
              <a:gd name="connsiteY2285" fmla="*/ 1876634 h 2993922"/>
              <a:gd name="connsiteX2286" fmla="*/ 7699230 w 8938307"/>
              <a:gd name="connsiteY2286" fmla="*/ 1871338 h 2993922"/>
              <a:gd name="connsiteX2287" fmla="*/ 7280908 w 8938307"/>
              <a:gd name="connsiteY2287" fmla="*/ 1871338 h 2993922"/>
              <a:gd name="connsiteX2288" fmla="*/ 7275612 w 8938307"/>
              <a:gd name="connsiteY2288" fmla="*/ 1876634 h 2993922"/>
              <a:gd name="connsiteX2289" fmla="*/ 7286203 w 8938307"/>
              <a:gd name="connsiteY2289" fmla="*/ 1881930 h 2993922"/>
              <a:gd name="connsiteX2290" fmla="*/ 7280908 w 8938307"/>
              <a:gd name="connsiteY2290" fmla="*/ 1871338 h 2993922"/>
              <a:gd name="connsiteX2291" fmla="*/ 7839551 w 8938307"/>
              <a:gd name="connsiteY2291" fmla="*/ 1866044 h 2993922"/>
              <a:gd name="connsiteX2292" fmla="*/ 7847494 w 8938307"/>
              <a:gd name="connsiteY2292" fmla="*/ 1871338 h 2993922"/>
              <a:gd name="connsiteX2293" fmla="*/ 7836904 w 8938307"/>
              <a:gd name="connsiteY2293" fmla="*/ 1881930 h 2993922"/>
              <a:gd name="connsiteX2294" fmla="*/ 7826313 w 8938307"/>
              <a:gd name="connsiteY2294" fmla="*/ 1881930 h 2993922"/>
              <a:gd name="connsiteX2295" fmla="*/ 7836904 w 8938307"/>
              <a:gd name="connsiteY2295" fmla="*/ 1871338 h 2993922"/>
              <a:gd name="connsiteX2296" fmla="*/ 7839551 w 8938307"/>
              <a:gd name="connsiteY2296" fmla="*/ 1866044 h 2993922"/>
              <a:gd name="connsiteX2297" fmla="*/ 6817578 w 8938307"/>
              <a:gd name="connsiteY2297" fmla="*/ 1866044 h 2993922"/>
              <a:gd name="connsiteX2298" fmla="*/ 6809634 w 8938307"/>
              <a:gd name="connsiteY2298" fmla="*/ 1871338 h 2993922"/>
              <a:gd name="connsiteX2299" fmla="*/ 6820224 w 8938307"/>
              <a:gd name="connsiteY2299" fmla="*/ 1871338 h 2993922"/>
              <a:gd name="connsiteX2300" fmla="*/ 6817578 w 8938307"/>
              <a:gd name="connsiteY2300" fmla="*/ 1866044 h 2993922"/>
              <a:gd name="connsiteX2301" fmla="*/ 4890122 w 8938307"/>
              <a:gd name="connsiteY2301" fmla="*/ 1866044 h 2993922"/>
              <a:gd name="connsiteX2302" fmla="*/ 4882180 w 8938307"/>
              <a:gd name="connsiteY2302" fmla="*/ 1871338 h 2993922"/>
              <a:gd name="connsiteX2303" fmla="*/ 4892770 w 8938307"/>
              <a:gd name="connsiteY2303" fmla="*/ 1871338 h 2993922"/>
              <a:gd name="connsiteX2304" fmla="*/ 4890122 w 8938307"/>
              <a:gd name="connsiteY2304" fmla="*/ 1866044 h 2993922"/>
              <a:gd name="connsiteX2305" fmla="*/ 4293087 w 8938307"/>
              <a:gd name="connsiteY2305" fmla="*/ 1866044 h 2993922"/>
              <a:gd name="connsiteX2306" fmla="*/ 4305002 w 8938307"/>
              <a:gd name="connsiteY2306" fmla="*/ 1871338 h 2993922"/>
              <a:gd name="connsiteX2307" fmla="*/ 4320887 w 8938307"/>
              <a:gd name="connsiteY2307" fmla="*/ 1881930 h 2993922"/>
              <a:gd name="connsiteX2308" fmla="*/ 4299706 w 8938307"/>
              <a:gd name="connsiteY2308" fmla="*/ 1881930 h 2993922"/>
              <a:gd name="connsiteX2309" fmla="*/ 4289116 w 8938307"/>
              <a:gd name="connsiteY2309" fmla="*/ 1871338 h 2993922"/>
              <a:gd name="connsiteX2310" fmla="*/ 4293087 w 8938307"/>
              <a:gd name="connsiteY2310" fmla="*/ 1866044 h 2993922"/>
              <a:gd name="connsiteX2311" fmla="*/ 7625096 w 8938307"/>
              <a:gd name="connsiteY2311" fmla="*/ 1860749 h 2993922"/>
              <a:gd name="connsiteX2312" fmla="*/ 7614505 w 8938307"/>
              <a:gd name="connsiteY2312" fmla="*/ 1871338 h 2993922"/>
              <a:gd name="connsiteX2313" fmla="*/ 7635686 w 8938307"/>
              <a:gd name="connsiteY2313" fmla="*/ 1860749 h 2993922"/>
              <a:gd name="connsiteX2314" fmla="*/ 7625096 w 8938307"/>
              <a:gd name="connsiteY2314" fmla="*/ 1860749 h 2993922"/>
              <a:gd name="connsiteX2315" fmla="*/ 7529782 w 8938307"/>
              <a:gd name="connsiteY2315" fmla="*/ 1860749 h 2993922"/>
              <a:gd name="connsiteX2316" fmla="*/ 7540374 w 8938307"/>
              <a:gd name="connsiteY2316" fmla="*/ 1871338 h 2993922"/>
              <a:gd name="connsiteX2317" fmla="*/ 7540374 w 8938307"/>
              <a:gd name="connsiteY2317" fmla="*/ 1860749 h 2993922"/>
              <a:gd name="connsiteX2318" fmla="*/ 6883766 w 8938307"/>
              <a:gd name="connsiteY2318" fmla="*/ 1860749 h 2993922"/>
              <a:gd name="connsiteX2319" fmla="*/ 6894358 w 8938307"/>
              <a:gd name="connsiteY2319" fmla="*/ 1871338 h 2993922"/>
              <a:gd name="connsiteX2320" fmla="*/ 6915539 w 8938307"/>
              <a:gd name="connsiteY2320" fmla="*/ 1881930 h 2993922"/>
              <a:gd name="connsiteX2321" fmla="*/ 6904948 w 8938307"/>
              <a:gd name="connsiteY2321" fmla="*/ 1871338 h 2993922"/>
              <a:gd name="connsiteX2322" fmla="*/ 6904948 w 8938307"/>
              <a:gd name="connsiteY2322" fmla="*/ 1860749 h 2993922"/>
              <a:gd name="connsiteX2323" fmla="*/ 6894358 w 8938307"/>
              <a:gd name="connsiteY2323" fmla="*/ 1860749 h 2993922"/>
              <a:gd name="connsiteX2324" fmla="*/ 6883766 w 8938307"/>
              <a:gd name="connsiteY2324" fmla="*/ 1860749 h 2993922"/>
              <a:gd name="connsiteX2325" fmla="*/ 6746092 w 8938307"/>
              <a:gd name="connsiteY2325" fmla="*/ 1860749 h 2993922"/>
              <a:gd name="connsiteX2326" fmla="*/ 6756682 w 8938307"/>
              <a:gd name="connsiteY2326" fmla="*/ 1871338 h 2993922"/>
              <a:gd name="connsiteX2327" fmla="*/ 6756682 w 8938307"/>
              <a:gd name="connsiteY2327" fmla="*/ 1866044 h 2993922"/>
              <a:gd name="connsiteX2328" fmla="*/ 6746092 w 8938307"/>
              <a:gd name="connsiteY2328" fmla="*/ 1860749 h 2993922"/>
              <a:gd name="connsiteX2329" fmla="*/ 6004764 w 8938307"/>
              <a:gd name="connsiteY2329" fmla="*/ 1860749 h 2993922"/>
              <a:gd name="connsiteX2330" fmla="*/ 6004764 w 8938307"/>
              <a:gd name="connsiteY2330" fmla="*/ 1871338 h 2993922"/>
              <a:gd name="connsiteX2331" fmla="*/ 6015353 w 8938307"/>
              <a:gd name="connsiteY2331" fmla="*/ 1860749 h 2993922"/>
              <a:gd name="connsiteX2332" fmla="*/ 5835316 w 8938307"/>
              <a:gd name="connsiteY2332" fmla="*/ 1860749 h 2993922"/>
              <a:gd name="connsiteX2333" fmla="*/ 5830020 w 8938307"/>
              <a:gd name="connsiteY2333" fmla="*/ 1866044 h 2993922"/>
              <a:gd name="connsiteX2334" fmla="*/ 5835316 w 8938307"/>
              <a:gd name="connsiteY2334" fmla="*/ 1871338 h 2993922"/>
              <a:gd name="connsiteX2335" fmla="*/ 5835316 w 8938307"/>
              <a:gd name="connsiteY2335" fmla="*/ 1860749 h 2993922"/>
              <a:gd name="connsiteX2336" fmla="*/ 4670372 w 8938307"/>
              <a:gd name="connsiteY2336" fmla="*/ 1860749 h 2993922"/>
              <a:gd name="connsiteX2337" fmla="*/ 4659780 w 8938307"/>
              <a:gd name="connsiteY2337" fmla="*/ 1871338 h 2993922"/>
              <a:gd name="connsiteX2338" fmla="*/ 4680962 w 8938307"/>
              <a:gd name="connsiteY2338" fmla="*/ 1871338 h 2993922"/>
              <a:gd name="connsiteX2339" fmla="*/ 8313473 w 8938307"/>
              <a:gd name="connsiteY2339" fmla="*/ 1850157 h 2993922"/>
              <a:gd name="connsiteX2340" fmla="*/ 8345244 w 8938307"/>
              <a:gd name="connsiteY2340" fmla="*/ 1860749 h 2993922"/>
              <a:gd name="connsiteX2341" fmla="*/ 8324064 w 8938307"/>
              <a:gd name="connsiteY2341" fmla="*/ 1860749 h 2993922"/>
              <a:gd name="connsiteX2342" fmla="*/ 7169708 w 8938307"/>
              <a:gd name="connsiteY2342" fmla="*/ 1850157 h 2993922"/>
              <a:gd name="connsiteX2343" fmla="*/ 7180299 w 8938307"/>
              <a:gd name="connsiteY2343" fmla="*/ 1860749 h 2993922"/>
              <a:gd name="connsiteX2344" fmla="*/ 7180299 w 8938307"/>
              <a:gd name="connsiteY2344" fmla="*/ 1850157 h 2993922"/>
              <a:gd name="connsiteX2345" fmla="*/ 5528195 w 8938307"/>
              <a:gd name="connsiteY2345" fmla="*/ 1850157 h 2993922"/>
              <a:gd name="connsiteX2346" fmla="*/ 5528195 w 8938307"/>
              <a:gd name="connsiteY2346" fmla="*/ 1860749 h 2993922"/>
              <a:gd name="connsiteX2347" fmla="*/ 5517604 w 8938307"/>
              <a:gd name="connsiteY2347" fmla="*/ 1860749 h 2993922"/>
              <a:gd name="connsiteX2348" fmla="*/ 5528195 w 8938307"/>
              <a:gd name="connsiteY2348" fmla="*/ 1850157 h 2993922"/>
              <a:gd name="connsiteX2349" fmla="*/ 4744504 w 8938307"/>
              <a:gd name="connsiteY2349" fmla="*/ 1850157 h 2993922"/>
              <a:gd name="connsiteX2350" fmla="*/ 4733914 w 8938307"/>
              <a:gd name="connsiteY2350" fmla="*/ 1860749 h 2993922"/>
              <a:gd name="connsiteX2351" fmla="*/ 4755094 w 8938307"/>
              <a:gd name="connsiteY2351" fmla="*/ 1860749 h 2993922"/>
              <a:gd name="connsiteX2352" fmla="*/ 4776276 w 8938307"/>
              <a:gd name="connsiteY2352" fmla="*/ 1871338 h 2993922"/>
              <a:gd name="connsiteX2353" fmla="*/ 4808046 w 8938307"/>
              <a:gd name="connsiteY2353" fmla="*/ 1881930 h 2993922"/>
              <a:gd name="connsiteX2354" fmla="*/ 4834523 w 8938307"/>
              <a:gd name="connsiteY2354" fmla="*/ 1897815 h 2993922"/>
              <a:gd name="connsiteX2355" fmla="*/ 4882180 w 8938307"/>
              <a:gd name="connsiteY2355" fmla="*/ 1903111 h 2993922"/>
              <a:gd name="connsiteX2356" fmla="*/ 4892770 w 8938307"/>
              <a:gd name="connsiteY2356" fmla="*/ 1908405 h 2993922"/>
              <a:gd name="connsiteX2357" fmla="*/ 4903360 w 8938307"/>
              <a:gd name="connsiteY2357" fmla="*/ 1913701 h 2993922"/>
              <a:gd name="connsiteX2358" fmla="*/ 4913950 w 8938307"/>
              <a:gd name="connsiteY2358" fmla="*/ 1924290 h 2993922"/>
              <a:gd name="connsiteX2359" fmla="*/ 4892770 w 8938307"/>
              <a:gd name="connsiteY2359" fmla="*/ 1924290 h 2993922"/>
              <a:gd name="connsiteX2360" fmla="*/ 4871588 w 8938307"/>
              <a:gd name="connsiteY2360" fmla="*/ 1908405 h 2993922"/>
              <a:gd name="connsiteX2361" fmla="*/ 4860998 w 8938307"/>
              <a:gd name="connsiteY2361" fmla="*/ 1913701 h 2993922"/>
              <a:gd name="connsiteX2362" fmla="*/ 4850408 w 8938307"/>
              <a:gd name="connsiteY2362" fmla="*/ 1913701 h 2993922"/>
              <a:gd name="connsiteX2363" fmla="*/ 4839818 w 8938307"/>
              <a:gd name="connsiteY2363" fmla="*/ 1903111 h 2993922"/>
              <a:gd name="connsiteX2364" fmla="*/ 4776276 w 8938307"/>
              <a:gd name="connsiteY2364" fmla="*/ 1892520 h 2993922"/>
              <a:gd name="connsiteX2365" fmla="*/ 4765684 w 8938307"/>
              <a:gd name="connsiteY2365" fmla="*/ 1892520 h 2993922"/>
              <a:gd name="connsiteX2366" fmla="*/ 4755094 w 8938307"/>
              <a:gd name="connsiteY2366" fmla="*/ 1892520 h 2993922"/>
              <a:gd name="connsiteX2367" fmla="*/ 4723324 w 8938307"/>
              <a:gd name="connsiteY2367" fmla="*/ 1871338 h 2993922"/>
              <a:gd name="connsiteX2368" fmla="*/ 4723324 w 8938307"/>
              <a:gd name="connsiteY2368" fmla="*/ 1892520 h 2993922"/>
              <a:gd name="connsiteX2369" fmla="*/ 4744504 w 8938307"/>
              <a:gd name="connsiteY2369" fmla="*/ 1897815 h 2993922"/>
              <a:gd name="connsiteX2370" fmla="*/ 4760390 w 8938307"/>
              <a:gd name="connsiteY2370" fmla="*/ 1908405 h 2993922"/>
              <a:gd name="connsiteX2371" fmla="*/ 4786866 w 8938307"/>
              <a:gd name="connsiteY2371" fmla="*/ 1913701 h 2993922"/>
              <a:gd name="connsiteX2372" fmla="*/ 4802751 w 8938307"/>
              <a:gd name="connsiteY2372" fmla="*/ 1918996 h 2993922"/>
              <a:gd name="connsiteX2373" fmla="*/ 4808046 w 8938307"/>
              <a:gd name="connsiteY2373" fmla="*/ 1924290 h 2993922"/>
              <a:gd name="connsiteX2374" fmla="*/ 4829228 w 8938307"/>
              <a:gd name="connsiteY2374" fmla="*/ 1934882 h 2993922"/>
              <a:gd name="connsiteX2375" fmla="*/ 4839818 w 8938307"/>
              <a:gd name="connsiteY2375" fmla="*/ 1934882 h 2993922"/>
              <a:gd name="connsiteX2376" fmla="*/ 4892770 w 8938307"/>
              <a:gd name="connsiteY2376" fmla="*/ 1945472 h 2993922"/>
              <a:gd name="connsiteX2377" fmla="*/ 4898065 w 8938307"/>
              <a:gd name="connsiteY2377" fmla="*/ 1934882 h 2993922"/>
              <a:gd name="connsiteX2378" fmla="*/ 4903360 w 8938307"/>
              <a:gd name="connsiteY2378" fmla="*/ 1945472 h 2993922"/>
              <a:gd name="connsiteX2379" fmla="*/ 4956312 w 8938307"/>
              <a:gd name="connsiteY2379" fmla="*/ 1966653 h 2993922"/>
              <a:gd name="connsiteX2380" fmla="*/ 4977492 w 8938307"/>
              <a:gd name="connsiteY2380" fmla="*/ 1966653 h 2993922"/>
              <a:gd name="connsiteX2381" fmla="*/ 4966902 w 8938307"/>
              <a:gd name="connsiteY2381" fmla="*/ 1956063 h 2993922"/>
              <a:gd name="connsiteX2382" fmla="*/ 4977492 w 8938307"/>
              <a:gd name="connsiteY2382" fmla="*/ 1945472 h 2993922"/>
              <a:gd name="connsiteX2383" fmla="*/ 5009265 w 8938307"/>
              <a:gd name="connsiteY2383" fmla="*/ 1961357 h 2993922"/>
              <a:gd name="connsiteX2384" fmla="*/ 5062217 w 8938307"/>
              <a:gd name="connsiteY2384" fmla="*/ 1966653 h 2993922"/>
              <a:gd name="connsiteX2385" fmla="*/ 5093988 w 8938307"/>
              <a:gd name="connsiteY2385" fmla="*/ 1966653 h 2993922"/>
              <a:gd name="connsiteX2386" fmla="*/ 5088692 w 8938307"/>
              <a:gd name="connsiteY2386" fmla="*/ 1961357 h 2993922"/>
              <a:gd name="connsiteX2387" fmla="*/ 5072806 w 8938307"/>
              <a:gd name="connsiteY2387" fmla="*/ 1956063 h 2993922"/>
              <a:gd name="connsiteX2388" fmla="*/ 5062217 w 8938307"/>
              <a:gd name="connsiteY2388" fmla="*/ 1945472 h 2993922"/>
              <a:gd name="connsiteX2389" fmla="*/ 5030446 w 8938307"/>
              <a:gd name="connsiteY2389" fmla="*/ 1945472 h 2993922"/>
              <a:gd name="connsiteX2390" fmla="*/ 5009265 w 8938307"/>
              <a:gd name="connsiteY2390" fmla="*/ 1934882 h 2993922"/>
              <a:gd name="connsiteX2391" fmla="*/ 4988084 w 8938307"/>
              <a:gd name="connsiteY2391" fmla="*/ 1924290 h 2993922"/>
              <a:gd name="connsiteX2392" fmla="*/ 4982788 w 8938307"/>
              <a:gd name="connsiteY2392" fmla="*/ 1940176 h 2993922"/>
              <a:gd name="connsiteX2393" fmla="*/ 4977492 w 8938307"/>
              <a:gd name="connsiteY2393" fmla="*/ 1934882 h 2993922"/>
              <a:gd name="connsiteX2394" fmla="*/ 4977492 w 8938307"/>
              <a:gd name="connsiteY2394" fmla="*/ 1924290 h 2993922"/>
              <a:gd name="connsiteX2395" fmla="*/ 4966902 w 8938307"/>
              <a:gd name="connsiteY2395" fmla="*/ 1913701 h 2993922"/>
              <a:gd name="connsiteX2396" fmla="*/ 4966902 w 8938307"/>
              <a:gd name="connsiteY2396" fmla="*/ 1903111 h 2993922"/>
              <a:gd name="connsiteX2397" fmla="*/ 4988084 w 8938307"/>
              <a:gd name="connsiteY2397" fmla="*/ 1903111 h 2993922"/>
              <a:gd name="connsiteX2398" fmla="*/ 5030446 w 8938307"/>
              <a:gd name="connsiteY2398" fmla="*/ 1913701 h 2993922"/>
              <a:gd name="connsiteX2399" fmla="*/ 5030446 w 8938307"/>
              <a:gd name="connsiteY2399" fmla="*/ 1924290 h 2993922"/>
              <a:gd name="connsiteX2400" fmla="*/ 5041036 w 8938307"/>
              <a:gd name="connsiteY2400" fmla="*/ 1929586 h 2993922"/>
              <a:gd name="connsiteX2401" fmla="*/ 5051626 w 8938307"/>
              <a:gd name="connsiteY2401" fmla="*/ 1934882 h 2993922"/>
              <a:gd name="connsiteX2402" fmla="*/ 5078102 w 8938307"/>
              <a:gd name="connsiteY2402" fmla="*/ 1940176 h 2993922"/>
              <a:gd name="connsiteX2403" fmla="*/ 5099284 w 8938307"/>
              <a:gd name="connsiteY2403" fmla="*/ 1934882 h 2993922"/>
              <a:gd name="connsiteX2404" fmla="*/ 5115169 w 8938307"/>
              <a:gd name="connsiteY2404" fmla="*/ 1924290 h 2993922"/>
              <a:gd name="connsiteX2405" fmla="*/ 5041036 w 8938307"/>
              <a:gd name="connsiteY2405" fmla="*/ 1903111 h 2993922"/>
              <a:gd name="connsiteX2406" fmla="*/ 5030446 w 8938307"/>
              <a:gd name="connsiteY2406" fmla="*/ 1913701 h 2993922"/>
              <a:gd name="connsiteX2407" fmla="*/ 5030446 w 8938307"/>
              <a:gd name="connsiteY2407" fmla="*/ 1903111 h 2993922"/>
              <a:gd name="connsiteX2408" fmla="*/ 4977492 w 8938307"/>
              <a:gd name="connsiteY2408" fmla="*/ 1892520 h 2993922"/>
              <a:gd name="connsiteX2409" fmla="*/ 4956312 w 8938307"/>
              <a:gd name="connsiteY2409" fmla="*/ 1892520 h 2993922"/>
              <a:gd name="connsiteX2410" fmla="*/ 4935132 w 8938307"/>
              <a:gd name="connsiteY2410" fmla="*/ 1903111 h 2993922"/>
              <a:gd name="connsiteX2411" fmla="*/ 4903360 w 8938307"/>
              <a:gd name="connsiteY2411" fmla="*/ 1903111 h 2993922"/>
              <a:gd name="connsiteX2412" fmla="*/ 4860998 w 8938307"/>
              <a:gd name="connsiteY2412" fmla="*/ 1881930 h 2993922"/>
              <a:gd name="connsiteX2413" fmla="*/ 4834523 w 8938307"/>
              <a:gd name="connsiteY2413" fmla="*/ 1876634 h 2993922"/>
              <a:gd name="connsiteX2414" fmla="*/ 4808046 w 8938307"/>
              <a:gd name="connsiteY2414" fmla="*/ 1871338 h 2993922"/>
              <a:gd name="connsiteX2415" fmla="*/ 4755094 w 8938307"/>
              <a:gd name="connsiteY2415" fmla="*/ 1860749 h 2993922"/>
              <a:gd name="connsiteX2416" fmla="*/ 4744504 w 8938307"/>
              <a:gd name="connsiteY2416" fmla="*/ 1850157 h 2993922"/>
              <a:gd name="connsiteX2417" fmla="*/ 7149852 w 8938307"/>
              <a:gd name="connsiteY2417" fmla="*/ 1843540 h 2993922"/>
              <a:gd name="connsiteX2418" fmla="*/ 7148526 w 8938307"/>
              <a:gd name="connsiteY2418" fmla="*/ 1850157 h 2993922"/>
              <a:gd name="connsiteX2419" fmla="*/ 7159118 w 8938307"/>
              <a:gd name="connsiteY2419" fmla="*/ 1850157 h 2993922"/>
              <a:gd name="connsiteX2420" fmla="*/ 7153822 w 8938307"/>
              <a:gd name="connsiteY2420" fmla="*/ 1844863 h 2993922"/>
              <a:gd name="connsiteX2421" fmla="*/ 7149852 w 8938307"/>
              <a:gd name="connsiteY2421" fmla="*/ 1843540 h 2993922"/>
              <a:gd name="connsiteX2422" fmla="*/ 7942808 w 8938307"/>
              <a:gd name="connsiteY2422" fmla="*/ 1839567 h 2993922"/>
              <a:gd name="connsiteX2423" fmla="*/ 7953398 w 8938307"/>
              <a:gd name="connsiteY2423" fmla="*/ 1850157 h 2993922"/>
              <a:gd name="connsiteX2424" fmla="*/ 7942808 w 8938307"/>
              <a:gd name="connsiteY2424" fmla="*/ 1850157 h 2993922"/>
              <a:gd name="connsiteX2425" fmla="*/ 7582734 w 8938307"/>
              <a:gd name="connsiteY2425" fmla="*/ 1839567 h 2993922"/>
              <a:gd name="connsiteX2426" fmla="*/ 7582734 w 8938307"/>
              <a:gd name="connsiteY2426" fmla="*/ 1844863 h 2993922"/>
              <a:gd name="connsiteX2427" fmla="*/ 7572144 w 8938307"/>
              <a:gd name="connsiteY2427" fmla="*/ 1850157 h 2993922"/>
              <a:gd name="connsiteX2428" fmla="*/ 7561553 w 8938307"/>
              <a:gd name="connsiteY2428" fmla="*/ 1871338 h 2993922"/>
              <a:gd name="connsiteX2429" fmla="*/ 7550963 w 8938307"/>
              <a:gd name="connsiteY2429" fmla="*/ 1881930 h 2993922"/>
              <a:gd name="connsiteX2430" fmla="*/ 7529782 w 8938307"/>
              <a:gd name="connsiteY2430" fmla="*/ 1892520 h 2993922"/>
              <a:gd name="connsiteX2431" fmla="*/ 7519192 w 8938307"/>
              <a:gd name="connsiteY2431" fmla="*/ 1903111 h 2993922"/>
              <a:gd name="connsiteX2432" fmla="*/ 7529782 w 8938307"/>
              <a:gd name="connsiteY2432" fmla="*/ 1903111 h 2993922"/>
              <a:gd name="connsiteX2433" fmla="*/ 7550963 w 8938307"/>
              <a:gd name="connsiteY2433" fmla="*/ 1903111 h 2993922"/>
              <a:gd name="connsiteX2434" fmla="*/ 7582734 w 8938307"/>
              <a:gd name="connsiteY2434" fmla="*/ 1881930 h 2993922"/>
              <a:gd name="connsiteX2435" fmla="*/ 7577438 w 8938307"/>
              <a:gd name="connsiteY2435" fmla="*/ 1876634 h 2993922"/>
              <a:gd name="connsiteX2436" fmla="*/ 7572144 w 8938307"/>
              <a:gd name="connsiteY2436" fmla="*/ 1860749 h 2993922"/>
              <a:gd name="connsiteX2437" fmla="*/ 7593326 w 8938307"/>
              <a:gd name="connsiteY2437" fmla="*/ 1850157 h 2993922"/>
              <a:gd name="connsiteX2438" fmla="*/ 7582734 w 8938307"/>
              <a:gd name="connsiteY2438" fmla="*/ 1839567 h 2993922"/>
              <a:gd name="connsiteX2439" fmla="*/ 4680962 w 8938307"/>
              <a:gd name="connsiteY2439" fmla="*/ 1839567 h 2993922"/>
              <a:gd name="connsiteX2440" fmla="*/ 4680962 w 8938307"/>
              <a:gd name="connsiteY2440" fmla="*/ 1850157 h 2993922"/>
              <a:gd name="connsiteX2441" fmla="*/ 4691551 w 8938307"/>
              <a:gd name="connsiteY2441" fmla="*/ 1850157 h 2993922"/>
              <a:gd name="connsiteX2442" fmla="*/ 4680962 w 8938307"/>
              <a:gd name="connsiteY2442" fmla="*/ 1839567 h 2993922"/>
              <a:gd name="connsiteX2443" fmla="*/ 3406141 w 8938307"/>
              <a:gd name="connsiteY2443" fmla="*/ 1836920 h 2993922"/>
              <a:gd name="connsiteX2444" fmla="*/ 3441882 w 8938307"/>
              <a:gd name="connsiteY2444" fmla="*/ 1860749 h 2993922"/>
              <a:gd name="connsiteX2445" fmla="*/ 3452474 w 8938307"/>
              <a:gd name="connsiteY2445" fmla="*/ 1860749 h 2993922"/>
              <a:gd name="connsiteX2446" fmla="*/ 3463064 w 8938307"/>
              <a:gd name="connsiteY2446" fmla="*/ 1860749 h 2993922"/>
              <a:gd name="connsiteX2447" fmla="*/ 3473655 w 8938307"/>
              <a:gd name="connsiteY2447" fmla="*/ 1881930 h 2993922"/>
              <a:gd name="connsiteX2448" fmla="*/ 3463064 w 8938307"/>
              <a:gd name="connsiteY2448" fmla="*/ 1881930 h 2993922"/>
              <a:gd name="connsiteX2449" fmla="*/ 3441882 w 8938307"/>
              <a:gd name="connsiteY2449" fmla="*/ 1881930 h 2993922"/>
              <a:gd name="connsiteX2450" fmla="*/ 3410112 w 8938307"/>
              <a:gd name="connsiteY2450" fmla="*/ 1881930 h 2993922"/>
              <a:gd name="connsiteX2451" fmla="*/ 3388931 w 8938307"/>
              <a:gd name="connsiteY2451" fmla="*/ 1892520 h 2993922"/>
              <a:gd name="connsiteX2452" fmla="*/ 3378341 w 8938307"/>
              <a:gd name="connsiteY2452" fmla="*/ 1881930 h 2993922"/>
              <a:gd name="connsiteX2453" fmla="*/ 3346570 w 8938307"/>
              <a:gd name="connsiteY2453" fmla="*/ 1860749 h 2993922"/>
              <a:gd name="connsiteX2454" fmla="*/ 3399522 w 8938307"/>
              <a:gd name="connsiteY2454" fmla="*/ 1860749 h 2993922"/>
              <a:gd name="connsiteX2455" fmla="*/ 3388931 w 8938307"/>
              <a:gd name="connsiteY2455" fmla="*/ 1839567 h 2993922"/>
              <a:gd name="connsiteX2456" fmla="*/ 3378341 w 8938307"/>
              <a:gd name="connsiteY2456" fmla="*/ 1839567 h 2993922"/>
              <a:gd name="connsiteX2457" fmla="*/ 3406141 w 8938307"/>
              <a:gd name="connsiteY2457" fmla="*/ 1836920 h 2993922"/>
              <a:gd name="connsiteX2458" fmla="*/ 4810694 w 8938307"/>
              <a:gd name="connsiteY2458" fmla="*/ 1831625 h 2993922"/>
              <a:gd name="connsiteX2459" fmla="*/ 4797456 w 8938307"/>
              <a:gd name="connsiteY2459" fmla="*/ 1834272 h 2993922"/>
              <a:gd name="connsiteX2460" fmla="*/ 4786866 w 8938307"/>
              <a:gd name="connsiteY2460" fmla="*/ 1839567 h 2993922"/>
              <a:gd name="connsiteX2461" fmla="*/ 4797456 w 8938307"/>
              <a:gd name="connsiteY2461" fmla="*/ 1850157 h 2993922"/>
              <a:gd name="connsiteX2462" fmla="*/ 4818636 w 8938307"/>
              <a:gd name="connsiteY2462" fmla="*/ 1860749 h 2993922"/>
              <a:gd name="connsiteX2463" fmla="*/ 4829228 w 8938307"/>
              <a:gd name="connsiteY2463" fmla="*/ 1850157 h 2993922"/>
              <a:gd name="connsiteX2464" fmla="*/ 4839818 w 8938307"/>
              <a:gd name="connsiteY2464" fmla="*/ 1850157 h 2993922"/>
              <a:gd name="connsiteX2465" fmla="*/ 4860998 w 8938307"/>
              <a:gd name="connsiteY2465" fmla="*/ 1839567 h 2993922"/>
              <a:gd name="connsiteX2466" fmla="*/ 4829228 w 8938307"/>
              <a:gd name="connsiteY2466" fmla="*/ 1834272 h 2993922"/>
              <a:gd name="connsiteX2467" fmla="*/ 4810694 w 8938307"/>
              <a:gd name="connsiteY2467" fmla="*/ 1831625 h 2993922"/>
              <a:gd name="connsiteX2468" fmla="*/ 7635686 w 8938307"/>
              <a:gd name="connsiteY2468" fmla="*/ 1828978 h 2993922"/>
              <a:gd name="connsiteX2469" fmla="*/ 7640982 w 8938307"/>
              <a:gd name="connsiteY2469" fmla="*/ 1834272 h 2993922"/>
              <a:gd name="connsiteX2470" fmla="*/ 7646278 w 8938307"/>
              <a:gd name="connsiteY2470" fmla="*/ 1839567 h 2993922"/>
              <a:gd name="connsiteX2471" fmla="*/ 7656867 w 8938307"/>
              <a:gd name="connsiteY2471" fmla="*/ 1834272 h 2993922"/>
              <a:gd name="connsiteX2472" fmla="*/ 7646278 w 8938307"/>
              <a:gd name="connsiteY2472" fmla="*/ 1828978 h 2993922"/>
              <a:gd name="connsiteX2473" fmla="*/ 7635686 w 8938307"/>
              <a:gd name="connsiteY2473" fmla="*/ 1828978 h 2993922"/>
              <a:gd name="connsiteX2474" fmla="*/ 7492716 w 8938307"/>
              <a:gd name="connsiteY2474" fmla="*/ 1828978 h 2993922"/>
              <a:gd name="connsiteX2475" fmla="*/ 7445059 w 8938307"/>
              <a:gd name="connsiteY2475" fmla="*/ 1839567 h 2993922"/>
              <a:gd name="connsiteX2476" fmla="*/ 7450355 w 8938307"/>
              <a:gd name="connsiteY2476" fmla="*/ 1844863 h 2993922"/>
              <a:gd name="connsiteX2477" fmla="*/ 7460944 w 8938307"/>
              <a:gd name="connsiteY2477" fmla="*/ 1850157 h 2993922"/>
              <a:gd name="connsiteX2478" fmla="*/ 7466240 w 8938307"/>
              <a:gd name="connsiteY2478" fmla="*/ 1850157 h 2993922"/>
              <a:gd name="connsiteX2479" fmla="*/ 7466240 w 8938307"/>
              <a:gd name="connsiteY2479" fmla="*/ 1860749 h 2993922"/>
              <a:gd name="connsiteX2480" fmla="*/ 7482126 w 8938307"/>
              <a:gd name="connsiteY2480" fmla="*/ 1855453 h 2993922"/>
              <a:gd name="connsiteX2481" fmla="*/ 7513896 w 8938307"/>
              <a:gd name="connsiteY2481" fmla="*/ 1850157 h 2993922"/>
              <a:gd name="connsiteX2482" fmla="*/ 7529782 w 8938307"/>
              <a:gd name="connsiteY2482" fmla="*/ 1844863 h 2993922"/>
              <a:gd name="connsiteX2483" fmla="*/ 7535078 w 8938307"/>
              <a:gd name="connsiteY2483" fmla="*/ 1834272 h 2993922"/>
              <a:gd name="connsiteX2484" fmla="*/ 7492716 w 8938307"/>
              <a:gd name="connsiteY2484" fmla="*/ 1828978 h 2993922"/>
              <a:gd name="connsiteX2485" fmla="*/ 6015353 w 8938307"/>
              <a:gd name="connsiteY2485" fmla="*/ 1828978 h 2993922"/>
              <a:gd name="connsiteX2486" fmla="*/ 6004764 w 8938307"/>
              <a:gd name="connsiteY2486" fmla="*/ 1839567 h 2993922"/>
              <a:gd name="connsiteX2487" fmla="*/ 6015353 w 8938307"/>
              <a:gd name="connsiteY2487" fmla="*/ 1839567 h 2993922"/>
              <a:gd name="connsiteX2488" fmla="*/ 6004764 w 8938307"/>
              <a:gd name="connsiteY2488" fmla="*/ 1850157 h 2993922"/>
              <a:gd name="connsiteX2489" fmla="*/ 6015353 w 8938307"/>
              <a:gd name="connsiteY2489" fmla="*/ 1850157 h 2993922"/>
              <a:gd name="connsiteX2490" fmla="*/ 6020649 w 8938307"/>
              <a:gd name="connsiteY2490" fmla="*/ 1844863 h 2993922"/>
              <a:gd name="connsiteX2491" fmla="*/ 6025943 w 8938307"/>
              <a:gd name="connsiteY2491" fmla="*/ 1834272 h 2993922"/>
              <a:gd name="connsiteX2492" fmla="*/ 6015353 w 8938307"/>
              <a:gd name="connsiteY2492" fmla="*/ 1828978 h 2993922"/>
              <a:gd name="connsiteX2493" fmla="*/ 5348158 w 8938307"/>
              <a:gd name="connsiteY2493" fmla="*/ 1828978 h 2993922"/>
              <a:gd name="connsiteX2494" fmla="*/ 5337566 w 8938307"/>
              <a:gd name="connsiteY2494" fmla="*/ 1834272 h 2993922"/>
              <a:gd name="connsiteX2495" fmla="*/ 5348158 w 8938307"/>
              <a:gd name="connsiteY2495" fmla="*/ 1839567 h 2993922"/>
              <a:gd name="connsiteX2496" fmla="*/ 5337566 w 8938307"/>
              <a:gd name="connsiteY2496" fmla="*/ 1850157 h 2993922"/>
              <a:gd name="connsiteX2497" fmla="*/ 5348158 w 8938307"/>
              <a:gd name="connsiteY2497" fmla="*/ 1850157 h 2993922"/>
              <a:gd name="connsiteX2498" fmla="*/ 5348158 w 8938307"/>
              <a:gd name="connsiteY2498" fmla="*/ 1839567 h 2993922"/>
              <a:gd name="connsiteX2499" fmla="*/ 5358748 w 8938307"/>
              <a:gd name="connsiteY2499" fmla="*/ 1834272 h 2993922"/>
              <a:gd name="connsiteX2500" fmla="*/ 5348158 w 8938307"/>
              <a:gd name="connsiteY2500" fmla="*/ 1828978 h 2993922"/>
              <a:gd name="connsiteX2501" fmla="*/ 4013765 w 8938307"/>
              <a:gd name="connsiteY2501" fmla="*/ 1828978 h 2993922"/>
              <a:gd name="connsiteX2502" fmla="*/ 4003175 w 8938307"/>
              <a:gd name="connsiteY2502" fmla="*/ 1834272 h 2993922"/>
              <a:gd name="connsiteX2503" fmla="*/ 4008470 w 8938307"/>
              <a:gd name="connsiteY2503" fmla="*/ 1839567 h 2993922"/>
              <a:gd name="connsiteX2504" fmla="*/ 4013765 w 8938307"/>
              <a:gd name="connsiteY2504" fmla="*/ 1828978 h 2993922"/>
              <a:gd name="connsiteX2505" fmla="*/ 5951812 w 8938307"/>
              <a:gd name="connsiteY2505" fmla="*/ 1818386 h 2993922"/>
              <a:gd name="connsiteX2506" fmla="*/ 5957106 w 8938307"/>
              <a:gd name="connsiteY2506" fmla="*/ 1823682 h 2993922"/>
              <a:gd name="connsiteX2507" fmla="*/ 5962401 w 8938307"/>
              <a:gd name="connsiteY2507" fmla="*/ 1828978 h 2993922"/>
              <a:gd name="connsiteX2508" fmla="*/ 5972991 w 8938307"/>
              <a:gd name="connsiteY2508" fmla="*/ 1818386 h 2993922"/>
              <a:gd name="connsiteX2509" fmla="*/ 5411700 w 8938307"/>
              <a:gd name="connsiteY2509" fmla="*/ 1818386 h 2993922"/>
              <a:gd name="connsiteX2510" fmla="*/ 5411700 w 8938307"/>
              <a:gd name="connsiteY2510" fmla="*/ 1839567 h 2993922"/>
              <a:gd name="connsiteX2511" fmla="*/ 5422291 w 8938307"/>
              <a:gd name="connsiteY2511" fmla="*/ 1839567 h 2993922"/>
              <a:gd name="connsiteX2512" fmla="*/ 5459356 w 8938307"/>
              <a:gd name="connsiteY2512" fmla="*/ 1855453 h 2993922"/>
              <a:gd name="connsiteX2513" fmla="*/ 5496423 w 8938307"/>
              <a:gd name="connsiteY2513" fmla="*/ 1881930 h 2993922"/>
              <a:gd name="connsiteX2514" fmla="*/ 5517604 w 8938307"/>
              <a:gd name="connsiteY2514" fmla="*/ 1881930 h 2993922"/>
              <a:gd name="connsiteX2515" fmla="*/ 5538785 w 8938307"/>
              <a:gd name="connsiteY2515" fmla="*/ 1887224 h 2993922"/>
              <a:gd name="connsiteX2516" fmla="*/ 5549375 w 8938307"/>
              <a:gd name="connsiteY2516" fmla="*/ 1892520 h 2993922"/>
              <a:gd name="connsiteX2517" fmla="*/ 5570556 w 8938307"/>
              <a:gd name="connsiteY2517" fmla="*/ 1881930 h 2993922"/>
              <a:gd name="connsiteX2518" fmla="*/ 5581147 w 8938307"/>
              <a:gd name="connsiteY2518" fmla="*/ 1871338 h 2993922"/>
              <a:gd name="connsiteX2519" fmla="*/ 5591737 w 8938307"/>
              <a:gd name="connsiteY2519" fmla="*/ 1871338 h 2993922"/>
              <a:gd name="connsiteX2520" fmla="*/ 5602327 w 8938307"/>
              <a:gd name="connsiteY2520" fmla="*/ 1860749 h 2993922"/>
              <a:gd name="connsiteX2521" fmla="*/ 5586442 w 8938307"/>
              <a:gd name="connsiteY2521" fmla="*/ 1855453 h 2993922"/>
              <a:gd name="connsiteX2522" fmla="*/ 5581147 w 8938307"/>
              <a:gd name="connsiteY2522" fmla="*/ 1850157 h 2993922"/>
              <a:gd name="connsiteX2523" fmla="*/ 5559966 w 8938307"/>
              <a:gd name="connsiteY2523" fmla="*/ 1850157 h 2993922"/>
              <a:gd name="connsiteX2524" fmla="*/ 5544080 w 8938307"/>
              <a:gd name="connsiteY2524" fmla="*/ 1850157 h 2993922"/>
              <a:gd name="connsiteX2525" fmla="*/ 5533490 w 8938307"/>
              <a:gd name="connsiteY2525" fmla="*/ 1844863 h 2993922"/>
              <a:gd name="connsiteX2526" fmla="*/ 5517604 w 8938307"/>
              <a:gd name="connsiteY2526" fmla="*/ 1839567 h 2993922"/>
              <a:gd name="connsiteX2527" fmla="*/ 5501718 w 8938307"/>
              <a:gd name="connsiteY2527" fmla="*/ 1828978 h 2993922"/>
              <a:gd name="connsiteX2528" fmla="*/ 5469948 w 8938307"/>
              <a:gd name="connsiteY2528" fmla="*/ 1818386 h 2993922"/>
              <a:gd name="connsiteX2529" fmla="*/ 5438176 w 8938307"/>
              <a:gd name="connsiteY2529" fmla="*/ 1823682 h 2993922"/>
              <a:gd name="connsiteX2530" fmla="*/ 5422291 w 8938307"/>
              <a:gd name="connsiteY2530" fmla="*/ 1828978 h 2993922"/>
              <a:gd name="connsiteX2531" fmla="*/ 5411700 w 8938307"/>
              <a:gd name="connsiteY2531" fmla="*/ 1818386 h 2993922"/>
              <a:gd name="connsiteX2532" fmla="*/ 5390518 w 8938307"/>
              <a:gd name="connsiteY2532" fmla="*/ 1818386 h 2993922"/>
              <a:gd name="connsiteX2533" fmla="*/ 5395814 w 8938307"/>
              <a:gd name="connsiteY2533" fmla="*/ 1828978 h 2993922"/>
              <a:gd name="connsiteX2534" fmla="*/ 5401110 w 8938307"/>
              <a:gd name="connsiteY2534" fmla="*/ 1823682 h 2993922"/>
              <a:gd name="connsiteX2535" fmla="*/ 5390518 w 8938307"/>
              <a:gd name="connsiteY2535" fmla="*/ 1818386 h 2993922"/>
              <a:gd name="connsiteX2536" fmla="*/ 4744504 w 8938307"/>
              <a:gd name="connsiteY2536" fmla="*/ 1818386 h 2993922"/>
              <a:gd name="connsiteX2537" fmla="*/ 4755094 w 8938307"/>
              <a:gd name="connsiteY2537" fmla="*/ 1828978 h 2993922"/>
              <a:gd name="connsiteX2538" fmla="*/ 4755094 w 8938307"/>
              <a:gd name="connsiteY2538" fmla="*/ 1823682 h 2993922"/>
              <a:gd name="connsiteX2539" fmla="*/ 4744504 w 8938307"/>
              <a:gd name="connsiteY2539" fmla="*/ 1818386 h 2993922"/>
              <a:gd name="connsiteX2540" fmla="*/ 4151441 w 8938307"/>
              <a:gd name="connsiteY2540" fmla="*/ 1818386 h 2993922"/>
              <a:gd name="connsiteX2541" fmla="*/ 4162031 w 8938307"/>
              <a:gd name="connsiteY2541" fmla="*/ 1828978 h 2993922"/>
              <a:gd name="connsiteX2542" fmla="*/ 4162031 w 8938307"/>
              <a:gd name="connsiteY2542" fmla="*/ 1818386 h 2993922"/>
              <a:gd name="connsiteX2543" fmla="*/ 4530048 w 8938307"/>
              <a:gd name="connsiteY2543" fmla="*/ 1813092 h 2993922"/>
              <a:gd name="connsiteX2544" fmla="*/ 4511514 w 8938307"/>
              <a:gd name="connsiteY2544" fmla="*/ 1818386 h 2993922"/>
              <a:gd name="connsiteX2545" fmla="*/ 4537991 w 8938307"/>
              <a:gd name="connsiteY2545" fmla="*/ 1828978 h 2993922"/>
              <a:gd name="connsiteX2546" fmla="*/ 4596238 w 8938307"/>
              <a:gd name="connsiteY2546" fmla="*/ 1844863 h 2993922"/>
              <a:gd name="connsiteX2547" fmla="*/ 4633305 w 8938307"/>
              <a:gd name="connsiteY2547" fmla="*/ 1850157 h 2993922"/>
              <a:gd name="connsiteX2548" fmla="*/ 4633305 w 8938307"/>
              <a:gd name="connsiteY2548" fmla="*/ 1844863 h 2993922"/>
              <a:gd name="connsiteX2549" fmla="*/ 4617420 w 8938307"/>
              <a:gd name="connsiteY2549" fmla="*/ 1839567 h 2993922"/>
              <a:gd name="connsiteX2550" fmla="*/ 4606828 w 8938307"/>
              <a:gd name="connsiteY2550" fmla="*/ 1839567 h 2993922"/>
              <a:gd name="connsiteX2551" fmla="*/ 4564468 w 8938307"/>
              <a:gd name="connsiteY2551" fmla="*/ 1818386 h 2993922"/>
              <a:gd name="connsiteX2552" fmla="*/ 4530048 w 8938307"/>
              <a:gd name="connsiteY2552" fmla="*/ 1813092 h 2993922"/>
              <a:gd name="connsiteX2553" fmla="*/ 7414612 w 8938307"/>
              <a:gd name="connsiteY2553" fmla="*/ 1811767 h 2993922"/>
              <a:gd name="connsiteX2554" fmla="*/ 7407992 w 8938307"/>
              <a:gd name="connsiteY2554" fmla="*/ 1813092 h 2993922"/>
              <a:gd name="connsiteX2555" fmla="*/ 7413288 w 8938307"/>
              <a:gd name="connsiteY2555" fmla="*/ 1828978 h 2993922"/>
              <a:gd name="connsiteX2556" fmla="*/ 7423878 w 8938307"/>
              <a:gd name="connsiteY2556" fmla="*/ 1839567 h 2993922"/>
              <a:gd name="connsiteX2557" fmla="*/ 7423878 w 8938307"/>
              <a:gd name="connsiteY2557" fmla="*/ 1818386 h 2993922"/>
              <a:gd name="connsiteX2558" fmla="*/ 7414612 w 8938307"/>
              <a:gd name="connsiteY2558" fmla="*/ 1811767 h 2993922"/>
              <a:gd name="connsiteX2559" fmla="*/ 5855174 w 8938307"/>
              <a:gd name="connsiteY2559" fmla="*/ 1811767 h 2993922"/>
              <a:gd name="connsiteX2560" fmla="*/ 5851202 w 8938307"/>
              <a:gd name="connsiteY2560" fmla="*/ 1813092 h 2993922"/>
              <a:gd name="connsiteX2561" fmla="*/ 5845908 w 8938307"/>
              <a:gd name="connsiteY2561" fmla="*/ 1818386 h 2993922"/>
              <a:gd name="connsiteX2562" fmla="*/ 5856497 w 8938307"/>
              <a:gd name="connsiteY2562" fmla="*/ 1818386 h 2993922"/>
              <a:gd name="connsiteX2563" fmla="*/ 5855174 w 8938307"/>
              <a:gd name="connsiteY2563" fmla="*/ 1811767 h 2993922"/>
              <a:gd name="connsiteX2564" fmla="*/ 7900446 w 8938307"/>
              <a:gd name="connsiteY2564" fmla="*/ 1807797 h 2993922"/>
              <a:gd name="connsiteX2565" fmla="*/ 7905742 w 8938307"/>
              <a:gd name="connsiteY2565" fmla="*/ 1807797 h 2993922"/>
              <a:gd name="connsiteX2566" fmla="*/ 7932219 w 8938307"/>
              <a:gd name="connsiteY2566" fmla="*/ 1807797 h 2993922"/>
              <a:gd name="connsiteX2567" fmla="*/ 7969284 w 8938307"/>
              <a:gd name="connsiteY2567" fmla="*/ 1823682 h 2993922"/>
              <a:gd name="connsiteX2568" fmla="*/ 7985171 w 8938307"/>
              <a:gd name="connsiteY2568" fmla="*/ 1828978 h 2993922"/>
              <a:gd name="connsiteX2569" fmla="*/ 7995760 w 8938307"/>
              <a:gd name="connsiteY2569" fmla="*/ 1834272 h 2993922"/>
              <a:gd name="connsiteX2570" fmla="*/ 8006350 w 8938307"/>
              <a:gd name="connsiteY2570" fmla="*/ 1839567 h 2993922"/>
              <a:gd name="connsiteX2571" fmla="*/ 8016942 w 8938307"/>
              <a:gd name="connsiteY2571" fmla="*/ 1850157 h 2993922"/>
              <a:gd name="connsiteX2572" fmla="*/ 7995760 w 8938307"/>
              <a:gd name="connsiteY2572" fmla="*/ 1839567 h 2993922"/>
              <a:gd name="connsiteX2573" fmla="*/ 7921627 w 8938307"/>
              <a:gd name="connsiteY2573" fmla="*/ 1828978 h 2993922"/>
              <a:gd name="connsiteX2574" fmla="*/ 7911038 w 8938307"/>
              <a:gd name="connsiteY2574" fmla="*/ 1828978 h 2993922"/>
              <a:gd name="connsiteX2575" fmla="*/ 7905742 w 8938307"/>
              <a:gd name="connsiteY2575" fmla="*/ 1839567 h 2993922"/>
              <a:gd name="connsiteX2576" fmla="*/ 7900446 w 8938307"/>
              <a:gd name="connsiteY2576" fmla="*/ 1828978 h 2993922"/>
              <a:gd name="connsiteX2577" fmla="*/ 7900446 w 8938307"/>
              <a:gd name="connsiteY2577" fmla="*/ 1818386 h 2993922"/>
              <a:gd name="connsiteX2578" fmla="*/ 7370926 w 8938307"/>
              <a:gd name="connsiteY2578" fmla="*/ 1807797 h 2993922"/>
              <a:gd name="connsiteX2579" fmla="*/ 7360336 w 8938307"/>
              <a:gd name="connsiteY2579" fmla="*/ 1818386 h 2993922"/>
              <a:gd name="connsiteX2580" fmla="*/ 7370926 w 8938307"/>
              <a:gd name="connsiteY2580" fmla="*/ 1818386 h 2993922"/>
              <a:gd name="connsiteX2581" fmla="*/ 7370926 w 8938307"/>
              <a:gd name="connsiteY2581" fmla="*/ 1807797 h 2993922"/>
              <a:gd name="connsiteX2582" fmla="*/ 5274025 w 8938307"/>
              <a:gd name="connsiteY2582" fmla="*/ 1807797 h 2993922"/>
              <a:gd name="connsiteX2583" fmla="*/ 5284614 w 8938307"/>
              <a:gd name="connsiteY2583" fmla="*/ 1818386 h 2993922"/>
              <a:gd name="connsiteX2584" fmla="*/ 5326977 w 8938307"/>
              <a:gd name="connsiteY2584" fmla="*/ 1828978 h 2993922"/>
              <a:gd name="connsiteX2585" fmla="*/ 5316386 w 8938307"/>
              <a:gd name="connsiteY2585" fmla="*/ 1818386 h 2993922"/>
              <a:gd name="connsiteX2586" fmla="*/ 5300500 w 8938307"/>
              <a:gd name="connsiteY2586" fmla="*/ 1813092 h 2993922"/>
              <a:gd name="connsiteX2587" fmla="*/ 5289910 w 8938307"/>
              <a:gd name="connsiteY2587" fmla="*/ 1807797 h 2993922"/>
              <a:gd name="connsiteX2588" fmla="*/ 5284614 w 8938307"/>
              <a:gd name="connsiteY2588" fmla="*/ 1807797 h 2993922"/>
              <a:gd name="connsiteX2589" fmla="*/ 5274025 w 8938307"/>
              <a:gd name="connsiteY2589" fmla="*/ 1807797 h 2993922"/>
              <a:gd name="connsiteX2590" fmla="*/ 4723324 w 8938307"/>
              <a:gd name="connsiteY2590" fmla="*/ 1807797 h 2993922"/>
              <a:gd name="connsiteX2591" fmla="*/ 4707438 w 8938307"/>
              <a:gd name="connsiteY2591" fmla="*/ 1813092 h 2993922"/>
              <a:gd name="connsiteX2592" fmla="*/ 4712732 w 8938307"/>
              <a:gd name="connsiteY2592" fmla="*/ 1818386 h 2993922"/>
              <a:gd name="connsiteX2593" fmla="*/ 4723324 w 8938307"/>
              <a:gd name="connsiteY2593" fmla="*/ 1818386 h 2993922"/>
              <a:gd name="connsiteX2594" fmla="*/ 4723324 w 8938307"/>
              <a:gd name="connsiteY2594" fmla="*/ 1807797 h 2993922"/>
              <a:gd name="connsiteX2595" fmla="*/ 3876090 w 8938307"/>
              <a:gd name="connsiteY2595" fmla="*/ 1807797 h 2993922"/>
              <a:gd name="connsiteX2596" fmla="*/ 3897271 w 8938307"/>
              <a:gd name="connsiteY2596" fmla="*/ 1818386 h 2993922"/>
              <a:gd name="connsiteX2597" fmla="*/ 3897271 w 8938307"/>
              <a:gd name="connsiteY2597" fmla="*/ 1807797 h 2993922"/>
              <a:gd name="connsiteX2598" fmla="*/ 3886681 w 8938307"/>
              <a:gd name="connsiteY2598" fmla="*/ 1807797 h 2993922"/>
              <a:gd name="connsiteX2599" fmla="*/ 3876090 w 8938307"/>
              <a:gd name="connsiteY2599" fmla="*/ 1807797 h 2993922"/>
              <a:gd name="connsiteX2600" fmla="*/ 7509924 w 8938307"/>
              <a:gd name="connsiteY2600" fmla="*/ 1801177 h 2993922"/>
              <a:gd name="connsiteX2601" fmla="*/ 7503307 w 8938307"/>
              <a:gd name="connsiteY2601" fmla="*/ 1802501 h 2993922"/>
              <a:gd name="connsiteX2602" fmla="*/ 7466240 w 8938307"/>
              <a:gd name="connsiteY2602" fmla="*/ 1807797 h 2993922"/>
              <a:gd name="connsiteX2603" fmla="*/ 7455649 w 8938307"/>
              <a:gd name="connsiteY2603" fmla="*/ 1807797 h 2993922"/>
              <a:gd name="connsiteX2604" fmla="*/ 7508601 w 8938307"/>
              <a:gd name="connsiteY2604" fmla="*/ 1828978 h 2993922"/>
              <a:gd name="connsiteX2605" fmla="*/ 7508601 w 8938307"/>
              <a:gd name="connsiteY2605" fmla="*/ 1818386 h 2993922"/>
              <a:gd name="connsiteX2606" fmla="*/ 7519192 w 8938307"/>
              <a:gd name="connsiteY2606" fmla="*/ 1807797 h 2993922"/>
              <a:gd name="connsiteX2607" fmla="*/ 7509924 w 8938307"/>
              <a:gd name="connsiteY2607" fmla="*/ 1801177 h 2993922"/>
              <a:gd name="connsiteX2608" fmla="*/ 7434468 w 8938307"/>
              <a:gd name="connsiteY2608" fmla="*/ 1797205 h 2993922"/>
              <a:gd name="connsiteX2609" fmla="*/ 7434468 w 8938307"/>
              <a:gd name="connsiteY2609" fmla="*/ 1807797 h 2993922"/>
              <a:gd name="connsiteX2610" fmla="*/ 7445059 w 8938307"/>
              <a:gd name="connsiteY2610" fmla="*/ 1807797 h 2993922"/>
              <a:gd name="connsiteX2611" fmla="*/ 7386812 w 8938307"/>
              <a:gd name="connsiteY2611" fmla="*/ 1797205 h 2993922"/>
              <a:gd name="connsiteX2612" fmla="*/ 7381516 w 8938307"/>
              <a:gd name="connsiteY2612" fmla="*/ 1807797 h 2993922"/>
              <a:gd name="connsiteX2613" fmla="*/ 7392107 w 8938307"/>
              <a:gd name="connsiteY2613" fmla="*/ 1818386 h 2993922"/>
              <a:gd name="connsiteX2614" fmla="*/ 7397403 w 8938307"/>
              <a:gd name="connsiteY2614" fmla="*/ 1813092 h 2993922"/>
              <a:gd name="connsiteX2615" fmla="*/ 7402697 w 8938307"/>
              <a:gd name="connsiteY2615" fmla="*/ 1807797 h 2993922"/>
              <a:gd name="connsiteX2616" fmla="*/ 7392107 w 8938307"/>
              <a:gd name="connsiteY2616" fmla="*/ 1797205 h 2993922"/>
              <a:gd name="connsiteX2617" fmla="*/ 7386812 w 8938307"/>
              <a:gd name="connsiteY2617" fmla="*/ 1797205 h 2993922"/>
              <a:gd name="connsiteX2618" fmla="*/ 7307384 w 8938307"/>
              <a:gd name="connsiteY2618" fmla="*/ 1797205 h 2993922"/>
              <a:gd name="connsiteX2619" fmla="*/ 7296793 w 8938307"/>
              <a:gd name="connsiteY2619" fmla="*/ 1807797 h 2993922"/>
              <a:gd name="connsiteX2620" fmla="*/ 7296793 w 8938307"/>
              <a:gd name="connsiteY2620" fmla="*/ 1818386 h 2993922"/>
              <a:gd name="connsiteX2621" fmla="*/ 7307384 w 8938307"/>
              <a:gd name="connsiteY2621" fmla="*/ 1818386 h 2993922"/>
              <a:gd name="connsiteX2622" fmla="*/ 7317974 w 8938307"/>
              <a:gd name="connsiteY2622" fmla="*/ 1807797 h 2993922"/>
              <a:gd name="connsiteX2623" fmla="*/ 7317974 w 8938307"/>
              <a:gd name="connsiteY2623" fmla="*/ 1797205 h 2993922"/>
              <a:gd name="connsiteX2624" fmla="*/ 7307384 w 8938307"/>
              <a:gd name="connsiteY2624" fmla="*/ 1797205 h 2993922"/>
              <a:gd name="connsiteX2625" fmla="*/ 4490334 w 8938307"/>
              <a:gd name="connsiteY2625" fmla="*/ 1797205 h 2993922"/>
              <a:gd name="connsiteX2626" fmla="*/ 4490334 w 8938307"/>
              <a:gd name="connsiteY2626" fmla="*/ 1818386 h 2993922"/>
              <a:gd name="connsiteX2627" fmla="*/ 4500924 w 8938307"/>
              <a:gd name="connsiteY2627" fmla="*/ 1818386 h 2993922"/>
              <a:gd name="connsiteX2628" fmla="*/ 4500924 w 8938307"/>
              <a:gd name="connsiteY2628" fmla="*/ 1807797 h 2993922"/>
              <a:gd name="connsiteX2629" fmla="*/ 2838230 w 8938307"/>
              <a:gd name="connsiteY2629" fmla="*/ 1797205 h 2993922"/>
              <a:gd name="connsiteX2630" fmla="*/ 2875296 w 8938307"/>
              <a:gd name="connsiteY2630" fmla="*/ 1813092 h 2993922"/>
              <a:gd name="connsiteX2631" fmla="*/ 2922954 w 8938307"/>
              <a:gd name="connsiteY2631" fmla="*/ 1828978 h 2993922"/>
              <a:gd name="connsiteX2632" fmla="*/ 2954724 w 8938307"/>
              <a:gd name="connsiteY2632" fmla="*/ 1850157 h 2993922"/>
              <a:gd name="connsiteX2633" fmla="*/ 3018266 w 8938307"/>
              <a:gd name="connsiteY2633" fmla="*/ 1871338 h 2993922"/>
              <a:gd name="connsiteX2634" fmla="*/ 3050039 w 8938307"/>
              <a:gd name="connsiteY2634" fmla="*/ 1887224 h 2993922"/>
              <a:gd name="connsiteX2635" fmla="*/ 3071218 w 8938307"/>
              <a:gd name="connsiteY2635" fmla="*/ 1892520 h 2993922"/>
              <a:gd name="connsiteX2636" fmla="*/ 3124171 w 8938307"/>
              <a:gd name="connsiteY2636" fmla="*/ 1918996 h 2993922"/>
              <a:gd name="connsiteX2637" fmla="*/ 3155942 w 8938307"/>
              <a:gd name="connsiteY2637" fmla="*/ 1934882 h 2993922"/>
              <a:gd name="connsiteX2638" fmla="*/ 3124171 w 8938307"/>
              <a:gd name="connsiteY2638" fmla="*/ 1934882 h 2993922"/>
              <a:gd name="connsiteX2639" fmla="*/ 3018266 w 8938307"/>
              <a:gd name="connsiteY2639" fmla="*/ 1892520 h 2993922"/>
              <a:gd name="connsiteX2640" fmla="*/ 2997086 w 8938307"/>
              <a:gd name="connsiteY2640" fmla="*/ 1881930 h 2993922"/>
              <a:gd name="connsiteX2641" fmla="*/ 2922954 w 8938307"/>
              <a:gd name="connsiteY2641" fmla="*/ 1850157 h 2993922"/>
              <a:gd name="connsiteX2642" fmla="*/ 2870002 w 8938307"/>
              <a:gd name="connsiteY2642" fmla="*/ 1828978 h 2993922"/>
              <a:gd name="connsiteX2643" fmla="*/ 2854115 w 8938307"/>
              <a:gd name="connsiteY2643" fmla="*/ 1823682 h 2993922"/>
              <a:gd name="connsiteX2644" fmla="*/ 2838230 w 8938307"/>
              <a:gd name="connsiteY2644" fmla="*/ 1818386 h 2993922"/>
              <a:gd name="connsiteX2645" fmla="*/ 4665738 w 8938307"/>
              <a:gd name="connsiteY2645" fmla="*/ 1793896 h 2993922"/>
              <a:gd name="connsiteX2646" fmla="*/ 4659780 w 8938307"/>
              <a:gd name="connsiteY2646" fmla="*/ 1797205 h 2993922"/>
              <a:gd name="connsiteX2647" fmla="*/ 4659780 w 8938307"/>
              <a:gd name="connsiteY2647" fmla="*/ 1813092 h 2993922"/>
              <a:gd name="connsiteX2648" fmla="*/ 4670372 w 8938307"/>
              <a:gd name="connsiteY2648" fmla="*/ 1807797 h 2993922"/>
              <a:gd name="connsiteX2649" fmla="*/ 4675666 w 8938307"/>
              <a:gd name="connsiteY2649" fmla="*/ 1807797 h 2993922"/>
              <a:gd name="connsiteX2650" fmla="*/ 4680962 w 8938307"/>
              <a:gd name="connsiteY2650" fmla="*/ 1818386 h 2993922"/>
              <a:gd name="connsiteX2651" fmla="*/ 4702142 w 8938307"/>
              <a:gd name="connsiteY2651" fmla="*/ 1818386 h 2993922"/>
              <a:gd name="connsiteX2652" fmla="*/ 4691551 w 8938307"/>
              <a:gd name="connsiteY2652" fmla="*/ 1807797 h 2993922"/>
              <a:gd name="connsiteX2653" fmla="*/ 4665738 w 8938307"/>
              <a:gd name="connsiteY2653" fmla="*/ 1793896 h 2993922"/>
              <a:gd name="connsiteX2654" fmla="*/ 7234574 w 8938307"/>
              <a:gd name="connsiteY2654" fmla="*/ 1791911 h 2993922"/>
              <a:gd name="connsiteX2655" fmla="*/ 7238546 w 8938307"/>
              <a:gd name="connsiteY2655" fmla="*/ 1797205 h 2993922"/>
              <a:gd name="connsiteX2656" fmla="*/ 7233251 w 8938307"/>
              <a:gd name="connsiteY2656" fmla="*/ 1797205 h 2993922"/>
              <a:gd name="connsiteX2657" fmla="*/ 7234574 w 8938307"/>
              <a:gd name="connsiteY2657" fmla="*/ 1791911 h 2993922"/>
              <a:gd name="connsiteX2658" fmla="*/ 7201480 w 8938307"/>
              <a:gd name="connsiteY2658" fmla="*/ 1786615 h 2993922"/>
              <a:gd name="connsiteX2659" fmla="*/ 7212070 w 8938307"/>
              <a:gd name="connsiteY2659" fmla="*/ 1797205 h 2993922"/>
              <a:gd name="connsiteX2660" fmla="*/ 7212070 w 8938307"/>
              <a:gd name="connsiteY2660" fmla="*/ 1786615 h 2993922"/>
              <a:gd name="connsiteX2661" fmla="*/ 7201480 w 8938307"/>
              <a:gd name="connsiteY2661" fmla="*/ 1786615 h 2993922"/>
              <a:gd name="connsiteX2662" fmla="*/ 5316386 w 8938307"/>
              <a:gd name="connsiteY2662" fmla="*/ 1786615 h 2993922"/>
              <a:gd name="connsiteX2663" fmla="*/ 5316386 w 8938307"/>
              <a:gd name="connsiteY2663" fmla="*/ 1807797 h 2993922"/>
              <a:gd name="connsiteX2664" fmla="*/ 5348158 w 8938307"/>
              <a:gd name="connsiteY2664" fmla="*/ 1807797 h 2993922"/>
              <a:gd name="connsiteX2665" fmla="*/ 5337566 w 8938307"/>
              <a:gd name="connsiteY2665" fmla="*/ 1797205 h 2993922"/>
              <a:gd name="connsiteX2666" fmla="*/ 5326977 w 8938307"/>
              <a:gd name="connsiteY2666" fmla="*/ 1786615 h 2993922"/>
              <a:gd name="connsiteX2667" fmla="*/ 3929042 w 8938307"/>
              <a:gd name="connsiteY2667" fmla="*/ 1786615 h 2993922"/>
              <a:gd name="connsiteX2668" fmla="*/ 3939633 w 8938307"/>
              <a:gd name="connsiteY2668" fmla="*/ 1797205 h 2993922"/>
              <a:gd name="connsiteX2669" fmla="*/ 3950223 w 8938307"/>
              <a:gd name="connsiteY2669" fmla="*/ 1797205 h 2993922"/>
              <a:gd name="connsiteX2670" fmla="*/ 3944928 w 8938307"/>
              <a:gd name="connsiteY2670" fmla="*/ 1786615 h 2993922"/>
              <a:gd name="connsiteX2671" fmla="*/ 3929042 w 8938307"/>
              <a:gd name="connsiteY2671" fmla="*/ 1786615 h 2993922"/>
              <a:gd name="connsiteX2672" fmla="*/ 3155942 w 8938307"/>
              <a:gd name="connsiteY2672" fmla="*/ 1786615 h 2993922"/>
              <a:gd name="connsiteX2673" fmla="*/ 3171829 w 8938307"/>
              <a:gd name="connsiteY2673" fmla="*/ 1797205 h 2993922"/>
              <a:gd name="connsiteX2674" fmla="*/ 3171829 w 8938307"/>
              <a:gd name="connsiteY2674" fmla="*/ 1807797 h 2993922"/>
              <a:gd name="connsiteX2675" fmla="*/ 3155942 w 8938307"/>
              <a:gd name="connsiteY2675" fmla="*/ 1807797 h 2993922"/>
              <a:gd name="connsiteX2676" fmla="*/ 3145351 w 8938307"/>
              <a:gd name="connsiteY2676" fmla="*/ 1797205 h 2993922"/>
              <a:gd name="connsiteX2677" fmla="*/ 3155942 w 8938307"/>
              <a:gd name="connsiteY2677" fmla="*/ 1786615 h 2993922"/>
              <a:gd name="connsiteX2678" fmla="*/ 7341802 w 8938307"/>
              <a:gd name="connsiteY2678" fmla="*/ 1781320 h 2993922"/>
              <a:gd name="connsiteX2679" fmla="*/ 7339155 w 8938307"/>
              <a:gd name="connsiteY2679" fmla="*/ 1786615 h 2993922"/>
              <a:gd name="connsiteX2680" fmla="*/ 7349745 w 8938307"/>
              <a:gd name="connsiteY2680" fmla="*/ 1786615 h 2993922"/>
              <a:gd name="connsiteX2681" fmla="*/ 7341802 w 8938307"/>
              <a:gd name="connsiteY2681" fmla="*/ 1781320 h 2993922"/>
              <a:gd name="connsiteX2682" fmla="*/ 7259726 w 8938307"/>
              <a:gd name="connsiteY2682" fmla="*/ 1781320 h 2993922"/>
              <a:gd name="connsiteX2683" fmla="*/ 7243841 w 8938307"/>
              <a:gd name="connsiteY2683" fmla="*/ 1786615 h 2993922"/>
              <a:gd name="connsiteX2684" fmla="*/ 7222660 w 8938307"/>
              <a:gd name="connsiteY2684" fmla="*/ 1786615 h 2993922"/>
              <a:gd name="connsiteX2685" fmla="*/ 7233251 w 8938307"/>
              <a:gd name="connsiteY2685" fmla="*/ 1797205 h 2993922"/>
              <a:gd name="connsiteX2686" fmla="*/ 7222660 w 8938307"/>
              <a:gd name="connsiteY2686" fmla="*/ 1807797 h 2993922"/>
              <a:gd name="connsiteX2687" fmla="*/ 7222660 w 8938307"/>
              <a:gd name="connsiteY2687" fmla="*/ 1818386 h 2993922"/>
              <a:gd name="connsiteX2688" fmla="*/ 7233251 w 8938307"/>
              <a:gd name="connsiteY2688" fmla="*/ 1818386 h 2993922"/>
              <a:gd name="connsiteX2689" fmla="*/ 7259726 w 8938307"/>
              <a:gd name="connsiteY2689" fmla="*/ 1813092 h 2993922"/>
              <a:gd name="connsiteX2690" fmla="*/ 7270318 w 8938307"/>
              <a:gd name="connsiteY2690" fmla="*/ 1802501 h 2993922"/>
              <a:gd name="connsiteX2691" fmla="*/ 7265022 w 8938307"/>
              <a:gd name="connsiteY2691" fmla="*/ 1786615 h 2993922"/>
              <a:gd name="connsiteX2692" fmla="*/ 7259726 w 8938307"/>
              <a:gd name="connsiteY2692" fmla="*/ 1781320 h 2993922"/>
              <a:gd name="connsiteX2693" fmla="*/ 7794542 w 8938307"/>
              <a:gd name="connsiteY2693" fmla="*/ 1776026 h 2993922"/>
              <a:gd name="connsiteX2694" fmla="*/ 7783952 w 8938307"/>
              <a:gd name="connsiteY2694" fmla="*/ 1781320 h 2993922"/>
              <a:gd name="connsiteX2695" fmla="*/ 7789248 w 8938307"/>
              <a:gd name="connsiteY2695" fmla="*/ 1786615 h 2993922"/>
              <a:gd name="connsiteX2696" fmla="*/ 7794542 w 8938307"/>
              <a:gd name="connsiteY2696" fmla="*/ 1776026 h 2993922"/>
              <a:gd name="connsiteX2697" fmla="*/ 7688638 w 8938307"/>
              <a:gd name="connsiteY2697" fmla="*/ 1776026 h 2993922"/>
              <a:gd name="connsiteX2698" fmla="*/ 7688638 w 8938307"/>
              <a:gd name="connsiteY2698" fmla="*/ 1786615 h 2993922"/>
              <a:gd name="connsiteX2699" fmla="*/ 7699230 w 8938307"/>
              <a:gd name="connsiteY2699" fmla="*/ 1797205 h 2993922"/>
              <a:gd name="connsiteX2700" fmla="*/ 7709820 w 8938307"/>
              <a:gd name="connsiteY2700" fmla="*/ 1781320 h 2993922"/>
              <a:gd name="connsiteX2701" fmla="*/ 7699230 w 8938307"/>
              <a:gd name="connsiteY2701" fmla="*/ 1776026 h 2993922"/>
              <a:gd name="connsiteX2702" fmla="*/ 7286203 w 8938307"/>
              <a:gd name="connsiteY2702" fmla="*/ 1776026 h 2993922"/>
              <a:gd name="connsiteX2703" fmla="*/ 7275612 w 8938307"/>
              <a:gd name="connsiteY2703" fmla="*/ 1786615 h 2993922"/>
              <a:gd name="connsiteX2704" fmla="*/ 7286203 w 8938307"/>
              <a:gd name="connsiteY2704" fmla="*/ 1786615 h 2993922"/>
              <a:gd name="connsiteX2705" fmla="*/ 5221073 w 8938307"/>
              <a:gd name="connsiteY2705" fmla="*/ 1776026 h 2993922"/>
              <a:gd name="connsiteX2706" fmla="*/ 5221073 w 8938307"/>
              <a:gd name="connsiteY2706" fmla="*/ 1786615 h 2993922"/>
              <a:gd name="connsiteX2707" fmla="*/ 5231662 w 8938307"/>
              <a:gd name="connsiteY2707" fmla="*/ 1786615 h 2993922"/>
              <a:gd name="connsiteX2708" fmla="*/ 5221073 w 8938307"/>
              <a:gd name="connsiteY2708" fmla="*/ 1776026 h 2993922"/>
              <a:gd name="connsiteX2709" fmla="*/ 4447972 w 8938307"/>
              <a:gd name="connsiteY2709" fmla="*/ 1776026 h 2993922"/>
              <a:gd name="connsiteX2710" fmla="*/ 4416202 w 8938307"/>
              <a:gd name="connsiteY2710" fmla="*/ 1786615 h 2993922"/>
              <a:gd name="connsiteX2711" fmla="*/ 4458562 w 8938307"/>
              <a:gd name="connsiteY2711" fmla="*/ 1786615 h 2993922"/>
              <a:gd name="connsiteX2712" fmla="*/ 3749004 w 8938307"/>
              <a:gd name="connsiteY2712" fmla="*/ 1776026 h 2993922"/>
              <a:gd name="connsiteX2713" fmla="*/ 3749004 w 8938307"/>
              <a:gd name="connsiteY2713" fmla="*/ 1786615 h 2993922"/>
              <a:gd name="connsiteX2714" fmla="*/ 3743710 w 8938307"/>
              <a:gd name="connsiteY2714" fmla="*/ 1786615 h 2993922"/>
              <a:gd name="connsiteX2715" fmla="*/ 3738415 w 8938307"/>
              <a:gd name="connsiteY2715" fmla="*/ 1781320 h 2993922"/>
              <a:gd name="connsiteX2716" fmla="*/ 3749004 w 8938307"/>
              <a:gd name="connsiteY2716" fmla="*/ 1776026 h 2993922"/>
              <a:gd name="connsiteX2717" fmla="*/ 3335979 w 8938307"/>
              <a:gd name="connsiteY2717" fmla="*/ 1776026 h 2993922"/>
              <a:gd name="connsiteX2718" fmla="*/ 3335979 w 8938307"/>
              <a:gd name="connsiteY2718" fmla="*/ 1786615 h 2993922"/>
              <a:gd name="connsiteX2719" fmla="*/ 3330685 w 8938307"/>
              <a:gd name="connsiteY2719" fmla="*/ 1791911 h 2993922"/>
              <a:gd name="connsiteX2720" fmla="*/ 3346570 w 8938307"/>
              <a:gd name="connsiteY2720" fmla="*/ 1797205 h 2993922"/>
              <a:gd name="connsiteX2721" fmla="*/ 3367751 w 8938307"/>
              <a:gd name="connsiteY2721" fmla="*/ 1807797 h 2993922"/>
              <a:gd name="connsiteX2722" fmla="*/ 3378341 w 8938307"/>
              <a:gd name="connsiteY2722" fmla="*/ 1797205 h 2993922"/>
              <a:gd name="connsiteX2723" fmla="*/ 3388931 w 8938307"/>
              <a:gd name="connsiteY2723" fmla="*/ 1797205 h 2993922"/>
              <a:gd name="connsiteX2724" fmla="*/ 3410112 w 8938307"/>
              <a:gd name="connsiteY2724" fmla="*/ 1797205 h 2993922"/>
              <a:gd name="connsiteX2725" fmla="*/ 3441882 w 8938307"/>
              <a:gd name="connsiteY2725" fmla="*/ 1797205 h 2993922"/>
              <a:gd name="connsiteX2726" fmla="*/ 3463064 w 8938307"/>
              <a:gd name="connsiteY2726" fmla="*/ 1807797 h 2993922"/>
              <a:gd name="connsiteX2727" fmla="*/ 3526607 w 8938307"/>
              <a:gd name="connsiteY2727" fmla="*/ 1839567 h 2993922"/>
              <a:gd name="connsiteX2728" fmla="*/ 3516016 w 8938307"/>
              <a:gd name="connsiteY2728" fmla="*/ 1839567 h 2993922"/>
              <a:gd name="connsiteX2729" fmla="*/ 3505426 w 8938307"/>
              <a:gd name="connsiteY2729" fmla="*/ 1839567 h 2993922"/>
              <a:gd name="connsiteX2730" fmla="*/ 3558378 w 8938307"/>
              <a:gd name="connsiteY2730" fmla="*/ 1850157 h 2993922"/>
              <a:gd name="connsiteX2731" fmla="*/ 3664282 w 8938307"/>
              <a:gd name="connsiteY2731" fmla="*/ 1881930 h 2993922"/>
              <a:gd name="connsiteX2732" fmla="*/ 3690758 w 8938307"/>
              <a:gd name="connsiteY2732" fmla="*/ 1887224 h 2993922"/>
              <a:gd name="connsiteX2733" fmla="*/ 3706644 w 8938307"/>
              <a:gd name="connsiteY2733" fmla="*/ 1892520 h 2993922"/>
              <a:gd name="connsiteX2734" fmla="*/ 3823138 w 8938307"/>
              <a:gd name="connsiteY2734" fmla="*/ 1934882 h 2993922"/>
              <a:gd name="connsiteX2735" fmla="*/ 3854908 w 8938307"/>
              <a:gd name="connsiteY2735" fmla="*/ 1940176 h 2993922"/>
              <a:gd name="connsiteX2736" fmla="*/ 3876090 w 8938307"/>
              <a:gd name="connsiteY2736" fmla="*/ 1934882 h 2993922"/>
              <a:gd name="connsiteX2737" fmla="*/ 3918452 w 8938307"/>
              <a:gd name="connsiteY2737" fmla="*/ 1956063 h 2993922"/>
              <a:gd name="connsiteX2738" fmla="*/ 3907860 w 8938307"/>
              <a:gd name="connsiteY2738" fmla="*/ 1956063 h 2993922"/>
              <a:gd name="connsiteX2739" fmla="*/ 3897271 w 8938307"/>
              <a:gd name="connsiteY2739" fmla="*/ 1966653 h 2993922"/>
              <a:gd name="connsiteX2740" fmla="*/ 3929042 w 8938307"/>
              <a:gd name="connsiteY2740" fmla="*/ 1966653 h 2993922"/>
              <a:gd name="connsiteX2741" fmla="*/ 3939633 w 8938307"/>
              <a:gd name="connsiteY2741" fmla="*/ 1971948 h 2993922"/>
              <a:gd name="connsiteX2742" fmla="*/ 3960812 w 8938307"/>
              <a:gd name="connsiteY2742" fmla="*/ 1982538 h 2993922"/>
              <a:gd name="connsiteX2743" fmla="*/ 3981994 w 8938307"/>
              <a:gd name="connsiteY2743" fmla="*/ 1987834 h 2993922"/>
              <a:gd name="connsiteX2744" fmla="*/ 4013765 w 8938307"/>
              <a:gd name="connsiteY2744" fmla="*/ 1998424 h 2993922"/>
              <a:gd name="connsiteX2745" fmla="*/ 4056127 w 8938307"/>
              <a:gd name="connsiteY2745" fmla="*/ 2019605 h 2993922"/>
              <a:gd name="connsiteX2746" fmla="*/ 4130260 w 8938307"/>
              <a:gd name="connsiteY2746" fmla="*/ 2040786 h 2993922"/>
              <a:gd name="connsiteX2747" fmla="*/ 4162031 w 8938307"/>
              <a:gd name="connsiteY2747" fmla="*/ 2051376 h 2993922"/>
              <a:gd name="connsiteX2748" fmla="*/ 4183212 w 8938307"/>
              <a:gd name="connsiteY2748" fmla="*/ 2046080 h 2993922"/>
              <a:gd name="connsiteX2749" fmla="*/ 4193802 w 8938307"/>
              <a:gd name="connsiteY2749" fmla="*/ 2040786 h 2993922"/>
              <a:gd name="connsiteX2750" fmla="*/ 4209688 w 8938307"/>
              <a:gd name="connsiteY2750" fmla="*/ 2040786 h 2993922"/>
              <a:gd name="connsiteX2751" fmla="*/ 4214983 w 8938307"/>
              <a:gd name="connsiteY2751" fmla="*/ 2040786 h 2993922"/>
              <a:gd name="connsiteX2752" fmla="*/ 4225574 w 8938307"/>
              <a:gd name="connsiteY2752" fmla="*/ 2051376 h 2993922"/>
              <a:gd name="connsiteX2753" fmla="*/ 4230868 w 8938307"/>
              <a:gd name="connsiteY2753" fmla="*/ 2067261 h 2993922"/>
              <a:gd name="connsiteX2754" fmla="*/ 4246754 w 8938307"/>
              <a:gd name="connsiteY2754" fmla="*/ 2072557 h 2993922"/>
              <a:gd name="connsiteX2755" fmla="*/ 4267935 w 8938307"/>
              <a:gd name="connsiteY2755" fmla="*/ 2083146 h 2993922"/>
              <a:gd name="connsiteX2756" fmla="*/ 4267935 w 8938307"/>
              <a:gd name="connsiteY2756" fmla="*/ 2093738 h 2993922"/>
              <a:gd name="connsiteX2757" fmla="*/ 4225574 w 8938307"/>
              <a:gd name="connsiteY2757" fmla="*/ 2083146 h 2993922"/>
              <a:gd name="connsiteX2758" fmla="*/ 4162031 w 8938307"/>
              <a:gd name="connsiteY2758" fmla="*/ 2061967 h 2993922"/>
              <a:gd name="connsiteX2759" fmla="*/ 4130260 w 8938307"/>
              <a:gd name="connsiteY2759" fmla="*/ 2051376 h 2993922"/>
              <a:gd name="connsiteX2760" fmla="*/ 4093194 w 8938307"/>
              <a:gd name="connsiteY2760" fmla="*/ 2035490 h 2993922"/>
              <a:gd name="connsiteX2761" fmla="*/ 4056127 w 8938307"/>
              <a:gd name="connsiteY2761" fmla="*/ 2024900 h 2993922"/>
              <a:gd name="connsiteX2762" fmla="*/ 4013765 w 8938307"/>
              <a:gd name="connsiteY2762" fmla="*/ 2019605 h 2993922"/>
              <a:gd name="connsiteX2763" fmla="*/ 3939633 w 8938307"/>
              <a:gd name="connsiteY2763" fmla="*/ 1998424 h 2993922"/>
              <a:gd name="connsiteX2764" fmla="*/ 3907860 w 8938307"/>
              <a:gd name="connsiteY2764" fmla="*/ 2009015 h 2993922"/>
              <a:gd name="connsiteX2765" fmla="*/ 3876090 w 8938307"/>
              <a:gd name="connsiteY2765" fmla="*/ 1998424 h 2993922"/>
              <a:gd name="connsiteX2766" fmla="*/ 3849614 w 8938307"/>
              <a:gd name="connsiteY2766" fmla="*/ 1993128 h 2993922"/>
              <a:gd name="connsiteX2767" fmla="*/ 3844319 w 8938307"/>
              <a:gd name="connsiteY2767" fmla="*/ 1987834 h 2993922"/>
              <a:gd name="connsiteX2768" fmla="*/ 3833728 w 8938307"/>
              <a:gd name="connsiteY2768" fmla="*/ 1977242 h 2993922"/>
              <a:gd name="connsiteX2769" fmla="*/ 3812548 w 8938307"/>
              <a:gd name="connsiteY2769" fmla="*/ 1966653 h 2993922"/>
              <a:gd name="connsiteX2770" fmla="*/ 3780776 w 8938307"/>
              <a:gd name="connsiteY2770" fmla="*/ 1956063 h 2993922"/>
              <a:gd name="connsiteX2771" fmla="*/ 3791367 w 8938307"/>
              <a:gd name="connsiteY2771" fmla="*/ 1966653 h 2993922"/>
              <a:gd name="connsiteX2772" fmla="*/ 3796662 w 8938307"/>
              <a:gd name="connsiteY2772" fmla="*/ 1971948 h 2993922"/>
              <a:gd name="connsiteX2773" fmla="*/ 3812548 w 8938307"/>
              <a:gd name="connsiteY2773" fmla="*/ 1977242 h 2993922"/>
              <a:gd name="connsiteX2774" fmla="*/ 3823138 w 8938307"/>
              <a:gd name="connsiteY2774" fmla="*/ 1987834 h 2993922"/>
              <a:gd name="connsiteX2775" fmla="*/ 3823138 w 8938307"/>
              <a:gd name="connsiteY2775" fmla="*/ 1998424 h 2993922"/>
              <a:gd name="connsiteX2776" fmla="*/ 3801956 w 8938307"/>
              <a:gd name="connsiteY2776" fmla="*/ 1998424 h 2993922"/>
              <a:gd name="connsiteX2777" fmla="*/ 3749004 w 8938307"/>
              <a:gd name="connsiteY2777" fmla="*/ 1956063 h 2993922"/>
              <a:gd name="connsiteX2778" fmla="*/ 3717234 w 8938307"/>
              <a:gd name="connsiteY2778" fmla="*/ 1934882 h 2993922"/>
              <a:gd name="connsiteX2779" fmla="*/ 3706644 w 8938307"/>
              <a:gd name="connsiteY2779" fmla="*/ 1934882 h 2993922"/>
              <a:gd name="connsiteX2780" fmla="*/ 3696052 w 8938307"/>
              <a:gd name="connsiteY2780" fmla="*/ 1924290 h 2993922"/>
              <a:gd name="connsiteX2781" fmla="*/ 3685463 w 8938307"/>
              <a:gd name="connsiteY2781" fmla="*/ 1924290 h 2993922"/>
              <a:gd name="connsiteX2782" fmla="*/ 3627215 w 8938307"/>
              <a:gd name="connsiteY2782" fmla="*/ 1897815 h 2993922"/>
              <a:gd name="connsiteX2783" fmla="*/ 3547788 w 8938307"/>
              <a:gd name="connsiteY2783" fmla="*/ 1881930 h 2993922"/>
              <a:gd name="connsiteX2784" fmla="*/ 3505426 w 8938307"/>
              <a:gd name="connsiteY2784" fmla="*/ 1860749 h 2993922"/>
              <a:gd name="connsiteX2785" fmla="*/ 3441882 w 8938307"/>
              <a:gd name="connsiteY2785" fmla="*/ 1839567 h 2993922"/>
              <a:gd name="connsiteX2786" fmla="*/ 3293618 w 8938307"/>
              <a:gd name="connsiteY2786" fmla="*/ 1797205 h 2993922"/>
              <a:gd name="connsiteX2787" fmla="*/ 7709820 w 8938307"/>
              <a:gd name="connsiteY2787" fmla="*/ 1765434 h 2993922"/>
              <a:gd name="connsiteX2788" fmla="*/ 7720409 w 8938307"/>
              <a:gd name="connsiteY2788" fmla="*/ 1776026 h 2993922"/>
              <a:gd name="connsiteX2789" fmla="*/ 7741590 w 8938307"/>
              <a:gd name="connsiteY2789" fmla="*/ 1765434 h 2993922"/>
              <a:gd name="connsiteX2790" fmla="*/ 6555464 w 8938307"/>
              <a:gd name="connsiteY2790" fmla="*/ 1765434 h 2993922"/>
              <a:gd name="connsiteX2791" fmla="*/ 6544874 w 8938307"/>
              <a:gd name="connsiteY2791" fmla="*/ 1776026 h 2993922"/>
              <a:gd name="connsiteX2792" fmla="*/ 6566054 w 8938307"/>
              <a:gd name="connsiteY2792" fmla="*/ 1776026 h 2993922"/>
              <a:gd name="connsiteX2793" fmla="*/ 5231662 w 8938307"/>
              <a:gd name="connsiteY2793" fmla="*/ 1765434 h 2993922"/>
              <a:gd name="connsiteX2794" fmla="*/ 5242254 w 8938307"/>
              <a:gd name="connsiteY2794" fmla="*/ 1776026 h 2993922"/>
              <a:gd name="connsiteX2795" fmla="*/ 5242254 w 8938307"/>
              <a:gd name="connsiteY2795" fmla="*/ 1765434 h 2993922"/>
              <a:gd name="connsiteX2796" fmla="*/ 3060629 w 8938307"/>
              <a:gd name="connsiteY2796" fmla="*/ 1765434 h 2993922"/>
              <a:gd name="connsiteX2797" fmla="*/ 3071218 w 8938307"/>
              <a:gd name="connsiteY2797" fmla="*/ 1770730 h 2993922"/>
              <a:gd name="connsiteX2798" fmla="*/ 3060629 w 8938307"/>
              <a:gd name="connsiteY2798" fmla="*/ 1776026 h 2993922"/>
              <a:gd name="connsiteX2799" fmla="*/ 5146940 w 8938307"/>
              <a:gd name="connsiteY2799" fmla="*/ 1754845 h 2993922"/>
              <a:gd name="connsiteX2800" fmla="*/ 5146940 w 8938307"/>
              <a:gd name="connsiteY2800" fmla="*/ 1765434 h 2993922"/>
              <a:gd name="connsiteX2801" fmla="*/ 5168121 w 8938307"/>
              <a:gd name="connsiteY2801" fmla="*/ 1754845 h 2993922"/>
              <a:gd name="connsiteX2802" fmla="*/ 4575058 w 8938307"/>
              <a:gd name="connsiteY2802" fmla="*/ 1754845 h 2993922"/>
              <a:gd name="connsiteX2803" fmla="*/ 4564468 w 8938307"/>
              <a:gd name="connsiteY2803" fmla="*/ 1765434 h 2993922"/>
              <a:gd name="connsiteX2804" fmla="*/ 4564468 w 8938307"/>
              <a:gd name="connsiteY2804" fmla="*/ 1776026 h 2993922"/>
              <a:gd name="connsiteX2805" fmla="*/ 4569762 w 8938307"/>
              <a:gd name="connsiteY2805" fmla="*/ 1776026 h 2993922"/>
              <a:gd name="connsiteX2806" fmla="*/ 4585647 w 8938307"/>
              <a:gd name="connsiteY2806" fmla="*/ 1776026 h 2993922"/>
              <a:gd name="connsiteX2807" fmla="*/ 4601532 w 8938307"/>
              <a:gd name="connsiteY2807" fmla="*/ 1791911 h 2993922"/>
              <a:gd name="connsiteX2808" fmla="*/ 4628010 w 8938307"/>
              <a:gd name="connsiteY2808" fmla="*/ 1797205 h 2993922"/>
              <a:gd name="connsiteX2809" fmla="*/ 4643895 w 8938307"/>
              <a:gd name="connsiteY2809" fmla="*/ 1797205 h 2993922"/>
              <a:gd name="connsiteX2810" fmla="*/ 4649190 w 8938307"/>
              <a:gd name="connsiteY2810" fmla="*/ 1786615 h 2993922"/>
              <a:gd name="connsiteX2811" fmla="*/ 4633305 w 8938307"/>
              <a:gd name="connsiteY2811" fmla="*/ 1770730 h 2993922"/>
              <a:gd name="connsiteX2812" fmla="*/ 4596238 w 8938307"/>
              <a:gd name="connsiteY2812" fmla="*/ 1765434 h 2993922"/>
              <a:gd name="connsiteX2813" fmla="*/ 4585647 w 8938307"/>
              <a:gd name="connsiteY2813" fmla="*/ 1760140 h 2993922"/>
              <a:gd name="connsiteX2814" fmla="*/ 4575058 w 8938307"/>
              <a:gd name="connsiteY2814" fmla="*/ 1754845 h 2993922"/>
              <a:gd name="connsiteX2815" fmla="*/ 4379134 w 8938307"/>
              <a:gd name="connsiteY2815" fmla="*/ 1754845 h 2993922"/>
              <a:gd name="connsiteX2816" fmla="*/ 4373839 w 8938307"/>
              <a:gd name="connsiteY2816" fmla="*/ 1760140 h 2993922"/>
              <a:gd name="connsiteX2817" fmla="*/ 4384430 w 8938307"/>
              <a:gd name="connsiteY2817" fmla="*/ 1770730 h 2993922"/>
              <a:gd name="connsiteX2818" fmla="*/ 4400316 w 8938307"/>
              <a:gd name="connsiteY2818" fmla="*/ 1770730 h 2993922"/>
              <a:gd name="connsiteX2819" fmla="*/ 4405610 w 8938307"/>
              <a:gd name="connsiteY2819" fmla="*/ 1765434 h 2993922"/>
              <a:gd name="connsiteX2820" fmla="*/ 4400316 w 8938307"/>
              <a:gd name="connsiteY2820" fmla="*/ 1765434 h 2993922"/>
              <a:gd name="connsiteX2821" fmla="*/ 4389724 w 8938307"/>
              <a:gd name="connsiteY2821" fmla="*/ 1760140 h 2993922"/>
              <a:gd name="connsiteX2822" fmla="*/ 4379134 w 8938307"/>
              <a:gd name="connsiteY2822" fmla="*/ 1754845 h 2993922"/>
              <a:gd name="connsiteX2823" fmla="*/ 4331478 w 8938307"/>
              <a:gd name="connsiteY2823" fmla="*/ 1754845 h 2993922"/>
              <a:gd name="connsiteX2824" fmla="*/ 4352658 w 8938307"/>
              <a:gd name="connsiteY2824" fmla="*/ 1765434 h 2993922"/>
              <a:gd name="connsiteX2825" fmla="*/ 4352658 w 8938307"/>
              <a:gd name="connsiteY2825" fmla="*/ 1754845 h 2993922"/>
              <a:gd name="connsiteX2826" fmla="*/ 7667457 w 8938307"/>
              <a:gd name="connsiteY2826" fmla="*/ 1744253 h 2993922"/>
              <a:gd name="connsiteX2827" fmla="*/ 7656867 w 8938307"/>
              <a:gd name="connsiteY2827" fmla="*/ 1754845 h 2993922"/>
              <a:gd name="connsiteX2828" fmla="*/ 7667457 w 8938307"/>
              <a:gd name="connsiteY2828" fmla="*/ 1754845 h 2993922"/>
              <a:gd name="connsiteX2829" fmla="*/ 7678048 w 8938307"/>
              <a:gd name="connsiteY2829" fmla="*/ 1765434 h 2993922"/>
              <a:gd name="connsiteX2830" fmla="*/ 7699230 w 8938307"/>
              <a:gd name="connsiteY2830" fmla="*/ 1765434 h 2993922"/>
              <a:gd name="connsiteX2831" fmla="*/ 7688638 w 8938307"/>
              <a:gd name="connsiteY2831" fmla="*/ 1754845 h 2993922"/>
              <a:gd name="connsiteX2832" fmla="*/ 7683344 w 8938307"/>
              <a:gd name="connsiteY2832" fmla="*/ 1749549 h 2993922"/>
              <a:gd name="connsiteX2833" fmla="*/ 7667457 w 8938307"/>
              <a:gd name="connsiteY2833" fmla="*/ 1744253 h 2993922"/>
              <a:gd name="connsiteX2834" fmla="*/ 7455649 w 8938307"/>
              <a:gd name="connsiteY2834" fmla="*/ 1744253 h 2993922"/>
              <a:gd name="connsiteX2835" fmla="*/ 7439764 w 8938307"/>
              <a:gd name="connsiteY2835" fmla="*/ 1749549 h 2993922"/>
              <a:gd name="connsiteX2836" fmla="*/ 7439764 w 8938307"/>
              <a:gd name="connsiteY2836" fmla="*/ 1760140 h 2993922"/>
              <a:gd name="connsiteX2837" fmla="*/ 7450355 w 8938307"/>
              <a:gd name="connsiteY2837" fmla="*/ 1765434 h 2993922"/>
              <a:gd name="connsiteX2838" fmla="*/ 7455649 w 8938307"/>
              <a:gd name="connsiteY2838" fmla="*/ 1754845 h 2993922"/>
              <a:gd name="connsiteX2839" fmla="*/ 7222660 w 8938307"/>
              <a:gd name="connsiteY2839" fmla="*/ 1744253 h 2993922"/>
              <a:gd name="connsiteX2840" fmla="*/ 7201480 w 8938307"/>
              <a:gd name="connsiteY2840" fmla="*/ 1754845 h 2993922"/>
              <a:gd name="connsiteX2841" fmla="*/ 7159118 w 8938307"/>
              <a:gd name="connsiteY2841" fmla="*/ 1754845 h 2993922"/>
              <a:gd name="connsiteX2842" fmla="*/ 7137937 w 8938307"/>
              <a:gd name="connsiteY2842" fmla="*/ 1754845 h 2993922"/>
              <a:gd name="connsiteX2843" fmla="*/ 7116756 w 8938307"/>
              <a:gd name="connsiteY2843" fmla="*/ 1754845 h 2993922"/>
              <a:gd name="connsiteX2844" fmla="*/ 7106166 w 8938307"/>
              <a:gd name="connsiteY2844" fmla="*/ 1765434 h 2993922"/>
              <a:gd name="connsiteX2845" fmla="*/ 7106166 w 8938307"/>
              <a:gd name="connsiteY2845" fmla="*/ 1776026 h 2993922"/>
              <a:gd name="connsiteX2846" fmla="*/ 7122052 w 8938307"/>
              <a:gd name="connsiteY2846" fmla="*/ 1770730 h 2993922"/>
              <a:gd name="connsiteX2847" fmla="*/ 7148526 w 8938307"/>
              <a:gd name="connsiteY2847" fmla="*/ 1765434 h 2993922"/>
              <a:gd name="connsiteX2848" fmla="*/ 7159118 w 8938307"/>
              <a:gd name="connsiteY2848" fmla="*/ 1776026 h 2993922"/>
              <a:gd name="connsiteX2849" fmla="*/ 7159118 w 8938307"/>
              <a:gd name="connsiteY2849" fmla="*/ 1786615 h 2993922"/>
              <a:gd name="connsiteX2850" fmla="*/ 7175004 w 8938307"/>
              <a:gd name="connsiteY2850" fmla="*/ 1781320 h 2993922"/>
              <a:gd name="connsiteX2851" fmla="*/ 7185593 w 8938307"/>
              <a:gd name="connsiteY2851" fmla="*/ 1776026 h 2993922"/>
              <a:gd name="connsiteX2852" fmla="*/ 7190889 w 8938307"/>
              <a:gd name="connsiteY2852" fmla="*/ 1786615 h 2993922"/>
              <a:gd name="connsiteX2853" fmla="*/ 7196184 w 8938307"/>
              <a:gd name="connsiteY2853" fmla="*/ 1786615 h 2993922"/>
              <a:gd name="connsiteX2854" fmla="*/ 7201480 w 8938307"/>
              <a:gd name="connsiteY2854" fmla="*/ 1776026 h 2993922"/>
              <a:gd name="connsiteX2855" fmla="*/ 7212070 w 8938307"/>
              <a:gd name="connsiteY2855" fmla="*/ 1776026 h 2993922"/>
              <a:gd name="connsiteX2856" fmla="*/ 7217366 w 8938307"/>
              <a:gd name="connsiteY2856" fmla="*/ 1776026 h 2993922"/>
              <a:gd name="connsiteX2857" fmla="*/ 7212070 w 8938307"/>
              <a:gd name="connsiteY2857" fmla="*/ 1765434 h 2993922"/>
              <a:gd name="connsiteX2858" fmla="*/ 7212070 w 8938307"/>
              <a:gd name="connsiteY2858" fmla="*/ 1754845 h 2993922"/>
              <a:gd name="connsiteX2859" fmla="*/ 4744504 w 8938307"/>
              <a:gd name="connsiteY2859" fmla="*/ 1744253 h 2993922"/>
              <a:gd name="connsiteX2860" fmla="*/ 4755094 w 8938307"/>
              <a:gd name="connsiteY2860" fmla="*/ 1754845 h 2993922"/>
              <a:gd name="connsiteX2861" fmla="*/ 4755094 w 8938307"/>
              <a:gd name="connsiteY2861" fmla="*/ 1744253 h 2993922"/>
              <a:gd name="connsiteX2862" fmla="*/ 3902566 w 8938307"/>
              <a:gd name="connsiteY2862" fmla="*/ 1744253 h 2993922"/>
              <a:gd name="connsiteX2863" fmla="*/ 3897271 w 8938307"/>
              <a:gd name="connsiteY2863" fmla="*/ 1754845 h 2993922"/>
              <a:gd name="connsiteX2864" fmla="*/ 3907860 w 8938307"/>
              <a:gd name="connsiteY2864" fmla="*/ 1754845 h 2993922"/>
              <a:gd name="connsiteX2865" fmla="*/ 3902566 w 8938307"/>
              <a:gd name="connsiteY2865" fmla="*/ 1744253 h 2993922"/>
              <a:gd name="connsiteX2866" fmla="*/ 8069894 w 8938307"/>
              <a:gd name="connsiteY2866" fmla="*/ 1733663 h 2993922"/>
              <a:gd name="connsiteX2867" fmla="*/ 8101664 w 8938307"/>
              <a:gd name="connsiteY2867" fmla="*/ 1733663 h 2993922"/>
              <a:gd name="connsiteX2868" fmla="*/ 8080483 w 8938307"/>
              <a:gd name="connsiteY2868" fmla="*/ 1744253 h 2993922"/>
              <a:gd name="connsiteX2869" fmla="*/ 8069894 w 8938307"/>
              <a:gd name="connsiteY2869" fmla="*/ 1733663 h 2993922"/>
              <a:gd name="connsiteX2870" fmla="*/ 7625096 w 8938307"/>
              <a:gd name="connsiteY2870" fmla="*/ 1733663 h 2993922"/>
              <a:gd name="connsiteX2871" fmla="*/ 7614505 w 8938307"/>
              <a:gd name="connsiteY2871" fmla="*/ 1744253 h 2993922"/>
              <a:gd name="connsiteX2872" fmla="*/ 7625096 w 8938307"/>
              <a:gd name="connsiteY2872" fmla="*/ 1744253 h 2993922"/>
              <a:gd name="connsiteX2873" fmla="*/ 7635686 w 8938307"/>
              <a:gd name="connsiteY2873" fmla="*/ 1738959 h 2993922"/>
              <a:gd name="connsiteX2874" fmla="*/ 7625096 w 8938307"/>
              <a:gd name="connsiteY2874" fmla="*/ 1733663 h 2993922"/>
              <a:gd name="connsiteX2875" fmla="*/ 7529782 w 8938307"/>
              <a:gd name="connsiteY2875" fmla="*/ 1733663 h 2993922"/>
              <a:gd name="connsiteX2876" fmla="*/ 7529782 w 8938307"/>
              <a:gd name="connsiteY2876" fmla="*/ 1744253 h 2993922"/>
              <a:gd name="connsiteX2877" fmla="*/ 7529782 w 8938307"/>
              <a:gd name="connsiteY2877" fmla="*/ 1754845 h 2993922"/>
              <a:gd name="connsiteX2878" fmla="*/ 7540374 w 8938307"/>
              <a:gd name="connsiteY2878" fmla="*/ 1754845 h 2993922"/>
              <a:gd name="connsiteX2879" fmla="*/ 7556259 w 8938307"/>
              <a:gd name="connsiteY2879" fmla="*/ 1754845 h 2993922"/>
              <a:gd name="connsiteX2880" fmla="*/ 7561553 w 8938307"/>
              <a:gd name="connsiteY2880" fmla="*/ 1765434 h 2993922"/>
              <a:gd name="connsiteX2881" fmla="*/ 7572144 w 8938307"/>
              <a:gd name="connsiteY2881" fmla="*/ 1765434 h 2993922"/>
              <a:gd name="connsiteX2882" fmla="*/ 7572144 w 8938307"/>
              <a:gd name="connsiteY2882" fmla="*/ 1754845 h 2993922"/>
              <a:gd name="connsiteX2883" fmla="*/ 7566848 w 8938307"/>
              <a:gd name="connsiteY2883" fmla="*/ 1749549 h 2993922"/>
              <a:gd name="connsiteX2884" fmla="*/ 7561553 w 8938307"/>
              <a:gd name="connsiteY2884" fmla="*/ 1744253 h 2993922"/>
              <a:gd name="connsiteX2885" fmla="*/ 7545668 w 8938307"/>
              <a:gd name="connsiteY2885" fmla="*/ 1738959 h 2993922"/>
              <a:gd name="connsiteX2886" fmla="*/ 7529782 w 8938307"/>
              <a:gd name="connsiteY2886" fmla="*/ 1733663 h 2993922"/>
              <a:gd name="connsiteX2887" fmla="*/ 7498011 w 8938307"/>
              <a:gd name="connsiteY2887" fmla="*/ 1733663 h 2993922"/>
              <a:gd name="connsiteX2888" fmla="*/ 7476830 w 8938307"/>
              <a:gd name="connsiteY2888" fmla="*/ 1744253 h 2993922"/>
              <a:gd name="connsiteX2889" fmla="*/ 7476830 w 8938307"/>
              <a:gd name="connsiteY2889" fmla="*/ 1754845 h 2993922"/>
              <a:gd name="connsiteX2890" fmla="*/ 7508601 w 8938307"/>
              <a:gd name="connsiteY2890" fmla="*/ 1754845 h 2993922"/>
              <a:gd name="connsiteX2891" fmla="*/ 7513896 w 8938307"/>
              <a:gd name="connsiteY2891" fmla="*/ 1738959 h 2993922"/>
              <a:gd name="connsiteX2892" fmla="*/ 7498011 w 8938307"/>
              <a:gd name="connsiteY2892" fmla="*/ 1733663 h 2993922"/>
              <a:gd name="connsiteX2893" fmla="*/ 7169708 w 8938307"/>
              <a:gd name="connsiteY2893" fmla="*/ 1733663 h 2993922"/>
              <a:gd name="connsiteX2894" fmla="*/ 7159118 w 8938307"/>
              <a:gd name="connsiteY2894" fmla="*/ 1744253 h 2993922"/>
              <a:gd name="connsiteX2895" fmla="*/ 7169708 w 8938307"/>
              <a:gd name="connsiteY2895" fmla="*/ 1744253 h 2993922"/>
              <a:gd name="connsiteX2896" fmla="*/ 5104578 w 8938307"/>
              <a:gd name="connsiteY2896" fmla="*/ 1733663 h 2993922"/>
              <a:gd name="connsiteX2897" fmla="*/ 5115169 w 8938307"/>
              <a:gd name="connsiteY2897" fmla="*/ 1744253 h 2993922"/>
              <a:gd name="connsiteX2898" fmla="*/ 5104578 w 8938307"/>
              <a:gd name="connsiteY2898" fmla="*/ 1733663 h 2993922"/>
              <a:gd name="connsiteX2899" fmla="*/ 4278526 w 8938307"/>
              <a:gd name="connsiteY2899" fmla="*/ 1733663 h 2993922"/>
              <a:gd name="connsiteX2900" fmla="*/ 4289116 w 8938307"/>
              <a:gd name="connsiteY2900" fmla="*/ 1733663 h 2993922"/>
              <a:gd name="connsiteX2901" fmla="*/ 4289116 w 8938307"/>
              <a:gd name="connsiteY2901" fmla="*/ 1744253 h 2993922"/>
              <a:gd name="connsiteX2902" fmla="*/ 4278526 w 8938307"/>
              <a:gd name="connsiteY2902" fmla="*/ 1733663 h 2993922"/>
              <a:gd name="connsiteX2903" fmla="*/ 3918452 w 8938307"/>
              <a:gd name="connsiteY2903" fmla="*/ 1733663 h 2993922"/>
              <a:gd name="connsiteX2904" fmla="*/ 3918452 w 8938307"/>
              <a:gd name="connsiteY2904" fmla="*/ 1744253 h 2993922"/>
              <a:gd name="connsiteX2905" fmla="*/ 3929042 w 8938307"/>
              <a:gd name="connsiteY2905" fmla="*/ 1754845 h 2993922"/>
              <a:gd name="connsiteX2906" fmla="*/ 3929042 w 8938307"/>
              <a:gd name="connsiteY2906" fmla="*/ 1744253 h 2993922"/>
              <a:gd name="connsiteX2907" fmla="*/ 3918452 w 8938307"/>
              <a:gd name="connsiteY2907" fmla="*/ 1733663 h 2993922"/>
              <a:gd name="connsiteX2908" fmla="*/ 3664282 w 8938307"/>
              <a:gd name="connsiteY2908" fmla="*/ 1733663 h 2993922"/>
              <a:gd name="connsiteX2909" fmla="*/ 3674872 w 8938307"/>
              <a:gd name="connsiteY2909" fmla="*/ 1733663 h 2993922"/>
              <a:gd name="connsiteX2910" fmla="*/ 3680167 w 8938307"/>
              <a:gd name="connsiteY2910" fmla="*/ 1733663 h 2993922"/>
              <a:gd name="connsiteX2911" fmla="*/ 3685463 w 8938307"/>
              <a:gd name="connsiteY2911" fmla="*/ 1744253 h 2993922"/>
              <a:gd name="connsiteX2912" fmla="*/ 3674872 w 8938307"/>
              <a:gd name="connsiteY2912" fmla="*/ 1744253 h 2993922"/>
              <a:gd name="connsiteX2913" fmla="*/ 3177123 w 8938307"/>
              <a:gd name="connsiteY2913" fmla="*/ 1733663 h 2993922"/>
              <a:gd name="connsiteX2914" fmla="*/ 3187714 w 8938307"/>
              <a:gd name="connsiteY2914" fmla="*/ 1744253 h 2993922"/>
              <a:gd name="connsiteX2915" fmla="*/ 3177123 w 8938307"/>
              <a:gd name="connsiteY2915" fmla="*/ 1744253 h 2993922"/>
              <a:gd name="connsiteX2916" fmla="*/ 8101664 w 8938307"/>
              <a:gd name="connsiteY2916" fmla="*/ 1723074 h 2993922"/>
              <a:gd name="connsiteX2917" fmla="*/ 8144027 w 8938307"/>
              <a:gd name="connsiteY2917" fmla="*/ 1733663 h 2993922"/>
              <a:gd name="connsiteX2918" fmla="*/ 8122846 w 8938307"/>
              <a:gd name="connsiteY2918" fmla="*/ 1733663 h 2993922"/>
              <a:gd name="connsiteX2919" fmla="*/ 7974579 w 8938307"/>
              <a:gd name="connsiteY2919" fmla="*/ 1723074 h 2993922"/>
              <a:gd name="connsiteX2920" fmla="*/ 7985171 w 8938307"/>
              <a:gd name="connsiteY2920" fmla="*/ 1733663 h 2993922"/>
              <a:gd name="connsiteX2921" fmla="*/ 7974579 w 8938307"/>
              <a:gd name="connsiteY2921" fmla="*/ 1733663 h 2993922"/>
              <a:gd name="connsiteX2922" fmla="*/ 5740002 w 8938307"/>
              <a:gd name="connsiteY2922" fmla="*/ 1723074 h 2993922"/>
              <a:gd name="connsiteX2923" fmla="*/ 5740002 w 8938307"/>
              <a:gd name="connsiteY2923" fmla="*/ 1733663 h 2993922"/>
              <a:gd name="connsiteX2924" fmla="*/ 5750593 w 8938307"/>
              <a:gd name="connsiteY2924" fmla="*/ 1733663 h 2993922"/>
              <a:gd name="connsiteX2925" fmla="*/ 5750593 w 8938307"/>
              <a:gd name="connsiteY2925" fmla="*/ 1728368 h 2993922"/>
              <a:gd name="connsiteX2926" fmla="*/ 5740002 w 8938307"/>
              <a:gd name="connsiteY2926" fmla="*/ 1723074 h 2993922"/>
              <a:gd name="connsiteX2927" fmla="*/ 4267935 w 8938307"/>
              <a:gd name="connsiteY2927" fmla="*/ 1723074 h 2993922"/>
              <a:gd name="connsiteX2928" fmla="*/ 4262640 w 8938307"/>
              <a:gd name="connsiteY2928" fmla="*/ 1738959 h 2993922"/>
              <a:gd name="connsiteX2929" fmla="*/ 4267935 w 8938307"/>
              <a:gd name="connsiteY2929" fmla="*/ 1744253 h 2993922"/>
              <a:gd name="connsiteX2930" fmla="*/ 4289116 w 8938307"/>
              <a:gd name="connsiteY2930" fmla="*/ 1744253 h 2993922"/>
              <a:gd name="connsiteX2931" fmla="*/ 4299706 w 8938307"/>
              <a:gd name="connsiteY2931" fmla="*/ 1744253 h 2993922"/>
              <a:gd name="connsiteX2932" fmla="*/ 4310297 w 8938307"/>
              <a:gd name="connsiteY2932" fmla="*/ 1754845 h 2993922"/>
              <a:gd name="connsiteX2933" fmla="*/ 4320887 w 8938307"/>
              <a:gd name="connsiteY2933" fmla="*/ 1744253 h 2993922"/>
              <a:gd name="connsiteX2934" fmla="*/ 4320887 w 8938307"/>
              <a:gd name="connsiteY2934" fmla="*/ 1738959 h 2993922"/>
              <a:gd name="connsiteX2935" fmla="*/ 4299706 w 8938307"/>
              <a:gd name="connsiteY2935" fmla="*/ 1723074 h 2993922"/>
              <a:gd name="connsiteX2936" fmla="*/ 4225574 w 8938307"/>
              <a:gd name="connsiteY2936" fmla="*/ 1723074 h 2993922"/>
              <a:gd name="connsiteX2937" fmla="*/ 4225574 w 8938307"/>
              <a:gd name="connsiteY2937" fmla="*/ 1733663 h 2993922"/>
              <a:gd name="connsiteX2938" fmla="*/ 4241460 w 8938307"/>
              <a:gd name="connsiteY2938" fmla="*/ 1733663 h 2993922"/>
              <a:gd name="connsiteX2939" fmla="*/ 4246754 w 8938307"/>
              <a:gd name="connsiteY2939" fmla="*/ 1733663 h 2993922"/>
              <a:gd name="connsiteX2940" fmla="*/ 4241460 w 8938307"/>
              <a:gd name="connsiteY2940" fmla="*/ 1728368 h 2993922"/>
              <a:gd name="connsiteX2941" fmla="*/ 4225574 w 8938307"/>
              <a:gd name="connsiteY2941" fmla="*/ 1723074 h 2993922"/>
              <a:gd name="connsiteX2942" fmla="*/ 7396078 w 8938307"/>
              <a:gd name="connsiteY2942" fmla="*/ 1716454 h 2993922"/>
              <a:gd name="connsiteX2943" fmla="*/ 7392107 w 8938307"/>
              <a:gd name="connsiteY2943" fmla="*/ 1723074 h 2993922"/>
              <a:gd name="connsiteX2944" fmla="*/ 7423878 w 8938307"/>
              <a:gd name="connsiteY2944" fmla="*/ 1723074 h 2993922"/>
              <a:gd name="connsiteX2945" fmla="*/ 7407992 w 8938307"/>
              <a:gd name="connsiteY2945" fmla="*/ 1717778 h 2993922"/>
              <a:gd name="connsiteX2946" fmla="*/ 7396078 w 8938307"/>
              <a:gd name="connsiteY2946" fmla="*/ 1716454 h 2993922"/>
              <a:gd name="connsiteX2947" fmla="*/ 7317974 w 8938307"/>
              <a:gd name="connsiteY2947" fmla="*/ 1712482 h 2993922"/>
              <a:gd name="connsiteX2948" fmla="*/ 7317974 w 8938307"/>
              <a:gd name="connsiteY2948" fmla="*/ 1733663 h 2993922"/>
              <a:gd name="connsiteX2949" fmla="*/ 7328564 w 8938307"/>
              <a:gd name="connsiteY2949" fmla="*/ 1723074 h 2993922"/>
              <a:gd name="connsiteX2950" fmla="*/ 7328564 w 8938307"/>
              <a:gd name="connsiteY2950" fmla="*/ 1712482 h 2993922"/>
              <a:gd name="connsiteX2951" fmla="*/ 7063804 w 8938307"/>
              <a:gd name="connsiteY2951" fmla="*/ 1712482 h 2993922"/>
              <a:gd name="connsiteX2952" fmla="*/ 7053214 w 8938307"/>
              <a:gd name="connsiteY2952" fmla="*/ 1723074 h 2993922"/>
              <a:gd name="connsiteX2953" fmla="*/ 7063804 w 8938307"/>
              <a:gd name="connsiteY2953" fmla="*/ 1723074 h 2993922"/>
              <a:gd name="connsiteX2954" fmla="*/ 7074395 w 8938307"/>
              <a:gd name="connsiteY2954" fmla="*/ 1723074 h 2993922"/>
              <a:gd name="connsiteX2955" fmla="*/ 7063804 w 8938307"/>
              <a:gd name="connsiteY2955" fmla="*/ 1712482 h 2993922"/>
              <a:gd name="connsiteX2956" fmla="*/ 4649190 w 8938307"/>
              <a:gd name="connsiteY2956" fmla="*/ 1712482 h 2993922"/>
              <a:gd name="connsiteX2957" fmla="*/ 4649190 w 8938307"/>
              <a:gd name="connsiteY2957" fmla="*/ 1723074 h 2993922"/>
              <a:gd name="connsiteX2958" fmla="*/ 4659780 w 8938307"/>
              <a:gd name="connsiteY2958" fmla="*/ 1712482 h 2993922"/>
              <a:gd name="connsiteX2959" fmla="*/ 4649190 w 8938307"/>
              <a:gd name="connsiteY2959" fmla="*/ 1712482 h 2993922"/>
              <a:gd name="connsiteX2960" fmla="*/ 3063276 w 8938307"/>
              <a:gd name="connsiteY2960" fmla="*/ 1709173 h 2993922"/>
              <a:gd name="connsiteX2961" fmla="*/ 3102990 w 8938307"/>
              <a:gd name="connsiteY2961" fmla="*/ 1723074 h 2993922"/>
              <a:gd name="connsiteX2962" fmla="*/ 3134762 w 8938307"/>
              <a:gd name="connsiteY2962" fmla="*/ 1723074 h 2993922"/>
              <a:gd name="connsiteX2963" fmla="*/ 3166533 w 8938307"/>
              <a:gd name="connsiteY2963" fmla="*/ 1733663 h 2993922"/>
              <a:gd name="connsiteX2964" fmla="*/ 3155942 w 8938307"/>
              <a:gd name="connsiteY2964" fmla="*/ 1733663 h 2993922"/>
              <a:gd name="connsiteX2965" fmla="*/ 3124171 w 8938307"/>
              <a:gd name="connsiteY2965" fmla="*/ 1744253 h 2993922"/>
              <a:gd name="connsiteX2966" fmla="*/ 3102990 w 8938307"/>
              <a:gd name="connsiteY2966" fmla="*/ 1733663 h 2993922"/>
              <a:gd name="connsiteX2967" fmla="*/ 3071218 w 8938307"/>
              <a:gd name="connsiteY2967" fmla="*/ 1717778 h 2993922"/>
              <a:gd name="connsiteX2968" fmla="*/ 3060629 w 8938307"/>
              <a:gd name="connsiteY2968" fmla="*/ 1712482 h 2993922"/>
              <a:gd name="connsiteX2969" fmla="*/ 3063276 w 8938307"/>
              <a:gd name="connsiteY2969" fmla="*/ 1709173 h 2993922"/>
              <a:gd name="connsiteX2970" fmla="*/ 8917126 w 8938307"/>
              <a:gd name="connsiteY2970" fmla="*/ 1701893 h 2993922"/>
              <a:gd name="connsiteX2971" fmla="*/ 8927716 w 8938307"/>
              <a:gd name="connsiteY2971" fmla="*/ 1701893 h 2993922"/>
              <a:gd name="connsiteX2972" fmla="*/ 8917126 w 8938307"/>
              <a:gd name="connsiteY2972" fmla="*/ 1712482 h 2993922"/>
              <a:gd name="connsiteX2973" fmla="*/ 4405610 w 8938307"/>
              <a:gd name="connsiteY2973" fmla="*/ 1701893 h 2993922"/>
              <a:gd name="connsiteX2974" fmla="*/ 4405610 w 8938307"/>
              <a:gd name="connsiteY2974" fmla="*/ 1712482 h 2993922"/>
              <a:gd name="connsiteX2975" fmla="*/ 4416202 w 8938307"/>
              <a:gd name="connsiteY2975" fmla="*/ 1701893 h 2993922"/>
              <a:gd name="connsiteX2976" fmla="*/ 4405610 w 8938307"/>
              <a:gd name="connsiteY2976" fmla="*/ 1701893 h 2993922"/>
              <a:gd name="connsiteX2977" fmla="*/ 3643100 w 8938307"/>
              <a:gd name="connsiteY2977" fmla="*/ 1701893 h 2993922"/>
              <a:gd name="connsiteX2978" fmla="*/ 3653692 w 8938307"/>
              <a:gd name="connsiteY2978" fmla="*/ 1701893 h 2993922"/>
              <a:gd name="connsiteX2979" fmla="*/ 3653692 w 8938307"/>
              <a:gd name="connsiteY2979" fmla="*/ 1712482 h 2993922"/>
              <a:gd name="connsiteX2980" fmla="*/ 3653692 w 8938307"/>
              <a:gd name="connsiteY2980" fmla="*/ 1723074 h 2993922"/>
              <a:gd name="connsiteX2981" fmla="*/ 3643100 w 8938307"/>
              <a:gd name="connsiteY2981" fmla="*/ 1723074 h 2993922"/>
              <a:gd name="connsiteX2982" fmla="*/ 3643100 w 8938307"/>
              <a:gd name="connsiteY2982" fmla="*/ 1712482 h 2993922"/>
              <a:gd name="connsiteX2983" fmla="*/ 3643100 w 8938307"/>
              <a:gd name="connsiteY2983" fmla="*/ 1701893 h 2993922"/>
              <a:gd name="connsiteX2984" fmla="*/ 2562879 w 8938307"/>
              <a:gd name="connsiteY2984" fmla="*/ 1701893 h 2993922"/>
              <a:gd name="connsiteX2985" fmla="*/ 2615831 w 8938307"/>
              <a:gd name="connsiteY2985" fmla="*/ 1712482 h 2993922"/>
              <a:gd name="connsiteX2986" fmla="*/ 2647602 w 8938307"/>
              <a:gd name="connsiteY2986" fmla="*/ 1717778 h 2993922"/>
              <a:gd name="connsiteX2987" fmla="*/ 2689964 w 8938307"/>
              <a:gd name="connsiteY2987" fmla="*/ 1733663 h 2993922"/>
              <a:gd name="connsiteX2988" fmla="*/ 2774687 w 8938307"/>
              <a:gd name="connsiteY2988" fmla="*/ 1765434 h 2993922"/>
              <a:gd name="connsiteX2989" fmla="*/ 2779984 w 8938307"/>
              <a:gd name="connsiteY2989" fmla="*/ 1770730 h 2993922"/>
              <a:gd name="connsiteX2990" fmla="*/ 2795868 w 8938307"/>
              <a:gd name="connsiteY2990" fmla="*/ 1786615 h 2993922"/>
              <a:gd name="connsiteX2991" fmla="*/ 2827639 w 8938307"/>
              <a:gd name="connsiteY2991" fmla="*/ 1797205 h 2993922"/>
              <a:gd name="connsiteX2992" fmla="*/ 2785278 w 8938307"/>
              <a:gd name="connsiteY2992" fmla="*/ 1786615 h 2993922"/>
              <a:gd name="connsiteX2993" fmla="*/ 2727032 w 8938307"/>
              <a:gd name="connsiteY2993" fmla="*/ 1765434 h 2993922"/>
              <a:gd name="connsiteX2994" fmla="*/ 2674080 w 8938307"/>
              <a:gd name="connsiteY2994" fmla="*/ 1744253 h 2993922"/>
              <a:gd name="connsiteX2995" fmla="*/ 2647602 w 8938307"/>
              <a:gd name="connsiteY2995" fmla="*/ 1733663 h 2993922"/>
              <a:gd name="connsiteX2996" fmla="*/ 2615831 w 8938307"/>
              <a:gd name="connsiteY2996" fmla="*/ 1723074 h 2993922"/>
              <a:gd name="connsiteX2997" fmla="*/ 2605241 w 8938307"/>
              <a:gd name="connsiteY2997" fmla="*/ 1717778 h 2993922"/>
              <a:gd name="connsiteX2998" fmla="*/ 2584060 w 8938307"/>
              <a:gd name="connsiteY2998" fmla="*/ 1712482 h 2993922"/>
              <a:gd name="connsiteX2999" fmla="*/ 2562879 w 8938307"/>
              <a:gd name="connsiteY2999" fmla="*/ 1701893 h 2993922"/>
              <a:gd name="connsiteX3000" fmla="*/ 7009528 w 8938307"/>
              <a:gd name="connsiteY3000" fmla="*/ 1695273 h 2993922"/>
              <a:gd name="connsiteX3001" fmla="*/ 7005558 w 8938307"/>
              <a:gd name="connsiteY3001" fmla="*/ 1696597 h 2993922"/>
              <a:gd name="connsiteX3002" fmla="*/ 6989670 w 8938307"/>
              <a:gd name="connsiteY3002" fmla="*/ 1701893 h 2993922"/>
              <a:gd name="connsiteX3003" fmla="*/ 6989670 w 8938307"/>
              <a:gd name="connsiteY3003" fmla="*/ 1712482 h 2993922"/>
              <a:gd name="connsiteX3004" fmla="*/ 7010852 w 8938307"/>
              <a:gd name="connsiteY3004" fmla="*/ 1712482 h 2993922"/>
              <a:gd name="connsiteX3005" fmla="*/ 7026737 w 8938307"/>
              <a:gd name="connsiteY3005" fmla="*/ 1712482 h 2993922"/>
              <a:gd name="connsiteX3006" fmla="*/ 7032033 w 8938307"/>
              <a:gd name="connsiteY3006" fmla="*/ 1707187 h 2993922"/>
              <a:gd name="connsiteX3007" fmla="*/ 7032033 w 8938307"/>
              <a:gd name="connsiteY3007" fmla="*/ 1701893 h 2993922"/>
              <a:gd name="connsiteX3008" fmla="*/ 7010852 w 8938307"/>
              <a:gd name="connsiteY3008" fmla="*/ 1701893 h 2993922"/>
              <a:gd name="connsiteX3009" fmla="*/ 7009528 w 8938307"/>
              <a:gd name="connsiteY3009" fmla="*/ 1695273 h 2993922"/>
              <a:gd name="connsiteX3010" fmla="*/ 8345244 w 8938307"/>
              <a:gd name="connsiteY3010" fmla="*/ 1691301 h 2993922"/>
              <a:gd name="connsiteX3011" fmla="*/ 8371720 w 8938307"/>
              <a:gd name="connsiteY3011" fmla="*/ 1696597 h 2993922"/>
              <a:gd name="connsiteX3012" fmla="*/ 8392901 w 8938307"/>
              <a:gd name="connsiteY3012" fmla="*/ 1707187 h 2993922"/>
              <a:gd name="connsiteX3013" fmla="*/ 8387606 w 8938307"/>
              <a:gd name="connsiteY3013" fmla="*/ 1723074 h 2993922"/>
              <a:gd name="connsiteX3014" fmla="*/ 8355835 w 8938307"/>
              <a:gd name="connsiteY3014" fmla="*/ 1723074 h 2993922"/>
              <a:gd name="connsiteX3015" fmla="*/ 8377016 w 8938307"/>
              <a:gd name="connsiteY3015" fmla="*/ 1712482 h 2993922"/>
              <a:gd name="connsiteX3016" fmla="*/ 8355835 w 8938307"/>
              <a:gd name="connsiteY3016" fmla="*/ 1701893 h 2993922"/>
              <a:gd name="connsiteX3017" fmla="*/ 7625096 w 8938307"/>
              <a:gd name="connsiteY3017" fmla="*/ 1691301 h 2993922"/>
              <a:gd name="connsiteX3018" fmla="*/ 7614505 w 8938307"/>
              <a:gd name="connsiteY3018" fmla="*/ 1701893 h 2993922"/>
              <a:gd name="connsiteX3019" fmla="*/ 7646278 w 8938307"/>
              <a:gd name="connsiteY3019" fmla="*/ 1691301 h 2993922"/>
              <a:gd name="connsiteX3020" fmla="*/ 4172621 w 8938307"/>
              <a:gd name="connsiteY3020" fmla="*/ 1691301 h 2993922"/>
              <a:gd name="connsiteX3021" fmla="*/ 4162031 w 8938307"/>
              <a:gd name="connsiteY3021" fmla="*/ 1701893 h 2993922"/>
              <a:gd name="connsiteX3022" fmla="*/ 4172621 w 8938307"/>
              <a:gd name="connsiteY3022" fmla="*/ 1723074 h 2993922"/>
              <a:gd name="connsiteX3023" fmla="*/ 4214983 w 8938307"/>
              <a:gd name="connsiteY3023" fmla="*/ 1723074 h 2993922"/>
              <a:gd name="connsiteX3024" fmla="*/ 4193802 w 8938307"/>
              <a:gd name="connsiteY3024" fmla="*/ 1712482 h 2993922"/>
              <a:gd name="connsiteX3025" fmla="*/ 4193802 w 8938307"/>
              <a:gd name="connsiteY3025" fmla="*/ 1701893 h 2993922"/>
              <a:gd name="connsiteX3026" fmla="*/ 4183212 w 8938307"/>
              <a:gd name="connsiteY3026" fmla="*/ 1691301 h 2993922"/>
              <a:gd name="connsiteX3027" fmla="*/ 4172621 w 8938307"/>
              <a:gd name="connsiteY3027" fmla="*/ 1691301 h 2993922"/>
              <a:gd name="connsiteX3028" fmla="*/ 7233251 w 8938307"/>
              <a:gd name="connsiteY3028" fmla="*/ 1680711 h 2993922"/>
              <a:gd name="connsiteX3029" fmla="*/ 7222660 w 8938307"/>
              <a:gd name="connsiteY3029" fmla="*/ 1691301 h 2993922"/>
              <a:gd name="connsiteX3030" fmla="*/ 7286203 w 8938307"/>
              <a:gd name="connsiteY3030" fmla="*/ 1707187 h 2993922"/>
              <a:gd name="connsiteX3031" fmla="*/ 7328564 w 8938307"/>
              <a:gd name="connsiteY3031" fmla="*/ 1701893 h 2993922"/>
              <a:gd name="connsiteX3032" fmla="*/ 7339155 w 8938307"/>
              <a:gd name="connsiteY3032" fmla="*/ 1701893 h 2993922"/>
              <a:gd name="connsiteX3033" fmla="*/ 7328564 w 8938307"/>
              <a:gd name="connsiteY3033" fmla="*/ 1691301 h 2993922"/>
              <a:gd name="connsiteX3034" fmla="*/ 7302088 w 8938307"/>
              <a:gd name="connsiteY3034" fmla="*/ 1696597 h 2993922"/>
              <a:gd name="connsiteX3035" fmla="*/ 7280908 w 8938307"/>
              <a:gd name="connsiteY3035" fmla="*/ 1701893 h 2993922"/>
              <a:gd name="connsiteX3036" fmla="*/ 7275612 w 8938307"/>
              <a:gd name="connsiteY3036" fmla="*/ 1691301 h 2993922"/>
              <a:gd name="connsiteX3037" fmla="*/ 7233251 w 8938307"/>
              <a:gd name="connsiteY3037" fmla="*/ 1680711 h 2993922"/>
              <a:gd name="connsiteX3038" fmla="*/ 4829228 w 8938307"/>
              <a:gd name="connsiteY3038" fmla="*/ 1680711 h 2993922"/>
              <a:gd name="connsiteX3039" fmla="*/ 4829228 w 8938307"/>
              <a:gd name="connsiteY3039" fmla="*/ 1691301 h 2993922"/>
              <a:gd name="connsiteX3040" fmla="*/ 4839818 w 8938307"/>
              <a:gd name="connsiteY3040" fmla="*/ 1680711 h 2993922"/>
              <a:gd name="connsiteX3041" fmla="*/ 4829228 w 8938307"/>
              <a:gd name="connsiteY3041" fmla="*/ 1680711 h 2993922"/>
              <a:gd name="connsiteX3042" fmla="*/ 2986495 w 8938307"/>
              <a:gd name="connsiteY3042" fmla="*/ 1680711 h 2993922"/>
              <a:gd name="connsiteX3043" fmla="*/ 2997086 w 8938307"/>
              <a:gd name="connsiteY3043" fmla="*/ 1691301 h 2993922"/>
              <a:gd name="connsiteX3044" fmla="*/ 2986495 w 8938307"/>
              <a:gd name="connsiteY3044" fmla="*/ 1691301 h 2993922"/>
              <a:gd name="connsiteX3045" fmla="*/ 2975906 w 8938307"/>
              <a:gd name="connsiteY3045" fmla="*/ 1691301 h 2993922"/>
              <a:gd name="connsiteX3046" fmla="*/ 2986495 w 8938307"/>
              <a:gd name="connsiteY3046" fmla="*/ 1680711 h 2993922"/>
              <a:gd name="connsiteX3047" fmla="*/ 4900712 w 8938307"/>
              <a:gd name="connsiteY3047" fmla="*/ 1675416 h 2993922"/>
              <a:gd name="connsiteX3048" fmla="*/ 4892770 w 8938307"/>
              <a:gd name="connsiteY3048" fmla="*/ 1680711 h 2993922"/>
              <a:gd name="connsiteX3049" fmla="*/ 4903360 w 8938307"/>
              <a:gd name="connsiteY3049" fmla="*/ 1680711 h 2993922"/>
              <a:gd name="connsiteX3050" fmla="*/ 4900712 w 8938307"/>
              <a:gd name="connsiteY3050" fmla="*/ 1675416 h 2993922"/>
              <a:gd name="connsiteX3051" fmla="*/ 7175004 w 8938307"/>
              <a:gd name="connsiteY3051" fmla="*/ 1670122 h 2993922"/>
              <a:gd name="connsiteX3052" fmla="*/ 7169708 w 8938307"/>
              <a:gd name="connsiteY3052" fmla="*/ 1675416 h 2993922"/>
              <a:gd name="connsiteX3053" fmla="*/ 7180299 w 8938307"/>
              <a:gd name="connsiteY3053" fmla="*/ 1680711 h 2993922"/>
              <a:gd name="connsiteX3054" fmla="*/ 7175004 w 8938307"/>
              <a:gd name="connsiteY3054" fmla="*/ 1670122 h 2993922"/>
              <a:gd name="connsiteX3055" fmla="*/ 4913950 w 8938307"/>
              <a:gd name="connsiteY3055" fmla="*/ 1670122 h 2993922"/>
              <a:gd name="connsiteX3056" fmla="*/ 4945722 w 8938307"/>
              <a:gd name="connsiteY3056" fmla="*/ 1691301 h 2993922"/>
              <a:gd name="connsiteX3057" fmla="*/ 4956312 w 8938307"/>
              <a:gd name="connsiteY3057" fmla="*/ 1686007 h 2993922"/>
              <a:gd name="connsiteX3058" fmla="*/ 4945722 w 8938307"/>
              <a:gd name="connsiteY3058" fmla="*/ 1680711 h 2993922"/>
              <a:gd name="connsiteX3059" fmla="*/ 4935132 w 8938307"/>
              <a:gd name="connsiteY3059" fmla="*/ 1680711 h 2993922"/>
              <a:gd name="connsiteX3060" fmla="*/ 4924540 w 8938307"/>
              <a:gd name="connsiteY3060" fmla="*/ 1670122 h 2993922"/>
              <a:gd name="connsiteX3061" fmla="*/ 4913950 w 8938307"/>
              <a:gd name="connsiteY3061" fmla="*/ 1670122 h 2993922"/>
              <a:gd name="connsiteX3062" fmla="*/ 8207569 w 8938307"/>
              <a:gd name="connsiteY3062" fmla="*/ 1659530 h 2993922"/>
              <a:gd name="connsiteX3063" fmla="*/ 8260521 w 8938307"/>
              <a:gd name="connsiteY3063" fmla="*/ 1670122 h 2993922"/>
              <a:gd name="connsiteX3064" fmla="*/ 8249931 w 8938307"/>
              <a:gd name="connsiteY3064" fmla="*/ 1680711 h 2993922"/>
              <a:gd name="connsiteX3065" fmla="*/ 8228750 w 8938307"/>
              <a:gd name="connsiteY3065" fmla="*/ 1670122 h 2993922"/>
              <a:gd name="connsiteX3066" fmla="*/ 7836904 w 8938307"/>
              <a:gd name="connsiteY3066" fmla="*/ 1659530 h 2993922"/>
              <a:gd name="connsiteX3067" fmla="*/ 7858085 w 8938307"/>
              <a:gd name="connsiteY3067" fmla="*/ 1659530 h 2993922"/>
              <a:gd name="connsiteX3068" fmla="*/ 7879267 w 8938307"/>
              <a:gd name="connsiteY3068" fmla="*/ 1670122 h 2993922"/>
              <a:gd name="connsiteX3069" fmla="*/ 7900446 w 8938307"/>
              <a:gd name="connsiteY3069" fmla="*/ 1670122 h 2993922"/>
              <a:gd name="connsiteX3070" fmla="*/ 7911038 w 8938307"/>
              <a:gd name="connsiteY3070" fmla="*/ 1680711 h 2993922"/>
              <a:gd name="connsiteX3071" fmla="*/ 7926923 w 8938307"/>
              <a:gd name="connsiteY3071" fmla="*/ 1680711 h 2993922"/>
              <a:gd name="connsiteX3072" fmla="*/ 7953398 w 8938307"/>
              <a:gd name="connsiteY3072" fmla="*/ 1691301 h 2993922"/>
              <a:gd name="connsiteX3073" fmla="*/ 8016942 w 8938307"/>
              <a:gd name="connsiteY3073" fmla="*/ 1712482 h 2993922"/>
              <a:gd name="connsiteX3074" fmla="*/ 8027531 w 8938307"/>
              <a:gd name="connsiteY3074" fmla="*/ 1723074 h 2993922"/>
              <a:gd name="connsiteX3075" fmla="*/ 7995760 w 8938307"/>
              <a:gd name="connsiteY3075" fmla="*/ 1712482 h 2993922"/>
              <a:gd name="connsiteX3076" fmla="*/ 7974579 w 8938307"/>
              <a:gd name="connsiteY3076" fmla="*/ 1707187 h 2993922"/>
              <a:gd name="connsiteX3077" fmla="*/ 7953398 w 8938307"/>
              <a:gd name="connsiteY3077" fmla="*/ 1701893 h 2993922"/>
              <a:gd name="connsiteX3078" fmla="*/ 7868675 w 8938307"/>
              <a:gd name="connsiteY3078" fmla="*/ 1680711 h 2993922"/>
              <a:gd name="connsiteX3079" fmla="*/ 7836904 w 8938307"/>
              <a:gd name="connsiteY3079" fmla="*/ 1659530 h 2993922"/>
              <a:gd name="connsiteX3080" fmla="*/ 7476830 w 8938307"/>
              <a:gd name="connsiteY3080" fmla="*/ 1659530 h 2993922"/>
              <a:gd name="connsiteX3081" fmla="*/ 7519192 w 8938307"/>
              <a:gd name="connsiteY3081" fmla="*/ 1670122 h 2993922"/>
              <a:gd name="connsiteX3082" fmla="*/ 7519192 w 8938307"/>
              <a:gd name="connsiteY3082" fmla="*/ 1659530 h 2993922"/>
              <a:gd name="connsiteX3083" fmla="*/ 7492716 w 8938307"/>
              <a:gd name="connsiteY3083" fmla="*/ 1659530 h 2993922"/>
              <a:gd name="connsiteX3084" fmla="*/ 7483450 w 8938307"/>
              <a:gd name="connsiteY3084" fmla="*/ 1659530 h 2993922"/>
              <a:gd name="connsiteX3085" fmla="*/ 7296793 w 8938307"/>
              <a:gd name="connsiteY3085" fmla="*/ 1659530 h 2993922"/>
              <a:gd name="connsiteX3086" fmla="*/ 7286203 w 8938307"/>
              <a:gd name="connsiteY3086" fmla="*/ 1670122 h 2993922"/>
              <a:gd name="connsiteX3087" fmla="*/ 7302088 w 8938307"/>
              <a:gd name="connsiteY3087" fmla="*/ 1670122 h 2993922"/>
              <a:gd name="connsiteX3088" fmla="*/ 7317974 w 8938307"/>
              <a:gd name="connsiteY3088" fmla="*/ 1664826 h 2993922"/>
              <a:gd name="connsiteX3089" fmla="*/ 7312678 w 8938307"/>
              <a:gd name="connsiteY3089" fmla="*/ 1659530 h 2993922"/>
              <a:gd name="connsiteX3090" fmla="*/ 7296793 w 8938307"/>
              <a:gd name="connsiteY3090" fmla="*/ 1659530 h 2993922"/>
              <a:gd name="connsiteX3091" fmla="*/ 4490334 w 8938307"/>
              <a:gd name="connsiteY3091" fmla="*/ 1659530 h 2993922"/>
              <a:gd name="connsiteX3092" fmla="*/ 4490334 w 8938307"/>
              <a:gd name="connsiteY3092" fmla="*/ 1670122 h 2993922"/>
              <a:gd name="connsiteX3093" fmla="*/ 4500924 w 8938307"/>
              <a:gd name="connsiteY3093" fmla="*/ 1670122 h 2993922"/>
              <a:gd name="connsiteX3094" fmla="*/ 4490334 w 8938307"/>
              <a:gd name="connsiteY3094" fmla="*/ 1659530 h 2993922"/>
              <a:gd name="connsiteX3095" fmla="*/ 3219485 w 8938307"/>
              <a:gd name="connsiteY3095" fmla="*/ 1659530 h 2993922"/>
              <a:gd name="connsiteX3096" fmla="*/ 3219485 w 8938307"/>
              <a:gd name="connsiteY3096" fmla="*/ 1670122 h 2993922"/>
              <a:gd name="connsiteX3097" fmla="*/ 3230075 w 8938307"/>
              <a:gd name="connsiteY3097" fmla="*/ 1670122 h 2993922"/>
              <a:gd name="connsiteX3098" fmla="*/ 4003175 w 8938307"/>
              <a:gd name="connsiteY3098" fmla="*/ 1648940 h 2993922"/>
              <a:gd name="connsiteX3099" fmla="*/ 4024356 w 8938307"/>
              <a:gd name="connsiteY3099" fmla="*/ 1648940 h 2993922"/>
              <a:gd name="connsiteX3100" fmla="*/ 4024356 w 8938307"/>
              <a:gd name="connsiteY3100" fmla="*/ 1659530 h 2993922"/>
              <a:gd name="connsiteX3101" fmla="*/ 4003175 w 8938307"/>
              <a:gd name="connsiteY3101" fmla="*/ 1648940 h 2993922"/>
              <a:gd name="connsiteX3102" fmla="*/ 7512964 w 8938307"/>
              <a:gd name="connsiteY3102" fmla="*/ 1644577 h 2993922"/>
              <a:gd name="connsiteX3103" fmla="*/ 7509924 w 8938307"/>
              <a:gd name="connsiteY3103" fmla="*/ 1647617 h 2993922"/>
              <a:gd name="connsiteX3104" fmla="*/ 7508601 w 8938307"/>
              <a:gd name="connsiteY3104" fmla="*/ 1648940 h 2993922"/>
              <a:gd name="connsiteX3105" fmla="*/ 8030180 w 8938307"/>
              <a:gd name="connsiteY3105" fmla="*/ 1643646 h 2993922"/>
              <a:gd name="connsiteX3106" fmla="*/ 8038123 w 8938307"/>
              <a:gd name="connsiteY3106" fmla="*/ 1648940 h 2993922"/>
              <a:gd name="connsiteX3107" fmla="*/ 8027531 w 8938307"/>
              <a:gd name="connsiteY3107" fmla="*/ 1648940 h 2993922"/>
              <a:gd name="connsiteX3108" fmla="*/ 8030180 w 8938307"/>
              <a:gd name="connsiteY3108" fmla="*/ 1643646 h 2993922"/>
              <a:gd name="connsiteX3109" fmla="*/ 8154617 w 8938307"/>
              <a:gd name="connsiteY3109" fmla="*/ 1638349 h 2993922"/>
              <a:gd name="connsiteX3110" fmla="*/ 8175798 w 8938307"/>
              <a:gd name="connsiteY3110" fmla="*/ 1648940 h 2993922"/>
              <a:gd name="connsiteX3111" fmla="*/ 8154617 w 8938307"/>
              <a:gd name="connsiteY3111" fmla="*/ 1648940 h 2993922"/>
              <a:gd name="connsiteX3112" fmla="*/ 7275612 w 8938307"/>
              <a:gd name="connsiteY3112" fmla="*/ 1638349 h 2993922"/>
              <a:gd name="connsiteX3113" fmla="*/ 7275612 w 8938307"/>
              <a:gd name="connsiteY3113" fmla="*/ 1659530 h 2993922"/>
              <a:gd name="connsiteX3114" fmla="*/ 7296793 w 8938307"/>
              <a:gd name="connsiteY3114" fmla="*/ 1648940 h 2993922"/>
              <a:gd name="connsiteX3115" fmla="*/ 7312678 w 8938307"/>
              <a:gd name="connsiteY3115" fmla="*/ 1654235 h 2993922"/>
              <a:gd name="connsiteX3116" fmla="*/ 7328564 w 8938307"/>
              <a:gd name="connsiteY3116" fmla="*/ 1659530 h 2993922"/>
              <a:gd name="connsiteX3117" fmla="*/ 7317974 w 8938307"/>
              <a:gd name="connsiteY3117" fmla="*/ 1638349 h 2993922"/>
              <a:gd name="connsiteX3118" fmla="*/ 7296793 w 8938307"/>
              <a:gd name="connsiteY3118" fmla="*/ 1638349 h 2993922"/>
              <a:gd name="connsiteX3119" fmla="*/ 2859410 w 8938307"/>
              <a:gd name="connsiteY3119" fmla="*/ 1638349 h 2993922"/>
              <a:gd name="connsiteX3120" fmla="*/ 2870002 w 8938307"/>
              <a:gd name="connsiteY3120" fmla="*/ 1638349 h 2993922"/>
              <a:gd name="connsiteX3121" fmla="*/ 2859410 w 8938307"/>
              <a:gd name="connsiteY3121" fmla="*/ 1648940 h 2993922"/>
              <a:gd name="connsiteX3122" fmla="*/ 7717762 w 8938307"/>
              <a:gd name="connsiteY3122" fmla="*/ 1633055 h 2993922"/>
              <a:gd name="connsiteX3123" fmla="*/ 7720409 w 8938307"/>
              <a:gd name="connsiteY3123" fmla="*/ 1638349 h 2993922"/>
              <a:gd name="connsiteX3124" fmla="*/ 7725704 w 8938307"/>
              <a:gd name="connsiteY3124" fmla="*/ 1638349 h 2993922"/>
              <a:gd name="connsiteX3125" fmla="*/ 7741590 w 8938307"/>
              <a:gd name="connsiteY3125" fmla="*/ 1638349 h 2993922"/>
              <a:gd name="connsiteX3126" fmla="*/ 7762772 w 8938307"/>
              <a:gd name="connsiteY3126" fmla="*/ 1648940 h 2993922"/>
              <a:gd name="connsiteX3127" fmla="*/ 7741590 w 8938307"/>
              <a:gd name="connsiteY3127" fmla="*/ 1648940 h 2993922"/>
              <a:gd name="connsiteX3128" fmla="*/ 7709820 w 8938307"/>
              <a:gd name="connsiteY3128" fmla="*/ 1638349 h 2993922"/>
              <a:gd name="connsiteX3129" fmla="*/ 7717762 w 8938307"/>
              <a:gd name="connsiteY3129" fmla="*/ 1633055 h 2993922"/>
              <a:gd name="connsiteX3130" fmla="*/ 7634362 w 8938307"/>
              <a:gd name="connsiteY3130" fmla="*/ 1630406 h 2993922"/>
              <a:gd name="connsiteX3131" fmla="*/ 7625096 w 8938307"/>
              <a:gd name="connsiteY3131" fmla="*/ 1633055 h 2993922"/>
              <a:gd name="connsiteX3132" fmla="*/ 7625096 w 8938307"/>
              <a:gd name="connsiteY3132" fmla="*/ 1648940 h 2993922"/>
              <a:gd name="connsiteX3133" fmla="*/ 7646278 w 8938307"/>
              <a:gd name="connsiteY3133" fmla="*/ 1638349 h 2993922"/>
              <a:gd name="connsiteX3134" fmla="*/ 7640982 w 8938307"/>
              <a:gd name="connsiteY3134" fmla="*/ 1633055 h 2993922"/>
              <a:gd name="connsiteX3135" fmla="*/ 7634362 w 8938307"/>
              <a:gd name="connsiteY3135" fmla="*/ 1630406 h 2993922"/>
              <a:gd name="connsiteX3136" fmla="*/ 7762772 w 8938307"/>
              <a:gd name="connsiteY3136" fmla="*/ 1627759 h 2993922"/>
              <a:gd name="connsiteX3137" fmla="*/ 7773361 w 8938307"/>
              <a:gd name="connsiteY3137" fmla="*/ 1627759 h 2993922"/>
              <a:gd name="connsiteX3138" fmla="*/ 7789248 w 8938307"/>
              <a:gd name="connsiteY3138" fmla="*/ 1633055 h 2993922"/>
              <a:gd name="connsiteX3139" fmla="*/ 7810428 w 8938307"/>
              <a:gd name="connsiteY3139" fmla="*/ 1638349 h 2993922"/>
              <a:gd name="connsiteX3140" fmla="*/ 7826313 w 8938307"/>
              <a:gd name="connsiteY3140" fmla="*/ 1648940 h 2993922"/>
              <a:gd name="connsiteX3141" fmla="*/ 7830285 w 8938307"/>
              <a:gd name="connsiteY3141" fmla="*/ 1648940 h 2993922"/>
              <a:gd name="connsiteX3142" fmla="*/ 7831609 w 8938307"/>
              <a:gd name="connsiteY3142" fmla="*/ 1648940 h 2993922"/>
              <a:gd name="connsiteX3143" fmla="*/ 7836904 w 8938307"/>
              <a:gd name="connsiteY3143" fmla="*/ 1648940 h 2993922"/>
              <a:gd name="connsiteX3144" fmla="*/ 7826313 w 8938307"/>
              <a:gd name="connsiteY3144" fmla="*/ 1659530 h 2993922"/>
              <a:gd name="connsiteX3145" fmla="*/ 7805134 w 8938307"/>
              <a:gd name="connsiteY3145" fmla="*/ 1648940 h 2993922"/>
              <a:gd name="connsiteX3146" fmla="*/ 7794542 w 8938307"/>
              <a:gd name="connsiteY3146" fmla="*/ 1648940 h 2993922"/>
              <a:gd name="connsiteX3147" fmla="*/ 7794542 w 8938307"/>
              <a:gd name="connsiteY3147" fmla="*/ 1638349 h 2993922"/>
              <a:gd name="connsiteX3148" fmla="*/ 7783952 w 8938307"/>
              <a:gd name="connsiteY3148" fmla="*/ 1638349 h 2993922"/>
              <a:gd name="connsiteX3149" fmla="*/ 7768067 w 8938307"/>
              <a:gd name="connsiteY3149" fmla="*/ 1638349 h 2993922"/>
              <a:gd name="connsiteX3150" fmla="*/ 7762772 w 8938307"/>
              <a:gd name="connsiteY3150" fmla="*/ 1627759 h 2993922"/>
              <a:gd name="connsiteX3151" fmla="*/ 7582734 w 8938307"/>
              <a:gd name="connsiteY3151" fmla="*/ 1617170 h 2993922"/>
              <a:gd name="connsiteX3152" fmla="*/ 7582734 w 8938307"/>
              <a:gd name="connsiteY3152" fmla="*/ 1627759 h 2993922"/>
              <a:gd name="connsiteX3153" fmla="*/ 7593326 w 8938307"/>
              <a:gd name="connsiteY3153" fmla="*/ 1633055 h 2993922"/>
              <a:gd name="connsiteX3154" fmla="*/ 7593326 w 8938307"/>
              <a:gd name="connsiteY3154" fmla="*/ 1638349 h 2993922"/>
              <a:gd name="connsiteX3155" fmla="*/ 7603915 w 8938307"/>
              <a:gd name="connsiteY3155" fmla="*/ 1638349 h 2993922"/>
              <a:gd name="connsiteX3156" fmla="*/ 2774687 w 8938307"/>
              <a:gd name="connsiteY3156" fmla="*/ 1617170 h 2993922"/>
              <a:gd name="connsiteX3157" fmla="*/ 2774687 w 8938307"/>
              <a:gd name="connsiteY3157" fmla="*/ 1627759 h 2993922"/>
              <a:gd name="connsiteX3158" fmla="*/ 2769392 w 8938307"/>
              <a:gd name="connsiteY3158" fmla="*/ 1633055 h 2993922"/>
              <a:gd name="connsiteX3159" fmla="*/ 2764097 w 8938307"/>
              <a:gd name="connsiteY3159" fmla="*/ 1622464 h 2993922"/>
              <a:gd name="connsiteX3160" fmla="*/ 2774687 w 8938307"/>
              <a:gd name="connsiteY3160" fmla="*/ 1617170 h 2993922"/>
              <a:gd name="connsiteX3161" fmla="*/ 8022237 w 8938307"/>
              <a:gd name="connsiteY3161" fmla="*/ 1606578 h 2993922"/>
              <a:gd name="connsiteX3162" fmla="*/ 8027531 w 8938307"/>
              <a:gd name="connsiteY3162" fmla="*/ 1606578 h 2993922"/>
              <a:gd name="connsiteX3163" fmla="*/ 8038123 w 8938307"/>
              <a:gd name="connsiteY3163" fmla="*/ 1606578 h 2993922"/>
              <a:gd name="connsiteX3164" fmla="*/ 8080483 w 8938307"/>
              <a:gd name="connsiteY3164" fmla="*/ 1617170 h 2993922"/>
              <a:gd name="connsiteX3165" fmla="*/ 8112254 w 8938307"/>
              <a:gd name="connsiteY3165" fmla="*/ 1638349 h 2993922"/>
              <a:gd name="connsiteX3166" fmla="*/ 8101664 w 8938307"/>
              <a:gd name="connsiteY3166" fmla="*/ 1638349 h 2993922"/>
              <a:gd name="connsiteX3167" fmla="*/ 7529782 w 8938307"/>
              <a:gd name="connsiteY3167" fmla="*/ 1606578 h 2993922"/>
              <a:gd name="connsiteX3168" fmla="*/ 7529782 w 8938307"/>
              <a:gd name="connsiteY3168" fmla="*/ 1617170 h 2993922"/>
              <a:gd name="connsiteX3169" fmla="*/ 7540374 w 8938307"/>
              <a:gd name="connsiteY3169" fmla="*/ 1606578 h 2993922"/>
              <a:gd name="connsiteX3170" fmla="*/ 3145351 w 8938307"/>
              <a:gd name="connsiteY3170" fmla="*/ 1606578 h 2993922"/>
              <a:gd name="connsiteX3171" fmla="*/ 3166533 w 8938307"/>
              <a:gd name="connsiteY3171" fmla="*/ 1606578 h 2993922"/>
              <a:gd name="connsiteX3172" fmla="*/ 3166533 w 8938307"/>
              <a:gd name="connsiteY3172" fmla="*/ 1617170 h 2993922"/>
              <a:gd name="connsiteX3173" fmla="*/ 3145351 w 8938307"/>
              <a:gd name="connsiteY3173" fmla="*/ 1606578 h 2993922"/>
              <a:gd name="connsiteX3174" fmla="*/ 8610004 w 8938307"/>
              <a:gd name="connsiteY3174" fmla="*/ 1595988 h 2993922"/>
              <a:gd name="connsiteX3175" fmla="*/ 8620595 w 8938307"/>
              <a:gd name="connsiteY3175" fmla="*/ 1595988 h 2993922"/>
              <a:gd name="connsiteX3176" fmla="*/ 8641775 w 8938307"/>
              <a:gd name="connsiteY3176" fmla="*/ 1595988 h 2993922"/>
              <a:gd name="connsiteX3177" fmla="*/ 8652366 w 8938307"/>
              <a:gd name="connsiteY3177" fmla="*/ 1595988 h 2993922"/>
              <a:gd name="connsiteX3178" fmla="*/ 8657660 w 8938307"/>
              <a:gd name="connsiteY3178" fmla="*/ 1601283 h 2993922"/>
              <a:gd name="connsiteX3179" fmla="*/ 8673545 w 8938307"/>
              <a:gd name="connsiteY3179" fmla="*/ 1606578 h 2993922"/>
              <a:gd name="connsiteX3180" fmla="*/ 8710613 w 8938307"/>
              <a:gd name="connsiteY3180" fmla="*/ 1617170 h 2993922"/>
              <a:gd name="connsiteX3181" fmla="*/ 8758270 w 8938307"/>
              <a:gd name="connsiteY3181" fmla="*/ 1638349 h 2993922"/>
              <a:gd name="connsiteX3182" fmla="*/ 8774155 w 8938307"/>
              <a:gd name="connsiteY3182" fmla="*/ 1638349 h 2993922"/>
              <a:gd name="connsiteX3183" fmla="*/ 8784747 w 8938307"/>
              <a:gd name="connsiteY3183" fmla="*/ 1638349 h 2993922"/>
              <a:gd name="connsiteX3184" fmla="*/ 8795336 w 8938307"/>
              <a:gd name="connsiteY3184" fmla="*/ 1643645 h 2993922"/>
              <a:gd name="connsiteX3185" fmla="*/ 8800632 w 8938307"/>
              <a:gd name="connsiteY3185" fmla="*/ 1648940 h 2993922"/>
              <a:gd name="connsiteX3186" fmla="*/ 8821812 w 8938307"/>
              <a:gd name="connsiteY3186" fmla="*/ 1670122 h 2993922"/>
              <a:gd name="connsiteX3187" fmla="*/ 8842993 w 8938307"/>
              <a:gd name="connsiteY3187" fmla="*/ 1680711 h 2993922"/>
              <a:gd name="connsiteX3188" fmla="*/ 8800632 w 8938307"/>
              <a:gd name="connsiteY3188" fmla="*/ 1680711 h 2993922"/>
              <a:gd name="connsiteX3189" fmla="*/ 8768861 w 8938307"/>
              <a:gd name="connsiteY3189" fmla="*/ 1659530 h 2993922"/>
              <a:gd name="connsiteX3190" fmla="*/ 8747679 w 8938307"/>
              <a:gd name="connsiteY3190" fmla="*/ 1654235 h 2993922"/>
              <a:gd name="connsiteX3191" fmla="*/ 8737089 w 8938307"/>
              <a:gd name="connsiteY3191" fmla="*/ 1648940 h 2993922"/>
              <a:gd name="connsiteX3192" fmla="*/ 8721203 w 8938307"/>
              <a:gd name="connsiteY3192" fmla="*/ 1643645 h 2993922"/>
              <a:gd name="connsiteX3193" fmla="*/ 8705318 w 8938307"/>
              <a:gd name="connsiteY3193" fmla="*/ 1638349 h 2993922"/>
              <a:gd name="connsiteX3194" fmla="*/ 8694728 w 8938307"/>
              <a:gd name="connsiteY3194" fmla="*/ 1627759 h 2993922"/>
              <a:gd name="connsiteX3195" fmla="*/ 8689432 w 8938307"/>
              <a:gd name="connsiteY3195" fmla="*/ 1622464 h 2993922"/>
              <a:gd name="connsiteX3196" fmla="*/ 8678843 w 8938307"/>
              <a:gd name="connsiteY3196" fmla="*/ 1617170 h 2993922"/>
              <a:gd name="connsiteX3197" fmla="*/ 8662957 w 8938307"/>
              <a:gd name="connsiteY3197" fmla="*/ 1617170 h 2993922"/>
              <a:gd name="connsiteX3198" fmla="*/ 8641775 w 8938307"/>
              <a:gd name="connsiteY3198" fmla="*/ 1617170 h 2993922"/>
              <a:gd name="connsiteX3199" fmla="*/ 8620595 w 8938307"/>
              <a:gd name="connsiteY3199" fmla="*/ 1611874 h 2993922"/>
              <a:gd name="connsiteX3200" fmla="*/ 8610004 w 8938307"/>
              <a:gd name="connsiteY3200" fmla="*/ 1595988 h 2993922"/>
              <a:gd name="connsiteX3201" fmla="*/ 7900446 w 8938307"/>
              <a:gd name="connsiteY3201" fmla="*/ 1595988 h 2993922"/>
              <a:gd name="connsiteX3202" fmla="*/ 7911038 w 8938307"/>
              <a:gd name="connsiteY3202" fmla="*/ 1595988 h 2993922"/>
              <a:gd name="connsiteX3203" fmla="*/ 7911038 w 8938307"/>
              <a:gd name="connsiteY3203" fmla="*/ 1606578 h 2993922"/>
              <a:gd name="connsiteX3204" fmla="*/ 7900446 w 8938307"/>
              <a:gd name="connsiteY3204" fmla="*/ 1595988 h 2993922"/>
              <a:gd name="connsiteX3205" fmla="*/ 7720409 w 8938307"/>
              <a:gd name="connsiteY3205" fmla="*/ 1595988 h 2993922"/>
              <a:gd name="connsiteX3206" fmla="*/ 7731000 w 8938307"/>
              <a:gd name="connsiteY3206" fmla="*/ 1601283 h 2993922"/>
              <a:gd name="connsiteX3207" fmla="*/ 7731000 w 8938307"/>
              <a:gd name="connsiteY3207" fmla="*/ 1617170 h 2993922"/>
              <a:gd name="connsiteX3208" fmla="*/ 7731000 w 8938307"/>
              <a:gd name="connsiteY3208" fmla="*/ 1627759 h 2993922"/>
              <a:gd name="connsiteX3209" fmla="*/ 7720409 w 8938307"/>
              <a:gd name="connsiteY3209" fmla="*/ 1622464 h 2993922"/>
              <a:gd name="connsiteX3210" fmla="*/ 7709820 w 8938307"/>
              <a:gd name="connsiteY3210" fmla="*/ 1606578 h 2993922"/>
              <a:gd name="connsiteX3211" fmla="*/ 3463064 w 8938307"/>
              <a:gd name="connsiteY3211" fmla="*/ 1595988 h 2993922"/>
              <a:gd name="connsiteX3212" fmla="*/ 3484244 w 8938307"/>
              <a:gd name="connsiteY3212" fmla="*/ 1606578 h 2993922"/>
              <a:gd name="connsiteX3213" fmla="*/ 3494834 w 8938307"/>
              <a:gd name="connsiteY3213" fmla="*/ 1606578 h 2993922"/>
              <a:gd name="connsiteX3214" fmla="*/ 3505426 w 8938307"/>
              <a:gd name="connsiteY3214" fmla="*/ 1617170 h 2993922"/>
              <a:gd name="connsiteX3215" fmla="*/ 3547788 w 8938307"/>
              <a:gd name="connsiteY3215" fmla="*/ 1638349 h 2993922"/>
              <a:gd name="connsiteX3216" fmla="*/ 3621920 w 8938307"/>
              <a:gd name="connsiteY3216" fmla="*/ 1659530 h 2993922"/>
              <a:gd name="connsiteX3217" fmla="*/ 3643100 w 8938307"/>
              <a:gd name="connsiteY3217" fmla="*/ 1664826 h 2993922"/>
              <a:gd name="connsiteX3218" fmla="*/ 3664282 w 8938307"/>
              <a:gd name="connsiteY3218" fmla="*/ 1670122 h 2993922"/>
              <a:gd name="connsiteX3219" fmla="*/ 3738415 w 8938307"/>
              <a:gd name="connsiteY3219" fmla="*/ 1701893 h 2993922"/>
              <a:gd name="connsiteX3220" fmla="*/ 3717234 w 8938307"/>
              <a:gd name="connsiteY3220" fmla="*/ 1701893 h 2993922"/>
              <a:gd name="connsiteX3221" fmla="*/ 3664282 w 8938307"/>
              <a:gd name="connsiteY3221" fmla="*/ 1691301 h 2993922"/>
              <a:gd name="connsiteX3222" fmla="*/ 3611330 w 8938307"/>
              <a:gd name="connsiteY3222" fmla="*/ 1670122 h 2993922"/>
              <a:gd name="connsiteX3223" fmla="*/ 3595444 w 8938307"/>
              <a:gd name="connsiteY3223" fmla="*/ 1664826 h 2993922"/>
              <a:gd name="connsiteX3224" fmla="*/ 3568968 w 8938307"/>
              <a:gd name="connsiteY3224" fmla="*/ 1664826 h 2993922"/>
              <a:gd name="connsiteX3225" fmla="*/ 3531901 w 8938307"/>
              <a:gd name="connsiteY3225" fmla="*/ 1648940 h 2993922"/>
              <a:gd name="connsiteX3226" fmla="*/ 3505426 w 8938307"/>
              <a:gd name="connsiteY3226" fmla="*/ 1638349 h 2993922"/>
              <a:gd name="connsiteX3227" fmla="*/ 3489540 w 8938307"/>
              <a:gd name="connsiteY3227" fmla="*/ 1638349 h 2993922"/>
              <a:gd name="connsiteX3228" fmla="*/ 3473655 w 8938307"/>
              <a:gd name="connsiteY3228" fmla="*/ 1627759 h 2993922"/>
              <a:gd name="connsiteX3229" fmla="*/ 3463064 w 8938307"/>
              <a:gd name="connsiteY3229" fmla="*/ 1595988 h 2993922"/>
              <a:gd name="connsiteX3230" fmla="*/ 2732326 w 8938307"/>
              <a:gd name="connsiteY3230" fmla="*/ 1595988 h 2993922"/>
              <a:gd name="connsiteX3231" fmla="*/ 2753506 w 8938307"/>
              <a:gd name="connsiteY3231" fmla="*/ 1606578 h 2993922"/>
              <a:gd name="connsiteX3232" fmla="*/ 2748211 w 8938307"/>
              <a:gd name="connsiteY3232" fmla="*/ 1606578 h 2993922"/>
              <a:gd name="connsiteX3233" fmla="*/ 2732326 w 8938307"/>
              <a:gd name="connsiteY3233" fmla="*/ 1606578 h 2993922"/>
              <a:gd name="connsiteX3234" fmla="*/ 7402697 w 8938307"/>
              <a:gd name="connsiteY3234" fmla="*/ 1585397 h 2993922"/>
              <a:gd name="connsiteX3235" fmla="*/ 7370926 w 8938307"/>
              <a:gd name="connsiteY3235" fmla="*/ 1595988 h 2993922"/>
              <a:gd name="connsiteX3236" fmla="*/ 7360336 w 8938307"/>
              <a:gd name="connsiteY3236" fmla="*/ 1595988 h 2993922"/>
              <a:gd name="connsiteX3237" fmla="*/ 7349745 w 8938307"/>
              <a:gd name="connsiteY3237" fmla="*/ 1606578 h 2993922"/>
              <a:gd name="connsiteX3238" fmla="*/ 7360336 w 8938307"/>
              <a:gd name="connsiteY3238" fmla="*/ 1606578 h 2993922"/>
              <a:gd name="connsiteX3239" fmla="*/ 7370926 w 8938307"/>
              <a:gd name="connsiteY3239" fmla="*/ 1606578 h 2993922"/>
              <a:gd name="connsiteX3240" fmla="*/ 7392107 w 8938307"/>
              <a:gd name="connsiteY3240" fmla="*/ 1606578 h 2993922"/>
              <a:gd name="connsiteX3241" fmla="*/ 7402697 w 8938307"/>
              <a:gd name="connsiteY3241" fmla="*/ 1617170 h 2993922"/>
              <a:gd name="connsiteX3242" fmla="*/ 7402697 w 8938307"/>
              <a:gd name="connsiteY3242" fmla="*/ 1595988 h 2993922"/>
              <a:gd name="connsiteX3243" fmla="*/ 3929042 w 8938307"/>
              <a:gd name="connsiteY3243" fmla="*/ 1574807 h 2993922"/>
              <a:gd name="connsiteX3244" fmla="*/ 3934338 w 8938307"/>
              <a:gd name="connsiteY3244" fmla="*/ 1580103 h 2993922"/>
              <a:gd name="connsiteX3245" fmla="*/ 3939633 w 8938307"/>
              <a:gd name="connsiteY3245" fmla="*/ 1585397 h 2993922"/>
              <a:gd name="connsiteX3246" fmla="*/ 3939633 w 8938307"/>
              <a:gd name="connsiteY3246" fmla="*/ 1574807 h 2993922"/>
              <a:gd name="connsiteX3247" fmla="*/ 8547785 w 8938307"/>
              <a:gd name="connsiteY3247" fmla="*/ 1568188 h 2993922"/>
              <a:gd name="connsiteX3248" fmla="*/ 8551756 w 8938307"/>
              <a:gd name="connsiteY3248" fmla="*/ 1569512 h 2993922"/>
              <a:gd name="connsiteX3249" fmla="*/ 8567641 w 8938307"/>
              <a:gd name="connsiteY3249" fmla="*/ 1574807 h 2993922"/>
              <a:gd name="connsiteX3250" fmla="*/ 8578233 w 8938307"/>
              <a:gd name="connsiteY3250" fmla="*/ 1585397 h 2993922"/>
              <a:gd name="connsiteX3251" fmla="*/ 8557053 w 8938307"/>
              <a:gd name="connsiteY3251" fmla="*/ 1585397 h 2993922"/>
              <a:gd name="connsiteX3252" fmla="*/ 8546462 w 8938307"/>
              <a:gd name="connsiteY3252" fmla="*/ 1574807 h 2993922"/>
              <a:gd name="connsiteX3253" fmla="*/ 8547785 w 8938307"/>
              <a:gd name="connsiteY3253" fmla="*/ 1568188 h 2993922"/>
              <a:gd name="connsiteX3254" fmla="*/ 7455649 w 8938307"/>
              <a:gd name="connsiteY3254" fmla="*/ 1564218 h 2993922"/>
              <a:gd name="connsiteX3255" fmla="*/ 7445059 w 8938307"/>
              <a:gd name="connsiteY3255" fmla="*/ 1574807 h 2993922"/>
              <a:gd name="connsiteX3256" fmla="*/ 7445059 w 8938307"/>
              <a:gd name="connsiteY3256" fmla="*/ 1585397 h 2993922"/>
              <a:gd name="connsiteX3257" fmla="*/ 7476830 w 8938307"/>
              <a:gd name="connsiteY3257" fmla="*/ 1574807 h 2993922"/>
              <a:gd name="connsiteX3258" fmla="*/ 7455649 w 8938307"/>
              <a:gd name="connsiteY3258" fmla="*/ 1564218 h 2993922"/>
              <a:gd name="connsiteX3259" fmla="*/ 2933543 w 8938307"/>
              <a:gd name="connsiteY3259" fmla="*/ 1564218 h 2993922"/>
              <a:gd name="connsiteX3260" fmla="*/ 2954724 w 8938307"/>
              <a:gd name="connsiteY3260" fmla="*/ 1564218 h 2993922"/>
              <a:gd name="connsiteX3261" fmla="*/ 2986495 w 8938307"/>
              <a:gd name="connsiteY3261" fmla="*/ 1580103 h 2993922"/>
              <a:gd name="connsiteX3262" fmla="*/ 3007676 w 8938307"/>
              <a:gd name="connsiteY3262" fmla="*/ 1585397 h 2993922"/>
              <a:gd name="connsiteX3263" fmla="*/ 3050039 w 8938307"/>
              <a:gd name="connsiteY3263" fmla="*/ 1606578 h 2993922"/>
              <a:gd name="connsiteX3264" fmla="*/ 3060629 w 8938307"/>
              <a:gd name="connsiteY3264" fmla="*/ 1606578 h 2993922"/>
              <a:gd name="connsiteX3265" fmla="*/ 3113581 w 8938307"/>
              <a:gd name="connsiteY3265" fmla="*/ 1617170 h 2993922"/>
              <a:gd name="connsiteX3266" fmla="*/ 3171829 w 8938307"/>
              <a:gd name="connsiteY3266" fmla="*/ 1638349 h 2993922"/>
              <a:gd name="connsiteX3267" fmla="*/ 3208895 w 8938307"/>
              <a:gd name="connsiteY3267" fmla="*/ 1648940 h 2993922"/>
              <a:gd name="connsiteX3268" fmla="*/ 3251255 w 8938307"/>
              <a:gd name="connsiteY3268" fmla="*/ 1659530 h 2993922"/>
              <a:gd name="connsiteX3269" fmla="*/ 3261847 w 8938307"/>
              <a:gd name="connsiteY3269" fmla="*/ 1659530 h 2993922"/>
              <a:gd name="connsiteX3270" fmla="*/ 3272437 w 8938307"/>
              <a:gd name="connsiteY3270" fmla="*/ 1659530 h 2993922"/>
              <a:gd name="connsiteX3271" fmla="*/ 3283027 w 8938307"/>
              <a:gd name="connsiteY3271" fmla="*/ 1659530 h 2993922"/>
              <a:gd name="connsiteX3272" fmla="*/ 3304208 w 8938307"/>
              <a:gd name="connsiteY3272" fmla="*/ 1670122 h 2993922"/>
              <a:gd name="connsiteX3273" fmla="*/ 3357160 w 8938307"/>
              <a:gd name="connsiteY3273" fmla="*/ 1691301 h 2993922"/>
              <a:gd name="connsiteX3274" fmla="*/ 3367751 w 8938307"/>
              <a:gd name="connsiteY3274" fmla="*/ 1701893 h 2993922"/>
              <a:gd name="connsiteX3275" fmla="*/ 3373046 w 8938307"/>
              <a:gd name="connsiteY3275" fmla="*/ 1712482 h 2993922"/>
              <a:gd name="connsiteX3276" fmla="*/ 3378341 w 8938307"/>
              <a:gd name="connsiteY3276" fmla="*/ 1701893 h 2993922"/>
              <a:gd name="connsiteX3277" fmla="*/ 3399522 w 8938307"/>
              <a:gd name="connsiteY3277" fmla="*/ 1701893 h 2993922"/>
              <a:gd name="connsiteX3278" fmla="*/ 3404817 w 8938307"/>
              <a:gd name="connsiteY3278" fmla="*/ 1707187 h 2993922"/>
              <a:gd name="connsiteX3279" fmla="*/ 3415408 w 8938307"/>
              <a:gd name="connsiteY3279" fmla="*/ 1707187 h 2993922"/>
              <a:gd name="connsiteX3280" fmla="*/ 3431293 w 8938307"/>
              <a:gd name="connsiteY3280" fmla="*/ 1712482 h 2993922"/>
              <a:gd name="connsiteX3281" fmla="*/ 3463064 w 8938307"/>
              <a:gd name="connsiteY3281" fmla="*/ 1723074 h 2993922"/>
              <a:gd name="connsiteX3282" fmla="*/ 3568968 w 8938307"/>
              <a:gd name="connsiteY3282" fmla="*/ 1754845 h 2993922"/>
              <a:gd name="connsiteX3283" fmla="*/ 3595444 w 8938307"/>
              <a:gd name="connsiteY3283" fmla="*/ 1765434 h 2993922"/>
              <a:gd name="connsiteX3284" fmla="*/ 3632511 w 8938307"/>
              <a:gd name="connsiteY3284" fmla="*/ 1765434 h 2993922"/>
              <a:gd name="connsiteX3285" fmla="*/ 3643100 w 8938307"/>
              <a:gd name="connsiteY3285" fmla="*/ 1770730 h 2993922"/>
              <a:gd name="connsiteX3286" fmla="*/ 3653692 w 8938307"/>
              <a:gd name="connsiteY3286" fmla="*/ 1765434 h 2993922"/>
              <a:gd name="connsiteX3287" fmla="*/ 3664282 w 8938307"/>
              <a:gd name="connsiteY3287" fmla="*/ 1754845 h 2993922"/>
              <a:gd name="connsiteX3288" fmla="*/ 3680167 w 8938307"/>
              <a:gd name="connsiteY3288" fmla="*/ 1760140 h 2993922"/>
              <a:gd name="connsiteX3289" fmla="*/ 3706644 w 8938307"/>
              <a:gd name="connsiteY3289" fmla="*/ 1776026 h 2993922"/>
              <a:gd name="connsiteX3290" fmla="*/ 3717234 w 8938307"/>
              <a:gd name="connsiteY3290" fmla="*/ 1786615 h 2993922"/>
              <a:gd name="connsiteX3291" fmla="*/ 3701348 w 8938307"/>
              <a:gd name="connsiteY3291" fmla="*/ 1786615 h 2993922"/>
              <a:gd name="connsiteX3292" fmla="*/ 3696052 w 8938307"/>
              <a:gd name="connsiteY3292" fmla="*/ 1786615 h 2993922"/>
              <a:gd name="connsiteX3293" fmla="*/ 3696052 w 8938307"/>
              <a:gd name="connsiteY3293" fmla="*/ 1797205 h 2993922"/>
              <a:gd name="connsiteX3294" fmla="*/ 3706644 w 8938307"/>
              <a:gd name="connsiteY3294" fmla="*/ 1797205 h 2993922"/>
              <a:gd name="connsiteX3295" fmla="*/ 3717234 w 8938307"/>
              <a:gd name="connsiteY3295" fmla="*/ 1797205 h 2993922"/>
              <a:gd name="connsiteX3296" fmla="*/ 3738415 w 8938307"/>
              <a:gd name="connsiteY3296" fmla="*/ 1807797 h 2993922"/>
              <a:gd name="connsiteX3297" fmla="*/ 3791367 w 8938307"/>
              <a:gd name="connsiteY3297" fmla="*/ 1828978 h 2993922"/>
              <a:gd name="connsiteX3298" fmla="*/ 3844319 w 8938307"/>
              <a:gd name="connsiteY3298" fmla="*/ 1850157 h 2993922"/>
              <a:gd name="connsiteX3299" fmla="*/ 3854908 w 8938307"/>
              <a:gd name="connsiteY3299" fmla="*/ 1850157 h 2993922"/>
              <a:gd name="connsiteX3300" fmla="*/ 3865500 w 8938307"/>
              <a:gd name="connsiteY3300" fmla="*/ 1860749 h 2993922"/>
              <a:gd name="connsiteX3301" fmla="*/ 3876090 w 8938307"/>
              <a:gd name="connsiteY3301" fmla="*/ 1860749 h 2993922"/>
              <a:gd name="connsiteX3302" fmla="*/ 3907860 w 8938307"/>
              <a:gd name="connsiteY3302" fmla="*/ 1860749 h 2993922"/>
              <a:gd name="connsiteX3303" fmla="*/ 3971404 w 8938307"/>
              <a:gd name="connsiteY3303" fmla="*/ 1871338 h 2993922"/>
              <a:gd name="connsiteX3304" fmla="*/ 4003175 w 8938307"/>
              <a:gd name="connsiteY3304" fmla="*/ 1871338 h 2993922"/>
              <a:gd name="connsiteX3305" fmla="*/ 4024356 w 8938307"/>
              <a:gd name="connsiteY3305" fmla="*/ 1881930 h 2993922"/>
              <a:gd name="connsiteX3306" fmla="*/ 4040242 w 8938307"/>
              <a:gd name="connsiteY3306" fmla="*/ 1887224 h 2993922"/>
              <a:gd name="connsiteX3307" fmla="*/ 4056127 w 8938307"/>
              <a:gd name="connsiteY3307" fmla="*/ 1892520 h 2993922"/>
              <a:gd name="connsiteX3308" fmla="*/ 4077308 w 8938307"/>
              <a:gd name="connsiteY3308" fmla="*/ 1881930 h 2993922"/>
              <a:gd name="connsiteX3309" fmla="*/ 4056127 w 8938307"/>
              <a:gd name="connsiteY3309" fmla="*/ 1871338 h 2993922"/>
              <a:gd name="connsiteX3310" fmla="*/ 4077308 w 8938307"/>
              <a:gd name="connsiteY3310" fmla="*/ 1871338 h 2993922"/>
              <a:gd name="connsiteX3311" fmla="*/ 4109079 w 8938307"/>
              <a:gd name="connsiteY3311" fmla="*/ 1881930 h 2993922"/>
              <a:gd name="connsiteX3312" fmla="*/ 4098489 w 8938307"/>
              <a:gd name="connsiteY3312" fmla="*/ 1881930 h 2993922"/>
              <a:gd name="connsiteX3313" fmla="*/ 4087898 w 8938307"/>
              <a:gd name="connsiteY3313" fmla="*/ 1892520 h 2993922"/>
              <a:gd name="connsiteX3314" fmla="*/ 4098489 w 8938307"/>
              <a:gd name="connsiteY3314" fmla="*/ 1903111 h 2993922"/>
              <a:gd name="connsiteX3315" fmla="*/ 4109079 w 8938307"/>
              <a:gd name="connsiteY3315" fmla="*/ 1913701 h 2993922"/>
              <a:gd name="connsiteX3316" fmla="*/ 4119669 w 8938307"/>
              <a:gd name="connsiteY3316" fmla="*/ 1924290 h 2993922"/>
              <a:gd name="connsiteX3317" fmla="*/ 4151441 w 8938307"/>
              <a:gd name="connsiteY3317" fmla="*/ 1934882 h 2993922"/>
              <a:gd name="connsiteX3318" fmla="*/ 4204393 w 8938307"/>
              <a:gd name="connsiteY3318" fmla="*/ 1934882 h 2993922"/>
              <a:gd name="connsiteX3319" fmla="*/ 4241460 w 8938307"/>
              <a:gd name="connsiteY3319" fmla="*/ 1940176 h 2993922"/>
              <a:gd name="connsiteX3320" fmla="*/ 4257345 w 8938307"/>
              <a:gd name="connsiteY3320" fmla="*/ 1956063 h 2993922"/>
              <a:gd name="connsiteX3321" fmla="*/ 4289116 w 8938307"/>
              <a:gd name="connsiteY3321" fmla="*/ 1956063 h 2993922"/>
              <a:gd name="connsiteX3322" fmla="*/ 4278526 w 8938307"/>
              <a:gd name="connsiteY3322" fmla="*/ 1945472 h 2993922"/>
              <a:gd name="connsiteX3323" fmla="*/ 4289116 w 8938307"/>
              <a:gd name="connsiteY3323" fmla="*/ 1945472 h 2993922"/>
              <a:gd name="connsiteX3324" fmla="*/ 4299706 w 8938307"/>
              <a:gd name="connsiteY3324" fmla="*/ 1945472 h 2993922"/>
              <a:gd name="connsiteX3325" fmla="*/ 4305002 w 8938307"/>
              <a:gd name="connsiteY3325" fmla="*/ 1940176 h 2993922"/>
              <a:gd name="connsiteX3326" fmla="*/ 4320887 w 8938307"/>
              <a:gd name="connsiteY3326" fmla="*/ 1945472 h 2993922"/>
              <a:gd name="connsiteX3327" fmla="*/ 4352658 w 8938307"/>
              <a:gd name="connsiteY3327" fmla="*/ 1966653 h 2993922"/>
              <a:gd name="connsiteX3328" fmla="*/ 4373839 w 8938307"/>
              <a:gd name="connsiteY3328" fmla="*/ 1966653 h 2993922"/>
              <a:gd name="connsiteX3329" fmla="*/ 4395020 w 8938307"/>
              <a:gd name="connsiteY3329" fmla="*/ 1966653 h 2993922"/>
              <a:gd name="connsiteX3330" fmla="*/ 4416202 w 8938307"/>
              <a:gd name="connsiteY3330" fmla="*/ 1977242 h 2993922"/>
              <a:gd name="connsiteX3331" fmla="*/ 4395020 w 8938307"/>
              <a:gd name="connsiteY3331" fmla="*/ 1982538 h 2993922"/>
              <a:gd name="connsiteX3332" fmla="*/ 4363249 w 8938307"/>
              <a:gd name="connsiteY3332" fmla="*/ 1977242 h 2993922"/>
              <a:gd name="connsiteX3333" fmla="*/ 4320887 w 8938307"/>
              <a:gd name="connsiteY3333" fmla="*/ 1966653 h 2993922"/>
              <a:gd name="connsiteX3334" fmla="*/ 4289116 w 8938307"/>
              <a:gd name="connsiteY3334" fmla="*/ 1977242 h 2993922"/>
              <a:gd name="connsiteX3335" fmla="*/ 4267935 w 8938307"/>
              <a:gd name="connsiteY3335" fmla="*/ 1977242 h 2993922"/>
              <a:gd name="connsiteX3336" fmla="*/ 4257345 w 8938307"/>
              <a:gd name="connsiteY3336" fmla="*/ 1966653 h 2993922"/>
              <a:gd name="connsiteX3337" fmla="*/ 4278526 w 8938307"/>
              <a:gd name="connsiteY3337" fmla="*/ 1998424 h 2993922"/>
              <a:gd name="connsiteX3338" fmla="*/ 4299706 w 8938307"/>
              <a:gd name="connsiteY3338" fmla="*/ 2009015 h 2993922"/>
              <a:gd name="connsiteX3339" fmla="*/ 4342068 w 8938307"/>
              <a:gd name="connsiteY3339" fmla="*/ 2009015 h 2993922"/>
              <a:gd name="connsiteX3340" fmla="*/ 4342068 w 8938307"/>
              <a:gd name="connsiteY3340" fmla="*/ 1998424 h 2993922"/>
              <a:gd name="connsiteX3341" fmla="*/ 4405610 w 8938307"/>
              <a:gd name="connsiteY3341" fmla="*/ 2030194 h 2993922"/>
              <a:gd name="connsiteX3342" fmla="*/ 4437382 w 8938307"/>
              <a:gd name="connsiteY3342" fmla="*/ 2035490 h 2993922"/>
              <a:gd name="connsiteX3343" fmla="*/ 4458562 w 8938307"/>
              <a:gd name="connsiteY3343" fmla="*/ 2030194 h 2993922"/>
              <a:gd name="connsiteX3344" fmla="*/ 4500924 w 8938307"/>
              <a:gd name="connsiteY3344" fmla="*/ 2040786 h 2993922"/>
              <a:gd name="connsiteX3345" fmla="*/ 4522106 w 8938307"/>
              <a:gd name="connsiteY3345" fmla="*/ 2040786 h 2993922"/>
              <a:gd name="connsiteX3346" fmla="*/ 4490334 w 8938307"/>
              <a:gd name="connsiteY3346" fmla="*/ 2019605 h 2993922"/>
              <a:gd name="connsiteX3347" fmla="*/ 4469154 w 8938307"/>
              <a:gd name="connsiteY3347" fmla="*/ 2014309 h 2993922"/>
              <a:gd name="connsiteX3348" fmla="*/ 4490334 w 8938307"/>
              <a:gd name="connsiteY3348" fmla="*/ 2014309 h 2993922"/>
              <a:gd name="connsiteX3349" fmla="*/ 4500924 w 8938307"/>
              <a:gd name="connsiteY3349" fmla="*/ 2009015 h 2993922"/>
              <a:gd name="connsiteX3350" fmla="*/ 4511514 w 8938307"/>
              <a:gd name="connsiteY3350" fmla="*/ 1998424 h 2993922"/>
              <a:gd name="connsiteX3351" fmla="*/ 4522106 w 8938307"/>
              <a:gd name="connsiteY3351" fmla="*/ 2009015 h 2993922"/>
              <a:gd name="connsiteX3352" fmla="*/ 4522106 w 8938307"/>
              <a:gd name="connsiteY3352" fmla="*/ 2019605 h 2993922"/>
              <a:gd name="connsiteX3353" fmla="*/ 4543286 w 8938307"/>
              <a:gd name="connsiteY3353" fmla="*/ 2030194 h 2993922"/>
              <a:gd name="connsiteX3354" fmla="*/ 4548580 w 8938307"/>
              <a:gd name="connsiteY3354" fmla="*/ 2040786 h 2993922"/>
              <a:gd name="connsiteX3355" fmla="*/ 4553876 w 8938307"/>
              <a:gd name="connsiteY3355" fmla="*/ 2040786 h 2993922"/>
              <a:gd name="connsiteX3356" fmla="*/ 4559172 w 8938307"/>
              <a:gd name="connsiteY3356" fmla="*/ 2046080 h 2993922"/>
              <a:gd name="connsiteX3357" fmla="*/ 4564468 w 8938307"/>
              <a:gd name="connsiteY3357" fmla="*/ 2051376 h 2993922"/>
              <a:gd name="connsiteX3358" fmla="*/ 4532695 w 8938307"/>
              <a:gd name="connsiteY3358" fmla="*/ 2051376 h 2993922"/>
              <a:gd name="connsiteX3359" fmla="*/ 4522106 w 8938307"/>
              <a:gd name="connsiteY3359" fmla="*/ 2061967 h 2993922"/>
              <a:gd name="connsiteX3360" fmla="*/ 4522106 w 8938307"/>
              <a:gd name="connsiteY3360" fmla="*/ 2072557 h 2993922"/>
              <a:gd name="connsiteX3361" fmla="*/ 4532695 w 8938307"/>
              <a:gd name="connsiteY3361" fmla="*/ 2083146 h 2993922"/>
              <a:gd name="connsiteX3362" fmla="*/ 4564468 w 8938307"/>
              <a:gd name="connsiteY3362" fmla="*/ 2093738 h 2993922"/>
              <a:gd name="connsiteX3363" fmla="*/ 4606828 w 8938307"/>
              <a:gd name="connsiteY3363" fmla="*/ 2093738 h 2993922"/>
              <a:gd name="connsiteX3364" fmla="*/ 4596238 w 8938307"/>
              <a:gd name="connsiteY3364" fmla="*/ 2083146 h 2993922"/>
              <a:gd name="connsiteX3365" fmla="*/ 4606828 w 8938307"/>
              <a:gd name="connsiteY3365" fmla="*/ 2083146 h 2993922"/>
              <a:gd name="connsiteX3366" fmla="*/ 4606828 w 8938307"/>
              <a:gd name="connsiteY3366" fmla="*/ 2104328 h 2993922"/>
              <a:gd name="connsiteX3367" fmla="*/ 4617420 w 8938307"/>
              <a:gd name="connsiteY3367" fmla="*/ 2114919 h 2993922"/>
              <a:gd name="connsiteX3368" fmla="*/ 4637592 w 8938307"/>
              <a:gd name="connsiteY3368" fmla="*/ 2113910 h 2993922"/>
              <a:gd name="connsiteX3369" fmla="*/ 4628010 w 8938307"/>
              <a:gd name="connsiteY3369" fmla="*/ 2104328 h 2993922"/>
              <a:gd name="connsiteX3370" fmla="*/ 4649190 w 8938307"/>
              <a:gd name="connsiteY3370" fmla="*/ 2104328 h 2993922"/>
              <a:gd name="connsiteX3371" fmla="*/ 4639715 w 8938307"/>
              <a:gd name="connsiteY3371" fmla="*/ 2113805 h 2993922"/>
              <a:gd name="connsiteX3372" fmla="*/ 4643895 w 8938307"/>
              <a:gd name="connsiteY3372" fmla="*/ 2113594 h 2993922"/>
              <a:gd name="connsiteX3373" fmla="*/ 4659780 w 8938307"/>
              <a:gd name="connsiteY3373" fmla="*/ 2109623 h 2993922"/>
              <a:gd name="connsiteX3374" fmla="*/ 4680962 w 8938307"/>
              <a:gd name="connsiteY3374" fmla="*/ 2114919 h 2993922"/>
              <a:gd name="connsiteX3375" fmla="*/ 4702142 w 8938307"/>
              <a:gd name="connsiteY3375" fmla="*/ 2125509 h 2993922"/>
              <a:gd name="connsiteX3376" fmla="*/ 4733914 w 8938307"/>
              <a:gd name="connsiteY3376" fmla="*/ 2146690 h 2993922"/>
              <a:gd name="connsiteX3377" fmla="*/ 4765684 w 8938307"/>
              <a:gd name="connsiteY3377" fmla="*/ 2157280 h 2993922"/>
              <a:gd name="connsiteX3378" fmla="*/ 4818636 w 8938307"/>
              <a:gd name="connsiteY3378" fmla="*/ 2162575 h 2993922"/>
              <a:gd name="connsiteX3379" fmla="*/ 4850408 w 8938307"/>
              <a:gd name="connsiteY3379" fmla="*/ 2167871 h 2993922"/>
              <a:gd name="connsiteX3380" fmla="*/ 4850408 w 8938307"/>
              <a:gd name="connsiteY3380" fmla="*/ 2189051 h 2993922"/>
              <a:gd name="connsiteX3381" fmla="*/ 4839818 w 8938307"/>
              <a:gd name="connsiteY3381" fmla="*/ 2183756 h 2993922"/>
              <a:gd name="connsiteX3382" fmla="*/ 4818636 w 8938307"/>
              <a:gd name="connsiteY3382" fmla="*/ 2178461 h 2993922"/>
              <a:gd name="connsiteX3383" fmla="*/ 4776276 w 8938307"/>
              <a:gd name="connsiteY3383" fmla="*/ 2167871 h 2993922"/>
              <a:gd name="connsiteX3384" fmla="*/ 4680962 w 8938307"/>
              <a:gd name="connsiteY3384" fmla="*/ 2146690 h 2993922"/>
              <a:gd name="connsiteX3385" fmla="*/ 4659780 w 8938307"/>
              <a:gd name="connsiteY3385" fmla="*/ 2141394 h 2993922"/>
              <a:gd name="connsiteX3386" fmla="*/ 4649190 w 8938307"/>
              <a:gd name="connsiteY3386" fmla="*/ 2136099 h 2993922"/>
              <a:gd name="connsiteX3387" fmla="*/ 4601532 w 8938307"/>
              <a:gd name="connsiteY3387" fmla="*/ 2125509 h 2993922"/>
              <a:gd name="connsiteX3388" fmla="*/ 4506220 w 8938307"/>
              <a:gd name="connsiteY3388" fmla="*/ 2104328 h 2993922"/>
              <a:gd name="connsiteX3389" fmla="*/ 4447972 w 8938307"/>
              <a:gd name="connsiteY3389" fmla="*/ 2083146 h 2993922"/>
              <a:gd name="connsiteX3390" fmla="*/ 4405610 w 8938307"/>
              <a:gd name="connsiteY3390" fmla="*/ 2072557 h 2993922"/>
              <a:gd name="connsiteX3391" fmla="*/ 4384430 w 8938307"/>
              <a:gd name="connsiteY3391" fmla="*/ 2061967 h 2993922"/>
              <a:gd name="connsiteX3392" fmla="*/ 4352658 w 8938307"/>
              <a:gd name="connsiteY3392" fmla="*/ 2051376 h 2993922"/>
              <a:gd name="connsiteX3393" fmla="*/ 4326182 w 8938307"/>
              <a:gd name="connsiteY3393" fmla="*/ 2046080 h 2993922"/>
              <a:gd name="connsiteX3394" fmla="*/ 4289116 w 8938307"/>
              <a:gd name="connsiteY3394" fmla="*/ 2035490 h 2993922"/>
              <a:gd name="connsiteX3395" fmla="*/ 4241460 w 8938307"/>
              <a:gd name="connsiteY3395" fmla="*/ 2019605 h 2993922"/>
              <a:gd name="connsiteX3396" fmla="*/ 4199098 w 8938307"/>
              <a:gd name="connsiteY3396" fmla="*/ 2003719 h 2993922"/>
              <a:gd name="connsiteX3397" fmla="*/ 4172621 w 8938307"/>
              <a:gd name="connsiteY3397" fmla="*/ 1993128 h 2993922"/>
              <a:gd name="connsiteX3398" fmla="*/ 4151441 w 8938307"/>
              <a:gd name="connsiteY3398" fmla="*/ 1982538 h 2993922"/>
              <a:gd name="connsiteX3399" fmla="*/ 4119669 w 8938307"/>
              <a:gd name="connsiteY3399" fmla="*/ 1977242 h 2993922"/>
              <a:gd name="connsiteX3400" fmla="*/ 4077308 w 8938307"/>
              <a:gd name="connsiteY3400" fmla="*/ 1961357 h 2993922"/>
              <a:gd name="connsiteX3401" fmla="*/ 4056127 w 8938307"/>
              <a:gd name="connsiteY3401" fmla="*/ 1956063 h 2993922"/>
              <a:gd name="connsiteX3402" fmla="*/ 3981994 w 8938307"/>
              <a:gd name="connsiteY3402" fmla="*/ 1940176 h 2993922"/>
              <a:gd name="connsiteX3403" fmla="*/ 3939633 w 8938307"/>
              <a:gd name="connsiteY3403" fmla="*/ 1924290 h 2993922"/>
              <a:gd name="connsiteX3404" fmla="*/ 3865500 w 8938307"/>
              <a:gd name="connsiteY3404" fmla="*/ 1892520 h 2993922"/>
              <a:gd name="connsiteX3405" fmla="*/ 3854908 w 8938307"/>
              <a:gd name="connsiteY3405" fmla="*/ 1881930 h 2993922"/>
              <a:gd name="connsiteX3406" fmla="*/ 3833728 w 8938307"/>
              <a:gd name="connsiteY3406" fmla="*/ 1876634 h 2993922"/>
              <a:gd name="connsiteX3407" fmla="*/ 3812548 w 8938307"/>
              <a:gd name="connsiteY3407" fmla="*/ 1871338 h 2993922"/>
              <a:gd name="connsiteX3408" fmla="*/ 3727824 w 8938307"/>
              <a:gd name="connsiteY3408" fmla="*/ 1850157 h 2993922"/>
              <a:gd name="connsiteX3409" fmla="*/ 3637805 w 8938307"/>
              <a:gd name="connsiteY3409" fmla="*/ 1823682 h 2993922"/>
              <a:gd name="connsiteX3410" fmla="*/ 3568968 w 8938307"/>
              <a:gd name="connsiteY3410" fmla="*/ 1797205 h 2993922"/>
              <a:gd name="connsiteX3411" fmla="*/ 3537196 w 8938307"/>
              <a:gd name="connsiteY3411" fmla="*/ 1786615 h 2993922"/>
              <a:gd name="connsiteX3412" fmla="*/ 3494834 w 8938307"/>
              <a:gd name="connsiteY3412" fmla="*/ 1776026 h 2993922"/>
              <a:gd name="connsiteX3413" fmla="*/ 3452474 w 8938307"/>
              <a:gd name="connsiteY3413" fmla="*/ 1765434 h 2993922"/>
              <a:gd name="connsiteX3414" fmla="*/ 3388931 w 8938307"/>
              <a:gd name="connsiteY3414" fmla="*/ 1744253 h 2993922"/>
              <a:gd name="connsiteX3415" fmla="*/ 3346570 w 8938307"/>
              <a:gd name="connsiteY3415" fmla="*/ 1733663 h 2993922"/>
              <a:gd name="connsiteX3416" fmla="*/ 3314799 w 8938307"/>
              <a:gd name="connsiteY3416" fmla="*/ 1723074 h 2993922"/>
              <a:gd name="connsiteX3417" fmla="*/ 3261847 w 8938307"/>
              <a:gd name="connsiteY3417" fmla="*/ 1701893 h 2993922"/>
              <a:gd name="connsiteX3418" fmla="*/ 3193008 w 8938307"/>
              <a:gd name="connsiteY3418" fmla="*/ 1680711 h 2993922"/>
              <a:gd name="connsiteX3419" fmla="*/ 3113581 w 8938307"/>
              <a:gd name="connsiteY3419" fmla="*/ 1648940 h 2993922"/>
              <a:gd name="connsiteX3420" fmla="*/ 3081810 w 8938307"/>
              <a:gd name="connsiteY3420" fmla="*/ 1638349 h 2993922"/>
              <a:gd name="connsiteX3421" fmla="*/ 3081810 w 8938307"/>
              <a:gd name="connsiteY3421" fmla="*/ 1627759 h 2993922"/>
              <a:gd name="connsiteX3422" fmla="*/ 3039447 w 8938307"/>
              <a:gd name="connsiteY3422" fmla="*/ 1617170 h 2993922"/>
              <a:gd name="connsiteX3423" fmla="*/ 3018266 w 8938307"/>
              <a:gd name="connsiteY3423" fmla="*/ 1617170 h 2993922"/>
              <a:gd name="connsiteX3424" fmla="*/ 2986495 w 8938307"/>
              <a:gd name="connsiteY3424" fmla="*/ 1617170 h 2993922"/>
              <a:gd name="connsiteX3425" fmla="*/ 2944134 w 8938307"/>
              <a:gd name="connsiteY3425" fmla="*/ 1601283 h 2993922"/>
              <a:gd name="connsiteX3426" fmla="*/ 2933543 w 8938307"/>
              <a:gd name="connsiteY3426" fmla="*/ 1585397 h 2993922"/>
              <a:gd name="connsiteX3427" fmla="*/ 2868489 w 8938307"/>
              <a:gd name="connsiteY3427" fmla="*/ 1562705 h 2993922"/>
              <a:gd name="connsiteX3428" fmla="*/ 2880591 w 8938307"/>
              <a:gd name="connsiteY3428" fmla="*/ 1564218 h 2993922"/>
              <a:gd name="connsiteX3429" fmla="*/ 2870002 w 8938307"/>
              <a:gd name="connsiteY3429" fmla="*/ 1564218 h 2993922"/>
              <a:gd name="connsiteX3430" fmla="*/ 7423878 w 8938307"/>
              <a:gd name="connsiteY3430" fmla="*/ 1553626 h 2993922"/>
              <a:gd name="connsiteX3431" fmla="*/ 7423878 w 8938307"/>
              <a:gd name="connsiteY3431" fmla="*/ 1564218 h 2993922"/>
              <a:gd name="connsiteX3432" fmla="*/ 7423878 w 8938307"/>
              <a:gd name="connsiteY3432" fmla="*/ 1574807 h 2993922"/>
              <a:gd name="connsiteX3433" fmla="*/ 7434468 w 8938307"/>
              <a:gd name="connsiteY3433" fmla="*/ 1574807 h 2993922"/>
              <a:gd name="connsiteX3434" fmla="*/ 7434468 w 8938307"/>
              <a:gd name="connsiteY3434" fmla="*/ 1564218 h 2993922"/>
              <a:gd name="connsiteX3435" fmla="*/ 7349745 w 8938307"/>
              <a:gd name="connsiteY3435" fmla="*/ 1553626 h 2993922"/>
              <a:gd name="connsiteX3436" fmla="*/ 7349745 w 8938307"/>
              <a:gd name="connsiteY3436" fmla="*/ 1564218 h 2993922"/>
              <a:gd name="connsiteX3437" fmla="*/ 7328564 w 8938307"/>
              <a:gd name="connsiteY3437" fmla="*/ 1574807 h 2993922"/>
              <a:gd name="connsiteX3438" fmla="*/ 7317974 w 8938307"/>
              <a:gd name="connsiteY3438" fmla="*/ 1580103 h 2993922"/>
              <a:gd name="connsiteX3439" fmla="*/ 7302088 w 8938307"/>
              <a:gd name="connsiteY3439" fmla="*/ 1585397 h 2993922"/>
              <a:gd name="connsiteX3440" fmla="*/ 7286203 w 8938307"/>
              <a:gd name="connsiteY3440" fmla="*/ 1580103 h 2993922"/>
              <a:gd name="connsiteX3441" fmla="*/ 7270318 w 8938307"/>
              <a:gd name="connsiteY3441" fmla="*/ 1574807 h 2993922"/>
              <a:gd name="connsiteX3442" fmla="*/ 7254432 w 8938307"/>
              <a:gd name="connsiteY3442" fmla="*/ 1564218 h 2993922"/>
              <a:gd name="connsiteX3443" fmla="*/ 7254432 w 8938307"/>
              <a:gd name="connsiteY3443" fmla="*/ 1574807 h 2993922"/>
              <a:gd name="connsiteX3444" fmla="*/ 7265022 w 8938307"/>
              <a:gd name="connsiteY3444" fmla="*/ 1585397 h 2993922"/>
              <a:gd name="connsiteX3445" fmla="*/ 7302088 w 8938307"/>
              <a:gd name="connsiteY3445" fmla="*/ 1595988 h 2993922"/>
              <a:gd name="connsiteX3446" fmla="*/ 7323270 w 8938307"/>
              <a:gd name="connsiteY3446" fmla="*/ 1590693 h 2993922"/>
              <a:gd name="connsiteX3447" fmla="*/ 7339155 w 8938307"/>
              <a:gd name="connsiteY3447" fmla="*/ 1585397 h 2993922"/>
              <a:gd name="connsiteX3448" fmla="*/ 7360336 w 8938307"/>
              <a:gd name="connsiteY3448" fmla="*/ 1564218 h 2993922"/>
              <a:gd name="connsiteX3449" fmla="*/ 7349745 w 8938307"/>
              <a:gd name="connsiteY3449" fmla="*/ 1553626 h 2993922"/>
              <a:gd name="connsiteX3450" fmla="*/ 7286203 w 8938307"/>
              <a:gd name="connsiteY3450" fmla="*/ 1553626 h 2993922"/>
              <a:gd name="connsiteX3451" fmla="*/ 7275612 w 8938307"/>
              <a:gd name="connsiteY3451" fmla="*/ 1564218 h 2993922"/>
              <a:gd name="connsiteX3452" fmla="*/ 7286203 w 8938307"/>
              <a:gd name="connsiteY3452" fmla="*/ 1564218 h 2993922"/>
              <a:gd name="connsiteX3453" fmla="*/ 7296793 w 8938307"/>
              <a:gd name="connsiteY3453" fmla="*/ 1564218 h 2993922"/>
              <a:gd name="connsiteX3454" fmla="*/ 3791367 w 8938307"/>
              <a:gd name="connsiteY3454" fmla="*/ 1553626 h 2993922"/>
              <a:gd name="connsiteX3455" fmla="*/ 3801956 w 8938307"/>
              <a:gd name="connsiteY3455" fmla="*/ 1564218 h 2993922"/>
              <a:gd name="connsiteX3456" fmla="*/ 3823138 w 8938307"/>
              <a:gd name="connsiteY3456" fmla="*/ 1553626 h 2993922"/>
              <a:gd name="connsiteX3457" fmla="*/ 2562879 w 8938307"/>
              <a:gd name="connsiteY3457" fmla="*/ 1553626 h 2993922"/>
              <a:gd name="connsiteX3458" fmla="*/ 2658193 w 8938307"/>
              <a:gd name="connsiteY3458" fmla="*/ 1574807 h 2993922"/>
              <a:gd name="connsiteX3459" fmla="*/ 2637012 w 8938307"/>
              <a:gd name="connsiteY3459" fmla="*/ 1574807 h 2993922"/>
              <a:gd name="connsiteX3460" fmla="*/ 2605241 w 8938307"/>
              <a:gd name="connsiteY3460" fmla="*/ 1564218 h 2993922"/>
              <a:gd name="connsiteX3461" fmla="*/ 7468888 w 8938307"/>
              <a:gd name="connsiteY3461" fmla="*/ 1547007 h 2993922"/>
              <a:gd name="connsiteX3462" fmla="*/ 7466240 w 8938307"/>
              <a:gd name="connsiteY3462" fmla="*/ 1548331 h 2993922"/>
              <a:gd name="connsiteX3463" fmla="*/ 7466240 w 8938307"/>
              <a:gd name="connsiteY3463" fmla="*/ 1564218 h 2993922"/>
              <a:gd name="connsiteX3464" fmla="*/ 7476830 w 8938307"/>
              <a:gd name="connsiteY3464" fmla="*/ 1564218 h 2993922"/>
              <a:gd name="connsiteX3465" fmla="*/ 7476830 w 8938307"/>
              <a:gd name="connsiteY3465" fmla="*/ 1553626 h 2993922"/>
              <a:gd name="connsiteX3466" fmla="*/ 7468888 w 8938307"/>
              <a:gd name="connsiteY3466" fmla="*/ 1547007 h 2993922"/>
              <a:gd name="connsiteX3467" fmla="*/ 7392107 w 8938307"/>
              <a:gd name="connsiteY3467" fmla="*/ 1543036 h 2993922"/>
              <a:gd name="connsiteX3468" fmla="*/ 7392107 w 8938307"/>
              <a:gd name="connsiteY3468" fmla="*/ 1553626 h 2993922"/>
              <a:gd name="connsiteX3469" fmla="*/ 7402697 w 8938307"/>
              <a:gd name="connsiteY3469" fmla="*/ 1548331 h 2993922"/>
              <a:gd name="connsiteX3470" fmla="*/ 7392107 w 8938307"/>
              <a:gd name="connsiteY3470" fmla="*/ 1543036 h 2993922"/>
              <a:gd name="connsiteX3471" fmla="*/ 2933543 w 8938307"/>
              <a:gd name="connsiteY3471" fmla="*/ 1543036 h 2993922"/>
              <a:gd name="connsiteX3472" fmla="*/ 2944134 w 8938307"/>
              <a:gd name="connsiteY3472" fmla="*/ 1543036 h 2993922"/>
              <a:gd name="connsiteX3473" fmla="*/ 2965314 w 8938307"/>
              <a:gd name="connsiteY3473" fmla="*/ 1553626 h 2993922"/>
              <a:gd name="connsiteX3474" fmla="*/ 2266347 w 8938307"/>
              <a:gd name="connsiteY3474" fmla="*/ 1543036 h 2993922"/>
              <a:gd name="connsiteX3475" fmla="*/ 2298119 w 8938307"/>
              <a:gd name="connsiteY3475" fmla="*/ 1543036 h 2993922"/>
              <a:gd name="connsiteX3476" fmla="*/ 2319299 w 8938307"/>
              <a:gd name="connsiteY3476" fmla="*/ 1553626 h 2993922"/>
              <a:gd name="connsiteX3477" fmla="*/ 2335186 w 8938307"/>
              <a:gd name="connsiteY3477" fmla="*/ 1558922 h 2993922"/>
              <a:gd name="connsiteX3478" fmla="*/ 2345776 w 8938307"/>
              <a:gd name="connsiteY3478" fmla="*/ 1564218 h 2993922"/>
              <a:gd name="connsiteX3479" fmla="*/ 2356365 w 8938307"/>
              <a:gd name="connsiteY3479" fmla="*/ 1564218 h 2993922"/>
              <a:gd name="connsiteX3480" fmla="*/ 2372252 w 8938307"/>
              <a:gd name="connsiteY3480" fmla="*/ 1574807 h 2993922"/>
              <a:gd name="connsiteX3481" fmla="*/ 2425203 w 8938307"/>
              <a:gd name="connsiteY3481" fmla="*/ 1590693 h 2993922"/>
              <a:gd name="connsiteX3482" fmla="*/ 2467566 w 8938307"/>
              <a:gd name="connsiteY3482" fmla="*/ 1595988 h 2993922"/>
              <a:gd name="connsiteX3483" fmla="*/ 2520518 w 8938307"/>
              <a:gd name="connsiteY3483" fmla="*/ 1606578 h 2993922"/>
              <a:gd name="connsiteX3484" fmla="*/ 2562879 w 8938307"/>
              <a:gd name="connsiteY3484" fmla="*/ 1617170 h 2993922"/>
              <a:gd name="connsiteX3485" fmla="*/ 2562879 w 8938307"/>
              <a:gd name="connsiteY3485" fmla="*/ 1627759 h 2993922"/>
              <a:gd name="connsiteX3486" fmla="*/ 2594650 w 8938307"/>
              <a:gd name="connsiteY3486" fmla="*/ 1648940 h 2993922"/>
              <a:gd name="connsiteX3487" fmla="*/ 2637012 w 8938307"/>
              <a:gd name="connsiteY3487" fmla="*/ 1670122 h 2993922"/>
              <a:gd name="connsiteX3488" fmla="*/ 2674080 w 8938307"/>
              <a:gd name="connsiteY3488" fmla="*/ 1691301 h 2993922"/>
              <a:gd name="connsiteX3489" fmla="*/ 2684669 w 8938307"/>
              <a:gd name="connsiteY3489" fmla="*/ 1701893 h 2993922"/>
              <a:gd name="connsiteX3490" fmla="*/ 2705851 w 8938307"/>
              <a:gd name="connsiteY3490" fmla="*/ 1707187 h 2993922"/>
              <a:gd name="connsiteX3491" fmla="*/ 2721735 w 8938307"/>
              <a:gd name="connsiteY3491" fmla="*/ 1712482 h 2993922"/>
              <a:gd name="connsiteX3492" fmla="*/ 2721735 w 8938307"/>
              <a:gd name="connsiteY3492" fmla="*/ 1723074 h 2993922"/>
              <a:gd name="connsiteX3493" fmla="*/ 2700554 w 8938307"/>
              <a:gd name="connsiteY3493" fmla="*/ 1712482 h 2993922"/>
              <a:gd name="connsiteX3494" fmla="*/ 2668783 w 8938307"/>
              <a:gd name="connsiteY3494" fmla="*/ 1707187 h 2993922"/>
              <a:gd name="connsiteX3495" fmla="*/ 2647602 w 8938307"/>
              <a:gd name="connsiteY3495" fmla="*/ 1696597 h 2993922"/>
              <a:gd name="connsiteX3496" fmla="*/ 2637012 w 8938307"/>
              <a:gd name="connsiteY3496" fmla="*/ 1691301 h 2993922"/>
              <a:gd name="connsiteX3497" fmla="*/ 2621125 w 8938307"/>
              <a:gd name="connsiteY3497" fmla="*/ 1686007 h 2993922"/>
              <a:gd name="connsiteX3498" fmla="*/ 2615831 w 8938307"/>
              <a:gd name="connsiteY3498" fmla="*/ 1680711 h 2993922"/>
              <a:gd name="connsiteX3499" fmla="*/ 2584060 w 8938307"/>
              <a:gd name="connsiteY3499" fmla="*/ 1659530 h 2993922"/>
              <a:gd name="connsiteX3500" fmla="*/ 2573470 w 8938307"/>
              <a:gd name="connsiteY3500" fmla="*/ 1648940 h 2993922"/>
              <a:gd name="connsiteX3501" fmla="*/ 2552289 w 8938307"/>
              <a:gd name="connsiteY3501" fmla="*/ 1643645 h 2993922"/>
              <a:gd name="connsiteX3502" fmla="*/ 2536402 w 8938307"/>
              <a:gd name="connsiteY3502" fmla="*/ 1648940 h 2993922"/>
              <a:gd name="connsiteX3503" fmla="*/ 2520518 w 8938307"/>
              <a:gd name="connsiteY3503" fmla="*/ 1648940 h 2993922"/>
              <a:gd name="connsiteX3504" fmla="*/ 2467566 w 8938307"/>
              <a:gd name="connsiteY3504" fmla="*/ 1627759 h 2993922"/>
              <a:gd name="connsiteX3505" fmla="*/ 2435794 w 8938307"/>
              <a:gd name="connsiteY3505" fmla="*/ 1606578 h 2993922"/>
              <a:gd name="connsiteX3506" fmla="*/ 2414614 w 8938307"/>
              <a:gd name="connsiteY3506" fmla="*/ 1595988 h 2993922"/>
              <a:gd name="connsiteX3507" fmla="*/ 2393433 w 8938307"/>
              <a:gd name="connsiteY3507" fmla="*/ 1595988 h 2993922"/>
              <a:gd name="connsiteX3508" fmla="*/ 2393433 w 8938307"/>
              <a:gd name="connsiteY3508" fmla="*/ 1606578 h 2993922"/>
              <a:gd name="connsiteX3509" fmla="*/ 2361662 w 8938307"/>
              <a:gd name="connsiteY3509" fmla="*/ 1590693 h 2993922"/>
              <a:gd name="connsiteX3510" fmla="*/ 2351071 w 8938307"/>
              <a:gd name="connsiteY3510" fmla="*/ 1580103 h 2993922"/>
              <a:gd name="connsiteX3511" fmla="*/ 2329890 w 8938307"/>
              <a:gd name="connsiteY3511" fmla="*/ 1569512 h 2993922"/>
              <a:gd name="connsiteX3512" fmla="*/ 2266347 w 8938307"/>
              <a:gd name="connsiteY3512" fmla="*/ 1564218 h 2993922"/>
              <a:gd name="connsiteX3513" fmla="*/ 2266347 w 8938307"/>
              <a:gd name="connsiteY3513" fmla="*/ 1558922 h 2993922"/>
              <a:gd name="connsiteX3514" fmla="*/ 2276938 w 8938307"/>
              <a:gd name="connsiteY3514" fmla="*/ 1553626 h 2993922"/>
              <a:gd name="connsiteX3515" fmla="*/ 7307384 w 8938307"/>
              <a:gd name="connsiteY3515" fmla="*/ 1537741 h 2993922"/>
              <a:gd name="connsiteX3516" fmla="*/ 7296793 w 8938307"/>
              <a:gd name="connsiteY3516" fmla="*/ 1543036 h 2993922"/>
              <a:gd name="connsiteX3517" fmla="*/ 7286203 w 8938307"/>
              <a:gd name="connsiteY3517" fmla="*/ 1543036 h 2993922"/>
              <a:gd name="connsiteX3518" fmla="*/ 7317974 w 8938307"/>
              <a:gd name="connsiteY3518" fmla="*/ 1553626 h 2993922"/>
              <a:gd name="connsiteX3519" fmla="*/ 7339155 w 8938307"/>
              <a:gd name="connsiteY3519" fmla="*/ 1543036 h 2993922"/>
              <a:gd name="connsiteX3520" fmla="*/ 7317974 w 8938307"/>
              <a:gd name="connsiteY3520" fmla="*/ 1543036 h 2993922"/>
              <a:gd name="connsiteX3521" fmla="*/ 7307384 w 8938307"/>
              <a:gd name="connsiteY3521" fmla="*/ 1537741 h 2993922"/>
              <a:gd name="connsiteX3522" fmla="*/ 7577438 w 8938307"/>
              <a:gd name="connsiteY3522" fmla="*/ 1532445 h 2993922"/>
              <a:gd name="connsiteX3523" fmla="*/ 7572144 w 8938307"/>
              <a:gd name="connsiteY3523" fmla="*/ 1543036 h 2993922"/>
              <a:gd name="connsiteX3524" fmla="*/ 7572144 w 8938307"/>
              <a:gd name="connsiteY3524" fmla="*/ 1553626 h 2993922"/>
              <a:gd name="connsiteX3525" fmla="*/ 7561553 w 8938307"/>
              <a:gd name="connsiteY3525" fmla="*/ 1543036 h 2993922"/>
              <a:gd name="connsiteX3526" fmla="*/ 7529782 w 8938307"/>
              <a:gd name="connsiteY3526" fmla="*/ 1543036 h 2993922"/>
              <a:gd name="connsiteX3527" fmla="*/ 7540374 w 8938307"/>
              <a:gd name="connsiteY3527" fmla="*/ 1553626 h 2993922"/>
              <a:gd name="connsiteX3528" fmla="*/ 7550963 w 8938307"/>
              <a:gd name="connsiteY3528" fmla="*/ 1553626 h 2993922"/>
              <a:gd name="connsiteX3529" fmla="*/ 7561553 w 8938307"/>
              <a:gd name="connsiteY3529" fmla="*/ 1558922 h 2993922"/>
              <a:gd name="connsiteX3530" fmla="*/ 7577438 w 8938307"/>
              <a:gd name="connsiteY3530" fmla="*/ 1564218 h 2993922"/>
              <a:gd name="connsiteX3531" fmla="*/ 7593326 w 8938307"/>
              <a:gd name="connsiteY3531" fmla="*/ 1569512 h 2993922"/>
              <a:gd name="connsiteX3532" fmla="*/ 7603915 w 8938307"/>
              <a:gd name="connsiteY3532" fmla="*/ 1574807 h 2993922"/>
              <a:gd name="connsiteX3533" fmla="*/ 7625096 w 8938307"/>
              <a:gd name="connsiteY3533" fmla="*/ 1574807 h 2993922"/>
              <a:gd name="connsiteX3534" fmla="*/ 7603915 w 8938307"/>
              <a:gd name="connsiteY3534" fmla="*/ 1564218 h 2993922"/>
              <a:gd name="connsiteX3535" fmla="*/ 7598620 w 8938307"/>
              <a:gd name="connsiteY3535" fmla="*/ 1548331 h 2993922"/>
              <a:gd name="connsiteX3536" fmla="*/ 7582734 w 8938307"/>
              <a:gd name="connsiteY3536" fmla="*/ 1543036 h 2993922"/>
              <a:gd name="connsiteX3537" fmla="*/ 7577438 w 8938307"/>
              <a:gd name="connsiteY3537" fmla="*/ 1532445 h 2993922"/>
              <a:gd name="connsiteX3538" fmla="*/ 7349745 w 8938307"/>
              <a:gd name="connsiteY3538" fmla="*/ 1532445 h 2993922"/>
              <a:gd name="connsiteX3539" fmla="*/ 7360336 w 8938307"/>
              <a:gd name="connsiteY3539" fmla="*/ 1543036 h 2993922"/>
              <a:gd name="connsiteX3540" fmla="*/ 7370926 w 8938307"/>
              <a:gd name="connsiteY3540" fmla="*/ 1532445 h 2993922"/>
              <a:gd name="connsiteX3541" fmla="*/ 3801956 w 8938307"/>
              <a:gd name="connsiteY3541" fmla="*/ 1532445 h 2993922"/>
              <a:gd name="connsiteX3542" fmla="*/ 3812548 w 8938307"/>
              <a:gd name="connsiteY3542" fmla="*/ 1543036 h 2993922"/>
              <a:gd name="connsiteX3543" fmla="*/ 3849614 w 8938307"/>
              <a:gd name="connsiteY3543" fmla="*/ 1550979 h 2993922"/>
              <a:gd name="connsiteX3544" fmla="*/ 3854178 w 8938307"/>
              <a:gd name="connsiteY3544" fmla="*/ 1552348 h 2993922"/>
              <a:gd name="connsiteX3545" fmla="*/ 3849614 w 8938307"/>
              <a:gd name="connsiteY3545" fmla="*/ 1544360 h 2993922"/>
              <a:gd name="connsiteX3546" fmla="*/ 3833728 w 8938307"/>
              <a:gd name="connsiteY3546" fmla="*/ 1537741 h 2993922"/>
              <a:gd name="connsiteX3547" fmla="*/ 3801956 w 8938307"/>
              <a:gd name="connsiteY3547" fmla="*/ 1532445 h 2993922"/>
              <a:gd name="connsiteX3548" fmla="*/ 2446385 w 8938307"/>
              <a:gd name="connsiteY3548" fmla="*/ 1532445 h 2993922"/>
              <a:gd name="connsiteX3549" fmla="*/ 2456975 w 8938307"/>
              <a:gd name="connsiteY3549" fmla="*/ 1532445 h 2993922"/>
              <a:gd name="connsiteX3550" fmla="*/ 2456975 w 8938307"/>
              <a:gd name="connsiteY3550" fmla="*/ 1543036 h 2993922"/>
              <a:gd name="connsiteX3551" fmla="*/ 2446385 w 8938307"/>
              <a:gd name="connsiteY3551" fmla="*/ 1532445 h 2993922"/>
              <a:gd name="connsiteX3552" fmla="*/ 7921627 w 8938307"/>
              <a:gd name="connsiteY3552" fmla="*/ 1521855 h 2993922"/>
              <a:gd name="connsiteX3553" fmla="*/ 7942808 w 8938307"/>
              <a:gd name="connsiteY3553" fmla="*/ 1532445 h 2993922"/>
              <a:gd name="connsiteX3554" fmla="*/ 7921627 w 8938307"/>
              <a:gd name="connsiteY3554" fmla="*/ 1532445 h 2993922"/>
              <a:gd name="connsiteX3555" fmla="*/ 2488746 w 8938307"/>
              <a:gd name="connsiteY3555" fmla="*/ 1521855 h 2993922"/>
              <a:gd name="connsiteX3556" fmla="*/ 2509927 w 8938307"/>
              <a:gd name="connsiteY3556" fmla="*/ 1532445 h 2993922"/>
              <a:gd name="connsiteX3557" fmla="*/ 2499337 w 8938307"/>
              <a:gd name="connsiteY3557" fmla="*/ 1532445 h 2993922"/>
              <a:gd name="connsiteX3558" fmla="*/ 7593326 w 8938307"/>
              <a:gd name="connsiteY3558" fmla="*/ 1511264 h 2993922"/>
              <a:gd name="connsiteX3559" fmla="*/ 7593326 w 8938307"/>
              <a:gd name="connsiteY3559" fmla="*/ 1521855 h 2993922"/>
              <a:gd name="connsiteX3560" fmla="*/ 7614505 w 8938307"/>
              <a:gd name="connsiteY3560" fmla="*/ 1521855 h 2993922"/>
              <a:gd name="connsiteX3561" fmla="*/ 7593326 w 8938307"/>
              <a:gd name="connsiteY3561" fmla="*/ 1511264 h 2993922"/>
              <a:gd name="connsiteX3562" fmla="*/ 3950223 w 8938307"/>
              <a:gd name="connsiteY3562" fmla="*/ 1511264 h 2993922"/>
              <a:gd name="connsiteX3563" fmla="*/ 3939633 w 8938307"/>
              <a:gd name="connsiteY3563" fmla="*/ 1521855 h 2993922"/>
              <a:gd name="connsiteX3564" fmla="*/ 3944928 w 8938307"/>
              <a:gd name="connsiteY3564" fmla="*/ 1527151 h 2993922"/>
              <a:gd name="connsiteX3565" fmla="*/ 3950223 w 8938307"/>
              <a:gd name="connsiteY3565" fmla="*/ 1532445 h 2993922"/>
              <a:gd name="connsiteX3566" fmla="*/ 3981994 w 8938307"/>
              <a:gd name="connsiteY3566" fmla="*/ 1532445 h 2993922"/>
              <a:gd name="connsiteX3567" fmla="*/ 3971404 w 8938307"/>
              <a:gd name="connsiteY3567" fmla="*/ 1521855 h 2993922"/>
              <a:gd name="connsiteX3568" fmla="*/ 3960812 w 8938307"/>
              <a:gd name="connsiteY3568" fmla="*/ 1521855 h 2993922"/>
              <a:gd name="connsiteX3569" fmla="*/ 7466240 w 8938307"/>
              <a:gd name="connsiteY3569" fmla="*/ 1500674 h 2993922"/>
              <a:gd name="connsiteX3570" fmla="*/ 7476830 w 8938307"/>
              <a:gd name="connsiteY3570" fmla="*/ 1500674 h 2993922"/>
              <a:gd name="connsiteX3571" fmla="*/ 7475135 w 8938307"/>
              <a:gd name="connsiteY3571" fmla="*/ 1506605 h 2993922"/>
              <a:gd name="connsiteX3572" fmla="*/ 3865500 w 8938307"/>
              <a:gd name="connsiteY3572" fmla="*/ 1500674 h 2993922"/>
              <a:gd name="connsiteX3573" fmla="*/ 3886681 w 8938307"/>
              <a:gd name="connsiteY3573" fmla="*/ 1511264 h 2993922"/>
              <a:gd name="connsiteX3574" fmla="*/ 3876090 w 8938307"/>
              <a:gd name="connsiteY3574" fmla="*/ 1500674 h 2993922"/>
              <a:gd name="connsiteX3575" fmla="*/ 3865500 w 8938307"/>
              <a:gd name="connsiteY3575" fmla="*/ 1500674 h 2993922"/>
              <a:gd name="connsiteX3576" fmla="*/ 2859410 w 8938307"/>
              <a:gd name="connsiteY3576" fmla="*/ 1492576 h 2993922"/>
              <a:gd name="connsiteX3577" fmla="*/ 2875296 w 8938307"/>
              <a:gd name="connsiteY3577" fmla="*/ 1495379 h 2993922"/>
              <a:gd name="connsiteX3578" fmla="*/ 2907067 w 8938307"/>
              <a:gd name="connsiteY3578" fmla="*/ 1500674 h 2993922"/>
              <a:gd name="connsiteX3579" fmla="*/ 2922954 w 8938307"/>
              <a:gd name="connsiteY3579" fmla="*/ 1505970 h 2993922"/>
              <a:gd name="connsiteX3580" fmla="*/ 2954724 w 8938307"/>
              <a:gd name="connsiteY3580" fmla="*/ 1511264 h 2993922"/>
              <a:gd name="connsiteX3581" fmla="*/ 3071218 w 8938307"/>
              <a:gd name="connsiteY3581" fmla="*/ 1543036 h 2993922"/>
              <a:gd name="connsiteX3582" fmla="*/ 3124171 w 8938307"/>
              <a:gd name="connsiteY3582" fmla="*/ 1553626 h 2993922"/>
              <a:gd name="connsiteX3583" fmla="*/ 3187714 w 8938307"/>
              <a:gd name="connsiteY3583" fmla="*/ 1564218 h 2993922"/>
              <a:gd name="connsiteX3584" fmla="*/ 3198303 w 8938307"/>
              <a:gd name="connsiteY3584" fmla="*/ 1564218 h 2993922"/>
              <a:gd name="connsiteX3585" fmla="*/ 3208895 w 8938307"/>
              <a:gd name="connsiteY3585" fmla="*/ 1574807 h 2993922"/>
              <a:gd name="connsiteX3586" fmla="*/ 3325389 w 8938307"/>
              <a:gd name="connsiteY3586" fmla="*/ 1595988 h 2993922"/>
              <a:gd name="connsiteX3587" fmla="*/ 3378341 w 8938307"/>
              <a:gd name="connsiteY3587" fmla="*/ 1606578 h 2993922"/>
              <a:gd name="connsiteX3588" fmla="*/ 3463064 w 8938307"/>
              <a:gd name="connsiteY3588" fmla="*/ 1638349 h 2993922"/>
              <a:gd name="connsiteX3589" fmla="*/ 3494834 w 8938307"/>
              <a:gd name="connsiteY3589" fmla="*/ 1659530 h 2993922"/>
              <a:gd name="connsiteX3590" fmla="*/ 3516016 w 8938307"/>
              <a:gd name="connsiteY3590" fmla="*/ 1670122 h 2993922"/>
              <a:gd name="connsiteX3591" fmla="*/ 3547788 w 8938307"/>
              <a:gd name="connsiteY3591" fmla="*/ 1675416 h 2993922"/>
              <a:gd name="connsiteX3592" fmla="*/ 3574263 w 8938307"/>
              <a:gd name="connsiteY3592" fmla="*/ 1680711 h 2993922"/>
              <a:gd name="connsiteX3593" fmla="*/ 3590148 w 8938307"/>
              <a:gd name="connsiteY3593" fmla="*/ 1686007 h 2993922"/>
              <a:gd name="connsiteX3594" fmla="*/ 3600740 w 8938307"/>
              <a:gd name="connsiteY3594" fmla="*/ 1691301 h 2993922"/>
              <a:gd name="connsiteX3595" fmla="*/ 3621920 w 8938307"/>
              <a:gd name="connsiteY3595" fmla="*/ 1712482 h 2993922"/>
              <a:gd name="connsiteX3596" fmla="*/ 3600740 w 8938307"/>
              <a:gd name="connsiteY3596" fmla="*/ 1712482 h 2993922"/>
              <a:gd name="connsiteX3597" fmla="*/ 3579559 w 8938307"/>
              <a:gd name="connsiteY3597" fmla="*/ 1712482 h 2993922"/>
              <a:gd name="connsiteX3598" fmla="*/ 3574263 w 8938307"/>
              <a:gd name="connsiteY3598" fmla="*/ 1707187 h 2993922"/>
              <a:gd name="connsiteX3599" fmla="*/ 3563673 w 8938307"/>
              <a:gd name="connsiteY3599" fmla="*/ 1701893 h 2993922"/>
              <a:gd name="connsiteX3600" fmla="*/ 3553082 w 8938307"/>
              <a:gd name="connsiteY3600" fmla="*/ 1701893 h 2993922"/>
              <a:gd name="connsiteX3601" fmla="*/ 3537196 w 8938307"/>
              <a:gd name="connsiteY3601" fmla="*/ 1701893 h 2993922"/>
              <a:gd name="connsiteX3602" fmla="*/ 3537196 w 8938307"/>
              <a:gd name="connsiteY3602" fmla="*/ 1691301 h 2993922"/>
              <a:gd name="connsiteX3603" fmla="*/ 3526607 w 8938307"/>
              <a:gd name="connsiteY3603" fmla="*/ 1680711 h 2993922"/>
              <a:gd name="connsiteX3604" fmla="*/ 3526607 w 8938307"/>
              <a:gd name="connsiteY3604" fmla="*/ 1691301 h 2993922"/>
              <a:gd name="connsiteX3605" fmla="*/ 3505426 w 8938307"/>
              <a:gd name="connsiteY3605" fmla="*/ 1691301 h 2993922"/>
              <a:gd name="connsiteX3606" fmla="*/ 3489540 w 8938307"/>
              <a:gd name="connsiteY3606" fmla="*/ 1680711 h 2993922"/>
              <a:gd name="connsiteX3607" fmla="*/ 3473655 w 8938307"/>
              <a:gd name="connsiteY3607" fmla="*/ 1675416 h 2993922"/>
              <a:gd name="connsiteX3608" fmla="*/ 3463064 w 8938307"/>
              <a:gd name="connsiteY3608" fmla="*/ 1670122 h 2993922"/>
              <a:gd name="connsiteX3609" fmla="*/ 3441882 w 8938307"/>
              <a:gd name="connsiteY3609" fmla="*/ 1659530 h 2993922"/>
              <a:gd name="connsiteX3610" fmla="*/ 3420703 w 8938307"/>
              <a:gd name="connsiteY3610" fmla="*/ 1659530 h 2993922"/>
              <a:gd name="connsiteX3611" fmla="*/ 3404817 w 8938307"/>
              <a:gd name="connsiteY3611" fmla="*/ 1659530 h 2993922"/>
              <a:gd name="connsiteX3612" fmla="*/ 3373046 w 8938307"/>
              <a:gd name="connsiteY3612" fmla="*/ 1654235 h 2993922"/>
              <a:gd name="connsiteX3613" fmla="*/ 3357160 w 8938307"/>
              <a:gd name="connsiteY3613" fmla="*/ 1643645 h 2993922"/>
              <a:gd name="connsiteX3614" fmla="*/ 3341274 w 8938307"/>
              <a:gd name="connsiteY3614" fmla="*/ 1638349 h 2993922"/>
              <a:gd name="connsiteX3615" fmla="*/ 3293618 w 8938307"/>
              <a:gd name="connsiteY3615" fmla="*/ 1622464 h 2993922"/>
              <a:gd name="connsiteX3616" fmla="*/ 3235370 w 8938307"/>
              <a:gd name="connsiteY3616" fmla="*/ 1606578 h 2993922"/>
              <a:gd name="connsiteX3617" fmla="*/ 3208895 w 8938307"/>
              <a:gd name="connsiteY3617" fmla="*/ 1595988 h 2993922"/>
              <a:gd name="connsiteX3618" fmla="*/ 3198303 w 8938307"/>
              <a:gd name="connsiteY3618" fmla="*/ 1595988 h 2993922"/>
              <a:gd name="connsiteX3619" fmla="*/ 3187714 w 8938307"/>
              <a:gd name="connsiteY3619" fmla="*/ 1595988 h 2993922"/>
              <a:gd name="connsiteX3620" fmla="*/ 3155942 w 8938307"/>
              <a:gd name="connsiteY3620" fmla="*/ 1585397 h 2993922"/>
              <a:gd name="connsiteX3621" fmla="*/ 3134762 w 8938307"/>
              <a:gd name="connsiteY3621" fmla="*/ 1580103 h 2993922"/>
              <a:gd name="connsiteX3622" fmla="*/ 3113581 w 8938307"/>
              <a:gd name="connsiteY3622" fmla="*/ 1574807 h 2993922"/>
              <a:gd name="connsiteX3623" fmla="*/ 3087104 w 8938307"/>
              <a:gd name="connsiteY3623" fmla="*/ 1569512 h 2993922"/>
              <a:gd name="connsiteX3624" fmla="*/ 3060629 w 8938307"/>
              <a:gd name="connsiteY3624" fmla="*/ 1553626 h 2993922"/>
              <a:gd name="connsiteX3625" fmla="*/ 3012972 w 8938307"/>
              <a:gd name="connsiteY3625" fmla="*/ 1543036 h 2993922"/>
              <a:gd name="connsiteX3626" fmla="*/ 2986495 w 8938307"/>
              <a:gd name="connsiteY3626" fmla="*/ 1543036 h 2993922"/>
              <a:gd name="connsiteX3627" fmla="*/ 2975906 w 8938307"/>
              <a:gd name="connsiteY3627" fmla="*/ 1532445 h 2993922"/>
              <a:gd name="connsiteX3628" fmla="*/ 2965314 w 8938307"/>
              <a:gd name="connsiteY3628" fmla="*/ 1532445 h 2993922"/>
              <a:gd name="connsiteX3629" fmla="*/ 2954724 w 8938307"/>
              <a:gd name="connsiteY3629" fmla="*/ 1532445 h 2993922"/>
              <a:gd name="connsiteX3630" fmla="*/ 2938840 w 8938307"/>
              <a:gd name="connsiteY3630" fmla="*/ 1527151 h 2993922"/>
              <a:gd name="connsiteX3631" fmla="*/ 2928248 w 8938307"/>
              <a:gd name="connsiteY3631" fmla="*/ 1516560 h 2993922"/>
              <a:gd name="connsiteX3632" fmla="*/ 2912362 w 8938307"/>
              <a:gd name="connsiteY3632" fmla="*/ 1511264 h 2993922"/>
              <a:gd name="connsiteX3633" fmla="*/ 2891182 w 8938307"/>
              <a:gd name="connsiteY3633" fmla="*/ 1521855 h 2993922"/>
              <a:gd name="connsiteX3634" fmla="*/ 2859410 w 8938307"/>
              <a:gd name="connsiteY3634" fmla="*/ 1511264 h 2993922"/>
              <a:gd name="connsiteX3635" fmla="*/ 8779451 w 8938307"/>
              <a:gd name="connsiteY3635" fmla="*/ 1490084 h 2993922"/>
              <a:gd name="connsiteX3636" fmla="*/ 8779451 w 8938307"/>
              <a:gd name="connsiteY3636" fmla="*/ 1500674 h 2993922"/>
              <a:gd name="connsiteX3637" fmla="*/ 8768861 w 8938307"/>
              <a:gd name="connsiteY3637" fmla="*/ 1500674 h 2993922"/>
              <a:gd name="connsiteX3638" fmla="*/ 8779451 w 8938307"/>
              <a:gd name="connsiteY3638" fmla="*/ 1490084 h 2993922"/>
              <a:gd name="connsiteX3639" fmla="*/ 7603915 w 8938307"/>
              <a:gd name="connsiteY3639" fmla="*/ 1490084 h 2993922"/>
              <a:gd name="connsiteX3640" fmla="*/ 7593326 w 8938307"/>
              <a:gd name="connsiteY3640" fmla="*/ 1500674 h 2993922"/>
              <a:gd name="connsiteX3641" fmla="*/ 7603915 w 8938307"/>
              <a:gd name="connsiteY3641" fmla="*/ 1500674 h 2993922"/>
              <a:gd name="connsiteX3642" fmla="*/ 7603915 w 8938307"/>
              <a:gd name="connsiteY3642" fmla="*/ 1490084 h 2993922"/>
              <a:gd name="connsiteX3643" fmla="*/ 7169708 w 8938307"/>
              <a:gd name="connsiteY3643" fmla="*/ 1490084 h 2993922"/>
              <a:gd name="connsiteX3644" fmla="*/ 7180299 w 8938307"/>
              <a:gd name="connsiteY3644" fmla="*/ 1500674 h 2993922"/>
              <a:gd name="connsiteX3645" fmla="*/ 7180299 w 8938307"/>
              <a:gd name="connsiteY3645" fmla="*/ 1490084 h 2993922"/>
              <a:gd name="connsiteX3646" fmla="*/ 7042622 w 8938307"/>
              <a:gd name="connsiteY3646" fmla="*/ 1490084 h 2993922"/>
              <a:gd name="connsiteX3647" fmla="*/ 7047918 w 8938307"/>
              <a:gd name="connsiteY3647" fmla="*/ 1500674 h 2993922"/>
              <a:gd name="connsiteX3648" fmla="*/ 7079689 w 8938307"/>
              <a:gd name="connsiteY3648" fmla="*/ 1516560 h 2993922"/>
              <a:gd name="connsiteX3649" fmla="*/ 7106166 w 8938307"/>
              <a:gd name="connsiteY3649" fmla="*/ 1521855 h 2993922"/>
              <a:gd name="connsiteX3650" fmla="*/ 7137937 w 8938307"/>
              <a:gd name="connsiteY3650" fmla="*/ 1521855 h 2993922"/>
              <a:gd name="connsiteX3651" fmla="*/ 7148526 w 8938307"/>
              <a:gd name="connsiteY3651" fmla="*/ 1532445 h 2993922"/>
              <a:gd name="connsiteX3652" fmla="*/ 7169708 w 8938307"/>
              <a:gd name="connsiteY3652" fmla="*/ 1532445 h 2993922"/>
              <a:gd name="connsiteX3653" fmla="*/ 7175004 w 8938307"/>
              <a:gd name="connsiteY3653" fmla="*/ 1543036 h 2993922"/>
              <a:gd name="connsiteX3654" fmla="*/ 7190889 w 8938307"/>
              <a:gd name="connsiteY3654" fmla="*/ 1532445 h 2993922"/>
              <a:gd name="connsiteX3655" fmla="*/ 7201480 w 8938307"/>
              <a:gd name="connsiteY3655" fmla="*/ 1553626 h 2993922"/>
              <a:gd name="connsiteX3656" fmla="*/ 7212070 w 8938307"/>
              <a:gd name="connsiteY3656" fmla="*/ 1553626 h 2993922"/>
              <a:gd name="connsiteX3657" fmla="*/ 7222660 w 8938307"/>
              <a:gd name="connsiteY3657" fmla="*/ 1564218 h 2993922"/>
              <a:gd name="connsiteX3658" fmla="*/ 7243841 w 8938307"/>
              <a:gd name="connsiteY3658" fmla="*/ 1564218 h 2993922"/>
              <a:gd name="connsiteX3659" fmla="*/ 7249136 w 8938307"/>
              <a:gd name="connsiteY3659" fmla="*/ 1558922 h 2993922"/>
              <a:gd name="connsiteX3660" fmla="*/ 7254432 w 8938307"/>
              <a:gd name="connsiteY3660" fmla="*/ 1553626 h 2993922"/>
              <a:gd name="connsiteX3661" fmla="*/ 7254432 w 8938307"/>
              <a:gd name="connsiteY3661" fmla="*/ 1543036 h 2993922"/>
              <a:gd name="connsiteX3662" fmla="*/ 7243841 w 8938307"/>
              <a:gd name="connsiteY3662" fmla="*/ 1532445 h 2993922"/>
              <a:gd name="connsiteX3663" fmla="*/ 7233251 w 8938307"/>
              <a:gd name="connsiteY3663" fmla="*/ 1532445 h 2993922"/>
              <a:gd name="connsiteX3664" fmla="*/ 7233251 w 8938307"/>
              <a:gd name="connsiteY3664" fmla="*/ 1543036 h 2993922"/>
              <a:gd name="connsiteX3665" fmla="*/ 7222660 w 8938307"/>
              <a:gd name="connsiteY3665" fmla="*/ 1532445 h 2993922"/>
              <a:gd name="connsiteX3666" fmla="*/ 7212070 w 8938307"/>
              <a:gd name="connsiteY3666" fmla="*/ 1521855 h 2993922"/>
              <a:gd name="connsiteX3667" fmla="*/ 7206774 w 8938307"/>
              <a:gd name="connsiteY3667" fmla="*/ 1516560 h 2993922"/>
              <a:gd name="connsiteX3668" fmla="*/ 7190889 w 8938307"/>
              <a:gd name="connsiteY3668" fmla="*/ 1521855 h 2993922"/>
              <a:gd name="connsiteX3669" fmla="*/ 7180299 w 8938307"/>
              <a:gd name="connsiteY3669" fmla="*/ 1532445 h 2993922"/>
              <a:gd name="connsiteX3670" fmla="*/ 7169708 w 8938307"/>
              <a:gd name="connsiteY3670" fmla="*/ 1521855 h 2993922"/>
              <a:gd name="connsiteX3671" fmla="*/ 7159118 w 8938307"/>
              <a:gd name="connsiteY3671" fmla="*/ 1511264 h 2993922"/>
              <a:gd name="connsiteX3672" fmla="*/ 7148526 w 8938307"/>
              <a:gd name="connsiteY3672" fmla="*/ 1500674 h 2993922"/>
              <a:gd name="connsiteX3673" fmla="*/ 7132641 w 8938307"/>
              <a:gd name="connsiteY3673" fmla="*/ 1500674 h 2993922"/>
              <a:gd name="connsiteX3674" fmla="*/ 7127347 w 8938307"/>
              <a:gd name="connsiteY3674" fmla="*/ 1500674 h 2993922"/>
              <a:gd name="connsiteX3675" fmla="*/ 7116756 w 8938307"/>
              <a:gd name="connsiteY3675" fmla="*/ 1500674 h 2993922"/>
              <a:gd name="connsiteX3676" fmla="*/ 7084985 w 8938307"/>
              <a:gd name="connsiteY3676" fmla="*/ 1490084 h 2993922"/>
              <a:gd name="connsiteX3677" fmla="*/ 7042622 w 8938307"/>
              <a:gd name="connsiteY3677" fmla="*/ 1490084 h 2993922"/>
              <a:gd name="connsiteX3678" fmla="*/ 3198303 w 8938307"/>
              <a:gd name="connsiteY3678" fmla="*/ 1490084 h 2993922"/>
              <a:gd name="connsiteX3679" fmla="*/ 3198303 w 8938307"/>
              <a:gd name="connsiteY3679" fmla="*/ 1500674 h 2993922"/>
              <a:gd name="connsiteX3680" fmla="*/ 3208895 w 8938307"/>
              <a:gd name="connsiteY3680" fmla="*/ 1500674 h 2993922"/>
              <a:gd name="connsiteX3681" fmla="*/ 2859410 w 8938307"/>
              <a:gd name="connsiteY3681" fmla="*/ 1490084 h 2993922"/>
              <a:gd name="connsiteX3682" fmla="*/ 2859410 w 8938307"/>
              <a:gd name="connsiteY3682" fmla="*/ 1492576 h 2993922"/>
              <a:gd name="connsiteX3683" fmla="*/ 2857293 w 8938307"/>
              <a:gd name="connsiteY3683" fmla="*/ 1492202 h 2993922"/>
              <a:gd name="connsiteX3684" fmla="*/ 2827639 w 8938307"/>
              <a:gd name="connsiteY3684" fmla="*/ 1490084 h 2993922"/>
              <a:gd name="connsiteX3685" fmla="*/ 2838230 w 8938307"/>
              <a:gd name="connsiteY3685" fmla="*/ 1490084 h 2993922"/>
              <a:gd name="connsiteX3686" fmla="*/ 2852791 w 8938307"/>
              <a:gd name="connsiteY3686" fmla="*/ 1491408 h 2993922"/>
              <a:gd name="connsiteX3687" fmla="*/ 2857293 w 8938307"/>
              <a:gd name="connsiteY3687" fmla="*/ 1492202 h 2993922"/>
              <a:gd name="connsiteX3688" fmla="*/ 2848820 w 8938307"/>
              <a:gd name="connsiteY3688" fmla="*/ 1500674 h 2993922"/>
              <a:gd name="connsiteX3689" fmla="*/ 2848820 w 8938307"/>
              <a:gd name="connsiteY3689" fmla="*/ 1511264 h 2993922"/>
              <a:gd name="connsiteX3690" fmla="*/ 2859410 w 8938307"/>
              <a:gd name="connsiteY3690" fmla="*/ 1516560 h 2993922"/>
              <a:gd name="connsiteX3691" fmla="*/ 2848820 w 8938307"/>
              <a:gd name="connsiteY3691" fmla="*/ 1521855 h 2993922"/>
              <a:gd name="connsiteX3692" fmla="*/ 2827639 w 8938307"/>
              <a:gd name="connsiteY3692" fmla="*/ 1521855 h 2993922"/>
              <a:gd name="connsiteX3693" fmla="*/ 2822344 w 8938307"/>
              <a:gd name="connsiteY3693" fmla="*/ 1505970 h 2993922"/>
              <a:gd name="connsiteX3694" fmla="*/ 2827639 w 8938307"/>
              <a:gd name="connsiteY3694" fmla="*/ 1490084 h 2993922"/>
              <a:gd name="connsiteX3695" fmla="*/ 3947576 w 8938307"/>
              <a:gd name="connsiteY3695" fmla="*/ 1484789 h 2993922"/>
              <a:gd name="connsiteX3696" fmla="*/ 3939633 w 8938307"/>
              <a:gd name="connsiteY3696" fmla="*/ 1490084 h 2993922"/>
              <a:gd name="connsiteX3697" fmla="*/ 3950223 w 8938307"/>
              <a:gd name="connsiteY3697" fmla="*/ 1500674 h 2993922"/>
              <a:gd name="connsiteX3698" fmla="*/ 3971404 w 8938307"/>
              <a:gd name="connsiteY3698" fmla="*/ 1500674 h 2993922"/>
              <a:gd name="connsiteX3699" fmla="*/ 3981994 w 8938307"/>
              <a:gd name="connsiteY3699" fmla="*/ 1500674 h 2993922"/>
              <a:gd name="connsiteX3700" fmla="*/ 4003175 w 8938307"/>
              <a:gd name="connsiteY3700" fmla="*/ 1511264 h 2993922"/>
              <a:gd name="connsiteX3701" fmla="*/ 3971404 w 8938307"/>
              <a:gd name="connsiteY3701" fmla="*/ 1490084 h 2993922"/>
              <a:gd name="connsiteX3702" fmla="*/ 3947576 w 8938307"/>
              <a:gd name="connsiteY3702" fmla="*/ 1484789 h 2993922"/>
              <a:gd name="connsiteX3703" fmla="*/ 8726499 w 8938307"/>
              <a:gd name="connsiteY3703" fmla="*/ 1479493 h 2993922"/>
              <a:gd name="connsiteX3704" fmla="*/ 8737089 w 8938307"/>
              <a:gd name="connsiteY3704" fmla="*/ 1479493 h 2993922"/>
              <a:gd name="connsiteX3705" fmla="*/ 8726499 w 8938307"/>
              <a:gd name="connsiteY3705" fmla="*/ 1490084 h 2993922"/>
              <a:gd name="connsiteX3706" fmla="*/ 8726499 w 8938307"/>
              <a:gd name="connsiteY3706" fmla="*/ 1479493 h 2993922"/>
              <a:gd name="connsiteX3707" fmla="*/ 8345244 w 8938307"/>
              <a:gd name="connsiteY3707" fmla="*/ 1479493 h 2993922"/>
              <a:gd name="connsiteX3708" fmla="*/ 8355835 w 8938307"/>
              <a:gd name="connsiteY3708" fmla="*/ 1479493 h 2993922"/>
              <a:gd name="connsiteX3709" fmla="*/ 8345244 w 8938307"/>
              <a:gd name="connsiteY3709" fmla="*/ 1490084 h 2993922"/>
              <a:gd name="connsiteX3710" fmla="*/ 3791367 w 8938307"/>
              <a:gd name="connsiteY3710" fmla="*/ 1479493 h 2993922"/>
              <a:gd name="connsiteX3711" fmla="*/ 3801956 w 8938307"/>
              <a:gd name="connsiteY3711" fmla="*/ 1484789 h 2993922"/>
              <a:gd name="connsiteX3712" fmla="*/ 3812548 w 8938307"/>
              <a:gd name="connsiteY3712" fmla="*/ 1490084 h 2993922"/>
              <a:gd name="connsiteX3713" fmla="*/ 3812548 w 8938307"/>
              <a:gd name="connsiteY3713" fmla="*/ 1484789 h 2993922"/>
              <a:gd name="connsiteX3714" fmla="*/ 3801956 w 8938307"/>
              <a:gd name="connsiteY3714" fmla="*/ 1479493 h 2993922"/>
              <a:gd name="connsiteX3715" fmla="*/ 3102990 w 8938307"/>
              <a:gd name="connsiteY3715" fmla="*/ 1479493 h 2993922"/>
              <a:gd name="connsiteX3716" fmla="*/ 3092399 w 8938307"/>
              <a:gd name="connsiteY3716" fmla="*/ 1484789 h 2993922"/>
              <a:gd name="connsiteX3717" fmla="*/ 3092399 w 8938307"/>
              <a:gd name="connsiteY3717" fmla="*/ 1490084 h 2993922"/>
              <a:gd name="connsiteX3718" fmla="*/ 3102990 w 8938307"/>
              <a:gd name="connsiteY3718" fmla="*/ 1490084 h 2993922"/>
              <a:gd name="connsiteX3719" fmla="*/ 3113581 w 8938307"/>
              <a:gd name="connsiteY3719" fmla="*/ 1484789 h 2993922"/>
              <a:gd name="connsiteX3720" fmla="*/ 3102990 w 8938307"/>
              <a:gd name="connsiteY3720" fmla="*/ 1479493 h 2993922"/>
              <a:gd name="connsiteX3721" fmla="*/ 8165206 w 8938307"/>
              <a:gd name="connsiteY3721" fmla="*/ 1468903 h 2993922"/>
              <a:gd name="connsiteX3722" fmla="*/ 8175798 w 8938307"/>
              <a:gd name="connsiteY3722" fmla="*/ 1468903 h 2993922"/>
              <a:gd name="connsiteX3723" fmla="*/ 8186387 w 8938307"/>
              <a:gd name="connsiteY3723" fmla="*/ 1479493 h 2993922"/>
              <a:gd name="connsiteX3724" fmla="*/ 8170502 w 8938307"/>
              <a:gd name="connsiteY3724" fmla="*/ 1474199 h 2993922"/>
              <a:gd name="connsiteX3725" fmla="*/ 8165206 w 8938307"/>
              <a:gd name="connsiteY3725" fmla="*/ 1468903 h 2993922"/>
              <a:gd name="connsiteX3726" fmla="*/ 7529782 w 8938307"/>
              <a:gd name="connsiteY3726" fmla="*/ 1468903 h 2993922"/>
              <a:gd name="connsiteX3727" fmla="*/ 7519192 w 8938307"/>
              <a:gd name="connsiteY3727" fmla="*/ 1479493 h 2993922"/>
              <a:gd name="connsiteX3728" fmla="*/ 7540374 w 8938307"/>
              <a:gd name="connsiteY3728" fmla="*/ 1479493 h 2993922"/>
              <a:gd name="connsiteX3729" fmla="*/ 7529782 w 8938307"/>
              <a:gd name="connsiteY3729" fmla="*/ 1468903 h 2993922"/>
              <a:gd name="connsiteX3730" fmla="*/ 2817049 w 8938307"/>
              <a:gd name="connsiteY3730" fmla="*/ 1468903 h 2993922"/>
              <a:gd name="connsiteX3731" fmla="*/ 2827639 w 8938307"/>
              <a:gd name="connsiteY3731" fmla="*/ 1468903 h 2993922"/>
              <a:gd name="connsiteX3732" fmla="*/ 2817049 w 8938307"/>
              <a:gd name="connsiteY3732" fmla="*/ 1479493 h 2993922"/>
              <a:gd name="connsiteX3733" fmla="*/ 2806458 w 8938307"/>
              <a:gd name="connsiteY3733" fmla="*/ 1479493 h 2993922"/>
              <a:gd name="connsiteX3734" fmla="*/ 2811755 w 8938307"/>
              <a:gd name="connsiteY3734" fmla="*/ 1474199 h 2993922"/>
              <a:gd name="connsiteX3735" fmla="*/ 2817049 w 8938307"/>
              <a:gd name="connsiteY3735" fmla="*/ 1468903 h 2993922"/>
              <a:gd name="connsiteX3736" fmla="*/ 7593326 w 8938307"/>
              <a:gd name="connsiteY3736" fmla="*/ 1458312 h 2993922"/>
              <a:gd name="connsiteX3737" fmla="*/ 7593326 w 8938307"/>
              <a:gd name="connsiteY3737" fmla="*/ 1468903 h 2993922"/>
              <a:gd name="connsiteX3738" fmla="*/ 7603915 w 8938307"/>
              <a:gd name="connsiteY3738" fmla="*/ 1468903 h 2993922"/>
              <a:gd name="connsiteX3739" fmla="*/ 7593326 w 8938307"/>
              <a:gd name="connsiteY3739" fmla="*/ 1458312 h 2993922"/>
              <a:gd name="connsiteX3740" fmla="*/ 6979081 w 8938307"/>
              <a:gd name="connsiteY3740" fmla="*/ 1458312 h 2993922"/>
              <a:gd name="connsiteX3741" fmla="*/ 6968491 w 8938307"/>
              <a:gd name="connsiteY3741" fmla="*/ 1468903 h 2993922"/>
              <a:gd name="connsiteX3742" fmla="*/ 6957900 w 8938307"/>
              <a:gd name="connsiteY3742" fmla="*/ 1468903 h 2993922"/>
              <a:gd name="connsiteX3743" fmla="*/ 6947310 w 8938307"/>
              <a:gd name="connsiteY3743" fmla="*/ 1468903 h 2993922"/>
              <a:gd name="connsiteX3744" fmla="*/ 6947310 w 8938307"/>
              <a:gd name="connsiteY3744" fmla="*/ 1484789 h 2993922"/>
              <a:gd name="connsiteX3745" fmla="*/ 6952604 w 8938307"/>
              <a:gd name="connsiteY3745" fmla="*/ 1484789 h 2993922"/>
              <a:gd name="connsiteX3746" fmla="*/ 6968491 w 8938307"/>
              <a:gd name="connsiteY3746" fmla="*/ 1490084 h 2993922"/>
              <a:gd name="connsiteX3747" fmla="*/ 7000262 w 8938307"/>
              <a:gd name="connsiteY3747" fmla="*/ 1490084 h 2993922"/>
              <a:gd name="connsiteX3748" fmla="*/ 7010852 w 8938307"/>
              <a:gd name="connsiteY3748" fmla="*/ 1490084 h 2993922"/>
              <a:gd name="connsiteX3749" fmla="*/ 7021443 w 8938307"/>
              <a:gd name="connsiteY3749" fmla="*/ 1490084 h 2993922"/>
              <a:gd name="connsiteX3750" fmla="*/ 7021443 w 8938307"/>
              <a:gd name="connsiteY3750" fmla="*/ 1479493 h 2993922"/>
              <a:gd name="connsiteX3751" fmla="*/ 7010852 w 8938307"/>
              <a:gd name="connsiteY3751" fmla="*/ 1468903 h 2993922"/>
              <a:gd name="connsiteX3752" fmla="*/ 6989670 w 8938307"/>
              <a:gd name="connsiteY3752" fmla="*/ 1468903 h 2993922"/>
              <a:gd name="connsiteX3753" fmla="*/ 6979081 w 8938307"/>
              <a:gd name="connsiteY3753" fmla="*/ 1458312 h 2993922"/>
              <a:gd name="connsiteX3754" fmla="*/ 2986495 w 8938307"/>
              <a:gd name="connsiteY3754" fmla="*/ 1458312 h 2993922"/>
              <a:gd name="connsiteX3755" fmla="*/ 2986495 w 8938307"/>
              <a:gd name="connsiteY3755" fmla="*/ 1468903 h 2993922"/>
              <a:gd name="connsiteX3756" fmla="*/ 2997086 w 8938307"/>
              <a:gd name="connsiteY3756" fmla="*/ 1468903 h 2993922"/>
              <a:gd name="connsiteX3757" fmla="*/ 8196979 w 8938307"/>
              <a:gd name="connsiteY3757" fmla="*/ 1453018 h 2993922"/>
              <a:gd name="connsiteX3758" fmla="*/ 8228750 w 8938307"/>
              <a:gd name="connsiteY3758" fmla="*/ 1458312 h 2993922"/>
              <a:gd name="connsiteX3759" fmla="*/ 8218160 w 8938307"/>
              <a:gd name="connsiteY3759" fmla="*/ 1458312 h 2993922"/>
              <a:gd name="connsiteX3760" fmla="*/ 8202273 w 8938307"/>
              <a:gd name="connsiteY3760" fmla="*/ 1458312 h 2993922"/>
              <a:gd name="connsiteX3761" fmla="*/ 8186387 w 8938307"/>
              <a:gd name="connsiteY3761" fmla="*/ 1458312 h 2993922"/>
              <a:gd name="connsiteX3762" fmla="*/ 8196979 w 8938307"/>
              <a:gd name="connsiteY3762" fmla="*/ 1453018 h 2993922"/>
              <a:gd name="connsiteX3763" fmla="*/ 7806457 w 8938307"/>
              <a:gd name="connsiteY3763" fmla="*/ 1451694 h 2993922"/>
              <a:gd name="connsiteX3764" fmla="*/ 7805134 w 8938307"/>
              <a:gd name="connsiteY3764" fmla="*/ 1458312 h 2993922"/>
              <a:gd name="connsiteX3765" fmla="*/ 7836904 w 8938307"/>
              <a:gd name="connsiteY3765" fmla="*/ 1479493 h 2993922"/>
              <a:gd name="connsiteX3766" fmla="*/ 7858085 w 8938307"/>
              <a:gd name="connsiteY3766" fmla="*/ 1484789 h 2993922"/>
              <a:gd name="connsiteX3767" fmla="*/ 7879267 w 8938307"/>
              <a:gd name="connsiteY3767" fmla="*/ 1490084 h 2993922"/>
              <a:gd name="connsiteX3768" fmla="*/ 7889856 w 8938307"/>
              <a:gd name="connsiteY3768" fmla="*/ 1490084 h 2993922"/>
              <a:gd name="connsiteX3769" fmla="*/ 7900446 w 8938307"/>
              <a:gd name="connsiteY3769" fmla="*/ 1479493 h 2993922"/>
              <a:gd name="connsiteX3770" fmla="*/ 7868675 w 8938307"/>
              <a:gd name="connsiteY3770" fmla="*/ 1479493 h 2993922"/>
              <a:gd name="connsiteX3771" fmla="*/ 7858085 w 8938307"/>
              <a:gd name="connsiteY3771" fmla="*/ 1468903 h 2993922"/>
              <a:gd name="connsiteX3772" fmla="*/ 7836904 w 8938307"/>
              <a:gd name="connsiteY3772" fmla="*/ 1468903 h 2993922"/>
              <a:gd name="connsiteX3773" fmla="*/ 7810428 w 8938307"/>
              <a:gd name="connsiteY3773" fmla="*/ 1453018 h 2993922"/>
              <a:gd name="connsiteX3774" fmla="*/ 7806457 w 8938307"/>
              <a:gd name="connsiteY3774" fmla="*/ 1451694 h 2993922"/>
              <a:gd name="connsiteX3775" fmla="*/ 7392107 w 8938307"/>
              <a:gd name="connsiteY3775" fmla="*/ 1447722 h 2993922"/>
              <a:gd name="connsiteX3776" fmla="*/ 7402697 w 8938307"/>
              <a:gd name="connsiteY3776" fmla="*/ 1458312 h 2993922"/>
              <a:gd name="connsiteX3777" fmla="*/ 7402697 w 8938307"/>
              <a:gd name="connsiteY3777" fmla="*/ 1479493 h 2993922"/>
              <a:gd name="connsiteX3778" fmla="*/ 7407992 w 8938307"/>
              <a:gd name="connsiteY3778" fmla="*/ 1495379 h 2993922"/>
              <a:gd name="connsiteX3779" fmla="*/ 7402697 w 8938307"/>
              <a:gd name="connsiteY3779" fmla="*/ 1505970 h 2993922"/>
              <a:gd name="connsiteX3780" fmla="*/ 7413288 w 8938307"/>
              <a:gd name="connsiteY3780" fmla="*/ 1511264 h 2993922"/>
              <a:gd name="connsiteX3781" fmla="*/ 7423878 w 8938307"/>
              <a:gd name="connsiteY3781" fmla="*/ 1490084 h 2993922"/>
              <a:gd name="connsiteX3782" fmla="*/ 7466240 w 8938307"/>
              <a:gd name="connsiteY3782" fmla="*/ 1500674 h 2993922"/>
              <a:gd name="connsiteX3783" fmla="*/ 7466240 w 8938307"/>
              <a:gd name="connsiteY3783" fmla="*/ 1511264 h 2993922"/>
              <a:gd name="connsiteX3784" fmla="*/ 7455649 w 8938307"/>
              <a:gd name="connsiteY3784" fmla="*/ 1511264 h 2993922"/>
              <a:gd name="connsiteX3785" fmla="*/ 7434468 w 8938307"/>
              <a:gd name="connsiteY3785" fmla="*/ 1511264 h 2993922"/>
              <a:gd name="connsiteX3786" fmla="*/ 7434468 w 8938307"/>
              <a:gd name="connsiteY3786" fmla="*/ 1516560 h 2993922"/>
              <a:gd name="connsiteX3787" fmla="*/ 7445059 w 8938307"/>
              <a:gd name="connsiteY3787" fmla="*/ 1521855 h 2993922"/>
              <a:gd name="connsiteX3788" fmla="*/ 7466240 w 8938307"/>
              <a:gd name="connsiteY3788" fmla="*/ 1516560 h 2993922"/>
              <a:gd name="connsiteX3789" fmla="*/ 7474183 w 8938307"/>
              <a:gd name="connsiteY3789" fmla="*/ 1509941 h 2993922"/>
              <a:gd name="connsiteX3790" fmla="*/ 7475135 w 8938307"/>
              <a:gd name="connsiteY3790" fmla="*/ 1506605 h 2993922"/>
              <a:gd name="connsiteX3791" fmla="*/ 7480140 w 8938307"/>
              <a:gd name="connsiteY3791" fmla="*/ 1509941 h 2993922"/>
              <a:gd name="connsiteX3792" fmla="*/ 7498011 w 8938307"/>
              <a:gd name="connsiteY3792" fmla="*/ 1521855 h 2993922"/>
              <a:gd name="connsiteX3793" fmla="*/ 7481067 w 8938307"/>
              <a:gd name="connsiteY3793" fmla="*/ 1530328 h 2993922"/>
              <a:gd name="connsiteX3794" fmla="*/ 7487420 w 8938307"/>
              <a:gd name="connsiteY3794" fmla="*/ 1543036 h 2993922"/>
              <a:gd name="connsiteX3795" fmla="*/ 7513896 w 8938307"/>
              <a:gd name="connsiteY3795" fmla="*/ 1532445 h 2993922"/>
              <a:gd name="connsiteX3796" fmla="*/ 7529782 w 8938307"/>
              <a:gd name="connsiteY3796" fmla="*/ 1521855 h 2993922"/>
              <a:gd name="connsiteX3797" fmla="*/ 7561553 w 8938307"/>
              <a:gd name="connsiteY3797" fmla="*/ 1521855 h 2993922"/>
              <a:gd name="connsiteX3798" fmla="*/ 7550963 w 8938307"/>
              <a:gd name="connsiteY3798" fmla="*/ 1511264 h 2993922"/>
              <a:gd name="connsiteX3799" fmla="*/ 7529782 w 8938307"/>
              <a:gd name="connsiteY3799" fmla="*/ 1511264 h 2993922"/>
              <a:gd name="connsiteX3800" fmla="*/ 7529782 w 8938307"/>
              <a:gd name="connsiteY3800" fmla="*/ 1500674 h 2993922"/>
              <a:gd name="connsiteX3801" fmla="*/ 7513896 w 8938307"/>
              <a:gd name="connsiteY3801" fmla="*/ 1495379 h 2993922"/>
              <a:gd name="connsiteX3802" fmla="*/ 7498011 w 8938307"/>
              <a:gd name="connsiteY3802" fmla="*/ 1490084 h 2993922"/>
              <a:gd name="connsiteX3803" fmla="*/ 7413288 w 8938307"/>
              <a:gd name="connsiteY3803" fmla="*/ 1479493 h 2993922"/>
              <a:gd name="connsiteX3804" fmla="*/ 7413288 w 8938307"/>
              <a:gd name="connsiteY3804" fmla="*/ 1468903 h 2993922"/>
              <a:gd name="connsiteX3805" fmla="*/ 7418582 w 8938307"/>
              <a:gd name="connsiteY3805" fmla="*/ 1458312 h 2993922"/>
              <a:gd name="connsiteX3806" fmla="*/ 7413288 w 8938307"/>
              <a:gd name="connsiteY3806" fmla="*/ 1447722 h 2993922"/>
              <a:gd name="connsiteX3807" fmla="*/ 7376222 w 8938307"/>
              <a:gd name="connsiteY3807" fmla="*/ 1447722 h 2993922"/>
              <a:gd name="connsiteX3808" fmla="*/ 7349745 w 8938307"/>
              <a:gd name="connsiteY3808" fmla="*/ 1458312 h 2993922"/>
              <a:gd name="connsiteX3809" fmla="*/ 7360336 w 8938307"/>
              <a:gd name="connsiteY3809" fmla="*/ 1468903 h 2993922"/>
              <a:gd name="connsiteX3810" fmla="*/ 7381516 w 8938307"/>
              <a:gd name="connsiteY3810" fmla="*/ 1479493 h 2993922"/>
              <a:gd name="connsiteX3811" fmla="*/ 7392107 w 8938307"/>
              <a:gd name="connsiteY3811" fmla="*/ 1479493 h 2993922"/>
              <a:gd name="connsiteX3812" fmla="*/ 7381516 w 8938307"/>
              <a:gd name="connsiteY3812" fmla="*/ 1458312 h 2993922"/>
              <a:gd name="connsiteX3813" fmla="*/ 7376222 w 8938307"/>
              <a:gd name="connsiteY3813" fmla="*/ 1447722 h 2993922"/>
              <a:gd name="connsiteX3814" fmla="*/ 2806458 w 8938307"/>
              <a:gd name="connsiteY3814" fmla="*/ 1447722 h 2993922"/>
              <a:gd name="connsiteX3815" fmla="*/ 2817049 w 8938307"/>
              <a:gd name="connsiteY3815" fmla="*/ 1458312 h 2993922"/>
              <a:gd name="connsiteX3816" fmla="*/ 2806458 w 8938307"/>
              <a:gd name="connsiteY3816" fmla="*/ 1458312 h 2993922"/>
              <a:gd name="connsiteX3817" fmla="*/ 2795868 w 8938307"/>
              <a:gd name="connsiteY3817" fmla="*/ 1458312 h 2993922"/>
              <a:gd name="connsiteX3818" fmla="*/ 2639660 w 8938307"/>
              <a:gd name="connsiteY3818" fmla="*/ 1441103 h 2993922"/>
              <a:gd name="connsiteX3819" fmla="*/ 2637012 w 8938307"/>
              <a:gd name="connsiteY3819" fmla="*/ 1447722 h 2993922"/>
              <a:gd name="connsiteX3820" fmla="*/ 2637012 w 8938307"/>
              <a:gd name="connsiteY3820" fmla="*/ 1458312 h 2993922"/>
              <a:gd name="connsiteX3821" fmla="*/ 2658193 w 8938307"/>
              <a:gd name="connsiteY3821" fmla="*/ 1458312 h 2993922"/>
              <a:gd name="connsiteX3822" fmla="*/ 2647602 w 8938307"/>
              <a:gd name="connsiteY3822" fmla="*/ 1442427 h 2993922"/>
              <a:gd name="connsiteX3823" fmla="*/ 2639660 w 8938307"/>
              <a:gd name="connsiteY3823" fmla="*/ 1441103 h 2993922"/>
              <a:gd name="connsiteX3824" fmla="*/ 8482920 w 8938307"/>
              <a:gd name="connsiteY3824" fmla="*/ 1437132 h 2993922"/>
              <a:gd name="connsiteX3825" fmla="*/ 8504100 w 8938307"/>
              <a:gd name="connsiteY3825" fmla="*/ 1437132 h 2993922"/>
              <a:gd name="connsiteX3826" fmla="*/ 8493510 w 8938307"/>
              <a:gd name="connsiteY3826" fmla="*/ 1447722 h 2993922"/>
              <a:gd name="connsiteX3827" fmla="*/ 7757476 w 8938307"/>
              <a:gd name="connsiteY3827" fmla="*/ 1437132 h 2993922"/>
              <a:gd name="connsiteX3828" fmla="*/ 7752182 w 8938307"/>
              <a:gd name="connsiteY3828" fmla="*/ 1447722 h 2993922"/>
              <a:gd name="connsiteX3829" fmla="*/ 7762772 w 8938307"/>
              <a:gd name="connsiteY3829" fmla="*/ 1447722 h 2993922"/>
              <a:gd name="connsiteX3830" fmla="*/ 7757476 w 8938307"/>
              <a:gd name="connsiteY3830" fmla="*/ 1437132 h 2993922"/>
              <a:gd name="connsiteX3831" fmla="*/ 1990997 w 8938307"/>
              <a:gd name="connsiteY3831" fmla="*/ 1437132 h 2993922"/>
              <a:gd name="connsiteX3832" fmla="*/ 2001587 w 8938307"/>
              <a:gd name="connsiteY3832" fmla="*/ 1437132 h 2993922"/>
              <a:gd name="connsiteX3833" fmla="*/ 2054540 w 8938307"/>
              <a:gd name="connsiteY3833" fmla="*/ 1458312 h 2993922"/>
              <a:gd name="connsiteX3834" fmla="*/ 2049245 w 8938307"/>
              <a:gd name="connsiteY3834" fmla="*/ 1468903 h 2993922"/>
              <a:gd name="connsiteX3835" fmla="*/ 2065130 w 8938307"/>
              <a:gd name="connsiteY3835" fmla="*/ 1479493 h 2993922"/>
              <a:gd name="connsiteX3836" fmla="*/ 2070426 w 8938307"/>
              <a:gd name="connsiteY3836" fmla="*/ 1484789 h 2993922"/>
              <a:gd name="connsiteX3837" fmla="*/ 2096901 w 8938307"/>
              <a:gd name="connsiteY3837" fmla="*/ 1490084 h 2993922"/>
              <a:gd name="connsiteX3838" fmla="*/ 2171034 w 8938307"/>
              <a:gd name="connsiteY3838" fmla="*/ 1511264 h 2993922"/>
              <a:gd name="connsiteX3839" fmla="*/ 2192215 w 8938307"/>
              <a:gd name="connsiteY3839" fmla="*/ 1532445 h 2993922"/>
              <a:gd name="connsiteX3840" fmla="*/ 2181625 w 8938307"/>
              <a:gd name="connsiteY3840" fmla="*/ 1532445 h 2993922"/>
              <a:gd name="connsiteX3841" fmla="*/ 2165738 w 8938307"/>
              <a:gd name="connsiteY3841" fmla="*/ 1532445 h 2993922"/>
              <a:gd name="connsiteX3842" fmla="*/ 2144559 w 8938307"/>
              <a:gd name="connsiteY3842" fmla="*/ 1521855 h 2993922"/>
              <a:gd name="connsiteX3843" fmla="*/ 2139263 w 8938307"/>
              <a:gd name="connsiteY3843" fmla="*/ 1511264 h 2993922"/>
              <a:gd name="connsiteX3844" fmla="*/ 2123378 w 8938307"/>
              <a:gd name="connsiteY3844" fmla="*/ 1511264 h 2993922"/>
              <a:gd name="connsiteX3845" fmla="*/ 2107491 w 8938307"/>
              <a:gd name="connsiteY3845" fmla="*/ 1511264 h 2993922"/>
              <a:gd name="connsiteX3846" fmla="*/ 2086311 w 8938307"/>
              <a:gd name="connsiteY3846" fmla="*/ 1500674 h 2993922"/>
              <a:gd name="connsiteX3847" fmla="*/ 2075721 w 8938307"/>
              <a:gd name="connsiteY3847" fmla="*/ 1500674 h 2993922"/>
              <a:gd name="connsiteX3848" fmla="*/ 2054540 w 8938307"/>
              <a:gd name="connsiteY3848" fmla="*/ 1490084 h 2993922"/>
              <a:gd name="connsiteX3849" fmla="*/ 2022769 w 8938307"/>
              <a:gd name="connsiteY3849" fmla="*/ 1479493 h 2993922"/>
              <a:gd name="connsiteX3850" fmla="*/ 2001587 w 8938307"/>
              <a:gd name="connsiteY3850" fmla="*/ 1468903 h 2993922"/>
              <a:gd name="connsiteX3851" fmla="*/ 1990997 w 8938307"/>
              <a:gd name="connsiteY3851" fmla="*/ 1463608 h 2993922"/>
              <a:gd name="connsiteX3852" fmla="*/ 1969816 w 8938307"/>
              <a:gd name="connsiteY3852" fmla="*/ 1458312 h 2993922"/>
              <a:gd name="connsiteX3853" fmla="*/ 1948635 w 8938307"/>
              <a:gd name="connsiteY3853" fmla="*/ 1447722 h 2993922"/>
              <a:gd name="connsiteX3854" fmla="*/ 1959226 w 8938307"/>
              <a:gd name="connsiteY3854" fmla="*/ 1447722 h 2993922"/>
              <a:gd name="connsiteX3855" fmla="*/ 1990997 w 8938307"/>
              <a:gd name="connsiteY3855" fmla="*/ 1437132 h 2993922"/>
              <a:gd name="connsiteX3856" fmla="*/ 7323270 w 8938307"/>
              <a:gd name="connsiteY3856" fmla="*/ 1431837 h 2993922"/>
              <a:gd name="connsiteX3857" fmla="*/ 7317974 w 8938307"/>
              <a:gd name="connsiteY3857" fmla="*/ 1437132 h 2993922"/>
              <a:gd name="connsiteX3858" fmla="*/ 7312678 w 8938307"/>
              <a:gd name="connsiteY3858" fmla="*/ 1453018 h 2993922"/>
              <a:gd name="connsiteX3859" fmla="*/ 7307384 w 8938307"/>
              <a:gd name="connsiteY3859" fmla="*/ 1458312 h 2993922"/>
              <a:gd name="connsiteX3860" fmla="*/ 7349745 w 8938307"/>
              <a:gd name="connsiteY3860" fmla="*/ 1479493 h 2993922"/>
              <a:gd name="connsiteX3861" fmla="*/ 7339155 w 8938307"/>
              <a:gd name="connsiteY3861" fmla="*/ 1468903 h 2993922"/>
              <a:gd name="connsiteX3862" fmla="*/ 7328564 w 8938307"/>
              <a:gd name="connsiteY3862" fmla="*/ 1463608 h 2993922"/>
              <a:gd name="connsiteX3863" fmla="*/ 7328564 w 8938307"/>
              <a:gd name="connsiteY3863" fmla="*/ 1458312 h 2993922"/>
              <a:gd name="connsiteX3864" fmla="*/ 7339155 w 8938307"/>
              <a:gd name="connsiteY3864" fmla="*/ 1447722 h 2993922"/>
              <a:gd name="connsiteX3865" fmla="*/ 7349745 w 8938307"/>
              <a:gd name="connsiteY3865" fmla="*/ 1442427 h 2993922"/>
              <a:gd name="connsiteX3866" fmla="*/ 7339155 w 8938307"/>
              <a:gd name="connsiteY3866" fmla="*/ 1437132 h 2993922"/>
              <a:gd name="connsiteX3867" fmla="*/ 7323270 w 8938307"/>
              <a:gd name="connsiteY3867" fmla="*/ 1431837 h 2993922"/>
              <a:gd name="connsiteX3868" fmla="*/ 8811222 w 8938307"/>
              <a:gd name="connsiteY3868" fmla="*/ 1426541 h 2993922"/>
              <a:gd name="connsiteX3869" fmla="*/ 8821812 w 8938307"/>
              <a:gd name="connsiteY3869" fmla="*/ 1426541 h 2993922"/>
              <a:gd name="connsiteX3870" fmla="*/ 8816517 w 8938307"/>
              <a:gd name="connsiteY3870" fmla="*/ 1431837 h 2993922"/>
              <a:gd name="connsiteX3871" fmla="*/ 8811222 w 8938307"/>
              <a:gd name="connsiteY3871" fmla="*/ 1437132 h 2993922"/>
              <a:gd name="connsiteX3872" fmla="*/ 8811222 w 8938307"/>
              <a:gd name="connsiteY3872" fmla="*/ 1426541 h 2993922"/>
              <a:gd name="connsiteX3873" fmla="*/ 8334654 w 8938307"/>
              <a:gd name="connsiteY3873" fmla="*/ 1426541 h 2993922"/>
              <a:gd name="connsiteX3874" fmla="*/ 8334654 w 8938307"/>
              <a:gd name="connsiteY3874" fmla="*/ 1437132 h 2993922"/>
              <a:gd name="connsiteX3875" fmla="*/ 8345244 w 8938307"/>
              <a:gd name="connsiteY3875" fmla="*/ 1426541 h 2993922"/>
              <a:gd name="connsiteX3876" fmla="*/ 8334654 w 8938307"/>
              <a:gd name="connsiteY3876" fmla="*/ 1426541 h 2993922"/>
              <a:gd name="connsiteX3877" fmla="*/ 7974579 w 8938307"/>
              <a:gd name="connsiteY3877" fmla="*/ 1426541 h 2993922"/>
              <a:gd name="connsiteX3878" fmla="*/ 7974579 w 8938307"/>
              <a:gd name="connsiteY3878" fmla="*/ 1437132 h 2993922"/>
              <a:gd name="connsiteX3879" fmla="*/ 7963990 w 8938307"/>
              <a:gd name="connsiteY3879" fmla="*/ 1437132 h 2993922"/>
              <a:gd name="connsiteX3880" fmla="*/ 7974579 w 8938307"/>
              <a:gd name="connsiteY3880" fmla="*/ 1426541 h 2993922"/>
              <a:gd name="connsiteX3881" fmla="*/ 6883766 w 8938307"/>
              <a:gd name="connsiteY3881" fmla="*/ 1426541 h 2993922"/>
              <a:gd name="connsiteX3882" fmla="*/ 6873177 w 8938307"/>
              <a:gd name="connsiteY3882" fmla="*/ 1437132 h 2993922"/>
              <a:gd name="connsiteX3883" fmla="*/ 6883766 w 8938307"/>
              <a:gd name="connsiteY3883" fmla="*/ 1437132 h 2993922"/>
              <a:gd name="connsiteX3884" fmla="*/ 6756682 w 8938307"/>
              <a:gd name="connsiteY3884" fmla="*/ 1426541 h 2993922"/>
              <a:gd name="connsiteX3885" fmla="*/ 6746092 w 8938307"/>
              <a:gd name="connsiteY3885" fmla="*/ 1437132 h 2993922"/>
              <a:gd name="connsiteX3886" fmla="*/ 6756682 w 8938307"/>
              <a:gd name="connsiteY3886" fmla="*/ 1437132 h 2993922"/>
              <a:gd name="connsiteX3887" fmla="*/ 6756682 w 8938307"/>
              <a:gd name="connsiteY3887" fmla="*/ 1426541 h 2993922"/>
              <a:gd name="connsiteX3888" fmla="*/ 2732326 w 8938307"/>
              <a:gd name="connsiteY3888" fmla="*/ 1426541 h 2993922"/>
              <a:gd name="connsiteX3889" fmla="*/ 2742916 w 8938307"/>
              <a:gd name="connsiteY3889" fmla="*/ 1431837 h 2993922"/>
              <a:gd name="connsiteX3890" fmla="*/ 2732326 w 8938307"/>
              <a:gd name="connsiteY3890" fmla="*/ 1437132 h 2993922"/>
              <a:gd name="connsiteX3891" fmla="*/ 2033359 w 8938307"/>
              <a:gd name="connsiteY3891" fmla="*/ 1426541 h 2993922"/>
              <a:gd name="connsiteX3892" fmla="*/ 2043949 w 8938307"/>
              <a:gd name="connsiteY3892" fmla="*/ 1426541 h 2993922"/>
              <a:gd name="connsiteX3893" fmla="*/ 2043949 w 8938307"/>
              <a:gd name="connsiteY3893" fmla="*/ 1437132 h 2993922"/>
              <a:gd name="connsiteX3894" fmla="*/ 7243841 w 8938307"/>
              <a:gd name="connsiteY3894" fmla="*/ 1415951 h 2993922"/>
              <a:gd name="connsiteX3895" fmla="*/ 7243841 w 8938307"/>
              <a:gd name="connsiteY3895" fmla="*/ 1426541 h 2993922"/>
              <a:gd name="connsiteX3896" fmla="*/ 7254432 w 8938307"/>
              <a:gd name="connsiteY3896" fmla="*/ 1415951 h 2993922"/>
              <a:gd name="connsiteX3897" fmla="*/ 7243841 w 8938307"/>
              <a:gd name="connsiteY3897" fmla="*/ 1415951 h 2993922"/>
              <a:gd name="connsiteX3898" fmla="*/ 6788454 w 8938307"/>
              <a:gd name="connsiteY3898" fmla="*/ 1415951 h 2993922"/>
              <a:gd name="connsiteX3899" fmla="*/ 6788454 w 8938307"/>
              <a:gd name="connsiteY3899" fmla="*/ 1437132 h 2993922"/>
              <a:gd name="connsiteX3900" fmla="*/ 6804340 w 8938307"/>
              <a:gd name="connsiteY3900" fmla="*/ 1442427 h 2993922"/>
              <a:gd name="connsiteX3901" fmla="*/ 6809634 w 8938307"/>
              <a:gd name="connsiteY3901" fmla="*/ 1447722 h 2993922"/>
              <a:gd name="connsiteX3902" fmla="*/ 6820224 w 8938307"/>
              <a:gd name="connsiteY3902" fmla="*/ 1447722 h 2993922"/>
              <a:gd name="connsiteX3903" fmla="*/ 6830814 w 8938307"/>
              <a:gd name="connsiteY3903" fmla="*/ 1458312 h 2993922"/>
              <a:gd name="connsiteX3904" fmla="*/ 6841406 w 8938307"/>
              <a:gd name="connsiteY3904" fmla="*/ 1447722 h 2993922"/>
              <a:gd name="connsiteX3905" fmla="*/ 6841406 w 8938307"/>
              <a:gd name="connsiteY3905" fmla="*/ 1431837 h 2993922"/>
              <a:gd name="connsiteX3906" fmla="*/ 6830814 w 8938307"/>
              <a:gd name="connsiteY3906" fmla="*/ 1426541 h 2993922"/>
              <a:gd name="connsiteX3907" fmla="*/ 6814929 w 8938307"/>
              <a:gd name="connsiteY3907" fmla="*/ 1421247 h 2993922"/>
              <a:gd name="connsiteX3908" fmla="*/ 6788454 w 8938307"/>
              <a:gd name="connsiteY3908" fmla="*/ 1415951 h 2993922"/>
              <a:gd name="connsiteX3909" fmla="*/ 7645375 w 8938307"/>
              <a:gd name="connsiteY3909" fmla="*/ 1408740 h 2993922"/>
              <a:gd name="connsiteX3910" fmla="*/ 7664148 w 8938307"/>
              <a:gd name="connsiteY3910" fmla="*/ 1415290 h 2993922"/>
              <a:gd name="connsiteX3911" fmla="*/ 7709820 w 8938307"/>
              <a:gd name="connsiteY3911" fmla="*/ 1437132 h 2993922"/>
              <a:gd name="connsiteX3912" fmla="*/ 7731000 w 8938307"/>
              <a:gd name="connsiteY3912" fmla="*/ 1437132 h 2993922"/>
              <a:gd name="connsiteX3913" fmla="*/ 7715115 w 8938307"/>
              <a:gd name="connsiteY3913" fmla="*/ 1421247 h 2993922"/>
              <a:gd name="connsiteX3914" fmla="*/ 7688638 w 8938307"/>
              <a:gd name="connsiteY3914" fmla="*/ 1415951 h 2993922"/>
              <a:gd name="connsiteX3915" fmla="*/ 7963990 w 8938307"/>
              <a:gd name="connsiteY3915" fmla="*/ 1405360 h 2993922"/>
              <a:gd name="connsiteX3916" fmla="*/ 7963990 w 8938307"/>
              <a:gd name="connsiteY3916" fmla="*/ 1415951 h 2993922"/>
              <a:gd name="connsiteX3917" fmla="*/ 7974579 w 8938307"/>
              <a:gd name="connsiteY3917" fmla="*/ 1415951 h 2993922"/>
              <a:gd name="connsiteX3918" fmla="*/ 7963990 w 8938307"/>
              <a:gd name="connsiteY3918" fmla="*/ 1405360 h 2993922"/>
              <a:gd name="connsiteX3919" fmla="*/ 3590148 w 8938307"/>
              <a:gd name="connsiteY3919" fmla="*/ 1405360 h 2993922"/>
              <a:gd name="connsiteX3920" fmla="*/ 3600740 w 8938307"/>
              <a:gd name="connsiteY3920" fmla="*/ 1415951 h 2993922"/>
              <a:gd name="connsiteX3921" fmla="*/ 3611330 w 8938307"/>
              <a:gd name="connsiteY3921" fmla="*/ 1405360 h 2993922"/>
              <a:gd name="connsiteX3922" fmla="*/ 3600740 w 8938307"/>
              <a:gd name="connsiteY3922" fmla="*/ 1405360 h 2993922"/>
              <a:gd name="connsiteX3923" fmla="*/ 3590148 w 8938307"/>
              <a:gd name="connsiteY3923" fmla="*/ 1405360 h 2993922"/>
              <a:gd name="connsiteX3924" fmla="*/ 3092399 w 8938307"/>
              <a:gd name="connsiteY3924" fmla="*/ 1405360 h 2993922"/>
              <a:gd name="connsiteX3925" fmla="*/ 3102990 w 8938307"/>
              <a:gd name="connsiteY3925" fmla="*/ 1415951 h 2993922"/>
              <a:gd name="connsiteX3926" fmla="*/ 3102990 w 8938307"/>
              <a:gd name="connsiteY3926" fmla="*/ 1405360 h 2993922"/>
              <a:gd name="connsiteX3927" fmla="*/ 8758270 w 8938307"/>
              <a:gd name="connsiteY3927" fmla="*/ 1394770 h 2993922"/>
              <a:gd name="connsiteX3928" fmla="*/ 8763564 w 8938307"/>
              <a:gd name="connsiteY3928" fmla="*/ 1400066 h 2993922"/>
              <a:gd name="connsiteX3929" fmla="*/ 8758270 w 8938307"/>
              <a:gd name="connsiteY3929" fmla="*/ 1415951 h 2993922"/>
              <a:gd name="connsiteX3930" fmla="*/ 8747679 w 8938307"/>
              <a:gd name="connsiteY3930" fmla="*/ 1405360 h 2993922"/>
              <a:gd name="connsiteX3931" fmla="*/ 8758270 w 8938307"/>
              <a:gd name="connsiteY3931" fmla="*/ 1394770 h 2993922"/>
              <a:gd name="connsiteX3932" fmla="*/ 8387606 w 8938307"/>
              <a:gd name="connsiteY3932" fmla="*/ 1394770 h 2993922"/>
              <a:gd name="connsiteX3933" fmla="*/ 8387606 w 8938307"/>
              <a:gd name="connsiteY3933" fmla="*/ 1405360 h 2993922"/>
              <a:gd name="connsiteX3934" fmla="*/ 8377016 w 8938307"/>
              <a:gd name="connsiteY3934" fmla="*/ 1405360 h 2993922"/>
              <a:gd name="connsiteX3935" fmla="*/ 7137937 w 8938307"/>
              <a:gd name="connsiteY3935" fmla="*/ 1394770 h 2993922"/>
              <a:gd name="connsiteX3936" fmla="*/ 7137937 w 8938307"/>
              <a:gd name="connsiteY3936" fmla="*/ 1405360 h 2993922"/>
              <a:gd name="connsiteX3937" fmla="*/ 7148526 w 8938307"/>
              <a:gd name="connsiteY3937" fmla="*/ 1405360 h 2993922"/>
              <a:gd name="connsiteX3938" fmla="*/ 7137937 w 8938307"/>
              <a:gd name="connsiteY3938" fmla="*/ 1394770 h 2993922"/>
              <a:gd name="connsiteX3939" fmla="*/ 6836110 w 8938307"/>
              <a:gd name="connsiteY3939" fmla="*/ 1394770 h 2993922"/>
              <a:gd name="connsiteX3940" fmla="*/ 6830814 w 8938307"/>
              <a:gd name="connsiteY3940" fmla="*/ 1400066 h 2993922"/>
              <a:gd name="connsiteX3941" fmla="*/ 6841406 w 8938307"/>
              <a:gd name="connsiteY3941" fmla="*/ 1405360 h 2993922"/>
              <a:gd name="connsiteX3942" fmla="*/ 6836110 w 8938307"/>
              <a:gd name="connsiteY3942" fmla="*/ 1394770 h 2993922"/>
              <a:gd name="connsiteX3943" fmla="*/ 6640188 w 8938307"/>
              <a:gd name="connsiteY3943" fmla="*/ 1394770 h 2993922"/>
              <a:gd name="connsiteX3944" fmla="*/ 6629598 w 8938307"/>
              <a:gd name="connsiteY3944" fmla="*/ 1405360 h 2993922"/>
              <a:gd name="connsiteX3945" fmla="*/ 6640188 w 8938307"/>
              <a:gd name="connsiteY3945" fmla="*/ 1405360 h 2993922"/>
              <a:gd name="connsiteX3946" fmla="*/ 6767272 w 8938307"/>
              <a:gd name="connsiteY3946" fmla="*/ 1384180 h 2993922"/>
              <a:gd name="connsiteX3947" fmla="*/ 6767272 w 8938307"/>
              <a:gd name="connsiteY3947" fmla="*/ 1394770 h 2993922"/>
              <a:gd name="connsiteX3948" fmla="*/ 6777862 w 8938307"/>
              <a:gd name="connsiteY3948" fmla="*/ 1394770 h 2993922"/>
              <a:gd name="connsiteX3949" fmla="*/ 6777862 w 8938307"/>
              <a:gd name="connsiteY3949" fmla="*/ 1384180 h 2993922"/>
              <a:gd name="connsiteX3950" fmla="*/ 6767272 w 8938307"/>
              <a:gd name="connsiteY3950" fmla="*/ 1384180 h 2993922"/>
              <a:gd name="connsiteX3951" fmla="*/ 3516016 w 8938307"/>
              <a:gd name="connsiteY3951" fmla="*/ 1384180 h 2993922"/>
              <a:gd name="connsiteX3952" fmla="*/ 3521311 w 8938307"/>
              <a:gd name="connsiteY3952" fmla="*/ 1394770 h 2993922"/>
              <a:gd name="connsiteX3953" fmla="*/ 3526607 w 8938307"/>
              <a:gd name="connsiteY3953" fmla="*/ 1394770 h 2993922"/>
              <a:gd name="connsiteX3954" fmla="*/ 3526607 w 8938307"/>
              <a:gd name="connsiteY3954" fmla="*/ 1384180 h 2993922"/>
              <a:gd name="connsiteX3955" fmla="*/ 3516016 w 8938307"/>
              <a:gd name="connsiteY3955" fmla="*/ 1384180 h 2993922"/>
              <a:gd name="connsiteX3956" fmla="*/ 2562879 w 8938307"/>
              <a:gd name="connsiteY3956" fmla="*/ 1384180 h 2993922"/>
              <a:gd name="connsiteX3957" fmla="*/ 2584060 w 8938307"/>
              <a:gd name="connsiteY3957" fmla="*/ 1384180 h 2993922"/>
              <a:gd name="connsiteX3958" fmla="*/ 2615831 w 8938307"/>
              <a:gd name="connsiteY3958" fmla="*/ 1389475 h 2993922"/>
              <a:gd name="connsiteX3959" fmla="*/ 2637012 w 8938307"/>
              <a:gd name="connsiteY3959" fmla="*/ 1394770 h 2993922"/>
              <a:gd name="connsiteX3960" fmla="*/ 2668783 w 8938307"/>
              <a:gd name="connsiteY3960" fmla="*/ 1405360 h 2993922"/>
              <a:gd name="connsiteX3961" fmla="*/ 2679374 w 8938307"/>
              <a:gd name="connsiteY3961" fmla="*/ 1410656 h 2993922"/>
              <a:gd name="connsiteX3962" fmla="*/ 2695259 w 8938307"/>
              <a:gd name="connsiteY3962" fmla="*/ 1415951 h 2993922"/>
              <a:gd name="connsiteX3963" fmla="*/ 2705851 w 8938307"/>
              <a:gd name="connsiteY3963" fmla="*/ 1415951 h 2993922"/>
              <a:gd name="connsiteX3964" fmla="*/ 2711145 w 8938307"/>
              <a:gd name="connsiteY3964" fmla="*/ 1426541 h 2993922"/>
              <a:gd name="connsiteX3965" fmla="*/ 2700554 w 8938307"/>
              <a:gd name="connsiteY3965" fmla="*/ 1426541 h 2993922"/>
              <a:gd name="connsiteX3966" fmla="*/ 2689964 w 8938307"/>
              <a:gd name="connsiteY3966" fmla="*/ 1421247 h 2993922"/>
              <a:gd name="connsiteX3967" fmla="*/ 2658193 w 8938307"/>
              <a:gd name="connsiteY3967" fmla="*/ 1415951 h 2993922"/>
              <a:gd name="connsiteX3968" fmla="*/ 2599947 w 8938307"/>
              <a:gd name="connsiteY3968" fmla="*/ 1400066 h 2993922"/>
              <a:gd name="connsiteX3969" fmla="*/ 2562879 w 8938307"/>
              <a:gd name="connsiteY3969" fmla="*/ 1384180 h 2993922"/>
              <a:gd name="connsiteX3970" fmla="*/ 1837435 w 8938307"/>
              <a:gd name="connsiteY3970" fmla="*/ 1384180 h 2993922"/>
              <a:gd name="connsiteX3971" fmla="*/ 1848026 w 8938307"/>
              <a:gd name="connsiteY3971" fmla="*/ 1389475 h 2993922"/>
              <a:gd name="connsiteX3972" fmla="*/ 1863912 w 8938307"/>
              <a:gd name="connsiteY3972" fmla="*/ 1394770 h 2993922"/>
              <a:gd name="connsiteX3973" fmla="*/ 1885093 w 8938307"/>
              <a:gd name="connsiteY3973" fmla="*/ 1394770 h 2993922"/>
              <a:gd name="connsiteX3974" fmla="*/ 1895684 w 8938307"/>
              <a:gd name="connsiteY3974" fmla="*/ 1405360 h 2993922"/>
              <a:gd name="connsiteX3975" fmla="*/ 1885093 w 8938307"/>
              <a:gd name="connsiteY3975" fmla="*/ 1415951 h 2993922"/>
              <a:gd name="connsiteX3976" fmla="*/ 1874503 w 8938307"/>
              <a:gd name="connsiteY3976" fmla="*/ 1415951 h 2993922"/>
              <a:gd name="connsiteX3977" fmla="*/ 1853322 w 8938307"/>
              <a:gd name="connsiteY3977" fmla="*/ 1405360 h 2993922"/>
              <a:gd name="connsiteX3978" fmla="*/ 1832141 w 8938307"/>
              <a:gd name="connsiteY3978" fmla="*/ 1389475 h 2993922"/>
              <a:gd name="connsiteX3979" fmla="*/ 1837435 w 8938307"/>
              <a:gd name="connsiteY3979" fmla="*/ 1384180 h 2993922"/>
              <a:gd name="connsiteX3980" fmla="*/ 8284349 w 8938307"/>
              <a:gd name="connsiteY3980" fmla="*/ 1378885 h 2993922"/>
              <a:gd name="connsiteX3981" fmla="*/ 8292291 w 8938307"/>
              <a:gd name="connsiteY3981" fmla="*/ 1384180 h 2993922"/>
              <a:gd name="connsiteX3982" fmla="*/ 8281702 w 8938307"/>
              <a:gd name="connsiteY3982" fmla="*/ 1384180 h 2993922"/>
              <a:gd name="connsiteX3983" fmla="*/ 8284349 w 8938307"/>
              <a:gd name="connsiteY3983" fmla="*/ 1378885 h 2993922"/>
              <a:gd name="connsiteX3984" fmla="*/ 8715908 w 8938307"/>
              <a:gd name="connsiteY3984" fmla="*/ 1373589 h 2993922"/>
              <a:gd name="connsiteX3985" fmla="*/ 8726499 w 8938307"/>
              <a:gd name="connsiteY3985" fmla="*/ 1384180 h 2993922"/>
              <a:gd name="connsiteX3986" fmla="*/ 8715908 w 8938307"/>
              <a:gd name="connsiteY3986" fmla="*/ 1394770 h 2993922"/>
              <a:gd name="connsiteX3987" fmla="*/ 8700022 w 8938307"/>
              <a:gd name="connsiteY3987" fmla="*/ 1394770 h 2993922"/>
              <a:gd name="connsiteX3988" fmla="*/ 8694728 w 8938307"/>
              <a:gd name="connsiteY3988" fmla="*/ 1394770 h 2993922"/>
              <a:gd name="connsiteX3989" fmla="*/ 8715908 w 8938307"/>
              <a:gd name="connsiteY3989" fmla="*/ 1373589 h 2993922"/>
              <a:gd name="connsiteX3990" fmla="*/ 7921627 w 8938307"/>
              <a:gd name="connsiteY3990" fmla="*/ 1373589 h 2993922"/>
              <a:gd name="connsiteX3991" fmla="*/ 7911038 w 8938307"/>
              <a:gd name="connsiteY3991" fmla="*/ 1384180 h 2993922"/>
              <a:gd name="connsiteX3992" fmla="*/ 7921627 w 8938307"/>
              <a:gd name="connsiteY3992" fmla="*/ 1384180 h 2993922"/>
              <a:gd name="connsiteX3993" fmla="*/ 6640188 w 8938307"/>
              <a:gd name="connsiteY3993" fmla="*/ 1373589 h 2993922"/>
              <a:gd name="connsiteX3994" fmla="*/ 6661368 w 8938307"/>
              <a:gd name="connsiteY3994" fmla="*/ 1384180 h 2993922"/>
              <a:gd name="connsiteX3995" fmla="*/ 6682550 w 8938307"/>
              <a:gd name="connsiteY3995" fmla="*/ 1394770 h 2993922"/>
              <a:gd name="connsiteX3996" fmla="*/ 6693140 w 8938307"/>
              <a:gd name="connsiteY3996" fmla="*/ 1394770 h 2993922"/>
              <a:gd name="connsiteX3997" fmla="*/ 6687844 w 8938307"/>
              <a:gd name="connsiteY3997" fmla="*/ 1405360 h 2993922"/>
              <a:gd name="connsiteX3998" fmla="*/ 6709025 w 8938307"/>
              <a:gd name="connsiteY3998" fmla="*/ 1410656 h 2993922"/>
              <a:gd name="connsiteX3999" fmla="*/ 6724910 w 8938307"/>
              <a:gd name="connsiteY3999" fmla="*/ 1415951 h 2993922"/>
              <a:gd name="connsiteX4000" fmla="*/ 6730206 w 8938307"/>
              <a:gd name="connsiteY4000" fmla="*/ 1415951 h 2993922"/>
              <a:gd name="connsiteX4001" fmla="*/ 6746092 w 8938307"/>
              <a:gd name="connsiteY4001" fmla="*/ 1415951 h 2993922"/>
              <a:gd name="connsiteX4002" fmla="*/ 6756682 w 8938307"/>
              <a:gd name="connsiteY4002" fmla="*/ 1405360 h 2993922"/>
              <a:gd name="connsiteX4003" fmla="*/ 6735502 w 8938307"/>
              <a:gd name="connsiteY4003" fmla="*/ 1394770 h 2993922"/>
              <a:gd name="connsiteX4004" fmla="*/ 6703730 w 8938307"/>
              <a:gd name="connsiteY4004" fmla="*/ 1389475 h 2993922"/>
              <a:gd name="connsiteX4005" fmla="*/ 6650778 w 8938307"/>
              <a:gd name="connsiteY4005" fmla="*/ 1373589 h 2993922"/>
              <a:gd name="connsiteX4006" fmla="*/ 3116228 w 8938307"/>
              <a:gd name="connsiteY4006" fmla="*/ 1368295 h 2993922"/>
              <a:gd name="connsiteX4007" fmla="*/ 3124171 w 8938307"/>
              <a:gd name="connsiteY4007" fmla="*/ 1373589 h 2993922"/>
              <a:gd name="connsiteX4008" fmla="*/ 3113581 w 8938307"/>
              <a:gd name="connsiteY4008" fmla="*/ 1373589 h 2993922"/>
              <a:gd name="connsiteX4009" fmla="*/ 3116228 w 8938307"/>
              <a:gd name="connsiteY4009" fmla="*/ 1368295 h 2993922"/>
              <a:gd name="connsiteX4010" fmla="*/ 1735503 w 8938307"/>
              <a:gd name="connsiteY4010" fmla="*/ 1368295 h 2993922"/>
              <a:gd name="connsiteX4011" fmla="*/ 1742122 w 8938307"/>
              <a:gd name="connsiteY4011" fmla="*/ 1373589 h 2993922"/>
              <a:gd name="connsiteX4012" fmla="*/ 1752713 w 8938307"/>
              <a:gd name="connsiteY4012" fmla="*/ 1378885 h 2993922"/>
              <a:gd name="connsiteX4013" fmla="*/ 1763304 w 8938307"/>
              <a:gd name="connsiteY4013" fmla="*/ 1378885 h 2993922"/>
              <a:gd name="connsiteX4014" fmla="*/ 1779189 w 8938307"/>
              <a:gd name="connsiteY4014" fmla="*/ 1384180 h 2993922"/>
              <a:gd name="connsiteX4015" fmla="*/ 1810960 w 8938307"/>
              <a:gd name="connsiteY4015" fmla="*/ 1384180 h 2993922"/>
              <a:gd name="connsiteX4016" fmla="*/ 1800370 w 8938307"/>
              <a:gd name="connsiteY4016" fmla="*/ 1405360 h 2993922"/>
              <a:gd name="connsiteX4017" fmla="*/ 1789779 w 8938307"/>
              <a:gd name="connsiteY4017" fmla="*/ 1394770 h 2993922"/>
              <a:gd name="connsiteX4018" fmla="*/ 1726237 w 8938307"/>
              <a:gd name="connsiteY4018" fmla="*/ 1373589 h 2993922"/>
              <a:gd name="connsiteX4019" fmla="*/ 1735503 w 8938307"/>
              <a:gd name="connsiteY4019" fmla="*/ 1368295 h 2993922"/>
              <a:gd name="connsiteX4020" fmla="*/ 7286203 w 8938307"/>
              <a:gd name="connsiteY4020" fmla="*/ 1362999 h 2993922"/>
              <a:gd name="connsiteX4021" fmla="*/ 7296793 w 8938307"/>
              <a:gd name="connsiteY4021" fmla="*/ 1373589 h 2993922"/>
              <a:gd name="connsiteX4022" fmla="*/ 7317974 w 8938307"/>
              <a:gd name="connsiteY4022" fmla="*/ 1373589 h 2993922"/>
              <a:gd name="connsiteX4023" fmla="*/ 7328564 w 8938307"/>
              <a:gd name="connsiteY4023" fmla="*/ 1384180 h 2993922"/>
              <a:gd name="connsiteX4024" fmla="*/ 7349745 w 8938307"/>
              <a:gd name="connsiteY4024" fmla="*/ 1384180 h 2993922"/>
              <a:gd name="connsiteX4025" fmla="*/ 7370926 w 8938307"/>
              <a:gd name="connsiteY4025" fmla="*/ 1410656 h 2993922"/>
              <a:gd name="connsiteX4026" fmla="*/ 7397403 w 8938307"/>
              <a:gd name="connsiteY4026" fmla="*/ 1426541 h 2993922"/>
              <a:gd name="connsiteX4027" fmla="*/ 7407992 w 8938307"/>
              <a:gd name="connsiteY4027" fmla="*/ 1421247 h 2993922"/>
              <a:gd name="connsiteX4028" fmla="*/ 7413288 w 8938307"/>
              <a:gd name="connsiteY4028" fmla="*/ 1426541 h 2993922"/>
              <a:gd name="connsiteX4029" fmla="*/ 7423878 w 8938307"/>
              <a:gd name="connsiteY4029" fmla="*/ 1437132 h 2993922"/>
              <a:gd name="connsiteX4030" fmla="*/ 7445059 w 8938307"/>
              <a:gd name="connsiteY4030" fmla="*/ 1437132 h 2993922"/>
              <a:gd name="connsiteX4031" fmla="*/ 7445059 w 8938307"/>
              <a:gd name="connsiteY4031" fmla="*/ 1447722 h 2993922"/>
              <a:gd name="connsiteX4032" fmla="*/ 7455649 w 8938307"/>
              <a:gd name="connsiteY4032" fmla="*/ 1447722 h 2993922"/>
              <a:gd name="connsiteX4033" fmla="*/ 7445059 w 8938307"/>
              <a:gd name="connsiteY4033" fmla="*/ 1458312 h 2993922"/>
              <a:gd name="connsiteX4034" fmla="*/ 7455649 w 8938307"/>
              <a:gd name="connsiteY4034" fmla="*/ 1458312 h 2993922"/>
              <a:gd name="connsiteX4035" fmla="*/ 7455649 w 8938307"/>
              <a:gd name="connsiteY4035" fmla="*/ 1447722 h 2993922"/>
              <a:gd name="connsiteX4036" fmla="*/ 7466240 w 8938307"/>
              <a:gd name="connsiteY4036" fmla="*/ 1447722 h 2993922"/>
              <a:gd name="connsiteX4037" fmla="*/ 7487420 w 8938307"/>
              <a:gd name="connsiteY4037" fmla="*/ 1458312 h 2993922"/>
              <a:gd name="connsiteX4038" fmla="*/ 7550963 w 8938307"/>
              <a:gd name="connsiteY4038" fmla="*/ 1468903 h 2993922"/>
              <a:gd name="connsiteX4039" fmla="*/ 7561553 w 8938307"/>
              <a:gd name="connsiteY4039" fmla="*/ 1458312 h 2993922"/>
              <a:gd name="connsiteX4040" fmla="*/ 7423878 w 8938307"/>
              <a:gd name="connsiteY4040" fmla="*/ 1394770 h 2993922"/>
              <a:gd name="connsiteX4041" fmla="*/ 7392107 w 8938307"/>
              <a:gd name="connsiteY4041" fmla="*/ 1384180 h 2993922"/>
              <a:gd name="connsiteX4042" fmla="*/ 7328564 w 8938307"/>
              <a:gd name="connsiteY4042" fmla="*/ 1362999 h 2993922"/>
              <a:gd name="connsiteX4043" fmla="*/ 6788454 w 8938307"/>
              <a:gd name="connsiteY4043" fmla="*/ 1362999 h 2993922"/>
              <a:gd name="connsiteX4044" fmla="*/ 6788454 w 8938307"/>
              <a:gd name="connsiteY4044" fmla="*/ 1373589 h 2993922"/>
              <a:gd name="connsiteX4045" fmla="*/ 6799044 w 8938307"/>
              <a:gd name="connsiteY4045" fmla="*/ 1362999 h 2993922"/>
              <a:gd name="connsiteX4046" fmla="*/ 6788454 w 8938307"/>
              <a:gd name="connsiteY4046" fmla="*/ 1362999 h 2993922"/>
              <a:gd name="connsiteX4047" fmla="*/ 6460150 w 8938307"/>
              <a:gd name="connsiteY4047" fmla="*/ 1362999 h 2993922"/>
              <a:gd name="connsiteX4048" fmla="*/ 6460150 w 8938307"/>
              <a:gd name="connsiteY4048" fmla="*/ 1373589 h 2993922"/>
              <a:gd name="connsiteX4049" fmla="*/ 6470740 w 8938307"/>
              <a:gd name="connsiteY4049" fmla="*/ 1362999 h 2993922"/>
              <a:gd name="connsiteX4050" fmla="*/ 6460150 w 8938307"/>
              <a:gd name="connsiteY4050" fmla="*/ 1362999 h 2993922"/>
              <a:gd name="connsiteX4051" fmla="*/ 1747418 w 8938307"/>
              <a:gd name="connsiteY4051" fmla="*/ 1362999 h 2993922"/>
              <a:gd name="connsiteX4052" fmla="*/ 1768598 w 8938307"/>
              <a:gd name="connsiteY4052" fmla="*/ 1362999 h 2993922"/>
              <a:gd name="connsiteX4053" fmla="*/ 1768598 w 8938307"/>
              <a:gd name="connsiteY4053" fmla="*/ 1373589 h 2993922"/>
              <a:gd name="connsiteX4054" fmla="*/ 1747418 w 8938307"/>
              <a:gd name="connsiteY4054" fmla="*/ 1362999 h 2993922"/>
              <a:gd name="connsiteX4055" fmla="*/ 3071218 w 8938307"/>
              <a:gd name="connsiteY4055" fmla="*/ 1352408 h 2993922"/>
              <a:gd name="connsiteX4056" fmla="*/ 3081810 w 8938307"/>
              <a:gd name="connsiteY4056" fmla="*/ 1362999 h 2993922"/>
              <a:gd name="connsiteX4057" fmla="*/ 3076514 w 8938307"/>
              <a:gd name="connsiteY4057" fmla="*/ 1362999 h 2993922"/>
              <a:gd name="connsiteX4058" fmla="*/ 3065925 w 8938307"/>
              <a:gd name="connsiteY4058" fmla="*/ 1357704 h 2993922"/>
              <a:gd name="connsiteX4059" fmla="*/ 3071218 w 8938307"/>
              <a:gd name="connsiteY4059" fmla="*/ 1352408 h 2993922"/>
              <a:gd name="connsiteX4060" fmla="*/ 3249271 w 8938307"/>
              <a:gd name="connsiteY4060" fmla="*/ 1349099 h 2993922"/>
              <a:gd name="connsiteX4061" fmla="*/ 3251255 w 8938307"/>
              <a:gd name="connsiteY4061" fmla="*/ 1362999 h 2993922"/>
              <a:gd name="connsiteX4062" fmla="*/ 3261847 w 8938307"/>
              <a:gd name="connsiteY4062" fmla="*/ 1373589 h 2993922"/>
              <a:gd name="connsiteX4063" fmla="*/ 3251255 w 8938307"/>
              <a:gd name="connsiteY4063" fmla="*/ 1373589 h 2993922"/>
              <a:gd name="connsiteX4064" fmla="*/ 3240666 w 8938307"/>
              <a:gd name="connsiteY4064" fmla="*/ 1373589 h 2993922"/>
              <a:gd name="connsiteX4065" fmla="*/ 3314799 w 8938307"/>
              <a:gd name="connsiteY4065" fmla="*/ 1384180 h 2993922"/>
              <a:gd name="connsiteX4066" fmla="*/ 3346570 w 8938307"/>
              <a:gd name="connsiteY4066" fmla="*/ 1389475 h 2993922"/>
              <a:gd name="connsiteX4067" fmla="*/ 3367751 w 8938307"/>
              <a:gd name="connsiteY4067" fmla="*/ 1405360 h 2993922"/>
              <a:gd name="connsiteX4068" fmla="*/ 3378341 w 8938307"/>
              <a:gd name="connsiteY4068" fmla="*/ 1405360 h 2993922"/>
              <a:gd name="connsiteX4069" fmla="*/ 3394226 w 8938307"/>
              <a:gd name="connsiteY4069" fmla="*/ 1410656 h 2993922"/>
              <a:gd name="connsiteX4070" fmla="*/ 3399522 w 8938307"/>
              <a:gd name="connsiteY4070" fmla="*/ 1415951 h 2993922"/>
              <a:gd name="connsiteX4071" fmla="*/ 3463064 w 8938307"/>
              <a:gd name="connsiteY4071" fmla="*/ 1426541 h 2993922"/>
              <a:gd name="connsiteX4072" fmla="*/ 3505426 w 8938307"/>
              <a:gd name="connsiteY4072" fmla="*/ 1437132 h 2993922"/>
              <a:gd name="connsiteX4073" fmla="*/ 3484244 w 8938307"/>
              <a:gd name="connsiteY4073" fmla="*/ 1421247 h 2993922"/>
              <a:gd name="connsiteX4074" fmla="*/ 3452474 w 8938307"/>
              <a:gd name="connsiteY4074" fmla="*/ 1415951 h 2993922"/>
              <a:gd name="connsiteX4075" fmla="*/ 3441882 w 8938307"/>
              <a:gd name="connsiteY4075" fmla="*/ 1415951 h 2993922"/>
              <a:gd name="connsiteX4076" fmla="*/ 3431293 w 8938307"/>
              <a:gd name="connsiteY4076" fmla="*/ 1405360 h 2993922"/>
              <a:gd name="connsiteX4077" fmla="*/ 3388931 w 8938307"/>
              <a:gd name="connsiteY4077" fmla="*/ 1394770 h 2993922"/>
              <a:gd name="connsiteX4078" fmla="*/ 3378341 w 8938307"/>
              <a:gd name="connsiteY4078" fmla="*/ 1394770 h 2993922"/>
              <a:gd name="connsiteX4079" fmla="*/ 3373046 w 8938307"/>
              <a:gd name="connsiteY4079" fmla="*/ 1389475 h 2993922"/>
              <a:gd name="connsiteX4080" fmla="*/ 3357160 w 8938307"/>
              <a:gd name="connsiteY4080" fmla="*/ 1384180 h 2993922"/>
              <a:gd name="connsiteX4081" fmla="*/ 3346570 w 8938307"/>
              <a:gd name="connsiteY4081" fmla="*/ 1384180 h 2993922"/>
              <a:gd name="connsiteX4082" fmla="*/ 3325389 w 8938307"/>
              <a:gd name="connsiteY4082" fmla="*/ 1373589 h 2993922"/>
              <a:gd name="connsiteX4083" fmla="*/ 3325389 w 8938307"/>
              <a:gd name="connsiteY4083" fmla="*/ 1362999 h 2993922"/>
              <a:gd name="connsiteX4084" fmla="*/ 3304208 w 8938307"/>
              <a:gd name="connsiteY4084" fmla="*/ 1362999 h 2993922"/>
              <a:gd name="connsiteX4085" fmla="*/ 3261847 w 8938307"/>
              <a:gd name="connsiteY4085" fmla="*/ 1352408 h 2993922"/>
              <a:gd name="connsiteX4086" fmla="*/ 3249271 w 8938307"/>
              <a:gd name="connsiteY4086" fmla="*/ 1349099 h 2993922"/>
              <a:gd name="connsiteX4087" fmla="*/ 6478684 w 8938307"/>
              <a:gd name="connsiteY4087" fmla="*/ 1347114 h 2993922"/>
              <a:gd name="connsiteX4088" fmla="*/ 6470740 w 8938307"/>
              <a:gd name="connsiteY4088" fmla="*/ 1352408 h 2993922"/>
              <a:gd name="connsiteX4089" fmla="*/ 6481332 w 8938307"/>
              <a:gd name="connsiteY4089" fmla="*/ 1352408 h 2993922"/>
              <a:gd name="connsiteX4090" fmla="*/ 6478684 w 8938307"/>
              <a:gd name="connsiteY4090" fmla="*/ 1347114 h 2993922"/>
              <a:gd name="connsiteX4091" fmla="*/ 6779186 w 8938307"/>
              <a:gd name="connsiteY4091" fmla="*/ 1345790 h 2993922"/>
              <a:gd name="connsiteX4092" fmla="*/ 6772568 w 8938307"/>
              <a:gd name="connsiteY4092" fmla="*/ 1347114 h 2993922"/>
              <a:gd name="connsiteX4093" fmla="*/ 6767272 w 8938307"/>
              <a:gd name="connsiteY4093" fmla="*/ 1352408 h 2993922"/>
              <a:gd name="connsiteX4094" fmla="*/ 6788454 w 8938307"/>
              <a:gd name="connsiteY4094" fmla="*/ 1352408 h 2993922"/>
              <a:gd name="connsiteX4095" fmla="*/ 6779186 w 8938307"/>
              <a:gd name="connsiteY4095" fmla="*/ 1345790 h 2993922"/>
              <a:gd name="connsiteX4096" fmla="*/ 8144027 w 8938307"/>
              <a:gd name="connsiteY4096" fmla="*/ 1341818 h 2993922"/>
              <a:gd name="connsiteX4097" fmla="*/ 8175798 w 8938307"/>
              <a:gd name="connsiteY4097" fmla="*/ 1341818 h 2993922"/>
              <a:gd name="connsiteX4098" fmla="*/ 8207569 w 8938307"/>
              <a:gd name="connsiteY4098" fmla="*/ 1362999 h 2993922"/>
              <a:gd name="connsiteX4099" fmla="*/ 8175798 w 8938307"/>
              <a:gd name="connsiteY4099" fmla="*/ 1362999 h 2993922"/>
              <a:gd name="connsiteX4100" fmla="*/ 8154617 w 8938307"/>
              <a:gd name="connsiteY4100" fmla="*/ 1352408 h 2993922"/>
              <a:gd name="connsiteX4101" fmla="*/ 8144027 w 8938307"/>
              <a:gd name="connsiteY4101" fmla="*/ 1341818 h 2993922"/>
              <a:gd name="connsiteX4102" fmla="*/ 2478156 w 8938307"/>
              <a:gd name="connsiteY4102" fmla="*/ 1341818 h 2993922"/>
              <a:gd name="connsiteX4103" fmla="*/ 2488746 w 8938307"/>
              <a:gd name="connsiteY4103" fmla="*/ 1341818 h 2993922"/>
              <a:gd name="connsiteX4104" fmla="*/ 2478156 w 8938307"/>
              <a:gd name="connsiteY4104" fmla="*/ 1341818 h 2993922"/>
              <a:gd name="connsiteX4105" fmla="*/ 8324064 w 8938307"/>
              <a:gd name="connsiteY4105" fmla="*/ 1331228 h 2993922"/>
              <a:gd name="connsiteX4106" fmla="*/ 8334654 w 8938307"/>
              <a:gd name="connsiteY4106" fmla="*/ 1331228 h 2993922"/>
              <a:gd name="connsiteX4107" fmla="*/ 8345244 w 8938307"/>
              <a:gd name="connsiteY4107" fmla="*/ 1341818 h 2993922"/>
              <a:gd name="connsiteX4108" fmla="*/ 8408787 w 8938307"/>
              <a:gd name="connsiteY4108" fmla="*/ 1347114 h 2993922"/>
              <a:gd name="connsiteX4109" fmla="*/ 8482920 w 8938307"/>
              <a:gd name="connsiteY4109" fmla="*/ 1362999 h 2993922"/>
              <a:gd name="connsiteX4110" fmla="*/ 8504100 w 8938307"/>
              <a:gd name="connsiteY4110" fmla="*/ 1362999 h 2993922"/>
              <a:gd name="connsiteX4111" fmla="*/ 8509395 w 8938307"/>
              <a:gd name="connsiteY4111" fmla="*/ 1368293 h 2993922"/>
              <a:gd name="connsiteX4112" fmla="*/ 8514691 w 8938307"/>
              <a:gd name="connsiteY4112" fmla="*/ 1384180 h 2993922"/>
              <a:gd name="connsiteX4113" fmla="*/ 8525281 w 8938307"/>
              <a:gd name="connsiteY4113" fmla="*/ 1394770 h 2993922"/>
              <a:gd name="connsiteX4114" fmla="*/ 8546462 w 8938307"/>
              <a:gd name="connsiteY4114" fmla="*/ 1400066 h 2993922"/>
              <a:gd name="connsiteX4115" fmla="*/ 8572938 w 8938307"/>
              <a:gd name="connsiteY4115" fmla="*/ 1410656 h 2993922"/>
              <a:gd name="connsiteX4116" fmla="*/ 8610004 w 8938307"/>
              <a:gd name="connsiteY4116" fmla="*/ 1426541 h 2993922"/>
              <a:gd name="connsiteX4117" fmla="*/ 8641775 w 8938307"/>
              <a:gd name="connsiteY4117" fmla="*/ 1437132 h 2993922"/>
              <a:gd name="connsiteX4118" fmla="*/ 8652366 w 8938307"/>
              <a:gd name="connsiteY4118" fmla="*/ 1442427 h 2993922"/>
              <a:gd name="connsiteX4119" fmla="*/ 8673545 w 8938307"/>
              <a:gd name="connsiteY4119" fmla="*/ 1458312 h 2993922"/>
              <a:gd name="connsiteX4120" fmla="*/ 8694728 w 8938307"/>
              <a:gd name="connsiteY4120" fmla="*/ 1468903 h 2993922"/>
              <a:gd name="connsiteX4121" fmla="*/ 8652366 w 8938307"/>
              <a:gd name="connsiteY4121" fmla="*/ 1468903 h 2993922"/>
              <a:gd name="connsiteX4122" fmla="*/ 8631185 w 8938307"/>
              <a:gd name="connsiteY4122" fmla="*/ 1458312 h 2993922"/>
              <a:gd name="connsiteX4123" fmla="*/ 8599414 w 8938307"/>
              <a:gd name="connsiteY4123" fmla="*/ 1447722 h 2993922"/>
              <a:gd name="connsiteX4124" fmla="*/ 8572938 w 8938307"/>
              <a:gd name="connsiteY4124" fmla="*/ 1431837 h 2993922"/>
              <a:gd name="connsiteX4125" fmla="*/ 8557053 w 8938307"/>
              <a:gd name="connsiteY4125" fmla="*/ 1426541 h 2993922"/>
              <a:gd name="connsiteX4126" fmla="*/ 8546462 w 8938307"/>
              <a:gd name="connsiteY4126" fmla="*/ 1426541 h 2993922"/>
              <a:gd name="connsiteX4127" fmla="*/ 8504100 w 8938307"/>
              <a:gd name="connsiteY4127" fmla="*/ 1405360 h 2993922"/>
              <a:gd name="connsiteX4128" fmla="*/ 8461739 w 8938307"/>
              <a:gd name="connsiteY4128" fmla="*/ 1384180 h 2993922"/>
              <a:gd name="connsiteX4129" fmla="*/ 8451148 w 8938307"/>
              <a:gd name="connsiteY4129" fmla="*/ 1373589 h 2993922"/>
              <a:gd name="connsiteX4130" fmla="*/ 8440558 w 8938307"/>
              <a:gd name="connsiteY4130" fmla="*/ 1373589 h 2993922"/>
              <a:gd name="connsiteX4131" fmla="*/ 8429968 w 8938307"/>
              <a:gd name="connsiteY4131" fmla="*/ 1362999 h 2993922"/>
              <a:gd name="connsiteX4132" fmla="*/ 8429968 w 8938307"/>
              <a:gd name="connsiteY4132" fmla="*/ 1373589 h 2993922"/>
              <a:gd name="connsiteX4133" fmla="*/ 8408787 w 8938307"/>
              <a:gd name="connsiteY4133" fmla="*/ 1384180 h 2993922"/>
              <a:gd name="connsiteX4134" fmla="*/ 8392901 w 8938307"/>
              <a:gd name="connsiteY4134" fmla="*/ 1362999 h 2993922"/>
              <a:gd name="connsiteX4135" fmla="*/ 8377016 w 8938307"/>
              <a:gd name="connsiteY4135" fmla="*/ 1352408 h 2993922"/>
              <a:gd name="connsiteX4136" fmla="*/ 8324064 w 8938307"/>
              <a:gd name="connsiteY4136" fmla="*/ 1331228 h 2993922"/>
              <a:gd name="connsiteX4137" fmla="*/ 7201480 w 8938307"/>
              <a:gd name="connsiteY4137" fmla="*/ 1331228 h 2993922"/>
              <a:gd name="connsiteX4138" fmla="*/ 7201480 w 8938307"/>
              <a:gd name="connsiteY4138" fmla="*/ 1341818 h 2993922"/>
              <a:gd name="connsiteX4139" fmla="*/ 7222660 w 8938307"/>
              <a:gd name="connsiteY4139" fmla="*/ 1341818 h 2993922"/>
              <a:gd name="connsiteX4140" fmla="*/ 7233251 w 8938307"/>
              <a:gd name="connsiteY4140" fmla="*/ 1352408 h 2993922"/>
              <a:gd name="connsiteX4141" fmla="*/ 7254432 w 8938307"/>
              <a:gd name="connsiteY4141" fmla="*/ 1352408 h 2993922"/>
              <a:gd name="connsiteX4142" fmla="*/ 7275612 w 8938307"/>
              <a:gd name="connsiteY4142" fmla="*/ 1352408 h 2993922"/>
              <a:gd name="connsiteX4143" fmla="*/ 7254432 w 8938307"/>
              <a:gd name="connsiteY4143" fmla="*/ 1341818 h 2993922"/>
              <a:gd name="connsiteX4144" fmla="*/ 7201480 w 8938307"/>
              <a:gd name="connsiteY4144" fmla="*/ 1331228 h 2993922"/>
              <a:gd name="connsiteX4145" fmla="*/ 3177123 w 8938307"/>
              <a:gd name="connsiteY4145" fmla="*/ 1331228 h 2993922"/>
              <a:gd name="connsiteX4146" fmla="*/ 3177123 w 8938307"/>
              <a:gd name="connsiteY4146" fmla="*/ 1341818 h 2993922"/>
              <a:gd name="connsiteX4147" fmla="*/ 3198303 w 8938307"/>
              <a:gd name="connsiteY4147" fmla="*/ 1352408 h 2993922"/>
              <a:gd name="connsiteX4148" fmla="*/ 3208895 w 8938307"/>
              <a:gd name="connsiteY4148" fmla="*/ 1352408 h 2993922"/>
              <a:gd name="connsiteX4149" fmla="*/ 3198303 w 8938307"/>
              <a:gd name="connsiteY4149" fmla="*/ 1341818 h 2993922"/>
              <a:gd name="connsiteX4150" fmla="*/ 8478683 w 8938307"/>
              <a:gd name="connsiteY4150" fmla="*/ 1324874 h 2993922"/>
              <a:gd name="connsiteX4151" fmla="*/ 8492546 w 8938307"/>
              <a:gd name="connsiteY4151" fmla="*/ 1328339 h 2993922"/>
              <a:gd name="connsiteX4152" fmla="*/ 8493510 w 8938307"/>
              <a:gd name="connsiteY4152" fmla="*/ 1331228 h 2993922"/>
              <a:gd name="connsiteX4153" fmla="*/ 8472329 w 8938307"/>
              <a:gd name="connsiteY4153" fmla="*/ 1331228 h 2993922"/>
              <a:gd name="connsiteX4154" fmla="*/ 7050566 w 8938307"/>
              <a:gd name="connsiteY4154" fmla="*/ 1324609 h 2993922"/>
              <a:gd name="connsiteX4155" fmla="*/ 7053214 w 8938307"/>
              <a:gd name="connsiteY4155" fmla="*/ 1325933 h 2993922"/>
              <a:gd name="connsiteX4156" fmla="*/ 7042622 w 8938307"/>
              <a:gd name="connsiteY4156" fmla="*/ 1331228 h 2993922"/>
              <a:gd name="connsiteX4157" fmla="*/ 7050566 w 8938307"/>
              <a:gd name="connsiteY4157" fmla="*/ 1324609 h 2993922"/>
              <a:gd name="connsiteX4158" fmla="*/ 7328564 w 8938307"/>
              <a:gd name="connsiteY4158" fmla="*/ 1320637 h 2993922"/>
              <a:gd name="connsiteX4159" fmla="*/ 7317974 w 8938307"/>
              <a:gd name="connsiteY4159" fmla="*/ 1331228 h 2993922"/>
              <a:gd name="connsiteX4160" fmla="*/ 7339155 w 8938307"/>
              <a:gd name="connsiteY4160" fmla="*/ 1331228 h 2993922"/>
              <a:gd name="connsiteX4161" fmla="*/ 7333860 w 8938307"/>
              <a:gd name="connsiteY4161" fmla="*/ 1325933 h 2993922"/>
              <a:gd name="connsiteX4162" fmla="*/ 7328564 w 8938307"/>
              <a:gd name="connsiteY4162" fmla="*/ 1320637 h 2993922"/>
              <a:gd name="connsiteX4163" fmla="*/ 6375428 w 8938307"/>
              <a:gd name="connsiteY4163" fmla="*/ 1320637 h 2993922"/>
              <a:gd name="connsiteX4164" fmla="*/ 6386018 w 8938307"/>
              <a:gd name="connsiteY4164" fmla="*/ 1331228 h 2993922"/>
              <a:gd name="connsiteX4165" fmla="*/ 6386018 w 8938307"/>
              <a:gd name="connsiteY4165" fmla="*/ 1320637 h 2993922"/>
              <a:gd name="connsiteX4166" fmla="*/ 6375428 w 8938307"/>
              <a:gd name="connsiteY4166" fmla="*/ 1320637 h 2993922"/>
              <a:gd name="connsiteX4167" fmla="*/ 6322476 w 8938307"/>
              <a:gd name="connsiteY4167" fmla="*/ 1320637 h 2993922"/>
              <a:gd name="connsiteX4168" fmla="*/ 6333066 w 8938307"/>
              <a:gd name="connsiteY4168" fmla="*/ 1331228 h 2993922"/>
              <a:gd name="connsiteX4169" fmla="*/ 6333066 w 8938307"/>
              <a:gd name="connsiteY4169" fmla="*/ 1325933 h 2993922"/>
              <a:gd name="connsiteX4170" fmla="*/ 6322476 w 8938307"/>
              <a:gd name="connsiteY4170" fmla="*/ 1320637 h 2993922"/>
              <a:gd name="connsiteX4171" fmla="*/ 2817049 w 8938307"/>
              <a:gd name="connsiteY4171" fmla="*/ 1320637 h 2993922"/>
              <a:gd name="connsiteX4172" fmla="*/ 2827639 w 8938307"/>
              <a:gd name="connsiteY4172" fmla="*/ 1331228 h 2993922"/>
              <a:gd name="connsiteX4173" fmla="*/ 2880591 w 8938307"/>
              <a:gd name="connsiteY4173" fmla="*/ 1341818 h 2993922"/>
              <a:gd name="connsiteX4174" fmla="*/ 2891182 w 8938307"/>
              <a:gd name="connsiteY4174" fmla="*/ 1341818 h 2993922"/>
              <a:gd name="connsiteX4175" fmla="*/ 2817049 w 8938307"/>
              <a:gd name="connsiteY4175" fmla="*/ 1320637 h 2993922"/>
              <a:gd name="connsiteX4176" fmla="*/ 6448236 w 8938307"/>
              <a:gd name="connsiteY4176" fmla="*/ 1314018 h 2993922"/>
              <a:gd name="connsiteX4177" fmla="*/ 6444265 w 8938307"/>
              <a:gd name="connsiteY4177" fmla="*/ 1315341 h 2993922"/>
              <a:gd name="connsiteX4178" fmla="*/ 6438970 w 8938307"/>
              <a:gd name="connsiteY4178" fmla="*/ 1331228 h 2993922"/>
              <a:gd name="connsiteX4179" fmla="*/ 6449560 w 8938307"/>
              <a:gd name="connsiteY4179" fmla="*/ 1320637 h 2993922"/>
              <a:gd name="connsiteX4180" fmla="*/ 6448236 w 8938307"/>
              <a:gd name="connsiteY4180" fmla="*/ 1314018 h 2993922"/>
              <a:gd name="connsiteX4181" fmla="*/ 8228750 w 8938307"/>
              <a:gd name="connsiteY4181" fmla="*/ 1310047 h 2993922"/>
              <a:gd name="connsiteX4182" fmla="*/ 8302883 w 8938307"/>
              <a:gd name="connsiteY4182" fmla="*/ 1320637 h 2993922"/>
              <a:gd name="connsiteX4183" fmla="*/ 8292291 w 8938307"/>
              <a:gd name="connsiteY4183" fmla="*/ 1331228 h 2993922"/>
              <a:gd name="connsiteX4184" fmla="*/ 8265816 w 8938307"/>
              <a:gd name="connsiteY4184" fmla="*/ 1331228 h 2993922"/>
              <a:gd name="connsiteX4185" fmla="*/ 8234045 w 8938307"/>
              <a:gd name="connsiteY4185" fmla="*/ 1325933 h 2993922"/>
              <a:gd name="connsiteX4186" fmla="*/ 8228750 w 8938307"/>
              <a:gd name="connsiteY4186" fmla="*/ 1310047 h 2993922"/>
              <a:gd name="connsiteX4187" fmla="*/ 3611330 w 8938307"/>
              <a:gd name="connsiteY4187" fmla="*/ 1310047 h 2993922"/>
              <a:gd name="connsiteX4188" fmla="*/ 3600740 w 8938307"/>
              <a:gd name="connsiteY4188" fmla="*/ 1315341 h 2993922"/>
              <a:gd name="connsiteX4189" fmla="*/ 3606034 w 8938307"/>
              <a:gd name="connsiteY4189" fmla="*/ 1320637 h 2993922"/>
              <a:gd name="connsiteX4190" fmla="*/ 3611330 w 8938307"/>
              <a:gd name="connsiteY4190" fmla="*/ 1310047 h 2993922"/>
              <a:gd name="connsiteX4191" fmla="*/ 3177123 w 8938307"/>
              <a:gd name="connsiteY4191" fmla="*/ 1310047 h 2993922"/>
              <a:gd name="connsiteX4192" fmla="*/ 3166533 w 8938307"/>
              <a:gd name="connsiteY4192" fmla="*/ 1320637 h 2993922"/>
              <a:gd name="connsiteX4193" fmla="*/ 3177123 w 8938307"/>
              <a:gd name="connsiteY4193" fmla="*/ 1315341 h 2993922"/>
              <a:gd name="connsiteX4194" fmla="*/ 3187714 w 8938307"/>
              <a:gd name="connsiteY4194" fmla="*/ 1310047 h 2993922"/>
              <a:gd name="connsiteX4195" fmla="*/ 3177123 w 8938307"/>
              <a:gd name="connsiteY4195" fmla="*/ 1310047 h 2993922"/>
              <a:gd name="connsiteX4196" fmla="*/ 3357160 w 8938307"/>
              <a:gd name="connsiteY4196" fmla="*/ 1299456 h 2993922"/>
              <a:gd name="connsiteX4197" fmla="*/ 3357160 w 8938307"/>
              <a:gd name="connsiteY4197" fmla="*/ 1310047 h 2993922"/>
              <a:gd name="connsiteX4198" fmla="*/ 3378341 w 8938307"/>
              <a:gd name="connsiteY4198" fmla="*/ 1310047 h 2993922"/>
              <a:gd name="connsiteX4199" fmla="*/ 3357160 w 8938307"/>
              <a:gd name="connsiteY4199" fmla="*/ 1299456 h 2993922"/>
              <a:gd name="connsiteX4200" fmla="*/ 2912362 w 8938307"/>
              <a:gd name="connsiteY4200" fmla="*/ 1299456 h 2993922"/>
              <a:gd name="connsiteX4201" fmla="*/ 2922954 w 8938307"/>
              <a:gd name="connsiteY4201" fmla="*/ 1299456 h 2993922"/>
              <a:gd name="connsiteX4202" fmla="*/ 2922954 w 8938307"/>
              <a:gd name="connsiteY4202" fmla="*/ 1310047 h 2993922"/>
              <a:gd name="connsiteX4203" fmla="*/ 2912362 w 8938307"/>
              <a:gd name="connsiteY4203" fmla="*/ 1299456 h 2993922"/>
              <a:gd name="connsiteX4204" fmla="*/ 2509927 w 8938307"/>
              <a:gd name="connsiteY4204" fmla="*/ 1299456 h 2993922"/>
              <a:gd name="connsiteX4205" fmla="*/ 2520518 w 8938307"/>
              <a:gd name="connsiteY4205" fmla="*/ 1304752 h 2993922"/>
              <a:gd name="connsiteX4206" fmla="*/ 2541698 w 8938307"/>
              <a:gd name="connsiteY4206" fmla="*/ 1310047 h 2993922"/>
              <a:gd name="connsiteX4207" fmla="*/ 2573470 w 8938307"/>
              <a:gd name="connsiteY4207" fmla="*/ 1320637 h 2993922"/>
              <a:gd name="connsiteX4208" fmla="*/ 2589355 w 8938307"/>
              <a:gd name="connsiteY4208" fmla="*/ 1325933 h 2993922"/>
              <a:gd name="connsiteX4209" fmla="*/ 2605241 w 8938307"/>
              <a:gd name="connsiteY4209" fmla="*/ 1331228 h 2993922"/>
              <a:gd name="connsiteX4210" fmla="*/ 2626422 w 8938307"/>
              <a:gd name="connsiteY4210" fmla="*/ 1341818 h 2993922"/>
              <a:gd name="connsiteX4211" fmla="*/ 2642307 w 8938307"/>
              <a:gd name="connsiteY4211" fmla="*/ 1341818 h 2993922"/>
              <a:gd name="connsiteX4212" fmla="*/ 2658193 w 8938307"/>
              <a:gd name="connsiteY4212" fmla="*/ 1352408 h 2993922"/>
              <a:gd name="connsiteX4213" fmla="*/ 2689964 w 8938307"/>
              <a:gd name="connsiteY4213" fmla="*/ 1352408 h 2993922"/>
              <a:gd name="connsiteX4214" fmla="*/ 2721735 w 8938307"/>
              <a:gd name="connsiteY4214" fmla="*/ 1352408 h 2993922"/>
              <a:gd name="connsiteX4215" fmla="*/ 2705851 w 8938307"/>
              <a:gd name="connsiteY4215" fmla="*/ 1347114 h 2993922"/>
              <a:gd name="connsiteX4216" fmla="*/ 2679374 w 8938307"/>
              <a:gd name="connsiteY4216" fmla="*/ 1331228 h 2993922"/>
              <a:gd name="connsiteX4217" fmla="*/ 2615831 w 8938307"/>
              <a:gd name="connsiteY4217" fmla="*/ 1320637 h 2993922"/>
              <a:gd name="connsiteX4218" fmla="*/ 2573470 w 8938307"/>
              <a:gd name="connsiteY4218" fmla="*/ 1310047 h 2993922"/>
              <a:gd name="connsiteX4219" fmla="*/ 2520518 w 8938307"/>
              <a:gd name="connsiteY4219" fmla="*/ 1299456 h 2993922"/>
              <a:gd name="connsiteX4220" fmla="*/ 2509927 w 8938307"/>
              <a:gd name="connsiteY4220" fmla="*/ 1299456 h 2993922"/>
              <a:gd name="connsiteX4221" fmla="*/ 2223986 w 8938307"/>
              <a:gd name="connsiteY4221" fmla="*/ 1299456 h 2993922"/>
              <a:gd name="connsiteX4222" fmla="*/ 2234577 w 8938307"/>
              <a:gd name="connsiteY4222" fmla="*/ 1299456 h 2993922"/>
              <a:gd name="connsiteX4223" fmla="*/ 2223986 w 8938307"/>
              <a:gd name="connsiteY4223" fmla="*/ 1310047 h 2993922"/>
              <a:gd name="connsiteX4224" fmla="*/ 8353186 w 8938307"/>
              <a:gd name="connsiteY4224" fmla="*/ 1294162 h 2993922"/>
              <a:gd name="connsiteX4225" fmla="*/ 8355835 w 8938307"/>
              <a:gd name="connsiteY4225" fmla="*/ 1299456 h 2993922"/>
              <a:gd name="connsiteX4226" fmla="*/ 8345244 w 8938307"/>
              <a:gd name="connsiteY4226" fmla="*/ 1299456 h 2993922"/>
              <a:gd name="connsiteX4227" fmla="*/ 8353186 w 8938307"/>
              <a:gd name="connsiteY4227" fmla="*/ 1294162 h 2993922"/>
              <a:gd name="connsiteX4228" fmla="*/ 7922951 w 8938307"/>
              <a:gd name="connsiteY4228" fmla="*/ 1292837 h 2993922"/>
              <a:gd name="connsiteX4229" fmla="*/ 7921627 w 8938307"/>
              <a:gd name="connsiteY4229" fmla="*/ 1299456 h 2993922"/>
              <a:gd name="connsiteX4230" fmla="*/ 7932219 w 8938307"/>
              <a:gd name="connsiteY4230" fmla="*/ 1299456 h 2993922"/>
              <a:gd name="connsiteX4231" fmla="*/ 7926923 w 8938307"/>
              <a:gd name="connsiteY4231" fmla="*/ 1294162 h 2993922"/>
              <a:gd name="connsiteX4232" fmla="*/ 7922951 w 8938307"/>
              <a:gd name="connsiteY4232" fmla="*/ 1292837 h 2993922"/>
              <a:gd name="connsiteX4233" fmla="*/ 6333066 w 8938307"/>
              <a:gd name="connsiteY4233" fmla="*/ 1288866 h 2993922"/>
              <a:gd name="connsiteX4234" fmla="*/ 6343656 w 8938307"/>
              <a:gd name="connsiteY4234" fmla="*/ 1299456 h 2993922"/>
              <a:gd name="connsiteX4235" fmla="*/ 6354246 w 8938307"/>
              <a:gd name="connsiteY4235" fmla="*/ 1299456 h 2993922"/>
              <a:gd name="connsiteX4236" fmla="*/ 3155942 w 8938307"/>
              <a:gd name="connsiteY4236" fmla="*/ 1288866 h 2993922"/>
              <a:gd name="connsiteX4237" fmla="*/ 3177123 w 8938307"/>
              <a:gd name="connsiteY4237" fmla="*/ 1299456 h 2993922"/>
              <a:gd name="connsiteX4238" fmla="*/ 3187714 w 8938307"/>
              <a:gd name="connsiteY4238" fmla="*/ 1288866 h 2993922"/>
              <a:gd name="connsiteX4239" fmla="*/ 3166533 w 8938307"/>
              <a:gd name="connsiteY4239" fmla="*/ 1288866 h 2993922"/>
              <a:gd name="connsiteX4240" fmla="*/ 3050039 w 8938307"/>
              <a:gd name="connsiteY4240" fmla="*/ 1288866 h 2993922"/>
              <a:gd name="connsiteX4241" fmla="*/ 3155942 w 8938307"/>
              <a:gd name="connsiteY4241" fmla="*/ 1331228 h 2993922"/>
              <a:gd name="connsiteX4242" fmla="*/ 3150648 w 8938307"/>
              <a:gd name="connsiteY4242" fmla="*/ 1320637 h 2993922"/>
              <a:gd name="connsiteX4243" fmla="*/ 3134762 w 8938307"/>
              <a:gd name="connsiteY4243" fmla="*/ 1310047 h 2993922"/>
              <a:gd name="connsiteX4244" fmla="*/ 3092399 w 8938307"/>
              <a:gd name="connsiteY4244" fmla="*/ 1299456 h 2993922"/>
              <a:gd name="connsiteX4245" fmla="*/ 2276938 w 8938307"/>
              <a:gd name="connsiteY4245" fmla="*/ 1288866 h 2993922"/>
              <a:gd name="connsiteX4246" fmla="*/ 2303415 w 8938307"/>
              <a:gd name="connsiteY4246" fmla="*/ 1294162 h 2993922"/>
              <a:gd name="connsiteX4247" fmla="*/ 2329890 w 8938307"/>
              <a:gd name="connsiteY4247" fmla="*/ 1310047 h 2993922"/>
              <a:gd name="connsiteX4248" fmla="*/ 2329890 w 8938307"/>
              <a:gd name="connsiteY4248" fmla="*/ 1320637 h 2993922"/>
              <a:gd name="connsiteX4249" fmla="*/ 2308710 w 8938307"/>
              <a:gd name="connsiteY4249" fmla="*/ 1331228 h 2993922"/>
              <a:gd name="connsiteX4250" fmla="*/ 2308710 w 8938307"/>
              <a:gd name="connsiteY4250" fmla="*/ 1320637 h 2993922"/>
              <a:gd name="connsiteX4251" fmla="*/ 2298119 w 8938307"/>
              <a:gd name="connsiteY4251" fmla="*/ 1310047 h 2993922"/>
              <a:gd name="connsiteX4252" fmla="*/ 8440558 w 8938307"/>
              <a:gd name="connsiteY4252" fmla="*/ 1278276 h 2993922"/>
              <a:gd name="connsiteX4253" fmla="*/ 8461739 w 8938307"/>
              <a:gd name="connsiteY4253" fmla="*/ 1278276 h 2993922"/>
              <a:gd name="connsiteX4254" fmla="*/ 8472329 w 8938307"/>
              <a:gd name="connsiteY4254" fmla="*/ 1278276 h 2993922"/>
              <a:gd name="connsiteX4255" fmla="*/ 8493510 w 8938307"/>
              <a:gd name="connsiteY4255" fmla="*/ 1288866 h 2993922"/>
              <a:gd name="connsiteX4256" fmla="*/ 8514691 w 8938307"/>
              <a:gd name="connsiteY4256" fmla="*/ 1299456 h 2993922"/>
              <a:gd name="connsiteX4257" fmla="*/ 8535871 w 8938307"/>
              <a:gd name="connsiteY4257" fmla="*/ 1304752 h 2993922"/>
              <a:gd name="connsiteX4258" fmla="*/ 8567641 w 8938307"/>
              <a:gd name="connsiteY4258" fmla="*/ 1320637 h 2993922"/>
              <a:gd name="connsiteX4259" fmla="*/ 8620595 w 8938307"/>
              <a:gd name="connsiteY4259" fmla="*/ 1331228 h 2993922"/>
              <a:gd name="connsiteX4260" fmla="*/ 8625889 w 8938307"/>
              <a:gd name="connsiteY4260" fmla="*/ 1336523 h 2993922"/>
              <a:gd name="connsiteX4261" fmla="*/ 8641775 w 8938307"/>
              <a:gd name="connsiteY4261" fmla="*/ 1352408 h 2993922"/>
              <a:gd name="connsiteX4262" fmla="*/ 8662957 w 8938307"/>
              <a:gd name="connsiteY4262" fmla="*/ 1362999 h 2993922"/>
              <a:gd name="connsiteX4263" fmla="*/ 8684137 w 8938307"/>
              <a:gd name="connsiteY4263" fmla="*/ 1384180 h 2993922"/>
              <a:gd name="connsiteX4264" fmla="*/ 8631185 w 8938307"/>
              <a:gd name="connsiteY4264" fmla="*/ 1373589 h 2993922"/>
              <a:gd name="connsiteX4265" fmla="*/ 8588824 w 8938307"/>
              <a:gd name="connsiteY4265" fmla="*/ 1357704 h 2993922"/>
              <a:gd name="connsiteX4266" fmla="*/ 8546462 w 8938307"/>
              <a:gd name="connsiteY4266" fmla="*/ 1352408 h 2993922"/>
              <a:gd name="connsiteX4267" fmla="*/ 8519985 w 8938307"/>
              <a:gd name="connsiteY4267" fmla="*/ 1341818 h 2993922"/>
              <a:gd name="connsiteX4268" fmla="*/ 8514691 w 8938307"/>
              <a:gd name="connsiteY4268" fmla="*/ 1331228 h 2993922"/>
              <a:gd name="connsiteX4269" fmla="*/ 8504100 w 8938307"/>
              <a:gd name="connsiteY4269" fmla="*/ 1331228 h 2993922"/>
              <a:gd name="connsiteX4270" fmla="*/ 8492546 w 8938307"/>
              <a:gd name="connsiteY4270" fmla="*/ 1328339 h 2993922"/>
              <a:gd name="connsiteX4271" fmla="*/ 8490863 w 8938307"/>
              <a:gd name="connsiteY4271" fmla="*/ 1323286 h 2993922"/>
              <a:gd name="connsiteX4272" fmla="*/ 8482920 w 8938307"/>
              <a:gd name="connsiteY4272" fmla="*/ 1320637 h 2993922"/>
              <a:gd name="connsiteX4273" fmla="*/ 8478683 w 8938307"/>
              <a:gd name="connsiteY4273" fmla="*/ 1324874 h 2993922"/>
              <a:gd name="connsiteX4274" fmla="*/ 8461739 w 8938307"/>
              <a:gd name="connsiteY4274" fmla="*/ 1320637 h 2993922"/>
              <a:gd name="connsiteX4275" fmla="*/ 8440558 w 8938307"/>
              <a:gd name="connsiteY4275" fmla="*/ 1310047 h 2993922"/>
              <a:gd name="connsiteX4276" fmla="*/ 8249931 w 8938307"/>
              <a:gd name="connsiteY4276" fmla="*/ 1278276 h 2993922"/>
              <a:gd name="connsiteX4277" fmla="*/ 8260521 w 8938307"/>
              <a:gd name="connsiteY4277" fmla="*/ 1278276 h 2993922"/>
              <a:gd name="connsiteX4278" fmla="*/ 8249931 w 8938307"/>
              <a:gd name="connsiteY4278" fmla="*/ 1288866 h 2993922"/>
              <a:gd name="connsiteX4279" fmla="*/ 8112254 w 8938307"/>
              <a:gd name="connsiteY4279" fmla="*/ 1278276 h 2993922"/>
              <a:gd name="connsiteX4280" fmla="*/ 8133435 w 8938307"/>
              <a:gd name="connsiteY4280" fmla="*/ 1278276 h 2993922"/>
              <a:gd name="connsiteX4281" fmla="*/ 8165206 w 8938307"/>
              <a:gd name="connsiteY4281" fmla="*/ 1288866 h 2993922"/>
              <a:gd name="connsiteX4282" fmla="*/ 8181093 w 8938307"/>
              <a:gd name="connsiteY4282" fmla="*/ 1299456 h 2993922"/>
              <a:gd name="connsiteX4283" fmla="*/ 8202273 w 8938307"/>
              <a:gd name="connsiteY4283" fmla="*/ 1310047 h 2993922"/>
              <a:gd name="connsiteX4284" fmla="*/ 8196979 w 8938307"/>
              <a:gd name="connsiteY4284" fmla="*/ 1320637 h 2993922"/>
              <a:gd name="connsiteX4285" fmla="*/ 8175798 w 8938307"/>
              <a:gd name="connsiteY4285" fmla="*/ 1310047 h 2993922"/>
              <a:gd name="connsiteX4286" fmla="*/ 8154617 w 8938307"/>
              <a:gd name="connsiteY4286" fmla="*/ 1299456 h 2993922"/>
              <a:gd name="connsiteX4287" fmla="*/ 8133435 w 8938307"/>
              <a:gd name="connsiteY4287" fmla="*/ 1288866 h 2993922"/>
              <a:gd name="connsiteX4288" fmla="*/ 8117550 w 8938307"/>
              <a:gd name="connsiteY4288" fmla="*/ 1283571 h 2993922"/>
              <a:gd name="connsiteX4289" fmla="*/ 8112254 w 8938307"/>
              <a:gd name="connsiteY4289" fmla="*/ 1278276 h 2993922"/>
              <a:gd name="connsiteX4290" fmla="*/ 8069894 w 8938307"/>
              <a:gd name="connsiteY4290" fmla="*/ 1278276 h 2993922"/>
              <a:gd name="connsiteX4291" fmla="*/ 8080483 w 8938307"/>
              <a:gd name="connsiteY4291" fmla="*/ 1278276 h 2993922"/>
              <a:gd name="connsiteX4292" fmla="*/ 8069894 w 8938307"/>
              <a:gd name="connsiteY4292" fmla="*/ 1288866 h 2993922"/>
              <a:gd name="connsiteX4293" fmla="*/ 6936718 w 8938307"/>
              <a:gd name="connsiteY4293" fmla="*/ 1278276 h 2993922"/>
              <a:gd name="connsiteX4294" fmla="*/ 6947310 w 8938307"/>
              <a:gd name="connsiteY4294" fmla="*/ 1278276 h 2993922"/>
              <a:gd name="connsiteX4295" fmla="*/ 6947310 w 8938307"/>
              <a:gd name="connsiteY4295" fmla="*/ 1288866 h 2993922"/>
              <a:gd name="connsiteX4296" fmla="*/ 2954724 w 8938307"/>
              <a:gd name="connsiteY4296" fmla="*/ 1278276 h 2993922"/>
              <a:gd name="connsiteX4297" fmla="*/ 2975906 w 8938307"/>
              <a:gd name="connsiteY4297" fmla="*/ 1299456 h 2993922"/>
              <a:gd name="connsiteX4298" fmla="*/ 2986495 w 8938307"/>
              <a:gd name="connsiteY4298" fmla="*/ 1310047 h 2993922"/>
              <a:gd name="connsiteX4299" fmla="*/ 3018266 w 8938307"/>
              <a:gd name="connsiteY4299" fmla="*/ 1331228 h 2993922"/>
              <a:gd name="connsiteX4300" fmla="*/ 3028858 w 8938307"/>
              <a:gd name="connsiteY4300" fmla="*/ 1341818 h 2993922"/>
              <a:gd name="connsiteX4301" fmla="*/ 3007676 w 8938307"/>
              <a:gd name="connsiteY4301" fmla="*/ 1341818 h 2993922"/>
              <a:gd name="connsiteX4302" fmla="*/ 2965314 w 8938307"/>
              <a:gd name="connsiteY4302" fmla="*/ 1331228 h 2993922"/>
              <a:gd name="connsiteX4303" fmla="*/ 2960019 w 8938307"/>
              <a:gd name="connsiteY4303" fmla="*/ 1325933 h 2993922"/>
              <a:gd name="connsiteX4304" fmla="*/ 2944134 w 8938307"/>
              <a:gd name="connsiteY4304" fmla="*/ 1320637 h 2993922"/>
              <a:gd name="connsiteX4305" fmla="*/ 2944134 w 8938307"/>
              <a:gd name="connsiteY4305" fmla="*/ 1299456 h 2993922"/>
              <a:gd name="connsiteX4306" fmla="*/ 2917658 w 8938307"/>
              <a:gd name="connsiteY4306" fmla="*/ 1278276 h 2993922"/>
              <a:gd name="connsiteX4307" fmla="*/ 2933543 w 8938307"/>
              <a:gd name="connsiteY4307" fmla="*/ 1278276 h 2993922"/>
              <a:gd name="connsiteX4308" fmla="*/ 2922954 w 8938307"/>
              <a:gd name="connsiteY4308" fmla="*/ 1288866 h 2993922"/>
              <a:gd name="connsiteX4309" fmla="*/ 2912362 w 8938307"/>
              <a:gd name="connsiteY4309" fmla="*/ 1288866 h 2993922"/>
              <a:gd name="connsiteX4310" fmla="*/ 2917658 w 8938307"/>
              <a:gd name="connsiteY4310" fmla="*/ 1278276 h 2993922"/>
              <a:gd name="connsiteX4311" fmla="*/ 2909715 w 8938307"/>
              <a:gd name="connsiteY4311" fmla="*/ 1272981 h 2993922"/>
              <a:gd name="connsiteX4312" fmla="*/ 2912362 w 8938307"/>
              <a:gd name="connsiteY4312" fmla="*/ 1278276 h 2993922"/>
              <a:gd name="connsiteX4313" fmla="*/ 2901772 w 8938307"/>
              <a:gd name="connsiteY4313" fmla="*/ 1278276 h 2993922"/>
              <a:gd name="connsiteX4314" fmla="*/ 2909715 w 8938307"/>
              <a:gd name="connsiteY4314" fmla="*/ 1272981 h 2993922"/>
              <a:gd name="connsiteX4315" fmla="*/ 8218160 w 8938307"/>
              <a:gd name="connsiteY4315" fmla="*/ 1267685 h 2993922"/>
              <a:gd name="connsiteX4316" fmla="*/ 8228750 w 8938307"/>
              <a:gd name="connsiteY4316" fmla="*/ 1278276 h 2993922"/>
              <a:gd name="connsiteX4317" fmla="*/ 8223454 w 8938307"/>
              <a:gd name="connsiteY4317" fmla="*/ 1278276 h 2993922"/>
              <a:gd name="connsiteX4318" fmla="*/ 8218160 w 8938307"/>
              <a:gd name="connsiteY4318" fmla="*/ 1278276 h 2993922"/>
              <a:gd name="connsiteX4319" fmla="*/ 6534284 w 8938307"/>
              <a:gd name="connsiteY4319" fmla="*/ 1267685 h 2993922"/>
              <a:gd name="connsiteX4320" fmla="*/ 6539579 w 8938307"/>
              <a:gd name="connsiteY4320" fmla="*/ 1272981 h 2993922"/>
              <a:gd name="connsiteX4321" fmla="*/ 6544874 w 8938307"/>
              <a:gd name="connsiteY4321" fmla="*/ 1278276 h 2993922"/>
              <a:gd name="connsiteX4322" fmla="*/ 6544874 w 8938307"/>
              <a:gd name="connsiteY4322" fmla="*/ 1288866 h 2993922"/>
              <a:gd name="connsiteX4323" fmla="*/ 6576646 w 8938307"/>
              <a:gd name="connsiteY4323" fmla="*/ 1288866 h 2993922"/>
              <a:gd name="connsiteX4324" fmla="*/ 6587236 w 8938307"/>
              <a:gd name="connsiteY4324" fmla="*/ 1288866 h 2993922"/>
              <a:gd name="connsiteX4325" fmla="*/ 6597826 w 8938307"/>
              <a:gd name="connsiteY4325" fmla="*/ 1288866 h 2993922"/>
              <a:gd name="connsiteX4326" fmla="*/ 6566054 w 8938307"/>
              <a:gd name="connsiteY4326" fmla="*/ 1267685 h 2993922"/>
              <a:gd name="connsiteX4327" fmla="*/ 6544874 w 8938307"/>
              <a:gd name="connsiteY4327" fmla="*/ 1267685 h 2993922"/>
              <a:gd name="connsiteX4328" fmla="*/ 6534284 w 8938307"/>
              <a:gd name="connsiteY4328" fmla="*/ 1267685 h 2993922"/>
              <a:gd name="connsiteX4329" fmla="*/ 6481332 w 8938307"/>
              <a:gd name="connsiteY4329" fmla="*/ 1267685 h 2993922"/>
              <a:gd name="connsiteX4330" fmla="*/ 6491922 w 8938307"/>
              <a:gd name="connsiteY4330" fmla="*/ 1278276 h 2993922"/>
              <a:gd name="connsiteX4331" fmla="*/ 6491922 w 8938307"/>
              <a:gd name="connsiteY4331" fmla="*/ 1267685 h 2993922"/>
              <a:gd name="connsiteX4332" fmla="*/ 6481332 w 8938307"/>
              <a:gd name="connsiteY4332" fmla="*/ 1267685 h 2993922"/>
              <a:gd name="connsiteX4333" fmla="*/ 3463064 w 8938307"/>
              <a:gd name="connsiteY4333" fmla="*/ 1267685 h 2993922"/>
              <a:gd name="connsiteX4334" fmla="*/ 3473655 w 8938307"/>
              <a:gd name="connsiteY4334" fmla="*/ 1278276 h 2993922"/>
              <a:gd name="connsiteX4335" fmla="*/ 3473655 w 8938307"/>
              <a:gd name="connsiteY4335" fmla="*/ 1267685 h 2993922"/>
              <a:gd name="connsiteX4336" fmla="*/ 3463064 w 8938307"/>
              <a:gd name="connsiteY4336" fmla="*/ 1267685 h 2993922"/>
              <a:gd name="connsiteX4337" fmla="*/ 2435794 w 8938307"/>
              <a:gd name="connsiteY4337" fmla="*/ 1267685 h 2993922"/>
              <a:gd name="connsiteX4338" fmla="*/ 2451680 w 8938307"/>
              <a:gd name="connsiteY4338" fmla="*/ 1278276 h 2993922"/>
              <a:gd name="connsiteX4339" fmla="*/ 2467566 w 8938307"/>
              <a:gd name="connsiteY4339" fmla="*/ 1278276 h 2993922"/>
              <a:gd name="connsiteX4340" fmla="*/ 2478156 w 8938307"/>
              <a:gd name="connsiteY4340" fmla="*/ 1278276 h 2993922"/>
              <a:gd name="connsiteX4341" fmla="*/ 2467566 w 8938307"/>
              <a:gd name="connsiteY4341" fmla="*/ 1267685 h 2993922"/>
              <a:gd name="connsiteX4342" fmla="*/ 3092399 w 8938307"/>
              <a:gd name="connsiteY4342" fmla="*/ 1257095 h 2993922"/>
              <a:gd name="connsiteX4343" fmla="*/ 3102990 w 8938307"/>
              <a:gd name="connsiteY4343" fmla="*/ 1278276 h 2993922"/>
              <a:gd name="connsiteX4344" fmla="*/ 3134762 w 8938307"/>
              <a:gd name="connsiteY4344" fmla="*/ 1278276 h 2993922"/>
              <a:gd name="connsiteX4345" fmla="*/ 3118877 w 8938307"/>
              <a:gd name="connsiteY4345" fmla="*/ 1267685 h 2993922"/>
              <a:gd name="connsiteX4346" fmla="*/ 3092399 w 8938307"/>
              <a:gd name="connsiteY4346" fmla="*/ 1257095 h 2993922"/>
              <a:gd name="connsiteX4347" fmla="*/ 2986495 w 8938307"/>
              <a:gd name="connsiteY4347" fmla="*/ 1257095 h 2993922"/>
              <a:gd name="connsiteX4348" fmla="*/ 3018266 w 8938307"/>
              <a:gd name="connsiteY4348" fmla="*/ 1278276 h 2993922"/>
              <a:gd name="connsiteX4349" fmla="*/ 3018266 w 8938307"/>
              <a:gd name="connsiteY4349" fmla="*/ 1267685 h 2993922"/>
              <a:gd name="connsiteX4350" fmla="*/ 2663488 w 8938307"/>
              <a:gd name="connsiteY4350" fmla="*/ 1257095 h 2993922"/>
              <a:gd name="connsiteX4351" fmla="*/ 2658193 w 8938307"/>
              <a:gd name="connsiteY4351" fmla="*/ 1267685 h 2993922"/>
              <a:gd name="connsiteX4352" fmla="*/ 2679374 w 8938307"/>
              <a:gd name="connsiteY4352" fmla="*/ 1267685 h 2993922"/>
              <a:gd name="connsiteX4353" fmla="*/ 2700554 w 8938307"/>
              <a:gd name="connsiteY4353" fmla="*/ 1267685 h 2993922"/>
              <a:gd name="connsiteX4354" fmla="*/ 2689964 w 8938307"/>
              <a:gd name="connsiteY4354" fmla="*/ 1257095 h 2993922"/>
              <a:gd name="connsiteX4355" fmla="*/ 2663488 w 8938307"/>
              <a:gd name="connsiteY4355" fmla="*/ 1257095 h 2993922"/>
              <a:gd name="connsiteX4356" fmla="*/ 2128673 w 8938307"/>
              <a:gd name="connsiteY4356" fmla="*/ 1257095 h 2993922"/>
              <a:gd name="connsiteX4357" fmla="*/ 2223986 w 8938307"/>
              <a:gd name="connsiteY4357" fmla="*/ 1267685 h 2993922"/>
              <a:gd name="connsiteX4358" fmla="*/ 2255757 w 8938307"/>
              <a:gd name="connsiteY4358" fmla="*/ 1288866 h 2993922"/>
              <a:gd name="connsiteX4359" fmla="*/ 2245167 w 8938307"/>
              <a:gd name="connsiteY4359" fmla="*/ 1294162 h 2993922"/>
              <a:gd name="connsiteX4360" fmla="*/ 2218690 w 8938307"/>
              <a:gd name="connsiteY4360" fmla="*/ 1283571 h 2993922"/>
              <a:gd name="connsiteX4361" fmla="*/ 2181625 w 8938307"/>
              <a:gd name="connsiteY4361" fmla="*/ 1278276 h 2993922"/>
              <a:gd name="connsiteX4362" fmla="*/ 2155149 w 8938307"/>
              <a:gd name="connsiteY4362" fmla="*/ 1272981 h 2993922"/>
              <a:gd name="connsiteX4363" fmla="*/ 2128673 w 8938307"/>
              <a:gd name="connsiteY4363" fmla="*/ 1257095 h 2993922"/>
              <a:gd name="connsiteX4364" fmla="*/ 1895684 w 8938307"/>
              <a:gd name="connsiteY4364" fmla="*/ 1257095 h 2993922"/>
              <a:gd name="connsiteX4365" fmla="*/ 1885093 w 8938307"/>
              <a:gd name="connsiteY4365" fmla="*/ 1262389 h 2993922"/>
              <a:gd name="connsiteX4366" fmla="*/ 1895684 w 8938307"/>
              <a:gd name="connsiteY4366" fmla="*/ 1267685 h 2993922"/>
              <a:gd name="connsiteX4367" fmla="*/ 1916864 w 8938307"/>
              <a:gd name="connsiteY4367" fmla="*/ 1267685 h 2993922"/>
              <a:gd name="connsiteX4368" fmla="*/ 6153028 w 8938307"/>
              <a:gd name="connsiteY4368" fmla="*/ 1246504 h 2993922"/>
              <a:gd name="connsiteX4369" fmla="*/ 6153028 w 8938307"/>
              <a:gd name="connsiteY4369" fmla="*/ 1251800 h 2993922"/>
              <a:gd name="connsiteX4370" fmla="*/ 6153028 w 8938307"/>
              <a:gd name="connsiteY4370" fmla="*/ 1257095 h 2993922"/>
              <a:gd name="connsiteX4371" fmla="*/ 6163620 w 8938307"/>
              <a:gd name="connsiteY4371" fmla="*/ 1251800 h 2993922"/>
              <a:gd name="connsiteX4372" fmla="*/ 6153028 w 8938307"/>
              <a:gd name="connsiteY4372" fmla="*/ 1246504 h 2993922"/>
              <a:gd name="connsiteX4373" fmla="*/ 2711145 w 8938307"/>
              <a:gd name="connsiteY4373" fmla="*/ 1246504 h 2993922"/>
              <a:gd name="connsiteX4374" fmla="*/ 2742916 w 8938307"/>
              <a:gd name="connsiteY4374" fmla="*/ 1257095 h 2993922"/>
              <a:gd name="connsiteX4375" fmla="*/ 2732326 w 8938307"/>
              <a:gd name="connsiteY4375" fmla="*/ 1246504 h 2993922"/>
              <a:gd name="connsiteX4376" fmla="*/ 1408525 w 8938307"/>
              <a:gd name="connsiteY4376" fmla="*/ 1246504 h 2993922"/>
              <a:gd name="connsiteX4377" fmla="*/ 1419114 w 8938307"/>
              <a:gd name="connsiteY4377" fmla="*/ 1246504 h 2993922"/>
              <a:gd name="connsiteX4378" fmla="*/ 1440296 w 8938307"/>
              <a:gd name="connsiteY4378" fmla="*/ 1251800 h 2993922"/>
              <a:gd name="connsiteX4379" fmla="*/ 1472067 w 8938307"/>
              <a:gd name="connsiteY4379" fmla="*/ 1257095 h 2993922"/>
              <a:gd name="connsiteX4380" fmla="*/ 1493248 w 8938307"/>
              <a:gd name="connsiteY4380" fmla="*/ 1267685 h 2993922"/>
              <a:gd name="connsiteX4381" fmla="*/ 1503838 w 8938307"/>
              <a:gd name="connsiteY4381" fmla="*/ 1267685 h 2993922"/>
              <a:gd name="connsiteX4382" fmla="*/ 1525019 w 8938307"/>
              <a:gd name="connsiteY4382" fmla="*/ 1278276 h 2993922"/>
              <a:gd name="connsiteX4383" fmla="*/ 1540904 w 8938307"/>
              <a:gd name="connsiteY4383" fmla="*/ 1288866 h 2993922"/>
              <a:gd name="connsiteX4384" fmla="*/ 1577971 w 8938307"/>
              <a:gd name="connsiteY4384" fmla="*/ 1299456 h 2993922"/>
              <a:gd name="connsiteX4385" fmla="*/ 1683875 w 8938307"/>
              <a:gd name="connsiteY4385" fmla="*/ 1331228 h 2993922"/>
              <a:gd name="connsiteX4386" fmla="*/ 1705056 w 8938307"/>
              <a:gd name="connsiteY4386" fmla="*/ 1341818 h 2993922"/>
              <a:gd name="connsiteX4387" fmla="*/ 1678581 w 8938307"/>
              <a:gd name="connsiteY4387" fmla="*/ 1341818 h 2993922"/>
              <a:gd name="connsiteX4388" fmla="*/ 1652104 w 8938307"/>
              <a:gd name="connsiteY4388" fmla="*/ 1331228 h 2993922"/>
              <a:gd name="connsiteX4389" fmla="*/ 1609742 w 8938307"/>
              <a:gd name="connsiteY4389" fmla="*/ 1320637 h 2993922"/>
              <a:gd name="connsiteX4390" fmla="*/ 1535610 w 8938307"/>
              <a:gd name="connsiteY4390" fmla="*/ 1299456 h 2993922"/>
              <a:gd name="connsiteX4391" fmla="*/ 1514429 w 8938307"/>
              <a:gd name="connsiteY4391" fmla="*/ 1299456 h 2993922"/>
              <a:gd name="connsiteX4392" fmla="*/ 1482658 w 8938307"/>
              <a:gd name="connsiteY4392" fmla="*/ 1278276 h 2993922"/>
              <a:gd name="connsiteX4393" fmla="*/ 1429704 w 8938307"/>
              <a:gd name="connsiteY4393" fmla="*/ 1257095 h 2993922"/>
              <a:gd name="connsiteX4394" fmla="*/ 1408525 w 8938307"/>
              <a:gd name="connsiteY4394" fmla="*/ 1246504 h 2993922"/>
              <a:gd name="connsiteX4395" fmla="*/ 2840878 w 8938307"/>
              <a:gd name="connsiteY4395" fmla="*/ 1241210 h 2993922"/>
              <a:gd name="connsiteX4396" fmla="*/ 2838230 w 8938307"/>
              <a:gd name="connsiteY4396" fmla="*/ 1246504 h 2993922"/>
              <a:gd name="connsiteX4397" fmla="*/ 2838230 w 8938307"/>
              <a:gd name="connsiteY4397" fmla="*/ 1257095 h 2993922"/>
              <a:gd name="connsiteX4398" fmla="*/ 2880591 w 8938307"/>
              <a:gd name="connsiteY4398" fmla="*/ 1267685 h 2993922"/>
              <a:gd name="connsiteX4399" fmla="*/ 2870002 w 8938307"/>
              <a:gd name="connsiteY4399" fmla="*/ 1278276 h 2993922"/>
              <a:gd name="connsiteX4400" fmla="*/ 2838230 w 8938307"/>
              <a:gd name="connsiteY4400" fmla="*/ 1278276 h 2993922"/>
              <a:gd name="connsiteX4401" fmla="*/ 2827639 w 8938307"/>
              <a:gd name="connsiteY4401" fmla="*/ 1278276 h 2993922"/>
              <a:gd name="connsiteX4402" fmla="*/ 2817049 w 8938307"/>
              <a:gd name="connsiteY4402" fmla="*/ 1267685 h 2993922"/>
              <a:gd name="connsiteX4403" fmla="*/ 2827639 w 8938307"/>
              <a:gd name="connsiteY4403" fmla="*/ 1283571 h 2993922"/>
              <a:gd name="connsiteX4404" fmla="*/ 2848820 w 8938307"/>
              <a:gd name="connsiteY4404" fmla="*/ 1288866 h 2993922"/>
              <a:gd name="connsiteX4405" fmla="*/ 2880591 w 8938307"/>
              <a:gd name="connsiteY4405" fmla="*/ 1310047 h 2993922"/>
              <a:gd name="connsiteX4406" fmla="*/ 2848820 w 8938307"/>
              <a:gd name="connsiteY4406" fmla="*/ 1299456 h 2993922"/>
              <a:gd name="connsiteX4407" fmla="*/ 2817049 w 8938307"/>
              <a:gd name="connsiteY4407" fmla="*/ 1278276 h 2993922"/>
              <a:gd name="connsiteX4408" fmla="*/ 2753506 w 8938307"/>
              <a:gd name="connsiteY4408" fmla="*/ 1257095 h 2993922"/>
              <a:gd name="connsiteX4409" fmla="*/ 2774687 w 8938307"/>
              <a:gd name="connsiteY4409" fmla="*/ 1267685 h 2993922"/>
              <a:gd name="connsiteX4410" fmla="*/ 2785278 w 8938307"/>
              <a:gd name="connsiteY4410" fmla="*/ 1278276 h 2993922"/>
              <a:gd name="connsiteX4411" fmla="*/ 2795868 w 8938307"/>
              <a:gd name="connsiteY4411" fmla="*/ 1288866 h 2993922"/>
              <a:gd name="connsiteX4412" fmla="*/ 2806458 w 8938307"/>
              <a:gd name="connsiteY4412" fmla="*/ 1299456 h 2993922"/>
              <a:gd name="connsiteX4413" fmla="*/ 2806458 w 8938307"/>
              <a:gd name="connsiteY4413" fmla="*/ 1310047 h 2993922"/>
              <a:gd name="connsiteX4414" fmla="*/ 2827639 w 8938307"/>
              <a:gd name="connsiteY4414" fmla="*/ 1310047 h 2993922"/>
              <a:gd name="connsiteX4415" fmla="*/ 2859410 w 8938307"/>
              <a:gd name="connsiteY4415" fmla="*/ 1320637 h 2993922"/>
              <a:gd name="connsiteX4416" fmla="*/ 2891182 w 8938307"/>
              <a:gd name="connsiteY4416" fmla="*/ 1331228 h 2993922"/>
              <a:gd name="connsiteX4417" fmla="*/ 2907067 w 8938307"/>
              <a:gd name="connsiteY4417" fmla="*/ 1336523 h 2993922"/>
              <a:gd name="connsiteX4418" fmla="*/ 2933543 w 8938307"/>
              <a:gd name="connsiteY4418" fmla="*/ 1352408 h 2993922"/>
              <a:gd name="connsiteX4419" fmla="*/ 2965314 w 8938307"/>
              <a:gd name="connsiteY4419" fmla="*/ 1362999 h 2993922"/>
              <a:gd name="connsiteX4420" fmla="*/ 2944134 w 8938307"/>
              <a:gd name="connsiteY4420" fmla="*/ 1362999 h 2993922"/>
              <a:gd name="connsiteX4421" fmla="*/ 2933543 w 8938307"/>
              <a:gd name="connsiteY4421" fmla="*/ 1362999 h 2993922"/>
              <a:gd name="connsiteX4422" fmla="*/ 2954724 w 8938307"/>
              <a:gd name="connsiteY4422" fmla="*/ 1373589 h 2993922"/>
              <a:gd name="connsiteX4423" fmla="*/ 2965314 w 8938307"/>
              <a:gd name="connsiteY4423" fmla="*/ 1362999 h 2993922"/>
              <a:gd name="connsiteX4424" fmla="*/ 2997086 w 8938307"/>
              <a:gd name="connsiteY4424" fmla="*/ 1373589 h 2993922"/>
              <a:gd name="connsiteX4425" fmla="*/ 3007676 w 8938307"/>
              <a:gd name="connsiteY4425" fmla="*/ 1384180 h 2993922"/>
              <a:gd name="connsiteX4426" fmla="*/ 3023562 w 8938307"/>
              <a:gd name="connsiteY4426" fmla="*/ 1384180 h 2993922"/>
              <a:gd name="connsiteX4427" fmla="*/ 3039447 w 8938307"/>
              <a:gd name="connsiteY4427" fmla="*/ 1394770 h 2993922"/>
              <a:gd name="connsiteX4428" fmla="*/ 3039447 w 8938307"/>
              <a:gd name="connsiteY4428" fmla="*/ 1384180 h 2993922"/>
              <a:gd name="connsiteX4429" fmla="*/ 3071218 w 8938307"/>
              <a:gd name="connsiteY4429" fmla="*/ 1384180 h 2993922"/>
              <a:gd name="connsiteX4430" fmla="*/ 3113581 w 8938307"/>
              <a:gd name="connsiteY4430" fmla="*/ 1405360 h 2993922"/>
              <a:gd name="connsiteX4431" fmla="*/ 3113581 w 8938307"/>
              <a:gd name="connsiteY4431" fmla="*/ 1415951 h 2993922"/>
              <a:gd name="connsiteX4432" fmla="*/ 3124171 w 8938307"/>
              <a:gd name="connsiteY4432" fmla="*/ 1415951 h 2993922"/>
              <a:gd name="connsiteX4433" fmla="*/ 3129466 w 8938307"/>
              <a:gd name="connsiteY4433" fmla="*/ 1405360 h 2993922"/>
              <a:gd name="connsiteX4434" fmla="*/ 3129466 w 8938307"/>
              <a:gd name="connsiteY4434" fmla="*/ 1415951 h 2993922"/>
              <a:gd name="connsiteX4435" fmla="*/ 3134762 w 8938307"/>
              <a:gd name="connsiteY4435" fmla="*/ 1426541 h 2993922"/>
              <a:gd name="connsiteX4436" fmla="*/ 3155942 w 8938307"/>
              <a:gd name="connsiteY4436" fmla="*/ 1426541 h 2993922"/>
              <a:gd name="connsiteX4437" fmla="*/ 3155942 w 8938307"/>
              <a:gd name="connsiteY4437" fmla="*/ 1437132 h 2993922"/>
              <a:gd name="connsiteX4438" fmla="*/ 3177123 w 8938307"/>
              <a:gd name="connsiteY4438" fmla="*/ 1447722 h 2993922"/>
              <a:gd name="connsiteX4439" fmla="*/ 3198303 w 8938307"/>
              <a:gd name="connsiteY4439" fmla="*/ 1458312 h 2993922"/>
              <a:gd name="connsiteX4440" fmla="*/ 3208895 w 8938307"/>
              <a:gd name="connsiteY4440" fmla="*/ 1447722 h 2993922"/>
              <a:gd name="connsiteX4441" fmla="*/ 3219485 w 8938307"/>
              <a:gd name="connsiteY4441" fmla="*/ 1447722 h 2993922"/>
              <a:gd name="connsiteX4442" fmla="*/ 3235370 w 8938307"/>
              <a:gd name="connsiteY4442" fmla="*/ 1447722 h 2993922"/>
              <a:gd name="connsiteX4443" fmla="*/ 3251255 w 8938307"/>
              <a:gd name="connsiteY4443" fmla="*/ 1437132 h 2993922"/>
              <a:gd name="connsiteX4444" fmla="*/ 3261847 w 8938307"/>
              <a:gd name="connsiteY4444" fmla="*/ 1447722 h 2993922"/>
              <a:gd name="connsiteX4445" fmla="*/ 3251255 w 8938307"/>
              <a:gd name="connsiteY4445" fmla="*/ 1447722 h 2993922"/>
              <a:gd name="connsiteX4446" fmla="*/ 3251255 w 8938307"/>
              <a:gd name="connsiteY4446" fmla="*/ 1458312 h 2993922"/>
              <a:gd name="connsiteX4447" fmla="*/ 3272437 w 8938307"/>
              <a:gd name="connsiteY4447" fmla="*/ 1458312 h 2993922"/>
              <a:gd name="connsiteX4448" fmla="*/ 3283027 w 8938307"/>
              <a:gd name="connsiteY4448" fmla="*/ 1458312 h 2993922"/>
              <a:gd name="connsiteX4449" fmla="*/ 3304208 w 8938307"/>
              <a:gd name="connsiteY4449" fmla="*/ 1468903 h 2993922"/>
              <a:gd name="connsiteX4450" fmla="*/ 3325389 w 8938307"/>
              <a:gd name="connsiteY4450" fmla="*/ 1468903 h 2993922"/>
              <a:gd name="connsiteX4451" fmla="*/ 3335979 w 8938307"/>
              <a:gd name="connsiteY4451" fmla="*/ 1468903 h 2993922"/>
              <a:gd name="connsiteX4452" fmla="*/ 3341274 w 8938307"/>
              <a:gd name="connsiteY4452" fmla="*/ 1468903 h 2993922"/>
              <a:gd name="connsiteX4453" fmla="*/ 3357160 w 8938307"/>
              <a:gd name="connsiteY4453" fmla="*/ 1468903 h 2993922"/>
              <a:gd name="connsiteX4454" fmla="*/ 3367751 w 8938307"/>
              <a:gd name="connsiteY4454" fmla="*/ 1474199 h 2993922"/>
              <a:gd name="connsiteX4455" fmla="*/ 3362456 w 8938307"/>
              <a:gd name="connsiteY4455" fmla="*/ 1479493 h 2993922"/>
              <a:gd name="connsiteX4456" fmla="*/ 3346570 w 8938307"/>
              <a:gd name="connsiteY4456" fmla="*/ 1479493 h 2993922"/>
              <a:gd name="connsiteX4457" fmla="*/ 3357160 w 8938307"/>
              <a:gd name="connsiteY4457" fmla="*/ 1490084 h 2993922"/>
              <a:gd name="connsiteX4458" fmla="*/ 3399522 w 8938307"/>
              <a:gd name="connsiteY4458" fmla="*/ 1505970 h 2993922"/>
              <a:gd name="connsiteX4459" fmla="*/ 3431293 w 8938307"/>
              <a:gd name="connsiteY4459" fmla="*/ 1516560 h 2993922"/>
              <a:gd name="connsiteX4460" fmla="*/ 3478949 w 8938307"/>
              <a:gd name="connsiteY4460" fmla="*/ 1527151 h 2993922"/>
              <a:gd name="connsiteX4461" fmla="*/ 3516016 w 8938307"/>
              <a:gd name="connsiteY4461" fmla="*/ 1532445 h 2993922"/>
              <a:gd name="connsiteX4462" fmla="*/ 3606034 w 8938307"/>
              <a:gd name="connsiteY4462" fmla="*/ 1553626 h 2993922"/>
              <a:gd name="connsiteX4463" fmla="*/ 3664282 w 8938307"/>
              <a:gd name="connsiteY4463" fmla="*/ 1574807 h 2993922"/>
              <a:gd name="connsiteX4464" fmla="*/ 3696052 w 8938307"/>
              <a:gd name="connsiteY4464" fmla="*/ 1585397 h 2993922"/>
              <a:gd name="connsiteX4465" fmla="*/ 3727824 w 8938307"/>
              <a:gd name="connsiteY4465" fmla="*/ 1595988 h 2993922"/>
              <a:gd name="connsiteX4466" fmla="*/ 3780776 w 8938307"/>
              <a:gd name="connsiteY4466" fmla="*/ 1606578 h 2993922"/>
              <a:gd name="connsiteX4467" fmla="*/ 3791367 w 8938307"/>
              <a:gd name="connsiteY4467" fmla="*/ 1617170 h 2993922"/>
              <a:gd name="connsiteX4468" fmla="*/ 3844319 w 8938307"/>
              <a:gd name="connsiteY4468" fmla="*/ 1627759 h 2993922"/>
              <a:gd name="connsiteX4469" fmla="*/ 3870796 w 8938307"/>
              <a:gd name="connsiteY4469" fmla="*/ 1633055 h 2993922"/>
              <a:gd name="connsiteX4470" fmla="*/ 3886681 w 8938307"/>
              <a:gd name="connsiteY4470" fmla="*/ 1638349 h 2993922"/>
              <a:gd name="connsiteX4471" fmla="*/ 3907860 w 8938307"/>
              <a:gd name="connsiteY4471" fmla="*/ 1648940 h 2993922"/>
              <a:gd name="connsiteX4472" fmla="*/ 3929042 w 8938307"/>
              <a:gd name="connsiteY4472" fmla="*/ 1659530 h 2993922"/>
              <a:gd name="connsiteX4473" fmla="*/ 4024356 w 8938307"/>
              <a:gd name="connsiteY4473" fmla="*/ 1680711 h 2993922"/>
              <a:gd name="connsiteX4474" fmla="*/ 4040242 w 8938307"/>
              <a:gd name="connsiteY4474" fmla="*/ 1691301 h 2993922"/>
              <a:gd name="connsiteX4475" fmla="*/ 4056127 w 8938307"/>
              <a:gd name="connsiteY4475" fmla="*/ 1691301 h 2993922"/>
              <a:gd name="connsiteX4476" fmla="*/ 4082604 w 8938307"/>
              <a:gd name="connsiteY4476" fmla="*/ 1686007 h 2993922"/>
              <a:gd name="connsiteX4477" fmla="*/ 4098489 w 8938307"/>
              <a:gd name="connsiteY4477" fmla="*/ 1691301 h 2993922"/>
              <a:gd name="connsiteX4478" fmla="*/ 4114374 w 8938307"/>
              <a:gd name="connsiteY4478" fmla="*/ 1696597 h 2993922"/>
              <a:gd name="connsiteX4479" fmla="*/ 4130260 w 8938307"/>
              <a:gd name="connsiteY4479" fmla="*/ 1701893 h 2993922"/>
              <a:gd name="connsiteX4480" fmla="*/ 4130260 w 8938307"/>
              <a:gd name="connsiteY4480" fmla="*/ 1691301 h 2993922"/>
              <a:gd name="connsiteX4481" fmla="*/ 4119669 w 8938307"/>
              <a:gd name="connsiteY4481" fmla="*/ 1670122 h 2993922"/>
              <a:gd name="connsiteX4482" fmla="*/ 4077308 w 8938307"/>
              <a:gd name="connsiteY4482" fmla="*/ 1659530 h 2993922"/>
              <a:gd name="connsiteX4483" fmla="*/ 4061422 w 8938307"/>
              <a:gd name="connsiteY4483" fmla="*/ 1659530 h 2993922"/>
              <a:gd name="connsiteX4484" fmla="*/ 4056127 w 8938307"/>
              <a:gd name="connsiteY4484" fmla="*/ 1659530 h 2993922"/>
              <a:gd name="connsiteX4485" fmla="*/ 3992585 w 8938307"/>
              <a:gd name="connsiteY4485" fmla="*/ 1648940 h 2993922"/>
              <a:gd name="connsiteX4486" fmla="*/ 3971404 w 8938307"/>
              <a:gd name="connsiteY4486" fmla="*/ 1638349 h 2993922"/>
              <a:gd name="connsiteX4487" fmla="*/ 3960812 w 8938307"/>
              <a:gd name="connsiteY4487" fmla="*/ 1627759 h 2993922"/>
              <a:gd name="connsiteX4488" fmla="*/ 3950223 w 8938307"/>
              <a:gd name="connsiteY4488" fmla="*/ 1627759 h 2993922"/>
              <a:gd name="connsiteX4489" fmla="*/ 3939633 w 8938307"/>
              <a:gd name="connsiteY4489" fmla="*/ 1627759 h 2993922"/>
              <a:gd name="connsiteX4490" fmla="*/ 3907860 w 8938307"/>
              <a:gd name="connsiteY4490" fmla="*/ 1617170 h 2993922"/>
              <a:gd name="connsiteX4491" fmla="*/ 3844319 w 8938307"/>
              <a:gd name="connsiteY4491" fmla="*/ 1595988 h 2993922"/>
              <a:gd name="connsiteX4492" fmla="*/ 3823138 w 8938307"/>
              <a:gd name="connsiteY4492" fmla="*/ 1574807 h 2993922"/>
              <a:gd name="connsiteX4493" fmla="*/ 3791367 w 8938307"/>
              <a:gd name="connsiteY4493" fmla="*/ 1564218 h 2993922"/>
              <a:gd name="connsiteX4494" fmla="*/ 3717234 w 8938307"/>
              <a:gd name="connsiteY4494" fmla="*/ 1543036 h 2993922"/>
              <a:gd name="connsiteX4495" fmla="*/ 3706644 w 8938307"/>
              <a:gd name="connsiteY4495" fmla="*/ 1543036 h 2993922"/>
              <a:gd name="connsiteX4496" fmla="*/ 3696052 w 8938307"/>
              <a:gd name="connsiteY4496" fmla="*/ 1532445 h 2993922"/>
              <a:gd name="connsiteX4497" fmla="*/ 3696052 w 8938307"/>
              <a:gd name="connsiteY4497" fmla="*/ 1543036 h 2993922"/>
              <a:gd name="connsiteX4498" fmla="*/ 3696052 w 8938307"/>
              <a:gd name="connsiteY4498" fmla="*/ 1553626 h 2993922"/>
              <a:gd name="connsiteX4499" fmla="*/ 3664282 w 8938307"/>
              <a:gd name="connsiteY4499" fmla="*/ 1543036 h 2993922"/>
              <a:gd name="connsiteX4500" fmla="*/ 3590148 w 8938307"/>
              <a:gd name="connsiteY4500" fmla="*/ 1511264 h 2993922"/>
              <a:gd name="connsiteX4501" fmla="*/ 3558378 w 8938307"/>
              <a:gd name="connsiteY4501" fmla="*/ 1505970 h 2993922"/>
              <a:gd name="connsiteX4502" fmla="*/ 3537196 w 8938307"/>
              <a:gd name="connsiteY4502" fmla="*/ 1500674 h 2993922"/>
              <a:gd name="connsiteX4503" fmla="*/ 3516016 w 8938307"/>
              <a:gd name="connsiteY4503" fmla="*/ 1500674 h 2993922"/>
              <a:gd name="connsiteX4504" fmla="*/ 3463064 w 8938307"/>
              <a:gd name="connsiteY4504" fmla="*/ 1479493 h 2993922"/>
              <a:gd name="connsiteX4505" fmla="*/ 3452474 w 8938307"/>
              <a:gd name="connsiteY4505" fmla="*/ 1479493 h 2993922"/>
              <a:gd name="connsiteX4506" fmla="*/ 3452474 w 8938307"/>
              <a:gd name="connsiteY4506" fmla="*/ 1468903 h 2993922"/>
              <a:gd name="connsiteX4507" fmla="*/ 3452474 w 8938307"/>
              <a:gd name="connsiteY4507" fmla="*/ 1458312 h 2993922"/>
              <a:gd name="connsiteX4508" fmla="*/ 3436588 w 8938307"/>
              <a:gd name="connsiteY4508" fmla="*/ 1447722 h 2993922"/>
              <a:gd name="connsiteX4509" fmla="*/ 3420703 w 8938307"/>
              <a:gd name="connsiteY4509" fmla="*/ 1447722 h 2993922"/>
              <a:gd name="connsiteX4510" fmla="*/ 3399522 w 8938307"/>
              <a:gd name="connsiteY4510" fmla="*/ 1447722 h 2993922"/>
              <a:gd name="connsiteX4511" fmla="*/ 3394226 w 8938307"/>
              <a:gd name="connsiteY4511" fmla="*/ 1442427 h 2993922"/>
              <a:gd name="connsiteX4512" fmla="*/ 3388931 w 8938307"/>
              <a:gd name="connsiteY4512" fmla="*/ 1437132 h 2993922"/>
              <a:gd name="connsiteX4513" fmla="*/ 3383637 w 8938307"/>
              <a:gd name="connsiteY4513" fmla="*/ 1441103 h 2993922"/>
              <a:gd name="connsiteX4514" fmla="*/ 3379970 w 8938307"/>
              <a:gd name="connsiteY4514" fmla="*/ 1442020 h 2993922"/>
              <a:gd name="connsiteX4515" fmla="*/ 3420703 w 8938307"/>
              <a:gd name="connsiteY4515" fmla="*/ 1458312 h 2993922"/>
              <a:gd name="connsiteX4516" fmla="*/ 3420703 w 8938307"/>
              <a:gd name="connsiteY4516" fmla="*/ 1468903 h 2993922"/>
              <a:gd name="connsiteX4517" fmla="*/ 3293618 w 8938307"/>
              <a:gd name="connsiteY4517" fmla="*/ 1437132 h 2993922"/>
              <a:gd name="connsiteX4518" fmla="*/ 3277733 w 8938307"/>
              <a:gd name="connsiteY4518" fmla="*/ 1426541 h 2993922"/>
              <a:gd name="connsiteX4519" fmla="*/ 3261847 w 8938307"/>
              <a:gd name="connsiteY4519" fmla="*/ 1426541 h 2993922"/>
              <a:gd name="connsiteX4520" fmla="*/ 3261847 w 8938307"/>
              <a:gd name="connsiteY4520" fmla="*/ 1405360 h 2993922"/>
              <a:gd name="connsiteX4521" fmla="*/ 3251255 w 8938307"/>
              <a:gd name="connsiteY4521" fmla="*/ 1405360 h 2993922"/>
              <a:gd name="connsiteX4522" fmla="*/ 3251255 w 8938307"/>
              <a:gd name="connsiteY4522" fmla="*/ 1415951 h 2993922"/>
              <a:gd name="connsiteX4523" fmla="*/ 3251255 w 8938307"/>
              <a:gd name="connsiteY4523" fmla="*/ 1426541 h 2993922"/>
              <a:gd name="connsiteX4524" fmla="*/ 3235370 w 8938307"/>
              <a:gd name="connsiteY4524" fmla="*/ 1415951 h 2993922"/>
              <a:gd name="connsiteX4525" fmla="*/ 3219485 w 8938307"/>
              <a:gd name="connsiteY4525" fmla="*/ 1405360 h 2993922"/>
              <a:gd name="connsiteX4526" fmla="*/ 3230075 w 8938307"/>
              <a:gd name="connsiteY4526" fmla="*/ 1405360 h 2993922"/>
              <a:gd name="connsiteX4527" fmla="*/ 3240666 w 8938307"/>
              <a:gd name="connsiteY4527" fmla="*/ 1400066 h 2993922"/>
              <a:gd name="connsiteX4528" fmla="*/ 3224781 w 8938307"/>
              <a:gd name="connsiteY4528" fmla="*/ 1394770 h 2993922"/>
              <a:gd name="connsiteX4529" fmla="*/ 3208895 w 8938307"/>
              <a:gd name="connsiteY4529" fmla="*/ 1384180 h 2993922"/>
              <a:gd name="connsiteX4530" fmla="*/ 3187714 w 8938307"/>
              <a:gd name="connsiteY4530" fmla="*/ 1373589 h 2993922"/>
              <a:gd name="connsiteX4531" fmla="*/ 3177123 w 8938307"/>
              <a:gd name="connsiteY4531" fmla="*/ 1368293 h 2993922"/>
              <a:gd name="connsiteX4532" fmla="*/ 3134762 w 8938307"/>
              <a:gd name="connsiteY4532" fmla="*/ 1347114 h 2993922"/>
              <a:gd name="connsiteX4533" fmla="*/ 3071218 w 8938307"/>
              <a:gd name="connsiteY4533" fmla="*/ 1331228 h 2993922"/>
              <a:gd name="connsiteX4534" fmla="*/ 3071218 w 8938307"/>
              <a:gd name="connsiteY4534" fmla="*/ 1320637 h 2993922"/>
              <a:gd name="connsiteX4535" fmla="*/ 3039447 w 8938307"/>
              <a:gd name="connsiteY4535" fmla="*/ 1299456 h 2993922"/>
              <a:gd name="connsiteX4536" fmla="*/ 2891182 w 8938307"/>
              <a:gd name="connsiteY4536" fmla="*/ 1257095 h 2993922"/>
              <a:gd name="connsiteX4537" fmla="*/ 2870002 w 8938307"/>
              <a:gd name="connsiteY4537" fmla="*/ 1246504 h 2993922"/>
              <a:gd name="connsiteX4538" fmla="*/ 2848820 w 8938307"/>
              <a:gd name="connsiteY4538" fmla="*/ 1246504 h 2993922"/>
              <a:gd name="connsiteX4539" fmla="*/ 2840878 w 8938307"/>
              <a:gd name="connsiteY4539" fmla="*/ 1241210 h 2993922"/>
              <a:gd name="connsiteX4540" fmla="*/ 8133435 w 8938307"/>
              <a:gd name="connsiteY4540" fmla="*/ 1235914 h 2993922"/>
              <a:gd name="connsiteX4541" fmla="*/ 8154617 w 8938307"/>
              <a:gd name="connsiteY4541" fmla="*/ 1235914 h 2993922"/>
              <a:gd name="connsiteX4542" fmla="*/ 8165206 w 8938307"/>
              <a:gd name="connsiteY4542" fmla="*/ 1246504 h 2993922"/>
              <a:gd name="connsiteX4543" fmla="*/ 8133435 w 8938307"/>
              <a:gd name="connsiteY4543" fmla="*/ 1235914 h 2993922"/>
              <a:gd name="connsiteX4544" fmla="*/ 6735502 w 8938307"/>
              <a:gd name="connsiteY4544" fmla="*/ 1225324 h 2993922"/>
              <a:gd name="connsiteX4545" fmla="*/ 6735502 w 8938307"/>
              <a:gd name="connsiteY4545" fmla="*/ 1235914 h 2993922"/>
              <a:gd name="connsiteX4546" fmla="*/ 6761977 w 8938307"/>
              <a:gd name="connsiteY4546" fmla="*/ 1241210 h 2993922"/>
              <a:gd name="connsiteX4547" fmla="*/ 6777862 w 8938307"/>
              <a:gd name="connsiteY4547" fmla="*/ 1246504 h 2993922"/>
              <a:gd name="connsiteX4548" fmla="*/ 6783158 w 8938307"/>
              <a:gd name="connsiteY4548" fmla="*/ 1257095 h 2993922"/>
              <a:gd name="connsiteX4549" fmla="*/ 6799044 w 8938307"/>
              <a:gd name="connsiteY4549" fmla="*/ 1257095 h 2993922"/>
              <a:gd name="connsiteX4550" fmla="*/ 6820224 w 8938307"/>
              <a:gd name="connsiteY4550" fmla="*/ 1267685 h 2993922"/>
              <a:gd name="connsiteX4551" fmla="*/ 6836110 w 8938307"/>
              <a:gd name="connsiteY4551" fmla="*/ 1272981 h 2993922"/>
              <a:gd name="connsiteX4552" fmla="*/ 6846700 w 8938307"/>
              <a:gd name="connsiteY4552" fmla="*/ 1272981 h 2993922"/>
              <a:gd name="connsiteX4553" fmla="*/ 6873177 w 8938307"/>
              <a:gd name="connsiteY4553" fmla="*/ 1283571 h 2993922"/>
              <a:gd name="connsiteX4554" fmla="*/ 6904948 w 8938307"/>
              <a:gd name="connsiteY4554" fmla="*/ 1288866 h 2993922"/>
              <a:gd name="connsiteX4555" fmla="*/ 6915539 w 8938307"/>
              <a:gd name="connsiteY4555" fmla="*/ 1278276 h 2993922"/>
              <a:gd name="connsiteX4556" fmla="*/ 6915539 w 8938307"/>
              <a:gd name="connsiteY4556" fmla="*/ 1294162 h 2993922"/>
              <a:gd name="connsiteX4557" fmla="*/ 6936718 w 8938307"/>
              <a:gd name="connsiteY4557" fmla="*/ 1299456 h 2993922"/>
              <a:gd name="connsiteX4558" fmla="*/ 6957900 w 8938307"/>
              <a:gd name="connsiteY4558" fmla="*/ 1304752 h 2993922"/>
              <a:gd name="connsiteX4559" fmla="*/ 6968491 w 8938307"/>
              <a:gd name="connsiteY4559" fmla="*/ 1320637 h 2993922"/>
              <a:gd name="connsiteX4560" fmla="*/ 6973785 w 8938307"/>
              <a:gd name="connsiteY4560" fmla="*/ 1320637 h 2993922"/>
              <a:gd name="connsiteX4561" fmla="*/ 6989670 w 8938307"/>
              <a:gd name="connsiteY4561" fmla="*/ 1320637 h 2993922"/>
              <a:gd name="connsiteX4562" fmla="*/ 7005558 w 8938307"/>
              <a:gd name="connsiteY4562" fmla="*/ 1325933 h 2993922"/>
              <a:gd name="connsiteX4563" fmla="*/ 7026737 w 8938307"/>
              <a:gd name="connsiteY4563" fmla="*/ 1325933 h 2993922"/>
              <a:gd name="connsiteX4564" fmla="*/ 7042622 w 8938307"/>
              <a:gd name="connsiteY4564" fmla="*/ 1331228 h 2993922"/>
              <a:gd name="connsiteX4565" fmla="*/ 7047918 w 8938307"/>
              <a:gd name="connsiteY4565" fmla="*/ 1341818 h 2993922"/>
              <a:gd name="connsiteX4566" fmla="*/ 7069100 w 8938307"/>
              <a:gd name="connsiteY4566" fmla="*/ 1341818 h 2993922"/>
              <a:gd name="connsiteX4567" fmla="*/ 7100870 w 8938307"/>
              <a:gd name="connsiteY4567" fmla="*/ 1352408 h 2993922"/>
              <a:gd name="connsiteX4568" fmla="*/ 7116756 w 8938307"/>
              <a:gd name="connsiteY4568" fmla="*/ 1352408 h 2993922"/>
              <a:gd name="connsiteX4569" fmla="*/ 7127347 w 8938307"/>
              <a:gd name="connsiteY4569" fmla="*/ 1362999 h 2993922"/>
              <a:gd name="connsiteX4570" fmla="*/ 7153822 w 8938307"/>
              <a:gd name="connsiteY4570" fmla="*/ 1373589 h 2993922"/>
              <a:gd name="connsiteX4571" fmla="*/ 7190889 w 8938307"/>
              <a:gd name="connsiteY4571" fmla="*/ 1384180 h 2993922"/>
              <a:gd name="connsiteX4572" fmla="*/ 7249136 w 8938307"/>
              <a:gd name="connsiteY4572" fmla="*/ 1400066 h 2993922"/>
              <a:gd name="connsiteX4573" fmla="*/ 7286203 w 8938307"/>
              <a:gd name="connsiteY4573" fmla="*/ 1405360 h 2993922"/>
              <a:gd name="connsiteX4574" fmla="*/ 7296793 w 8938307"/>
              <a:gd name="connsiteY4574" fmla="*/ 1405360 h 2993922"/>
              <a:gd name="connsiteX4575" fmla="*/ 7317974 w 8938307"/>
              <a:gd name="connsiteY4575" fmla="*/ 1415951 h 2993922"/>
              <a:gd name="connsiteX4576" fmla="*/ 7370926 w 8938307"/>
              <a:gd name="connsiteY4576" fmla="*/ 1426541 h 2993922"/>
              <a:gd name="connsiteX4577" fmla="*/ 7360336 w 8938307"/>
              <a:gd name="connsiteY4577" fmla="*/ 1415951 h 2993922"/>
              <a:gd name="connsiteX4578" fmla="*/ 7339155 w 8938307"/>
              <a:gd name="connsiteY4578" fmla="*/ 1405360 h 2993922"/>
              <a:gd name="connsiteX4579" fmla="*/ 7307384 w 8938307"/>
              <a:gd name="connsiteY4579" fmla="*/ 1394770 h 2993922"/>
              <a:gd name="connsiteX4580" fmla="*/ 7286203 w 8938307"/>
              <a:gd name="connsiteY4580" fmla="*/ 1394770 h 2993922"/>
              <a:gd name="connsiteX4581" fmla="*/ 7275612 w 8938307"/>
              <a:gd name="connsiteY4581" fmla="*/ 1394770 h 2993922"/>
              <a:gd name="connsiteX4582" fmla="*/ 7227956 w 8938307"/>
              <a:gd name="connsiteY4582" fmla="*/ 1368293 h 2993922"/>
              <a:gd name="connsiteX4583" fmla="*/ 7159118 w 8938307"/>
              <a:gd name="connsiteY4583" fmla="*/ 1352408 h 2993922"/>
              <a:gd name="connsiteX4584" fmla="*/ 7127347 w 8938307"/>
              <a:gd name="connsiteY4584" fmla="*/ 1331228 h 2993922"/>
              <a:gd name="connsiteX4585" fmla="*/ 7111462 w 8938307"/>
              <a:gd name="connsiteY4585" fmla="*/ 1325933 h 2993922"/>
              <a:gd name="connsiteX4586" fmla="*/ 7074395 w 8938307"/>
              <a:gd name="connsiteY4586" fmla="*/ 1310047 h 2993922"/>
              <a:gd name="connsiteX4587" fmla="*/ 7042622 w 8938307"/>
              <a:gd name="connsiteY4587" fmla="*/ 1310047 h 2993922"/>
              <a:gd name="connsiteX4588" fmla="*/ 7016148 w 8938307"/>
              <a:gd name="connsiteY4588" fmla="*/ 1294162 h 2993922"/>
              <a:gd name="connsiteX4589" fmla="*/ 6994966 w 8938307"/>
              <a:gd name="connsiteY4589" fmla="*/ 1288866 h 2993922"/>
              <a:gd name="connsiteX4590" fmla="*/ 6984376 w 8938307"/>
              <a:gd name="connsiteY4590" fmla="*/ 1288866 h 2993922"/>
              <a:gd name="connsiteX4591" fmla="*/ 6968491 w 8938307"/>
              <a:gd name="connsiteY4591" fmla="*/ 1288866 h 2993922"/>
              <a:gd name="connsiteX4592" fmla="*/ 6957900 w 8938307"/>
              <a:gd name="connsiteY4592" fmla="*/ 1278276 h 2993922"/>
              <a:gd name="connsiteX4593" fmla="*/ 6904948 w 8938307"/>
              <a:gd name="connsiteY4593" fmla="*/ 1257095 h 2993922"/>
              <a:gd name="connsiteX4594" fmla="*/ 6883766 w 8938307"/>
              <a:gd name="connsiteY4594" fmla="*/ 1262389 h 2993922"/>
              <a:gd name="connsiteX4595" fmla="*/ 6873177 w 8938307"/>
              <a:gd name="connsiteY4595" fmla="*/ 1257095 h 2993922"/>
              <a:gd name="connsiteX4596" fmla="*/ 6851996 w 8938307"/>
              <a:gd name="connsiteY4596" fmla="*/ 1251800 h 2993922"/>
              <a:gd name="connsiteX4597" fmla="*/ 6825520 w 8938307"/>
              <a:gd name="connsiteY4597" fmla="*/ 1246504 h 2993922"/>
              <a:gd name="connsiteX4598" fmla="*/ 6799044 w 8938307"/>
              <a:gd name="connsiteY4598" fmla="*/ 1246504 h 2993922"/>
              <a:gd name="connsiteX4599" fmla="*/ 6788454 w 8938307"/>
              <a:gd name="connsiteY4599" fmla="*/ 1235914 h 2993922"/>
              <a:gd name="connsiteX4600" fmla="*/ 6767272 w 8938307"/>
              <a:gd name="connsiteY4600" fmla="*/ 1235914 h 2993922"/>
              <a:gd name="connsiteX4601" fmla="*/ 6740796 w 8938307"/>
              <a:gd name="connsiteY4601" fmla="*/ 1230619 h 2993922"/>
              <a:gd name="connsiteX4602" fmla="*/ 6735502 w 8938307"/>
              <a:gd name="connsiteY4602" fmla="*/ 1225324 h 2993922"/>
              <a:gd name="connsiteX4603" fmla="*/ 3320093 w 8938307"/>
              <a:gd name="connsiteY4603" fmla="*/ 1225324 h 2993922"/>
              <a:gd name="connsiteX4604" fmla="*/ 3314799 w 8938307"/>
              <a:gd name="connsiteY4604" fmla="*/ 1235914 h 2993922"/>
              <a:gd name="connsiteX4605" fmla="*/ 3325389 w 8938307"/>
              <a:gd name="connsiteY4605" fmla="*/ 1230619 h 2993922"/>
              <a:gd name="connsiteX4606" fmla="*/ 3320093 w 8938307"/>
              <a:gd name="connsiteY4606" fmla="*/ 1225324 h 2993922"/>
              <a:gd name="connsiteX4607" fmla="*/ 3124171 w 8938307"/>
              <a:gd name="connsiteY4607" fmla="*/ 1225324 h 2993922"/>
              <a:gd name="connsiteX4608" fmla="*/ 3124171 w 8938307"/>
              <a:gd name="connsiteY4608" fmla="*/ 1235914 h 2993922"/>
              <a:gd name="connsiteX4609" fmla="*/ 3145351 w 8938307"/>
              <a:gd name="connsiteY4609" fmla="*/ 1246504 h 2993922"/>
              <a:gd name="connsiteX4610" fmla="*/ 3145351 w 8938307"/>
              <a:gd name="connsiteY4610" fmla="*/ 1235914 h 2993922"/>
              <a:gd name="connsiteX4611" fmla="*/ 3134762 w 8938307"/>
              <a:gd name="connsiteY4611" fmla="*/ 1235914 h 2993922"/>
              <a:gd name="connsiteX4612" fmla="*/ 3124171 w 8938307"/>
              <a:gd name="connsiteY4612" fmla="*/ 1225324 h 2993922"/>
              <a:gd name="connsiteX4613" fmla="*/ 2975906 w 8938307"/>
              <a:gd name="connsiteY4613" fmla="*/ 1225324 h 2993922"/>
              <a:gd name="connsiteX4614" fmla="*/ 2986495 w 8938307"/>
              <a:gd name="connsiteY4614" fmla="*/ 1235914 h 2993922"/>
              <a:gd name="connsiteX4615" fmla="*/ 2986495 w 8938307"/>
              <a:gd name="connsiteY4615" fmla="*/ 1225324 h 2993922"/>
              <a:gd name="connsiteX4616" fmla="*/ 2975906 w 8938307"/>
              <a:gd name="connsiteY4616" fmla="*/ 1225324 h 2993922"/>
              <a:gd name="connsiteX4617" fmla="*/ 1196717 w 8938307"/>
              <a:gd name="connsiteY4617" fmla="*/ 1225324 h 2993922"/>
              <a:gd name="connsiteX4618" fmla="*/ 1217897 w 8938307"/>
              <a:gd name="connsiteY4618" fmla="*/ 1235914 h 2993922"/>
              <a:gd name="connsiteX4619" fmla="*/ 1228487 w 8938307"/>
              <a:gd name="connsiteY4619" fmla="*/ 1246504 h 2993922"/>
              <a:gd name="connsiteX4620" fmla="*/ 1207306 w 8938307"/>
              <a:gd name="connsiteY4620" fmla="*/ 1246504 h 2993922"/>
              <a:gd name="connsiteX4621" fmla="*/ 1196717 w 8938307"/>
              <a:gd name="connsiteY4621" fmla="*/ 1235914 h 2993922"/>
              <a:gd name="connsiteX4622" fmla="*/ 1196717 w 8938307"/>
              <a:gd name="connsiteY4622" fmla="*/ 1225324 h 2993922"/>
              <a:gd name="connsiteX4623" fmla="*/ 8059302 w 8938307"/>
              <a:gd name="connsiteY4623" fmla="*/ 1214733 h 2993922"/>
              <a:gd name="connsiteX4624" fmla="*/ 8080483 w 8938307"/>
              <a:gd name="connsiteY4624" fmla="*/ 1214733 h 2993922"/>
              <a:gd name="connsiteX4625" fmla="*/ 8080483 w 8938307"/>
              <a:gd name="connsiteY4625" fmla="*/ 1225324 h 2993922"/>
              <a:gd name="connsiteX4626" fmla="*/ 8064598 w 8938307"/>
              <a:gd name="connsiteY4626" fmla="*/ 1220029 h 2993922"/>
              <a:gd name="connsiteX4627" fmla="*/ 8059302 w 8938307"/>
              <a:gd name="connsiteY4627" fmla="*/ 1214733 h 2993922"/>
              <a:gd name="connsiteX4628" fmla="*/ 6703730 w 8938307"/>
              <a:gd name="connsiteY4628" fmla="*/ 1214733 h 2993922"/>
              <a:gd name="connsiteX4629" fmla="*/ 6698435 w 8938307"/>
              <a:gd name="connsiteY4629" fmla="*/ 1230619 h 2993922"/>
              <a:gd name="connsiteX4630" fmla="*/ 6709025 w 8938307"/>
              <a:gd name="connsiteY4630" fmla="*/ 1235914 h 2993922"/>
              <a:gd name="connsiteX4631" fmla="*/ 6714320 w 8938307"/>
              <a:gd name="connsiteY4631" fmla="*/ 1235914 h 2993922"/>
              <a:gd name="connsiteX4632" fmla="*/ 6714320 w 8938307"/>
              <a:gd name="connsiteY4632" fmla="*/ 1225324 h 2993922"/>
              <a:gd name="connsiteX4633" fmla="*/ 2944134 w 8938307"/>
              <a:gd name="connsiteY4633" fmla="*/ 1214733 h 2993922"/>
              <a:gd name="connsiteX4634" fmla="*/ 2949429 w 8938307"/>
              <a:gd name="connsiteY4634" fmla="*/ 1225324 h 2993922"/>
              <a:gd name="connsiteX4635" fmla="*/ 2954724 w 8938307"/>
              <a:gd name="connsiteY4635" fmla="*/ 1220029 h 2993922"/>
              <a:gd name="connsiteX4636" fmla="*/ 2944134 w 8938307"/>
              <a:gd name="connsiteY4636" fmla="*/ 1214733 h 2993922"/>
              <a:gd name="connsiteX4637" fmla="*/ 2795868 w 8938307"/>
              <a:gd name="connsiteY4637" fmla="*/ 1214733 h 2993922"/>
              <a:gd name="connsiteX4638" fmla="*/ 2801163 w 8938307"/>
              <a:gd name="connsiteY4638" fmla="*/ 1225324 h 2993922"/>
              <a:gd name="connsiteX4639" fmla="*/ 2806458 w 8938307"/>
              <a:gd name="connsiteY4639" fmla="*/ 1220029 h 2993922"/>
              <a:gd name="connsiteX4640" fmla="*/ 2795868 w 8938307"/>
              <a:gd name="connsiteY4640" fmla="*/ 1214733 h 2993922"/>
              <a:gd name="connsiteX4641" fmla="*/ 2020121 w 8938307"/>
              <a:gd name="connsiteY4641" fmla="*/ 1214733 h 2993922"/>
              <a:gd name="connsiteX4642" fmla="*/ 2033359 w 8938307"/>
              <a:gd name="connsiteY4642" fmla="*/ 1225324 h 2993922"/>
              <a:gd name="connsiteX4643" fmla="*/ 2022769 w 8938307"/>
              <a:gd name="connsiteY4643" fmla="*/ 1225324 h 2993922"/>
              <a:gd name="connsiteX4644" fmla="*/ 2012178 w 8938307"/>
              <a:gd name="connsiteY4644" fmla="*/ 1225324 h 2993922"/>
              <a:gd name="connsiteX4645" fmla="*/ 2001587 w 8938307"/>
              <a:gd name="connsiteY4645" fmla="*/ 1235914 h 2993922"/>
              <a:gd name="connsiteX4646" fmla="*/ 2001587 w 8938307"/>
              <a:gd name="connsiteY4646" fmla="*/ 1225324 h 2993922"/>
              <a:gd name="connsiteX4647" fmla="*/ 2020121 w 8938307"/>
              <a:gd name="connsiteY4647" fmla="*/ 1214733 h 2993922"/>
              <a:gd name="connsiteX4648" fmla="*/ 1959226 w 8938307"/>
              <a:gd name="connsiteY4648" fmla="*/ 1214733 h 2993922"/>
              <a:gd name="connsiteX4649" fmla="*/ 1969816 w 8938307"/>
              <a:gd name="connsiteY4649" fmla="*/ 1214733 h 2993922"/>
              <a:gd name="connsiteX4650" fmla="*/ 1964522 w 8938307"/>
              <a:gd name="connsiteY4650" fmla="*/ 1225324 h 2993922"/>
              <a:gd name="connsiteX4651" fmla="*/ 1953930 w 8938307"/>
              <a:gd name="connsiteY4651" fmla="*/ 1220029 h 2993922"/>
              <a:gd name="connsiteX4652" fmla="*/ 1959226 w 8938307"/>
              <a:gd name="connsiteY4652" fmla="*/ 1214733 h 2993922"/>
              <a:gd name="connsiteX4653" fmla="*/ 8027531 w 8938307"/>
              <a:gd name="connsiteY4653" fmla="*/ 1204143 h 2993922"/>
              <a:gd name="connsiteX4654" fmla="*/ 8038123 w 8938307"/>
              <a:gd name="connsiteY4654" fmla="*/ 1204143 h 2993922"/>
              <a:gd name="connsiteX4655" fmla="*/ 8038123 w 8938307"/>
              <a:gd name="connsiteY4655" fmla="*/ 1214733 h 2993922"/>
              <a:gd name="connsiteX4656" fmla="*/ 7752182 w 8938307"/>
              <a:gd name="connsiteY4656" fmla="*/ 1204143 h 2993922"/>
              <a:gd name="connsiteX4657" fmla="*/ 7762772 w 8938307"/>
              <a:gd name="connsiteY4657" fmla="*/ 1204143 h 2993922"/>
              <a:gd name="connsiteX4658" fmla="*/ 7752182 w 8938307"/>
              <a:gd name="connsiteY4658" fmla="*/ 1214733 h 2993922"/>
              <a:gd name="connsiteX4659" fmla="*/ 7752182 w 8938307"/>
              <a:gd name="connsiteY4659" fmla="*/ 1204143 h 2993922"/>
              <a:gd name="connsiteX4660" fmla="*/ 6576646 w 8938307"/>
              <a:gd name="connsiteY4660" fmla="*/ 1204143 h 2993922"/>
              <a:gd name="connsiteX4661" fmla="*/ 6587236 w 8938307"/>
              <a:gd name="connsiteY4661" fmla="*/ 1214733 h 2993922"/>
              <a:gd name="connsiteX4662" fmla="*/ 6587236 w 8938307"/>
              <a:gd name="connsiteY4662" fmla="*/ 1209437 h 2993922"/>
              <a:gd name="connsiteX4663" fmla="*/ 6576646 w 8938307"/>
              <a:gd name="connsiteY4663" fmla="*/ 1204143 h 2993922"/>
              <a:gd name="connsiteX4664" fmla="*/ 2986495 w 8938307"/>
              <a:gd name="connsiteY4664" fmla="*/ 1204143 h 2993922"/>
              <a:gd name="connsiteX4665" fmla="*/ 2986495 w 8938307"/>
              <a:gd name="connsiteY4665" fmla="*/ 1214733 h 2993922"/>
              <a:gd name="connsiteX4666" fmla="*/ 2997086 w 8938307"/>
              <a:gd name="connsiteY4666" fmla="*/ 1209437 h 2993922"/>
              <a:gd name="connsiteX4667" fmla="*/ 2986495 w 8938307"/>
              <a:gd name="connsiteY4667" fmla="*/ 1204143 h 2993922"/>
              <a:gd name="connsiteX4668" fmla="*/ 2467566 w 8938307"/>
              <a:gd name="connsiteY4668" fmla="*/ 1204143 h 2993922"/>
              <a:gd name="connsiteX4669" fmla="*/ 2478156 w 8938307"/>
              <a:gd name="connsiteY4669" fmla="*/ 1204143 h 2993922"/>
              <a:gd name="connsiteX4670" fmla="*/ 2478156 w 8938307"/>
              <a:gd name="connsiteY4670" fmla="*/ 1214733 h 2993922"/>
              <a:gd name="connsiteX4671" fmla="*/ 2467566 w 8938307"/>
              <a:gd name="connsiteY4671" fmla="*/ 1204143 h 2993922"/>
              <a:gd name="connsiteX4672" fmla="*/ 2160443 w 8938307"/>
              <a:gd name="connsiteY4672" fmla="*/ 1204143 h 2993922"/>
              <a:gd name="connsiteX4673" fmla="*/ 2171034 w 8938307"/>
              <a:gd name="connsiteY4673" fmla="*/ 1214733 h 2993922"/>
              <a:gd name="connsiteX4674" fmla="*/ 2181625 w 8938307"/>
              <a:gd name="connsiteY4674" fmla="*/ 1209437 h 2993922"/>
              <a:gd name="connsiteX4675" fmla="*/ 2171034 w 8938307"/>
              <a:gd name="connsiteY4675" fmla="*/ 1204143 h 2993922"/>
              <a:gd name="connsiteX4676" fmla="*/ 1323802 w 8938307"/>
              <a:gd name="connsiteY4676" fmla="*/ 1204143 h 2993922"/>
              <a:gd name="connsiteX4677" fmla="*/ 1366162 w 8938307"/>
              <a:gd name="connsiteY4677" fmla="*/ 1214733 h 2993922"/>
              <a:gd name="connsiteX4678" fmla="*/ 1355573 w 8938307"/>
              <a:gd name="connsiteY4678" fmla="*/ 1235914 h 2993922"/>
              <a:gd name="connsiteX4679" fmla="*/ 1323802 w 8938307"/>
              <a:gd name="connsiteY4679" fmla="*/ 1225324 h 2993922"/>
              <a:gd name="connsiteX4680" fmla="*/ 1318506 w 8938307"/>
              <a:gd name="connsiteY4680" fmla="*/ 1214733 h 2993922"/>
              <a:gd name="connsiteX4681" fmla="*/ 1323802 w 8938307"/>
              <a:gd name="connsiteY4681" fmla="*/ 1204143 h 2993922"/>
              <a:gd name="connsiteX4682" fmla="*/ 7879267 w 8938307"/>
              <a:gd name="connsiteY4682" fmla="*/ 1198849 h 2993922"/>
              <a:gd name="connsiteX4683" fmla="*/ 7868675 w 8938307"/>
              <a:gd name="connsiteY4683" fmla="*/ 1204143 h 2993922"/>
              <a:gd name="connsiteX4684" fmla="*/ 7879267 w 8938307"/>
              <a:gd name="connsiteY4684" fmla="*/ 1214733 h 2993922"/>
              <a:gd name="connsiteX4685" fmla="*/ 7889856 w 8938307"/>
              <a:gd name="connsiteY4685" fmla="*/ 1214733 h 2993922"/>
              <a:gd name="connsiteX4686" fmla="*/ 7889856 w 8938307"/>
              <a:gd name="connsiteY4686" fmla="*/ 1204143 h 2993922"/>
              <a:gd name="connsiteX4687" fmla="*/ 7879267 w 8938307"/>
              <a:gd name="connsiteY4687" fmla="*/ 1198849 h 2993922"/>
              <a:gd name="connsiteX4688" fmla="*/ 7995760 w 8938307"/>
              <a:gd name="connsiteY4688" fmla="*/ 1193552 h 2993922"/>
              <a:gd name="connsiteX4689" fmla="*/ 8006350 w 8938307"/>
              <a:gd name="connsiteY4689" fmla="*/ 1193552 h 2993922"/>
              <a:gd name="connsiteX4690" fmla="*/ 8006350 w 8938307"/>
              <a:gd name="connsiteY4690" fmla="*/ 1204143 h 2993922"/>
              <a:gd name="connsiteX4691" fmla="*/ 1461477 w 8938307"/>
              <a:gd name="connsiteY4691" fmla="*/ 1193552 h 2993922"/>
              <a:gd name="connsiteX4692" fmla="*/ 1472067 w 8938307"/>
              <a:gd name="connsiteY4692" fmla="*/ 1193552 h 2993922"/>
              <a:gd name="connsiteX4693" fmla="*/ 1461477 w 8938307"/>
              <a:gd name="connsiteY4693" fmla="*/ 1204143 h 2993922"/>
              <a:gd name="connsiteX4694" fmla="*/ 1461477 w 8938307"/>
              <a:gd name="connsiteY4694" fmla="*/ 1193552 h 2993922"/>
              <a:gd name="connsiteX4695" fmla="*/ 1080222 w 8938307"/>
              <a:gd name="connsiteY4695" fmla="*/ 1193552 h 2993922"/>
              <a:gd name="connsiteX4696" fmla="*/ 1111993 w 8938307"/>
              <a:gd name="connsiteY4696" fmla="*/ 1193552 h 2993922"/>
              <a:gd name="connsiteX4697" fmla="*/ 1138469 w 8938307"/>
              <a:gd name="connsiteY4697" fmla="*/ 1220029 h 2993922"/>
              <a:gd name="connsiteX4698" fmla="*/ 1127878 w 8938307"/>
              <a:gd name="connsiteY4698" fmla="*/ 1214733 h 2993922"/>
              <a:gd name="connsiteX4699" fmla="*/ 1101402 w 8938307"/>
              <a:gd name="connsiteY4699" fmla="*/ 1204143 h 2993922"/>
              <a:gd name="connsiteX4700" fmla="*/ 1080222 w 8938307"/>
              <a:gd name="connsiteY4700" fmla="*/ 1193552 h 2993922"/>
              <a:gd name="connsiteX4701" fmla="*/ 2671431 w 8938307"/>
              <a:gd name="connsiteY4701" fmla="*/ 1188258 h 2993922"/>
              <a:gd name="connsiteX4702" fmla="*/ 2679374 w 8938307"/>
              <a:gd name="connsiteY4702" fmla="*/ 1193552 h 2993922"/>
              <a:gd name="connsiteX4703" fmla="*/ 2674080 w 8938307"/>
              <a:gd name="connsiteY4703" fmla="*/ 1204143 h 2993922"/>
              <a:gd name="connsiteX4704" fmla="*/ 2668783 w 8938307"/>
              <a:gd name="connsiteY4704" fmla="*/ 1193552 h 2993922"/>
              <a:gd name="connsiteX4705" fmla="*/ 2671431 w 8938307"/>
              <a:gd name="connsiteY4705" fmla="*/ 1188258 h 2993922"/>
              <a:gd name="connsiteX4706" fmla="*/ 8122846 w 8938307"/>
              <a:gd name="connsiteY4706" fmla="*/ 1182962 h 2993922"/>
              <a:gd name="connsiteX4707" fmla="*/ 8122846 w 8938307"/>
              <a:gd name="connsiteY4707" fmla="*/ 1193552 h 2993922"/>
              <a:gd name="connsiteX4708" fmla="*/ 8112254 w 8938307"/>
              <a:gd name="connsiteY4708" fmla="*/ 1193552 h 2993922"/>
              <a:gd name="connsiteX4709" fmla="*/ 7953398 w 8938307"/>
              <a:gd name="connsiteY4709" fmla="*/ 1182962 h 2993922"/>
              <a:gd name="connsiteX4710" fmla="*/ 7963990 w 8938307"/>
              <a:gd name="connsiteY4710" fmla="*/ 1182962 h 2993922"/>
              <a:gd name="connsiteX4711" fmla="*/ 7974579 w 8938307"/>
              <a:gd name="connsiteY4711" fmla="*/ 1193552 h 2993922"/>
              <a:gd name="connsiteX4712" fmla="*/ 7958694 w 8938307"/>
              <a:gd name="connsiteY4712" fmla="*/ 1188258 h 2993922"/>
              <a:gd name="connsiteX4713" fmla="*/ 7953398 w 8938307"/>
              <a:gd name="connsiteY4713" fmla="*/ 1182962 h 2993922"/>
              <a:gd name="connsiteX4714" fmla="*/ 2012178 w 8938307"/>
              <a:gd name="connsiteY4714" fmla="*/ 1182962 h 2993922"/>
              <a:gd name="connsiteX4715" fmla="*/ 2022769 w 8938307"/>
              <a:gd name="connsiteY4715" fmla="*/ 1193552 h 2993922"/>
              <a:gd name="connsiteX4716" fmla="*/ 2022769 w 8938307"/>
              <a:gd name="connsiteY4716" fmla="*/ 1182962 h 2993922"/>
              <a:gd name="connsiteX4717" fmla="*/ 1175535 w 8938307"/>
              <a:gd name="connsiteY4717" fmla="*/ 1182962 h 2993922"/>
              <a:gd name="connsiteX4718" fmla="*/ 1186126 w 8938307"/>
              <a:gd name="connsiteY4718" fmla="*/ 1193552 h 2993922"/>
              <a:gd name="connsiteX4719" fmla="*/ 1175535 w 8938307"/>
              <a:gd name="connsiteY4719" fmla="*/ 1193552 h 2993922"/>
              <a:gd name="connsiteX4720" fmla="*/ 1170240 w 8938307"/>
              <a:gd name="connsiteY4720" fmla="*/ 1188258 h 2993922"/>
              <a:gd name="connsiteX4721" fmla="*/ 1175535 w 8938307"/>
              <a:gd name="connsiteY4721" fmla="*/ 1182962 h 2993922"/>
              <a:gd name="connsiteX4722" fmla="*/ 7889856 w 8938307"/>
              <a:gd name="connsiteY4722" fmla="*/ 1172371 h 2993922"/>
              <a:gd name="connsiteX4723" fmla="*/ 7900446 w 8938307"/>
              <a:gd name="connsiteY4723" fmla="*/ 1182962 h 2993922"/>
              <a:gd name="connsiteX4724" fmla="*/ 7900446 w 8938307"/>
              <a:gd name="connsiteY4724" fmla="*/ 1172371 h 2993922"/>
              <a:gd name="connsiteX4725" fmla="*/ 7889856 w 8938307"/>
              <a:gd name="connsiteY4725" fmla="*/ 1172371 h 2993922"/>
              <a:gd name="connsiteX4726" fmla="*/ 7868675 w 8938307"/>
              <a:gd name="connsiteY4726" fmla="*/ 1172371 h 2993922"/>
              <a:gd name="connsiteX4727" fmla="*/ 7873971 w 8938307"/>
              <a:gd name="connsiteY4727" fmla="*/ 1182962 h 2993922"/>
              <a:gd name="connsiteX4728" fmla="*/ 7879267 w 8938307"/>
              <a:gd name="connsiteY4728" fmla="*/ 1177666 h 2993922"/>
              <a:gd name="connsiteX4729" fmla="*/ 7868675 w 8938307"/>
              <a:gd name="connsiteY4729" fmla="*/ 1172371 h 2993922"/>
              <a:gd name="connsiteX4730" fmla="*/ 6031238 w 8938307"/>
              <a:gd name="connsiteY4730" fmla="*/ 1172371 h 2993922"/>
              <a:gd name="connsiteX4731" fmla="*/ 6025943 w 8938307"/>
              <a:gd name="connsiteY4731" fmla="*/ 1182962 h 2993922"/>
              <a:gd name="connsiteX4732" fmla="*/ 6036534 w 8938307"/>
              <a:gd name="connsiteY4732" fmla="*/ 1182962 h 2993922"/>
              <a:gd name="connsiteX4733" fmla="*/ 6036534 w 8938307"/>
              <a:gd name="connsiteY4733" fmla="*/ 1177666 h 2993922"/>
              <a:gd name="connsiteX4734" fmla="*/ 6031238 w 8938307"/>
              <a:gd name="connsiteY4734" fmla="*/ 1172371 h 2993922"/>
              <a:gd name="connsiteX4735" fmla="*/ 1885093 w 8938307"/>
              <a:gd name="connsiteY4735" fmla="*/ 1172371 h 2993922"/>
              <a:gd name="connsiteX4736" fmla="*/ 1885093 w 8938307"/>
              <a:gd name="connsiteY4736" fmla="*/ 1182962 h 2993922"/>
              <a:gd name="connsiteX4737" fmla="*/ 1874503 w 8938307"/>
              <a:gd name="connsiteY4737" fmla="*/ 1182962 h 2993922"/>
              <a:gd name="connsiteX4738" fmla="*/ 1885093 w 8938307"/>
              <a:gd name="connsiteY4738" fmla="*/ 1172371 h 2993922"/>
              <a:gd name="connsiteX4739" fmla="*/ 8888002 w 8938307"/>
              <a:gd name="connsiteY4739" fmla="*/ 1164428 h 2993922"/>
              <a:gd name="connsiteX4740" fmla="*/ 8895945 w 8938307"/>
              <a:gd name="connsiteY4740" fmla="*/ 1167077 h 2993922"/>
              <a:gd name="connsiteX4741" fmla="*/ 8906536 w 8938307"/>
              <a:gd name="connsiteY4741" fmla="*/ 1172371 h 2993922"/>
              <a:gd name="connsiteX4742" fmla="*/ 8895945 w 8938307"/>
              <a:gd name="connsiteY4742" fmla="*/ 1172371 h 2993922"/>
              <a:gd name="connsiteX4743" fmla="*/ 8885355 w 8938307"/>
              <a:gd name="connsiteY4743" fmla="*/ 1167077 h 2993922"/>
              <a:gd name="connsiteX4744" fmla="*/ 8888002 w 8938307"/>
              <a:gd name="connsiteY4744" fmla="*/ 1164428 h 2993922"/>
              <a:gd name="connsiteX4745" fmla="*/ 2859410 w 8938307"/>
              <a:gd name="connsiteY4745" fmla="*/ 1161781 h 2993922"/>
              <a:gd name="connsiteX4746" fmla="*/ 2854115 w 8938307"/>
              <a:gd name="connsiteY4746" fmla="*/ 1167077 h 2993922"/>
              <a:gd name="connsiteX4747" fmla="*/ 2864707 w 8938307"/>
              <a:gd name="connsiteY4747" fmla="*/ 1172371 h 2993922"/>
              <a:gd name="connsiteX4748" fmla="*/ 2870002 w 8938307"/>
              <a:gd name="connsiteY4748" fmla="*/ 1161781 h 2993922"/>
              <a:gd name="connsiteX4749" fmla="*/ 2859410 w 8938307"/>
              <a:gd name="connsiteY4749" fmla="*/ 1161781 h 2993922"/>
              <a:gd name="connsiteX4750" fmla="*/ 2075721 w 8938307"/>
              <a:gd name="connsiteY4750" fmla="*/ 1161781 h 2993922"/>
              <a:gd name="connsiteX4751" fmla="*/ 2086311 w 8938307"/>
              <a:gd name="connsiteY4751" fmla="*/ 1172371 h 2993922"/>
              <a:gd name="connsiteX4752" fmla="*/ 2086311 w 8938307"/>
              <a:gd name="connsiteY4752" fmla="*/ 1182962 h 2993922"/>
              <a:gd name="connsiteX4753" fmla="*/ 2096901 w 8938307"/>
              <a:gd name="connsiteY4753" fmla="*/ 1182962 h 2993922"/>
              <a:gd name="connsiteX4754" fmla="*/ 2086311 w 8938307"/>
              <a:gd name="connsiteY4754" fmla="*/ 1193552 h 2993922"/>
              <a:gd name="connsiteX4755" fmla="*/ 2075721 w 8938307"/>
              <a:gd name="connsiteY4755" fmla="*/ 1193552 h 2993922"/>
              <a:gd name="connsiteX4756" fmla="*/ 2118082 w 8938307"/>
              <a:gd name="connsiteY4756" fmla="*/ 1204143 h 2993922"/>
              <a:gd name="connsiteX4757" fmla="*/ 2107491 w 8938307"/>
              <a:gd name="connsiteY4757" fmla="*/ 1193552 h 2993922"/>
              <a:gd name="connsiteX4758" fmla="*/ 2107491 w 8938307"/>
              <a:gd name="connsiteY4758" fmla="*/ 1182962 h 2993922"/>
              <a:gd name="connsiteX4759" fmla="*/ 2149853 w 8938307"/>
              <a:gd name="connsiteY4759" fmla="*/ 1182962 h 2993922"/>
              <a:gd name="connsiteX4760" fmla="*/ 2192215 w 8938307"/>
              <a:gd name="connsiteY4760" fmla="*/ 1193552 h 2993922"/>
              <a:gd name="connsiteX4761" fmla="*/ 2160443 w 8938307"/>
              <a:gd name="connsiteY4761" fmla="*/ 1182962 h 2993922"/>
              <a:gd name="connsiteX4762" fmla="*/ 2128673 w 8938307"/>
              <a:gd name="connsiteY4762" fmla="*/ 1172371 h 2993922"/>
              <a:gd name="connsiteX4763" fmla="*/ 2075721 w 8938307"/>
              <a:gd name="connsiteY4763" fmla="*/ 1161781 h 2993922"/>
              <a:gd name="connsiteX4764" fmla="*/ 6502512 w 8938307"/>
              <a:gd name="connsiteY4764" fmla="*/ 1151191 h 2993922"/>
              <a:gd name="connsiteX4765" fmla="*/ 6486627 w 8938307"/>
              <a:gd name="connsiteY4765" fmla="*/ 1156485 h 2993922"/>
              <a:gd name="connsiteX4766" fmla="*/ 6491922 w 8938307"/>
              <a:gd name="connsiteY4766" fmla="*/ 1167077 h 2993922"/>
              <a:gd name="connsiteX4767" fmla="*/ 6518398 w 8938307"/>
              <a:gd name="connsiteY4767" fmla="*/ 1177666 h 2993922"/>
              <a:gd name="connsiteX4768" fmla="*/ 6544874 w 8938307"/>
              <a:gd name="connsiteY4768" fmla="*/ 1193552 h 2993922"/>
              <a:gd name="connsiteX4769" fmla="*/ 6560759 w 8938307"/>
              <a:gd name="connsiteY4769" fmla="*/ 1188258 h 2993922"/>
              <a:gd name="connsiteX4770" fmla="*/ 6566054 w 8938307"/>
              <a:gd name="connsiteY4770" fmla="*/ 1193552 h 2993922"/>
              <a:gd name="connsiteX4771" fmla="*/ 6576646 w 8938307"/>
              <a:gd name="connsiteY4771" fmla="*/ 1193552 h 2993922"/>
              <a:gd name="connsiteX4772" fmla="*/ 6597826 w 8938307"/>
              <a:gd name="connsiteY4772" fmla="*/ 1204143 h 2993922"/>
              <a:gd name="connsiteX4773" fmla="*/ 6629598 w 8938307"/>
              <a:gd name="connsiteY4773" fmla="*/ 1225324 h 2993922"/>
              <a:gd name="connsiteX4774" fmla="*/ 6629598 w 8938307"/>
              <a:gd name="connsiteY4774" fmla="*/ 1214733 h 2993922"/>
              <a:gd name="connsiteX4775" fmla="*/ 6629598 w 8938307"/>
              <a:gd name="connsiteY4775" fmla="*/ 1209437 h 2993922"/>
              <a:gd name="connsiteX4776" fmla="*/ 6629598 w 8938307"/>
              <a:gd name="connsiteY4776" fmla="*/ 1193552 h 2993922"/>
              <a:gd name="connsiteX4777" fmla="*/ 6640188 w 8938307"/>
              <a:gd name="connsiteY4777" fmla="*/ 1193552 h 2993922"/>
              <a:gd name="connsiteX4778" fmla="*/ 6640188 w 8938307"/>
              <a:gd name="connsiteY4778" fmla="*/ 1214733 h 2993922"/>
              <a:gd name="connsiteX4779" fmla="*/ 6650778 w 8938307"/>
              <a:gd name="connsiteY4779" fmla="*/ 1204143 h 2993922"/>
              <a:gd name="connsiteX4780" fmla="*/ 6661368 w 8938307"/>
              <a:gd name="connsiteY4780" fmla="*/ 1204143 h 2993922"/>
              <a:gd name="connsiteX4781" fmla="*/ 6671958 w 8938307"/>
              <a:gd name="connsiteY4781" fmla="*/ 1204143 h 2993922"/>
              <a:gd name="connsiteX4782" fmla="*/ 6661368 w 8938307"/>
              <a:gd name="connsiteY4782" fmla="*/ 1214733 h 2993922"/>
              <a:gd name="connsiteX4783" fmla="*/ 6666664 w 8938307"/>
              <a:gd name="connsiteY4783" fmla="*/ 1214733 h 2993922"/>
              <a:gd name="connsiteX4784" fmla="*/ 6682550 w 8938307"/>
              <a:gd name="connsiteY4784" fmla="*/ 1214733 h 2993922"/>
              <a:gd name="connsiteX4785" fmla="*/ 6693140 w 8938307"/>
              <a:gd name="connsiteY4785" fmla="*/ 1214733 h 2993922"/>
              <a:gd name="connsiteX4786" fmla="*/ 6693140 w 8938307"/>
              <a:gd name="connsiteY4786" fmla="*/ 1204143 h 2993922"/>
              <a:gd name="connsiteX4787" fmla="*/ 6682550 w 8938307"/>
              <a:gd name="connsiteY4787" fmla="*/ 1193552 h 2993922"/>
              <a:gd name="connsiteX4788" fmla="*/ 6661368 w 8938307"/>
              <a:gd name="connsiteY4788" fmla="*/ 1193552 h 2993922"/>
              <a:gd name="connsiteX4789" fmla="*/ 6645483 w 8938307"/>
              <a:gd name="connsiteY4789" fmla="*/ 1188258 h 2993922"/>
              <a:gd name="connsiteX4790" fmla="*/ 6640188 w 8938307"/>
              <a:gd name="connsiteY4790" fmla="*/ 1182962 h 2993922"/>
              <a:gd name="connsiteX4791" fmla="*/ 6629598 w 8938307"/>
              <a:gd name="connsiteY4791" fmla="*/ 1182962 h 2993922"/>
              <a:gd name="connsiteX4792" fmla="*/ 6629598 w 8938307"/>
              <a:gd name="connsiteY4792" fmla="*/ 1172371 h 2993922"/>
              <a:gd name="connsiteX4793" fmla="*/ 6629598 w 8938307"/>
              <a:gd name="connsiteY4793" fmla="*/ 1161781 h 2993922"/>
              <a:gd name="connsiteX4794" fmla="*/ 6624302 w 8938307"/>
              <a:gd name="connsiteY4794" fmla="*/ 1161781 h 2993922"/>
              <a:gd name="connsiteX4795" fmla="*/ 6608416 w 8938307"/>
              <a:gd name="connsiteY4795" fmla="*/ 1161781 h 2993922"/>
              <a:gd name="connsiteX4796" fmla="*/ 6581940 w 8938307"/>
              <a:gd name="connsiteY4796" fmla="*/ 1156485 h 2993922"/>
              <a:gd name="connsiteX4797" fmla="*/ 6555464 w 8938307"/>
              <a:gd name="connsiteY4797" fmla="*/ 1151191 h 2993922"/>
              <a:gd name="connsiteX4798" fmla="*/ 6534284 w 8938307"/>
              <a:gd name="connsiteY4798" fmla="*/ 1151191 h 2993922"/>
              <a:gd name="connsiteX4799" fmla="*/ 6534284 w 8938307"/>
              <a:gd name="connsiteY4799" fmla="*/ 1161781 h 2993922"/>
              <a:gd name="connsiteX4800" fmla="*/ 6502512 w 8938307"/>
              <a:gd name="connsiteY4800" fmla="*/ 1161781 h 2993922"/>
              <a:gd name="connsiteX4801" fmla="*/ 6100076 w 8938307"/>
              <a:gd name="connsiteY4801" fmla="*/ 1151191 h 2993922"/>
              <a:gd name="connsiteX4802" fmla="*/ 6100076 w 8938307"/>
              <a:gd name="connsiteY4802" fmla="*/ 1161781 h 2993922"/>
              <a:gd name="connsiteX4803" fmla="*/ 6110668 w 8938307"/>
              <a:gd name="connsiteY4803" fmla="*/ 1161781 h 2993922"/>
              <a:gd name="connsiteX4804" fmla="*/ 2329890 w 8938307"/>
              <a:gd name="connsiteY4804" fmla="*/ 1151191 h 2993922"/>
              <a:gd name="connsiteX4805" fmla="*/ 2329890 w 8938307"/>
              <a:gd name="connsiteY4805" fmla="*/ 1161781 h 2993922"/>
              <a:gd name="connsiteX4806" fmla="*/ 2340481 w 8938307"/>
              <a:gd name="connsiteY4806" fmla="*/ 1161781 h 2993922"/>
              <a:gd name="connsiteX4807" fmla="*/ 2329890 w 8938307"/>
              <a:gd name="connsiteY4807" fmla="*/ 1151191 h 2993922"/>
              <a:gd name="connsiteX4808" fmla="*/ 1863912 w 8938307"/>
              <a:gd name="connsiteY4808" fmla="*/ 1151191 h 2993922"/>
              <a:gd name="connsiteX4809" fmla="*/ 1858616 w 8938307"/>
              <a:gd name="connsiteY4809" fmla="*/ 1161781 h 2993922"/>
              <a:gd name="connsiteX4810" fmla="*/ 1853322 w 8938307"/>
              <a:gd name="connsiteY4810" fmla="*/ 1156485 h 2993922"/>
              <a:gd name="connsiteX4811" fmla="*/ 1863912 w 8938307"/>
              <a:gd name="connsiteY4811" fmla="*/ 1151191 h 2993922"/>
              <a:gd name="connsiteX4812" fmla="*/ 7433144 w 8938307"/>
              <a:gd name="connsiteY4812" fmla="*/ 1144572 h 2993922"/>
              <a:gd name="connsiteX4813" fmla="*/ 7429174 w 8938307"/>
              <a:gd name="connsiteY4813" fmla="*/ 1145896 h 2993922"/>
              <a:gd name="connsiteX4814" fmla="*/ 7434468 w 8938307"/>
              <a:gd name="connsiteY4814" fmla="*/ 1151191 h 2993922"/>
              <a:gd name="connsiteX4815" fmla="*/ 7433144 w 8938307"/>
              <a:gd name="connsiteY4815" fmla="*/ 1144572 h 2993922"/>
              <a:gd name="connsiteX4816" fmla="*/ 8800632 w 8938307"/>
              <a:gd name="connsiteY4816" fmla="*/ 1140600 h 2993922"/>
              <a:gd name="connsiteX4817" fmla="*/ 8837697 w 8938307"/>
              <a:gd name="connsiteY4817" fmla="*/ 1151191 h 2993922"/>
              <a:gd name="connsiteX4818" fmla="*/ 8874765 w 8938307"/>
              <a:gd name="connsiteY4818" fmla="*/ 1172371 h 2993922"/>
              <a:gd name="connsiteX4819" fmla="*/ 8832403 w 8938307"/>
              <a:gd name="connsiteY4819" fmla="*/ 1161781 h 2993922"/>
              <a:gd name="connsiteX4820" fmla="*/ 6438970 w 8938307"/>
              <a:gd name="connsiteY4820" fmla="*/ 1140600 h 2993922"/>
              <a:gd name="connsiteX4821" fmla="*/ 6449560 w 8938307"/>
              <a:gd name="connsiteY4821" fmla="*/ 1151191 h 2993922"/>
              <a:gd name="connsiteX4822" fmla="*/ 6454855 w 8938307"/>
              <a:gd name="connsiteY4822" fmla="*/ 1156485 h 2993922"/>
              <a:gd name="connsiteX4823" fmla="*/ 6460150 w 8938307"/>
              <a:gd name="connsiteY4823" fmla="*/ 1161781 h 2993922"/>
              <a:gd name="connsiteX4824" fmla="*/ 6470740 w 8938307"/>
              <a:gd name="connsiteY4824" fmla="*/ 1161781 h 2993922"/>
              <a:gd name="connsiteX4825" fmla="*/ 6470740 w 8938307"/>
              <a:gd name="connsiteY4825" fmla="*/ 1151191 h 2993922"/>
              <a:gd name="connsiteX4826" fmla="*/ 6460150 w 8938307"/>
              <a:gd name="connsiteY4826" fmla="*/ 1140600 h 2993922"/>
              <a:gd name="connsiteX4827" fmla="*/ 3283027 w 8938307"/>
              <a:gd name="connsiteY4827" fmla="*/ 1140600 h 2993922"/>
              <a:gd name="connsiteX4828" fmla="*/ 3293618 w 8938307"/>
              <a:gd name="connsiteY4828" fmla="*/ 1151191 h 2993922"/>
              <a:gd name="connsiteX4829" fmla="*/ 3293618 w 8938307"/>
              <a:gd name="connsiteY4829" fmla="*/ 1140600 h 2993922"/>
              <a:gd name="connsiteX4830" fmla="*/ 3018266 w 8938307"/>
              <a:gd name="connsiteY4830" fmla="*/ 1140600 h 2993922"/>
              <a:gd name="connsiteX4831" fmla="*/ 3007676 w 8938307"/>
              <a:gd name="connsiteY4831" fmla="*/ 1145896 h 2993922"/>
              <a:gd name="connsiteX4832" fmla="*/ 2997086 w 8938307"/>
              <a:gd name="connsiteY4832" fmla="*/ 1151191 h 2993922"/>
              <a:gd name="connsiteX4833" fmla="*/ 2986495 w 8938307"/>
              <a:gd name="connsiteY4833" fmla="*/ 1151191 h 2993922"/>
              <a:gd name="connsiteX4834" fmla="*/ 2997086 w 8938307"/>
              <a:gd name="connsiteY4834" fmla="*/ 1161781 h 2993922"/>
              <a:gd name="connsiteX4835" fmla="*/ 3018266 w 8938307"/>
              <a:gd name="connsiteY4835" fmla="*/ 1161781 h 2993922"/>
              <a:gd name="connsiteX4836" fmla="*/ 3028858 w 8938307"/>
              <a:gd name="connsiteY4836" fmla="*/ 1151191 h 2993922"/>
              <a:gd name="connsiteX4837" fmla="*/ 3018266 w 8938307"/>
              <a:gd name="connsiteY4837" fmla="*/ 1140600 h 2993922"/>
              <a:gd name="connsiteX4838" fmla="*/ 3190361 w 8938307"/>
              <a:gd name="connsiteY4838" fmla="*/ 1135306 h 2993922"/>
              <a:gd name="connsiteX4839" fmla="*/ 3187714 w 8938307"/>
              <a:gd name="connsiteY4839" fmla="*/ 1140600 h 2993922"/>
              <a:gd name="connsiteX4840" fmla="*/ 3198303 w 8938307"/>
              <a:gd name="connsiteY4840" fmla="*/ 1140600 h 2993922"/>
              <a:gd name="connsiteX4841" fmla="*/ 3190361 w 8938307"/>
              <a:gd name="connsiteY4841" fmla="*/ 1135306 h 2993922"/>
              <a:gd name="connsiteX4842" fmla="*/ 8048712 w 8938307"/>
              <a:gd name="connsiteY4842" fmla="*/ 1130010 h 2993922"/>
              <a:gd name="connsiteX4843" fmla="*/ 8069894 w 8938307"/>
              <a:gd name="connsiteY4843" fmla="*/ 1130010 h 2993922"/>
              <a:gd name="connsiteX4844" fmla="*/ 8069894 w 8938307"/>
              <a:gd name="connsiteY4844" fmla="*/ 1140600 h 2993922"/>
              <a:gd name="connsiteX4845" fmla="*/ 8048712 w 8938307"/>
              <a:gd name="connsiteY4845" fmla="*/ 1130010 h 2993922"/>
              <a:gd name="connsiteX4846" fmla="*/ 7752182 w 8938307"/>
              <a:gd name="connsiteY4846" fmla="*/ 1130010 h 2993922"/>
              <a:gd name="connsiteX4847" fmla="*/ 7752182 w 8938307"/>
              <a:gd name="connsiteY4847" fmla="*/ 1140600 h 2993922"/>
              <a:gd name="connsiteX4848" fmla="*/ 7762772 w 8938307"/>
              <a:gd name="connsiteY4848" fmla="*/ 1140600 h 2993922"/>
              <a:gd name="connsiteX4849" fmla="*/ 7752182 w 8938307"/>
              <a:gd name="connsiteY4849" fmla="*/ 1130010 h 2993922"/>
              <a:gd name="connsiteX4850" fmla="*/ 6417788 w 8938307"/>
              <a:gd name="connsiteY4850" fmla="*/ 1130010 h 2993922"/>
              <a:gd name="connsiteX4851" fmla="*/ 6417788 w 8938307"/>
              <a:gd name="connsiteY4851" fmla="*/ 1140600 h 2993922"/>
              <a:gd name="connsiteX4852" fmla="*/ 6423084 w 8938307"/>
              <a:gd name="connsiteY4852" fmla="*/ 1140600 h 2993922"/>
              <a:gd name="connsiteX4853" fmla="*/ 6417788 w 8938307"/>
              <a:gd name="connsiteY4853" fmla="*/ 1130010 h 2993922"/>
              <a:gd name="connsiteX4854" fmla="*/ 2319299 w 8938307"/>
              <a:gd name="connsiteY4854" fmla="*/ 1130010 h 2993922"/>
              <a:gd name="connsiteX4855" fmla="*/ 2308710 w 8938307"/>
              <a:gd name="connsiteY4855" fmla="*/ 1140600 h 2993922"/>
              <a:gd name="connsiteX4856" fmla="*/ 2319299 w 8938307"/>
              <a:gd name="connsiteY4856" fmla="*/ 1140600 h 2993922"/>
              <a:gd name="connsiteX4857" fmla="*/ 2319299 w 8938307"/>
              <a:gd name="connsiteY4857" fmla="*/ 1130010 h 2993922"/>
              <a:gd name="connsiteX4858" fmla="*/ 2758803 w 8938307"/>
              <a:gd name="connsiteY4858" fmla="*/ 1126700 h 2993922"/>
              <a:gd name="connsiteX4859" fmla="*/ 2742916 w 8938307"/>
              <a:gd name="connsiteY4859" fmla="*/ 1130010 h 2993922"/>
              <a:gd name="connsiteX4860" fmla="*/ 2732326 w 8938307"/>
              <a:gd name="connsiteY4860" fmla="*/ 1130010 h 2993922"/>
              <a:gd name="connsiteX4861" fmla="*/ 2753506 w 8938307"/>
              <a:gd name="connsiteY4861" fmla="*/ 1140600 h 2993922"/>
              <a:gd name="connsiteX4862" fmla="*/ 2785278 w 8938307"/>
              <a:gd name="connsiteY4862" fmla="*/ 1140600 h 2993922"/>
              <a:gd name="connsiteX4863" fmla="*/ 2795868 w 8938307"/>
              <a:gd name="connsiteY4863" fmla="*/ 1140600 h 2993922"/>
              <a:gd name="connsiteX4864" fmla="*/ 2806458 w 8938307"/>
              <a:gd name="connsiteY4864" fmla="*/ 1151191 h 2993922"/>
              <a:gd name="connsiteX4865" fmla="*/ 2817049 w 8938307"/>
              <a:gd name="connsiteY4865" fmla="*/ 1151191 h 2993922"/>
              <a:gd name="connsiteX4866" fmla="*/ 2806458 w 8938307"/>
              <a:gd name="connsiteY4866" fmla="*/ 1140600 h 2993922"/>
              <a:gd name="connsiteX4867" fmla="*/ 2758803 w 8938307"/>
              <a:gd name="connsiteY4867" fmla="*/ 1126700 h 2993922"/>
              <a:gd name="connsiteX4868" fmla="*/ 6473389 w 8938307"/>
              <a:gd name="connsiteY4868" fmla="*/ 1124714 h 2993922"/>
              <a:gd name="connsiteX4869" fmla="*/ 6470740 w 8938307"/>
              <a:gd name="connsiteY4869" fmla="*/ 1130010 h 2993922"/>
              <a:gd name="connsiteX4870" fmla="*/ 6481332 w 8938307"/>
              <a:gd name="connsiteY4870" fmla="*/ 1130010 h 2993922"/>
              <a:gd name="connsiteX4871" fmla="*/ 6473389 w 8938307"/>
              <a:gd name="connsiteY4871" fmla="*/ 1124714 h 2993922"/>
              <a:gd name="connsiteX4872" fmla="*/ 5847231 w 8938307"/>
              <a:gd name="connsiteY4872" fmla="*/ 1123391 h 2993922"/>
              <a:gd name="connsiteX4873" fmla="*/ 5845908 w 8938307"/>
              <a:gd name="connsiteY4873" fmla="*/ 1130010 h 2993922"/>
              <a:gd name="connsiteX4874" fmla="*/ 5845908 w 8938307"/>
              <a:gd name="connsiteY4874" fmla="*/ 1140600 h 2993922"/>
              <a:gd name="connsiteX4875" fmla="*/ 5851202 w 8938307"/>
              <a:gd name="connsiteY4875" fmla="*/ 1135306 h 2993922"/>
              <a:gd name="connsiteX4876" fmla="*/ 5851202 w 8938307"/>
              <a:gd name="connsiteY4876" fmla="*/ 1124714 h 2993922"/>
              <a:gd name="connsiteX4877" fmla="*/ 5847231 w 8938307"/>
              <a:gd name="connsiteY4877" fmla="*/ 1123391 h 2993922"/>
              <a:gd name="connsiteX4878" fmla="*/ 2255757 w 8938307"/>
              <a:gd name="connsiteY4878" fmla="*/ 1119419 h 2993922"/>
              <a:gd name="connsiteX4879" fmla="*/ 2255757 w 8938307"/>
              <a:gd name="connsiteY4879" fmla="*/ 1130010 h 2993922"/>
              <a:gd name="connsiteX4880" fmla="*/ 2266347 w 8938307"/>
              <a:gd name="connsiteY4880" fmla="*/ 1151191 h 2993922"/>
              <a:gd name="connsiteX4881" fmla="*/ 2308710 w 8938307"/>
              <a:gd name="connsiteY4881" fmla="*/ 1151191 h 2993922"/>
              <a:gd name="connsiteX4882" fmla="*/ 2303415 w 8938307"/>
              <a:gd name="connsiteY4882" fmla="*/ 1140600 h 2993922"/>
              <a:gd name="connsiteX4883" fmla="*/ 2287529 w 8938307"/>
              <a:gd name="connsiteY4883" fmla="*/ 1130010 h 2993922"/>
              <a:gd name="connsiteX4884" fmla="*/ 2266347 w 8938307"/>
              <a:gd name="connsiteY4884" fmla="*/ 1130010 h 2993922"/>
              <a:gd name="connsiteX4885" fmla="*/ 1906274 w 8938307"/>
              <a:gd name="connsiteY4885" fmla="*/ 1119419 h 2993922"/>
              <a:gd name="connsiteX4886" fmla="*/ 1948635 w 8938307"/>
              <a:gd name="connsiteY4886" fmla="*/ 1140600 h 2993922"/>
              <a:gd name="connsiteX4887" fmla="*/ 2012178 w 8938307"/>
              <a:gd name="connsiteY4887" fmla="*/ 1161781 h 2993922"/>
              <a:gd name="connsiteX4888" fmla="*/ 2065130 w 8938307"/>
              <a:gd name="connsiteY4888" fmla="*/ 1161781 h 2993922"/>
              <a:gd name="connsiteX4889" fmla="*/ 2054540 w 8938307"/>
              <a:gd name="connsiteY4889" fmla="*/ 1151191 h 2993922"/>
              <a:gd name="connsiteX4890" fmla="*/ 2054540 w 8938307"/>
              <a:gd name="connsiteY4890" fmla="*/ 1135306 h 2993922"/>
              <a:gd name="connsiteX4891" fmla="*/ 2033359 w 8938307"/>
              <a:gd name="connsiteY4891" fmla="*/ 1130010 h 2993922"/>
              <a:gd name="connsiteX4892" fmla="*/ 2006882 w 8938307"/>
              <a:gd name="connsiteY4892" fmla="*/ 1124714 h 2993922"/>
              <a:gd name="connsiteX4893" fmla="*/ 1980407 w 8938307"/>
              <a:gd name="connsiteY4893" fmla="*/ 1119419 h 2993922"/>
              <a:gd name="connsiteX4894" fmla="*/ 1885093 w 8938307"/>
              <a:gd name="connsiteY4894" fmla="*/ 1119419 h 2993922"/>
              <a:gd name="connsiteX4895" fmla="*/ 1874503 w 8938307"/>
              <a:gd name="connsiteY4895" fmla="*/ 1130010 h 2993922"/>
              <a:gd name="connsiteX4896" fmla="*/ 1885093 w 8938307"/>
              <a:gd name="connsiteY4896" fmla="*/ 1130010 h 2993922"/>
              <a:gd name="connsiteX4897" fmla="*/ 1895684 w 8938307"/>
              <a:gd name="connsiteY4897" fmla="*/ 1130010 h 2993922"/>
              <a:gd name="connsiteX4898" fmla="*/ 1885093 w 8938307"/>
              <a:gd name="connsiteY4898" fmla="*/ 1119419 h 2993922"/>
              <a:gd name="connsiteX4899" fmla="*/ 1085517 w 8938307"/>
              <a:gd name="connsiteY4899" fmla="*/ 1119419 h 2993922"/>
              <a:gd name="connsiteX4900" fmla="*/ 1111993 w 8938307"/>
              <a:gd name="connsiteY4900" fmla="*/ 1130010 h 2993922"/>
              <a:gd name="connsiteX4901" fmla="*/ 1133174 w 8938307"/>
              <a:gd name="connsiteY4901" fmla="*/ 1140600 h 2993922"/>
              <a:gd name="connsiteX4902" fmla="*/ 1249669 w 8938307"/>
              <a:gd name="connsiteY4902" fmla="*/ 1193552 h 2993922"/>
              <a:gd name="connsiteX4903" fmla="*/ 1281440 w 8938307"/>
              <a:gd name="connsiteY4903" fmla="*/ 1225324 h 2993922"/>
              <a:gd name="connsiteX4904" fmla="*/ 1323802 w 8938307"/>
              <a:gd name="connsiteY4904" fmla="*/ 1246504 h 2993922"/>
              <a:gd name="connsiteX4905" fmla="*/ 1344982 w 8938307"/>
              <a:gd name="connsiteY4905" fmla="*/ 1246504 h 2993922"/>
              <a:gd name="connsiteX4906" fmla="*/ 1355573 w 8938307"/>
              <a:gd name="connsiteY4906" fmla="*/ 1246504 h 2993922"/>
              <a:gd name="connsiteX4907" fmla="*/ 1344982 w 8938307"/>
              <a:gd name="connsiteY4907" fmla="*/ 1257095 h 2993922"/>
              <a:gd name="connsiteX4908" fmla="*/ 1313210 w 8938307"/>
              <a:gd name="connsiteY4908" fmla="*/ 1246504 h 2993922"/>
              <a:gd name="connsiteX4909" fmla="*/ 1292030 w 8938307"/>
              <a:gd name="connsiteY4909" fmla="*/ 1235914 h 2993922"/>
              <a:gd name="connsiteX4910" fmla="*/ 1260258 w 8938307"/>
              <a:gd name="connsiteY4910" fmla="*/ 1230619 h 2993922"/>
              <a:gd name="connsiteX4911" fmla="*/ 1228487 w 8938307"/>
              <a:gd name="connsiteY4911" fmla="*/ 1214733 h 2993922"/>
              <a:gd name="connsiteX4912" fmla="*/ 1196717 w 8938307"/>
              <a:gd name="connsiteY4912" fmla="*/ 1193552 h 2993922"/>
              <a:gd name="connsiteX4913" fmla="*/ 1170240 w 8938307"/>
              <a:gd name="connsiteY4913" fmla="*/ 1172371 h 2993922"/>
              <a:gd name="connsiteX4914" fmla="*/ 1143765 w 8938307"/>
              <a:gd name="connsiteY4914" fmla="*/ 1161781 h 2993922"/>
              <a:gd name="connsiteX4915" fmla="*/ 1111993 w 8938307"/>
              <a:gd name="connsiteY4915" fmla="*/ 1151191 h 2993922"/>
              <a:gd name="connsiteX4916" fmla="*/ 1080222 w 8938307"/>
              <a:gd name="connsiteY4916" fmla="*/ 1130010 h 2993922"/>
              <a:gd name="connsiteX4917" fmla="*/ 1069631 w 8938307"/>
              <a:gd name="connsiteY4917" fmla="*/ 1130010 h 2993922"/>
              <a:gd name="connsiteX4918" fmla="*/ 1085517 w 8938307"/>
              <a:gd name="connsiteY4918" fmla="*/ 1119419 h 2993922"/>
              <a:gd name="connsiteX4919" fmla="*/ 921366 w 8938307"/>
              <a:gd name="connsiteY4919" fmla="*/ 1119419 h 2993922"/>
              <a:gd name="connsiteX4920" fmla="*/ 953137 w 8938307"/>
              <a:gd name="connsiteY4920" fmla="*/ 1130010 h 2993922"/>
              <a:gd name="connsiteX4921" fmla="*/ 995498 w 8938307"/>
              <a:gd name="connsiteY4921" fmla="*/ 1151191 h 2993922"/>
              <a:gd name="connsiteX4922" fmla="*/ 1006089 w 8938307"/>
              <a:gd name="connsiteY4922" fmla="*/ 1156485 h 2993922"/>
              <a:gd name="connsiteX4923" fmla="*/ 1011384 w 8938307"/>
              <a:gd name="connsiteY4923" fmla="*/ 1161781 h 2993922"/>
              <a:gd name="connsiteX4924" fmla="*/ 1027270 w 8938307"/>
              <a:gd name="connsiteY4924" fmla="*/ 1172371 h 2993922"/>
              <a:gd name="connsiteX4925" fmla="*/ 1048450 w 8938307"/>
              <a:gd name="connsiteY4925" fmla="*/ 1182962 h 2993922"/>
              <a:gd name="connsiteX4926" fmla="*/ 1037859 w 8938307"/>
              <a:gd name="connsiteY4926" fmla="*/ 1182962 h 2993922"/>
              <a:gd name="connsiteX4927" fmla="*/ 1006089 w 8938307"/>
              <a:gd name="connsiteY4927" fmla="*/ 1172371 h 2993922"/>
              <a:gd name="connsiteX4928" fmla="*/ 953137 w 8938307"/>
              <a:gd name="connsiteY4928" fmla="*/ 1151191 h 2993922"/>
              <a:gd name="connsiteX4929" fmla="*/ 931956 w 8938307"/>
              <a:gd name="connsiteY4929" fmla="*/ 1140600 h 2993922"/>
              <a:gd name="connsiteX4930" fmla="*/ 921366 w 8938307"/>
              <a:gd name="connsiteY4930" fmla="*/ 1130010 h 2993922"/>
              <a:gd name="connsiteX4931" fmla="*/ 3199628 w 8938307"/>
              <a:gd name="connsiteY4931" fmla="*/ 1111476 h 2993922"/>
              <a:gd name="connsiteX4932" fmla="*/ 3193008 w 8938307"/>
              <a:gd name="connsiteY4932" fmla="*/ 1114125 h 2993922"/>
              <a:gd name="connsiteX4933" fmla="*/ 3198303 w 8938307"/>
              <a:gd name="connsiteY4933" fmla="*/ 1119419 h 2993922"/>
              <a:gd name="connsiteX4934" fmla="*/ 3219485 w 8938307"/>
              <a:gd name="connsiteY4934" fmla="*/ 1119419 h 2993922"/>
              <a:gd name="connsiteX4935" fmla="*/ 3208895 w 8938307"/>
              <a:gd name="connsiteY4935" fmla="*/ 1114125 h 2993922"/>
              <a:gd name="connsiteX4936" fmla="*/ 3199628 w 8938307"/>
              <a:gd name="connsiteY4936" fmla="*/ 1111476 h 2993922"/>
              <a:gd name="connsiteX4937" fmla="*/ 7360336 w 8938307"/>
              <a:gd name="connsiteY4937" fmla="*/ 1108829 h 2993922"/>
              <a:gd name="connsiteX4938" fmla="*/ 7370926 w 8938307"/>
              <a:gd name="connsiteY4938" fmla="*/ 1114125 h 2993922"/>
              <a:gd name="connsiteX4939" fmla="*/ 7360336 w 8938307"/>
              <a:gd name="connsiteY4939" fmla="*/ 1119419 h 2993922"/>
              <a:gd name="connsiteX4940" fmla="*/ 7360336 w 8938307"/>
              <a:gd name="connsiteY4940" fmla="*/ 1108829 h 2993922"/>
              <a:gd name="connsiteX4941" fmla="*/ 5920039 w 8938307"/>
              <a:gd name="connsiteY4941" fmla="*/ 1108829 h 2993922"/>
              <a:gd name="connsiteX4942" fmla="*/ 5920039 w 8938307"/>
              <a:gd name="connsiteY4942" fmla="*/ 1119419 h 2993922"/>
              <a:gd name="connsiteX4943" fmla="*/ 5930630 w 8938307"/>
              <a:gd name="connsiteY4943" fmla="*/ 1119419 h 2993922"/>
              <a:gd name="connsiteX4944" fmla="*/ 5930630 w 8938307"/>
              <a:gd name="connsiteY4944" fmla="*/ 1108829 h 2993922"/>
              <a:gd name="connsiteX4945" fmla="*/ 2155149 w 8938307"/>
              <a:gd name="connsiteY4945" fmla="*/ 1108829 h 2993922"/>
              <a:gd name="connsiteX4946" fmla="*/ 2149853 w 8938307"/>
              <a:gd name="connsiteY4946" fmla="*/ 1119419 h 2993922"/>
              <a:gd name="connsiteX4947" fmla="*/ 2160443 w 8938307"/>
              <a:gd name="connsiteY4947" fmla="*/ 1119419 h 2993922"/>
              <a:gd name="connsiteX4948" fmla="*/ 2171034 w 8938307"/>
              <a:gd name="connsiteY4948" fmla="*/ 1119419 h 2993922"/>
              <a:gd name="connsiteX4949" fmla="*/ 2155149 w 8938307"/>
              <a:gd name="connsiteY4949" fmla="*/ 1108829 h 2993922"/>
              <a:gd name="connsiteX4950" fmla="*/ 5896211 w 8938307"/>
              <a:gd name="connsiteY4950" fmla="*/ 1103535 h 2993922"/>
              <a:gd name="connsiteX4951" fmla="*/ 5888268 w 8938307"/>
              <a:gd name="connsiteY4951" fmla="*/ 1108829 h 2993922"/>
              <a:gd name="connsiteX4952" fmla="*/ 5898860 w 8938307"/>
              <a:gd name="connsiteY4952" fmla="*/ 1108829 h 2993922"/>
              <a:gd name="connsiteX4953" fmla="*/ 5896211 w 8938307"/>
              <a:gd name="connsiteY4953" fmla="*/ 1103535 h 2993922"/>
              <a:gd name="connsiteX4954" fmla="*/ 8345244 w 8938307"/>
              <a:gd name="connsiteY4954" fmla="*/ 1098239 h 2993922"/>
              <a:gd name="connsiteX4955" fmla="*/ 8366425 w 8938307"/>
              <a:gd name="connsiteY4955" fmla="*/ 1103533 h 2993922"/>
              <a:gd name="connsiteX4956" fmla="*/ 8377016 w 8938307"/>
              <a:gd name="connsiteY4956" fmla="*/ 1108829 h 2993922"/>
              <a:gd name="connsiteX4957" fmla="*/ 7286203 w 8938307"/>
              <a:gd name="connsiteY4957" fmla="*/ 1098239 h 2993922"/>
              <a:gd name="connsiteX4958" fmla="*/ 7275612 w 8938307"/>
              <a:gd name="connsiteY4958" fmla="*/ 1108829 h 2993922"/>
              <a:gd name="connsiteX4959" fmla="*/ 7296793 w 8938307"/>
              <a:gd name="connsiteY4959" fmla="*/ 1108829 h 2993922"/>
              <a:gd name="connsiteX4960" fmla="*/ 7291498 w 8938307"/>
              <a:gd name="connsiteY4960" fmla="*/ 1103533 h 2993922"/>
              <a:gd name="connsiteX4961" fmla="*/ 7286203 w 8938307"/>
              <a:gd name="connsiteY4961" fmla="*/ 1098239 h 2993922"/>
              <a:gd name="connsiteX4962" fmla="*/ 6375428 w 8938307"/>
              <a:gd name="connsiteY4962" fmla="*/ 1098239 h 2993922"/>
              <a:gd name="connsiteX4963" fmla="*/ 6375428 w 8938307"/>
              <a:gd name="connsiteY4963" fmla="*/ 1108829 h 2993922"/>
              <a:gd name="connsiteX4964" fmla="*/ 6370132 w 8938307"/>
              <a:gd name="connsiteY4964" fmla="*/ 1119419 h 2993922"/>
              <a:gd name="connsiteX4965" fmla="*/ 6364836 w 8938307"/>
              <a:gd name="connsiteY4965" fmla="*/ 1108829 h 2993922"/>
              <a:gd name="connsiteX4966" fmla="*/ 6375428 w 8938307"/>
              <a:gd name="connsiteY4966" fmla="*/ 1098239 h 2993922"/>
              <a:gd name="connsiteX4967" fmla="*/ 6343656 w 8938307"/>
              <a:gd name="connsiteY4967" fmla="*/ 1098239 h 2993922"/>
              <a:gd name="connsiteX4968" fmla="*/ 6354246 w 8938307"/>
              <a:gd name="connsiteY4968" fmla="*/ 1098239 h 2993922"/>
              <a:gd name="connsiteX4969" fmla="*/ 6333066 w 8938307"/>
              <a:gd name="connsiteY4969" fmla="*/ 1108829 h 2993922"/>
              <a:gd name="connsiteX4970" fmla="*/ 6333066 w 8938307"/>
              <a:gd name="connsiteY4970" fmla="*/ 1103533 h 2993922"/>
              <a:gd name="connsiteX4971" fmla="*/ 6343656 w 8938307"/>
              <a:gd name="connsiteY4971" fmla="*/ 1098239 h 2993922"/>
              <a:gd name="connsiteX4972" fmla="*/ 3145351 w 8938307"/>
              <a:gd name="connsiteY4972" fmla="*/ 1098239 h 2993922"/>
              <a:gd name="connsiteX4973" fmla="*/ 3155942 w 8938307"/>
              <a:gd name="connsiteY4973" fmla="*/ 1108829 h 2993922"/>
              <a:gd name="connsiteX4974" fmla="*/ 3166533 w 8938307"/>
              <a:gd name="connsiteY4974" fmla="*/ 1108829 h 2993922"/>
              <a:gd name="connsiteX4975" fmla="*/ 3155942 w 8938307"/>
              <a:gd name="connsiteY4975" fmla="*/ 1098239 h 2993922"/>
              <a:gd name="connsiteX4976" fmla="*/ 3145351 w 8938307"/>
              <a:gd name="connsiteY4976" fmla="*/ 1098239 h 2993922"/>
              <a:gd name="connsiteX4977" fmla="*/ 2171034 w 8938307"/>
              <a:gd name="connsiteY4977" fmla="*/ 1098239 h 2993922"/>
              <a:gd name="connsiteX4978" fmla="*/ 2192215 w 8938307"/>
              <a:gd name="connsiteY4978" fmla="*/ 1119419 h 2993922"/>
              <a:gd name="connsiteX4979" fmla="*/ 2223986 w 8938307"/>
              <a:gd name="connsiteY4979" fmla="*/ 1119419 h 2993922"/>
              <a:gd name="connsiteX4980" fmla="*/ 2213396 w 8938307"/>
              <a:gd name="connsiteY4980" fmla="*/ 1108829 h 2993922"/>
              <a:gd name="connsiteX4981" fmla="*/ 2192215 w 8938307"/>
              <a:gd name="connsiteY4981" fmla="*/ 1108829 h 2993922"/>
              <a:gd name="connsiteX4982" fmla="*/ 1535610 w 8938307"/>
              <a:gd name="connsiteY4982" fmla="*/ 1098239 h 2993922"/>
              <a:gd name="connsiteX4983" fmla="*/ 1535610 w 8938307"/>
              <a:gd name="connsiteY4983" fmla="*/ 1108829 h 2993922"/>
              <a:gd name="connsiteX4984" fmla="*/ 1546200 w 8938307"/>
              <a:gd name="connsiteY4984" fmla="*/ 1119419 h 2993922"/>
              <a:gd name="connsiteX4985" fmla="*/ 1895684 w 8938307"/>
              <a:gd name="connsiteY4985" fmla="*/ 1087648 h 2993922"/>
              <a:gd name="connsiteX4986" fmla="*/ 1885093 w 8938307"/>
              <a:gd name="connsiteY4986" fmla="*/ 1092944 h 2993922"/>
              <a:gd name="connsiteX4987" fmla="*/ 1895684 w 8938307"/>
              <a:gd name="connsiteY4987" fmla="*/ 1098239 h 2993922"/>
              <a:gd name="connsiteX4988" fmla="*/ 7328564 w 8938307"/>
              <a:gd name="connsiteY4988" fmla="*/ 1077058 h 2993922"/>
              <a:gd name="connsiteX4989" fmla="*/ 7328564 w 8938307"/>
              <a:gd name="connsiteY4989" fmla="*/ 1108829 h 2993922"/>
              <a:gd name="connsiteX4990" fmla="*/ 7328564 w 8938307"/>
              <a:gd name="connsiteY4990" fmla="*/ 1119419 h 2993922"/>
              <a:gd name="connsiteX4991" fmla="*/ 7370926 w 8938307"/>
              <a:gd name="connsiteY4991" fmla="*/ 1130010 h 2993922"/>
              <a:gd name="connsiteX4992" fmla="*/ 7392107 w 8938307"/>
              <a:gd name="connsiteY4992" fmla="*/ 1130010 h 2993922"/>
              <a:gd name="connsiteX4993" fmla="*/ 7413288 w 8938307"/>
              <a:gd name="connsiteY4993" fmla="*/ 1130010 h 2993922"/>
              <a:gd name="connsiteX4994" fmla="*/ 7434468 w 8938307"/>
              <a:gd name="connsiteY4994" fmla="*/ 1130010 h 2993922"/>
              <a:gd name="connsiteX4995" fmla="*/ 7423878 w 8938307"/>
              <a:gd name="connsiteY4995" fmla="*/ 1119419 h 2993922"/>
              <a:gd name="connsiteX4996" fmla="*/ 7413288 w 8938307"/>
              <a:gd name="connsiteY4996" fmla="*/ 1119419 h 2993922"/>
              <a:gd name="connsiteX4997" fmla="*/ 7402697 w 8938307"/>
              <a:gd name="connsiteY4997" fmla="*/ 1119419 h 2993922"/>
              <a:gd name="connsiteX4998" fmla="*/ 7386812 w 8938307"/>
              <a:gd name="connsiteY4998" fmla="*/ 1108829 h 2993922"/>
              <a:gd name="connsiteX4999" fmla="*/ 7365630 w 8938307"/>
              <a:gd name="connsiteY4999" fmla="*/ 1098239 h 2993922"/>
              <a:gd name="connsiteX5000" fmla="*/ 7349745 w 8938307"/>
              <a:gd name="connsiteY5000" fmla="*/ 1092944 h 2993922"/>
              <a:gd name="connsiteX5001" fmla="*/ 7339155 w 8938307"/>
              <a:gd name="connsiteY5001" fmla="*/ 1087648 h 2993922"/>
              <a:gd name="connsiteX5002" fmla="*/ 7333860 w 8938307"/>
              <a:gd name="connsiteY5002" fmla="*/ 1082354 h 2993922"/>
              <a:gd name="connsiteX5003" fmla="*/ 7328564 w 8938307"/>
              <a:gd name="connsiteY5003" fmla="*/ 1077058 h 2993922"/>
              <a:gd name="connsiteX5004" fmla="*/ 2223986 w 8938307"/>
              <a:gd name="connsiteY5004" fmla="*/ 1077058 h 2993922"/>
              <a:gd name="connsiteX5005" fmla="*/ 2234577 w 8938307"/>
              <a:gd name="connsiteY5005" fmla="*/ 1077058 h 2993922"/>
              <a:gd name="connsiteX5006" fmla="*/ 2234577 w 8938307"/>
              <a:gd name="connsiteY5006" fmla="*/ 1087648 h 2993922"/>
              <a:gd name="connsiteX5007" fmla="*/ 2223986 w 8938307"/>
              <a:gd name="connsiteY5007" fmla="*/ 1077058 h 2993922"/>
              <a:gd name="connsiteX5008" fmla="*/ 1842731 w 8938307"/>
              <a:gd name="connsiteY5008" fmla="*/ 1077058 h 2993922"/>
              <a:gd name="connsiteX5009" fmla="*/ 1848026 w 8938307"/>
              <a:gd name="connsiteY5009" fmla="*/ 1082354 h 2993922"/>
              <a:gd name="connsiteX5010" fmla="*/ 1853322 w 8938307"/>
              <a:gd name="connsiteY5010" fmla="*/ 1082354 h 2993922"/>
              <a:gd name="connsiteX5011" fmla="*/ 1853322 w 8938307"/>
              <a:gd name="connsiteY5011" fmla="*/ 1077058 h 2993922"/>
              <a:gd name="connsiteX5012" fmla="*/ 942546 w 8938307"/>
              <a:gd name="connsiteY5012" fmla="*/ 1077058 h 2993922"/>
              <a:gd name="connsiteX5013" fmla="*/ 974318 w 8938307"/>
              <a:gd name="connsiteY5013" fmla="*/ 1087648 h 2993922"/>
              <a:gd name="connsiteX5014" fmla="*/ 990203 w 8938307"/>
              <a:gd name="connsiteY5014" fmla="*/ 1103533 h 2993922"/>
              <a:gd name="connsiteX5015" fmla="*/ 995498 w 8938307"/>
              <a:gd name="connsiteY5015" fmla="*/ 1108829 h 2993922"/>
              <a:gd name="connsiteX5016" fmla="*/ 963726 w 8938307"/>
              <a:gd name="connsiteY5016" fmla="*/ 1108829 h 2993922"/>
              <a:gd name="connsiteX5017" fmla="*/ 942546 w 8938307"/>
              <a:gd name="connsiteY5017" fmla="*/ 1103533 h 2993922"/>
              <a:gd name="connsiteX5018" fmla="*/ 931956 w 8938307"/>
              <a:gd name="connsiteY5018" fmla="*/ 1092944 h 2993922"/>
              <a:gd name="connsiteX5019" fmla="*/ 931956 w 8938307"/>
              <a:gd name="connsiteY5019" fmla="*/ 1087648 h 2993922"/>
              <a:gd name="connsiteX5020" fmla="*/ 8302883 w 8938307"/>
              <a:gd name="connsiteY5020" fmla="*/ 1066467 h 2993922"/>
              <a:gd name="connsiteX5021" fmla="*/ 8313473 w 8938307"/>
              <a:gd name="connsiteY5021" fmla="*/ 1087648 h 2993922"/>
              <a:gd name="connsiteX5022" fmla="*/ 8292291 w 8938307"/>
              <a:gd name="connsiteY5022" fmla="*/ 1087648 h 2993922"/>
              <a:gd name="connsiteX5023" fmla="*/ 8286997 w 8938307"/>
              <a:gd name="connsiteY5023" fmla="*/ 1071762 h 2993922"/>
              <a:gd name="connsiteX5024" fmla="*/ 8302883 w 8938307"/>
              <a:gd name="connsiteY5024" fmla="*/ 1066467 h 2993922"/>
              <a:gd name="connsiteX5025" fmla="*/ 7974579 w 8938307"/>
              <a:gd name="connsiteY5025" fmla="*/ 1066467 h 2993922"/>
              <a:gd name="connsiteX5026" fmla="*/ 7963990 w 8938307"/>
              <a:gd name="connsiteY5026" fmla="*/ 1077058 h 2993922"/>
              <a:gd name="connsiteX5027" fmla="*/ 8016942 w 8938307"/>
              <a:gd name="connsiteY5027" fmla="*/ 1098239 h 2993922"/>
              <a:gd name="connsiteX5028" fmla="*/ 8022237 w 8938307"/>
              <a:gd name="connsiteY5028" fmla="*/ 1092944 h 2993922"/>
              <a:gd name="connsiteX5029" fmla="*/ 8001056 w 8938307"/>
              <a:gd name="connsiteY5029" fmla="*/ 1082354 h 2993922"/>
              <a:gd name="connsiteX5030" fmla="*/ 7985171 w 8938307"/>
              <a:gd name="connsiteY5030" fmla="*/ 1071762 h 2993922"/>
              <a:gd name="connsiteX5031" fmla="*/ 7974579 w 8938307"/>
              <a:gd name="connsiteY5031" fmla="*/ 1066467 h 2993922"/>
              <a:gd name="connsiteX5032" fmla="*/ 7932219 w 8938307"/>
              <a:gd name="connsiteY5032" fmla="*/ 1066467 h 2993922"/>
              <a:gd name="connsiteX5033" fmla="*/ 7942808 w 8938307"/>
              <a:gd name="connsiteY5033" fmla="*/ 1077058 h 2993922"/>
              <a:gd name="connsiteX5034" fmla="*/ 7953398 w 8938307"/>
              <a:gd name="connsiteY5034" fmla="*/ 1077058 h 2993922"/>
              <a:gd name="connsiteX5035" fmla="*/ 7942808 w 8938307"/>
              <a:gd name="connsiteY5035" fmla="*/ 1066467 h 2993922"/>
              <a:gd name="connsiteX5036" fmla="*/ 6153028 w 8938307"/>
              <a:gd name="connsiteY5036" fmla="*/ 1066467 h 2993922"/>
              <a:gd name="connsiteX5037" fmla="*/ 6184800 w 8938307"/>
              <a:gd name="connsiteY5037" fmla="*/ 1077058 h 2993922"/>
              <a:gd name="connsiteX5038" fmla="*/ 6195390 w 8938307"/>
              <a:gd name="connsiteY5038" fmla="*/ 1077058 h 2993922"/>
              <a:gd name="connsiteX5039" fmla="*/ 6205980 w 8938307"/>
              <a:gd name="connsiteY5039" fmla="*/ 1087648 h 2993922"/>
              <a:gd name="connsiteX5040" fmla="*/ 6221866 w 8938307"/>
              <a:gd name="connsiteY5040" fmla="*/ 1103533 h 2993922"/>
              <a:gd name="connsiteX5041" fmla="*/ 6258932 w 8938307"/>
              <a:gd name="connsiteY5041" fmla="*/ 1108829 h 2993922"/>
              <a:gd name="connsiteX5042" fmla="*/ 6280114 w 8938307"/>
              <a:gd name="connsiteY5042" fmla="*/ 1108829 h 2993922"/>
              <a:gd name="connsiteX5043" fmla="*/ 6290704 w 8938307"/>
              <a:gd name="connsiteY5043" fmla="*/ 1108829 h 2993922"/>
              <a:gd name="connsiteX5044" fmla="*/ 6301294 w 8938307"/>
              <a:gd name="connsiteY5044" fmla="*/ 1114125 h 2993922"/>
              <a:gd name="connsiteX5045" fmla="*/ 6322476 w 8938307"/>
              <a:gd name="connsiteY5045" fmla="*/ 1119419 h 2993922"/>
              <a:gd name="connsiteX5046" fmla="*/ 6348950 w 8938307"/>
              <a:gd name="connsiteY5046" fmla="*/ 1124714 h 2993922"/>
              <a:gd name="connsiteX5047" fmla="*/ 6375428 w 8938307"/>
              <a:gd name="connsiteY5047" fmla="*/ 1130010 h 2993922"/>
              <a:gd name="connsiteX5048" fmla="*/ 6386018 w 8938307"/>
              <a:gd name="connsiteY5048" fmla="*/ 1130010 h 2993922"/>
              <a:gd name="connsiteX5049" fmla="*/ 6407198 w 8938307"/>
              <a:gd name="connsiteY5049" fmla="*/ 1119419 h 2993922"/>
              <a:gd name="connsiteX5050" fmla="*/ 6428380 w 8938307"/>
              <a:gd name="connsiteY5050" fmla="*/ 1119419 h 2993922"/>
              <a:gd name="connsiteX5051" fmla="*/ 6417788 w 8938307"/>
              <a:gd name="connsiteY5051" fmla="*/ 1108829 h 2993922"/>
              <a:gd name="connsiteX5052" fmla="*/ 6407198 w 8938307"/>
              <a:gd name="connsiteY5052" fmla="*/ 1108829 h 2993922"/>
              <a:gd name="connsiteX5053" fmla="*/ 6386018 w 8938307"/>
              <a:gd name="connsiteY5053" fmla="*/ 1098239 h 2993922"/>
              <a:gd name="connsiteX5054" fmla="*/ 6375428 w 8938307"/>
              <a:gd name="connsiteY5054" fmla="*/ 1098239 h 2993922"/>
              <a:gd name="connsiteX5055" fmla="*/ 6370132 w 8938307"/>
              <a:gd name="connsiteY5055" fmla="*/ 1098239 h 2993922"/>
              <a:gd name="connsiteX5056" fmla="*/ 6364836 w 8938307"/>
              <a:gd name="connsiteY5056" fmla="*/ 1098239 h 2993922"/>
              <a:gd name="connsiteX5057" fmla="*/ 6354246 w 8938307"/>
              <a:gd name="connsiteY5057" fmla="*/ 1092944 h 2993922"/>
              <a:gd name="connsiteX5058" fmla="*/ 6333066 w 8938307"/>
              <a:gd name="connsiteY5058" fmla="*/ 1087648 h 2993922"/>
              <a:gd name="connsiteX5059" fmla="*/ 6311884 w 8938307"/>
              <a:gd name="connsiteY5059" fmla="*/ 1092944 h 2993922"/>
              <a:gd name="connsiteX5060" fmla="*/ 6306590 w 8938307"/>
              <a:gd name="connsiteY5060" fmla="*/ 1098239 h 2993922"/>
              <a:gd name="connsiteX5061" fmla="*/ 6301294 w 8938307"/>
              <a:gd name="connsiteY5061" fmla="*/ 1087648 h 2993922"/>
              <a:gd name="connsiteX5062" fmla="*/ 6237752 w 8938307"/>
              <a:gd name="connsiteY5062" fmla="*/ 1087648 h 2993922"/>
              <a:gd name="connsiteX5063" fmla="*/ 6211276 w 8938307"/>
              <a:gd name="connsiteY5063" fmla="*/ 1082354 h 2993922"/>
              <a:gd name="connsiteX5064" fmla="*/ 6200686 w 8938307"/>
              <a:gd name="connsiteY5064" fmla="*/ 1077058 h 2993922"/>
              <a:gd name="connsiteX5065" fmla="*/ 6174209 w 8938307"/>
              <a:gd name="connsiteY5065" fmla="*/ 1066467 h 2993922"/>
              <a:gd name="connsiteX5066" fmla="*/ 6153028 w 8938307"/>
              <a:gd name="connsiteY5066" fmla="*/ 1066467 h 2993922"/>
              <a:gd name="connsiteX5067" fmla="*/ 2337833 w 8938307"/>
              <a:gd name="connsiteY5067" fmla="*/ 1061173 h 2993922"/>
              <a:gd name="connsiteX5068" fmla="*/ 2329890 w 8938307"/>
              <a:gd name="connsiteY5068" fmla="*/ 1066467 h 2993922"/>
              <a:gd name="connsiteX5069" fmla="*/ 2340481 w 8938307"/>
              <a:gd name="connsiteY5069" fmla="*/ 1066467 h 2993922"/>
              <a:gd name="connsiteX5070" fmla="*/ 2337833 w 8938307"/>
              <a:gd name="connsiteY5070" fmla="*/ 1061173 h 2993922"/>
              <a:gd name="connsiteX5071" fmla="*/ 8324064 w 8938307"/>
              <a:gd name="connsiteY5071" fmla="*/ 1055877 h 2993922"/>
              <a:gd name="connsiteX5072" fmla="*/ 8377016 w 8938307"/>
              <a:gd name="connsiteY5072" fmla="*/ 1077058 h 2993922"/>
              <a:gd name="connsiteX5073" fmla="*/ 8366425 w 8938307"/>
              <a:gd name="connsiteY5073" fmla="*/ 1066467 h 2993922"/>
              <a:gd name="connsiteX5074" fmla="*/ 8334654 w 8938307"/>
              <a:gd name="connsiteY5074" fmla="*/ 1066467 h 2993922"/>
              <a:gd name="connsiteX5075" fmla="*/ 8186387 w 8938307"/>
              <a:gd name="connsiteY5075" fmla="*/ 1055877 h 2993922"/>
              <a:gd name="connsiteX5076" fmla="*/ 8207569 w 8938307"/>
              <a:gd name="connsiteY5076" fmla="*/ 1055877 h 2993922"/>
              <a:gd name="connsiteX5077" fmla="*/ 8239339 w 8938307"/>
              <a:gd name="connsiteY5077" fmla="*/ 1066467 h 2993922"/>
              <a:gd name="connsiteX5078" fmla="*/ 8207569 w 8938307"/>
              <a:gd name="connsiteY5078" fmla="*/ 1066467 h 2993922"/>
              <a:gd name="connsiteX5079" fmla="*/ 1747418 w 8938307"/>
              <a:gd name="connsiteY5079" fmla="*/ 1055877 h 2993922"/>
              <a:gd name="connsiteX5080" fmla="*/ 1779189 w 8938307"/>
              <a:gd name="connsiteY5080" fmla="*/ 1066467 h 2993922"/>
              <a:gd name="connsiteX5081" fmla="*/ 1810960 w 8938307"/>
              <a:gd name="connsiteY5081" fmla="*/ 1077058 h 2993922"/>
              <a:gd name="connsiteX5082" fmla="*/ 1832141 w 8938307"/>
              <a:gd name="connsiteY5082" fmla="*/ 1087648 h 2993922"/>
              <a:gd name="connsiteX5083" fmla="*/ 1800370 w 8938307"/>
              <a:gd name="connsiteY5083" fmla="*/ 1055877 h 2993922"/>
              <a:gd name="connsiteX5084" fmla="*/ 1779189 w 8938307"/>
              <a:gd name="connsiteY5084" fmla="*/ 1055877 h 2993922"/>
              <a:gd name="connsiteX5085" fmla="*/ 1773893 w 8938307"/>
              <a:gd name="connsiteY5085" fmla="*/ 1055877 h 2993922"/>
              <a:gd name="connsiteX5086" fmla="*/ 1758008 w 8938307"/>
              <a:gd name="connsiteY5086" fmla="*/ 1055877 h 2993922"/>
              <a:gd name="connsiteX5087" fmla="*/ 7495894 w 8938307"/>
              <a:gd name="connsiteY5087" fmla="*/ 1053759 h 2993922"/>
              <a:gd name="connsiteX5088" fmla="*/ 7508601 w 8938307"/>
              <a:gd name="connsiteY5088" fmla="*/ 1055877 h 2993922"/>
              <a:gd name="connsiteX5089" fmla="*/ 7498011 w 8938307"/>
              <a:gd name="connsiteY5089" fmla="*/ 1055877 h 2993922"/>
              <a:gd name="connsiteX5090" fmla="*/ 7487420 w 8938307"/>
              <a:gd name="connsiteY5090" fmla="*/ 1045287 h 2993922"/>
              <a:gd name="connsiteX5091" fmla="*/ 7495894 w 8938307"/>
              <a:gd name="connsiteY5091" fmla="*/ 1053759 h 2993922"/>
              <a:gd name="connsiteX5092" fmla="*/ 7492716 w 8938307"/>
              <a:gd name="connsiteY5092" fmla="*/ 1053230 h 2993922"/>
              <a:gd name="connsiteX5093" fmla="*/ 7487420 w 8938307"/>
              <a:gd name="connsiteY5093" fmla="*/ 1045287 h 2993922"/>
              <a:gd name="connsiteX5094" fmla="*/ 7445059 w 8938307"/>
              <a:gd name="connsiteY5094" fmla="*/ 1045287 h 2993922"/>
              <a:gd name="connsiteX5095" fmla="*/ 7445059 w 8938307"/>
              <a:gd name="connsiteY5095" fmla="*/ 1055877 h 2993922"/>
              <a:gd name="connsiteX5096" fmla="*/ 7455649 w 8938307"/>
              <a:gd name="connsiteY5096" fmla="*/ 1055877 h 2993922"/>
              <a:gd name="connsiteX5097" fmla="*/ 7466240 w 8938307"/>
              <a:gd name="connsiteY5097" fmla="*/ 1055877 h 2993922"/>
              <a:gd name="connsiteX5098" fmla="*/ 7460944 w 8938307"/>
              <a:gd name="connsiteY5098" fmla="*/ 1045287 h 2993922"/>
              <a:gd name="connsiteX5099" fmla="*/ 7450355 w 8938307"/>
              <a:gd name="connsiteY5099" fmla="*/ 1045287 h 2993922"/>
              <a:gd name="connsiteX5100" fmla="*/ 7445059 w 8938307"/>
              <a:gd name="connsiteY5100" fmla="*/ 1045287 h 2993922"/>
              <a:gd name="connsiteX5101" fmla="*/ 6227161 w 8938307"/>
              <a:gd name="connsiteY5101" fmla="*/ 1045287 h 2993922"/>
              <a:gd name="connsiteX5102" fmla="*/ 6216572 w 8938307"/>
              <a:gd name="connsiteY5102" fmla="*/ 1055877 h 2993922"/>
              <a:gd name="connsiteX5103" fmla="*/ 6227161 w 8938307"/>
              <a:gd name="connsiteY5103" fmla="*/ 1055877 h 2993922"/>
              <a:gd name="connsiteX5104" fmla="*/ 8790041 w 8938307"/>
              <a:gd name="connsiteY5104" fmla="*/ 1034696 h 2993922"/>
              <a:gd name="connsiteX5105" fmla="*/ 8811222 w 8938307"/>
              <a:gd name="connsiteY5105" fmla="*/ 1045287 h 2993922"/>
              <a:gd name="connsiteX5106" fmla="*/ 8800632 w 8938307"/>
              <a:gd name="connsiteY5106" fmla="*/ 1045287 h 2993922"/>
              <a:gd name="connsiteX5107" fmla="*/ 8790041 w 8938307"/>
              <a:gd name="connsiteY5107" fmla="*/ 1034696 h 2993922"/>
              <a:gd name="connsiteX5108" fmla="*/ 8249931 w 8938307"/>
              <a:gd name="connsiteY5108" fmla="*/ 1034696 h 2993922"/>
              <a:gd name="connsiteX5109" fmla="*/ 8260521 w 8938307"/>
              <a:gd name="connsiteY5109" fmla="*/ 1045287 h 2993922"/>
              <a:gd name="connsiteX5110" fmla="*/ 8249931 w 8938307"/>
              <a:gd name="connsiteY5110" fmla="*/ 1045287 h 2993922"/>
              <a:gd name="connsiteX5111" fmla="*/ 8249931 w 8938307"/>
              <a:gd name="connsiteY5111" fmla="*/ 1034696 h 2993922"/>
              <a:gd name="connsiteX5112" fmla="*/ 2181625 w 8938307"/>
              <a:gd name="connsiteY5112" fmla="*/ 1034696 h 2993922"/>
              <a:gd name="connsiteX5113" fmla="*/ 2192215 w 8938307"/>
              <a:gd name="connsiteY5113" fmla="*/ 1039992 h 2993922"/>
              <a:gd name="connsiteX5114" fmla="*/ 2181625 w 8938307"/>
              <a:gd name="connsiteY5114" fmla="*/ 1045287 h 2993922"/>
              <a:gd name="connsiteX5115" fmla="*/ 2192215 w 8938307"/>
              <a:gd name="connsiteY5115" fmla="*/ 1066467 h 2993922"/>
              <a:gd name="connsiteX5116" fmla="*/ 2213396 w 8938307"/>
              <a:gd name="connsiteY5116" fmla="*/ 1077058 h 2993922"/>
              <a:gd name="connsiteX5117" fmla="*/ 2223986 w 8938307"/>
              <a:gd name="connsiteY5117" fmla="*/ 1092944 h 2993922"/>
              <a:gd name="connsiteX5118" fmla="*/ 2255757 w 8938307"/>
              <a:gd name="connsiteY5118" fmla="*/ 1098239 h 2993922"/>
              <a:gd name="connsiteX5119" fmla="*/ 2271642 w 8938307"/>
              <a:gd name="connsiteY5119" fmla="*/ 1103533 h 2993922"/>
              <a:gd name="connsiteX5120" fmla="*/ 2287529 w 8938307"/>
              <a:gd name="connsiteY5120" fmla="*/ 1108829 h 2993922"/>
              <a:gd name="connsiteX5121" fmla="*/ 2298119 w 8938307"/>
              <a:gd name="connsiteY5121" fmla="*/ 1108829 h 2993922"/>
              <a:gd name="connsiteX5122" fmla="*/ 2314005 w 8938307"/>
              <a:gd name="connsiteY5122" fmla="*/ 1103533 h 2993922"/>
              <a:gd name="connsiteX5123" fmla="*/ 2335186 w 8938307"/>
              <a:gd name="connsiteY5123" fmla="*/ 1108829 h 2993922"/>
              <a:gd name="connsiteX5124" fmla="*/ 2351071 w 8938307"/>
              <a:gd name="connsiteY5124" fmla="*/ 1108829 h 2993922"/>
              <a:gd name="connsiteX5125" fmla="*/ 2340481 w 8938307"/>
              <a:gd name="connsiteY5125" fmla="*/ 1119419 h 2993922"/>
              <a:gd name="connsiteX5126" fmla="*/ 2329890 w 8938307"/>
              <a:gd name="connsiteY5126" fmla="*/ 1130010 h 2993922"/>
              <a:gd name="connsiteX5127" fmla="*/ 2340481 w 8938307"/>
              <a:gd name="connsiteY5127" fmla="*/ 1140600 h 2993922"/>
              <a:gd name="connsiteX5128" fmla="*/ 2361662 w 8938307"/>
              <a:gd name="connsiteY5128" fmla="*/ 1161781 h 2993922"/>
              <a:gd name="connsiteX5129" fmla="*/ 2340481 w 8938307"/>
              <a:gd name="connsiteY5129" fmla="*/ 1167077 h 2993922"/>
              <a:gd name="connsiteX5130" fmla="*/ 2361662 w 8938307"/>
              <a:gd name="connsiteY5130" fmla="*/ 1172371 h 2993922"/>
              <a:gd name="connsiteX5131" fmla="*/ 2372252 w 8938307"/>
              <a:gd name="connsiteY5131" fmla="*/ 1182962 h 2993922"/>
              <a:gd name="connsiteX5132" fmla="*/ 2382842 w 8938307"/>
              <a:gd name="connsiteY5132" fmla="*/ 1188258 h 2993922"/>
              <a:gd name="connsiteX5133" fmla="*/ 2414614 w 8938307"/>
              <a:gd name="connsiteY5133" fmla="*/ 1193552 h 2993922"/>
              <a:gd name="connsiteX5134" fmla="*/ 2435794 w 8938307"/>
              <a:gd name="connsiteY5134" fmla="*/ 1198848 h 2993922"/>
              <a:gd name="connsiteX5135" fmla="*/ 2456975 w 8938307"/>
              <a:gd name="connsiteY5135" fmla="*/ 1204143 h 2993922"/>
              <a:gd name="connsiteX5136" fmla="*/ 2488746 w 8938307"/>
              <a:gd name="connsiteY5136" fmla="*/ 1214733 h 2993922"/>
              <a:gd name="connsiteX5137" fmla="*/ 2504632 w 8938307"/>
              <a:gd name="connsiteY5137" fmla="*/ 1220029 h 2993922"/>
              <a:gd name="connsiteX5138" fmla="*/ 2520518 w 8938307"/>
              <a:gd name="connsiteY5138" fmla="*/ 1214733 h 2993922"/>
              <a:gd name="connsiteX5139" fmla="*/ 2536402 w 8938307"/>
              <a:gd name="connsiteY5139" fmla="*/ 1220029 h 2993922"/>
              <a:gd name="connsiteX5140" fmla="*/ 2541698 w 8938307"/>
              <a:gd name="connsiteY5140" fmla="*/ 1225324 h 2993922"/>
              <a:gd name="connsiteX5141" fmla="*/ 2573470 w 8938307"/>
              <a:gd name="connsiteY5141" fmla="*/ 1235914 h 2993922"/>
              <a:gd name="connsiteX5142" fmla="*/ 2573470 w 8938307"/>
              <a:gd name="connsiteY5142" fmla="*/ 1225324 h 2993922"/>
              <a:gd name="connsiteX5143" fmla="*/ 2520518 w 8938307"/>
              <a:gd name="connsiteY5143" fmla="*/ 1209437 h 2993922"/>
              <a:gd name="connsiteX5144" fmla="*/ 2467566 w 8938307"/>
              <a:gd name="connsiteY5144" fmla="*/ 1182962 h 2993922"/>
              <a:gd name="connsiteX5145" fmla="*/ 2456975 w 8938307"/>
              <a:gd name="connsiteY5145" fmla="*/ 1182962 h 2993922"/>
              <a:gd name="connsiteX5146" fmla="*/ 2425203 w 8938307"/>
              <a:gd name="connsiteY5146" fmla="*/ 1182962 h 2993922"/>
              <a:gd name="connsiteX5147" fmla="*/ 2414614 w 8938307"/>
              <a:gd name="connsiteY5147" fmla="*/ 1177666 h 2993922"/>
              <a:gd name="connsiteX5148" fmla="*/ 2404023 w 8938307"/>
              <a:gd name="connsiteY5148" fmla="*/ 1172371 h 2993922"/>
              <a:gd name="connsiteX5149" fmla="*/ 2393433 w 8938307"/>
              <a:gd name="connsiteY5149" fmla="*/ 1167077 h 2993922"/>
              <a:gd name="connsiteX5150" fmla="*/ 2382842 w 8938307"/>
              <a:gd name="connsiteY5150" fmla="*/ 1151191 h 2993922"/>
              <a:gd name="connsiteX5151" fmla="*/ 2382842 w 8938307"/>
              <a:gd name="connsiteY5151" fmla="*/ 1140600 h 2993922"/>
              <a:gd name="connsiteX5152" fmla="*/ 2425203 w 8938307"/>
              <a:gd name="connsiteY5152" fmla="*/ 1151191 h 2993922"/>
              <a:gd name="connsiteX5153" fmla="*/ 2509927 w 8938307"/>
              <a:gd name="connsiteY5153" fmla="*/ 1182962 h 2993922"/>
              <a:gd name="connsiteX5154" fmla="*/ 2536402 w 8938307"/>
              <a:gd name="connsiteY5154" fmla="*/ 1193552 h 2993922"/>
              <a:gd name="connsiteX5155" fmla="*/ 2562879 w 8938307"/>
              <a:gd name="connsiteY5155" fmla="*/ 1193552 h 2993922"/>
              <a:gd name="connsiteX5156" fmla="*/ 2573470 w 8938307"/>
              <a:gd name="connsiteY5156" fmla="*/ 1193552 h 2993922"/>
              <a:gd name="connsiteX5157" fmla="*/ 2562879 w 8938307"/>
              <a:gd name="connsiteY5157" fmla="*/ 1182962 h 2993922"/>
              <a:gd name="connsiteX5158" fmla="*/ 2509927 w 8938307"/>
              <a:gd name="connsiteY5158" fmla="*/ 1172371 h 2993922"/>
              <a:gd name="connsiteX5159" fmla="*/ 2478156 w 8938307"/>
              <a:gd name="connsiteY5159" fmla="*/ 1151191 h 2993922"/>
              <a:gd name="connsiteX5160" fmla="*/ 2483450 w 8938307"/>
              <a:gd name="connsiteY5160" fmla="*/ 1140600 h 2993922"/>
              <a:gd name="connsiteX5161" fmla="*/ 2488746 w 8938307"/>
              <a:gd name="connsiteY5161" fmla="*/ 1151191 h 2993922"/>
              <a:gd name="connsiteX5162" fmla="*/ 2499337 w 8938307"/>
              <a:gd name="connsiteY5162" fmla="*/ 1151191 h 2993922"/>
              <a:gd name="connsiteX5163" fmla="*/ 2520518 w 8938307"/>
              <a:gd name="connsiteY5163" fmla="*/ 1151191 h 2993922"/>
              <a:gd name="connsiteX5164" fmla="*/ 2536402 w 8938307"/>
              <a:gd name="connsiteY5164" fmla="*/ 1151191 h 2993922"/>
              <a:gd name="connsiteX5165" fmla="*/ 2552289 w 8938307"/>
              <a:gd name="connsiteY5165" fmla="*/ 1151191 h 2993922"/>
              <a:gd name="connsiteX5166" fmla="*/ 2562879 w 8938307"/>
              <a:gd name="connsiteY5166" fmla="*/ 1161781 h 2993922"/>
              <a:gd name="connsiteX5167" fmla="*/ 2552289 w 8938307"/>
              <a:gd name="connsiteY5167" fmla="*/ 1161781 h 2993922"/>
              <a:gd name="connsiteX5168" fmla="*/ 2541698 w 8938307"/>
              <a:gd name="connsiteY5168" fmla="*/ 1161781 h 2993922"/>
              <a:gd name="connsiteX5169" fmla="*/ 2552289 w 8938307"/>
              <a:gd name="connsiteY5169" fmla="*/ 1167077 h 2993922"/>
              <a:gd name="connsiteX5170" fmla="*/ 2573470 w 8938307"/>
              <a:gd name="connsiteY5170" fmla="*/ 1172371 h 2993922"/>
              <a:gd name="connsiteX5171" fmla="*/ 2594650 w 8938307"/>
              <a:gd name="connsiteY5171" fmla="*/ 1172371 h 2993922"/>
              <a:gd name="connsiteX5172" fmla="*/ 2615831 w 8938307"/>
              <a:gd name="connsiteY5172" fmla="*/ 1182962 h 2993922"/>
              <a:gd name="connsiteX5173" fmla="*/ 2637012 w 8938307"/>
              <a:gd name="connsiteY5173" fmla="*/ 1188258 h 2993922"/>
              <a:gd name="connsiteX5174" fmla="*/ 2647602 w 8938307"/>
              <a:gd name="connsiteY5174" fmla="*/ 1193552 h 2993922"/>
              <a:gd name="connsiteX5175" fmla="*/ 2663488 w 8938307"/>
              <a:gd name="connsiteY5175" fmla="*/ 1204143 h 2993922"/>
              <a:gd name="connsiteX5176" fmla="*/ 2684669 w 8938307"/>
              <a:gd name="connsiteY5176" fmla="*/ 1209437 h 2993922"/>
              <a:gd name="connsiteX5177" fmla="*/ 2695259 w 8938307"/>
              <a:gd name="connsiteY5177" fmla="*/ 1209437 h 2993922"/>
              <a:gd name="connsiteX5178" fmla="*/ 2711145 w 8938307"/>
              <a:gd name="connsiteY5178" fmla="*/ 1220029 h 2993922"/>
              <a:gd name="connsiteX5179" fmla="*/ 2716440 w 8938307"/>
              <a:gd name="connsiteY5179" fmla="*/ 1214733 h 2993922"/>
              <a:gd name="connsiteX5180" fmla="*/ 2732326 w 8938307"/>
              <a:gd name="connsiteY5180" fmla="*/ 1204143 h 2993922"/>
              <a:gd name="connsiteX5181" fmla="*/ 2753506 w 8938307"/>
              <a:gd name="connsiteY5181" fmla="*/ 1204143 h 2993922"/>
              <a:gd name="connsiteX5182" fmla="*/ 2679374 w 8938307"/>
              <a:gd name="connsiteY5182" fmla="*/ 1182962 h 2993922"/>
              <a:gd name="connsiteX5183" fmla="*/ 2663488 w 8938307"/>
              <a:gd name="connsiteY5183" fmla="*/ 1172371 h 2993922"/>
              <a:gd name="connsiteX5184" fmla="*/ 2658193 w 8938307"/>
              <a:gd name="connsiteY5184" fmla="*/ 1172371 h 2993922"/>
              <a:gd name="connsiteX5185" fmla="*/ 2626422 w 8938307"/>
              <a:gd name="connsiteY5185" fmla="*/ 1172371 h 2993922"/>
              <a:gd name="connsiteX5186" fmla="*/ 2594650 w 8938307"/>
              <a:gd name="connsiteY5186" fmla="*/ 1161781 h 2993922"/>
              <a:gd name="connsiteX5187" fmla="*/ 2573470 w 8938307"/>
              <a:gd name="connsiteY5187" fmla="*/ 1151191 h 2993922"/>
              <a:gd name="connsiteX5188" fmla="*/ 2562879 w 8938307"/>
              <a:gd name="connsiteY5188" fmla="*/ 1140600 h 2993922"/>
              <a:gd name="connsiteX5189" fmla="*/ 2536402 w 8938307"/>
              <a:gd name="connsiteY5189" fmla="*/ 1130010 h 2993922"/>
              <a:gd name="connsiteX5190" fmla="*/ 2488746 w 8938307"/>
              <a:gd name="connsiteY5190" fmla="*/ 1119419 h 2993922"/>
              <a:gd name="connsiteX5191" fmla="*/ 2478156 w 8938307"/>
              <a:gd name="connsiteY5191" fmla="*/ 1119419 h 2993922"/>
              <a:gd name="connsiteX5192" fmla="*/ 2467566 w 8938307"/>
              <a:gd name="connsiteY5192" fmla="*/ 1098239 h 2993922"/>
              <a:gd name="connsiteX5193" fmla="*/ 2451680 w 8938307"/>
              <a:gd name="connsiteY5193" fmla="*/ 1092944 h 2993922"/>
              <a:gd name="connsiteX5194" fmla="*/ 2430498 w 8938307"/>
              <a:gd name="connsiteY5194" fmla="*/ 1087648 h 2993922"/>
              <a:gd name="connsiteX5195" fmla="*/ 2409317 w 8938307"/>
              <a:gd name="connsiteY5195" fmla="*/ 1087648 h 2993922"/>
              <a:gd name="connsiteX5196" fmla="*/ 2393433 w 8938307"/>
              <a:gd name="connsiteY5196" fmla="*/ 1087648 h 2993922"/>
              <a:gd name="connsiteX5197" fmla="*/ 2329890 w 8938307"/>
              <a:gd name="connsiteY5197" fmla="*/ 1077058 h 2993922"/>
              <a:gd name="connsiteX5198" fmla="*/ 2314005 w 8938307"/>
              <a:gd name="connsiteY5198" fmla="*/ 1066467 h 2993922"/>
              <a:gd name="connsiteX5199" fmla="*/ 2298119 w 8938307"/>
              <a:gd name="connsiteY5199" fmla="*/ 1061173 h 2993922"/>
              <a:gd name="connsiteX5200" fmla="*/ 2276938 w 8938307"/>
              <a:gd name="connsiteY5200" fmla="*/ 1055877 h 2993922"/>
              <a:gd name="connsiteX5201" fmla="*/ 2250461 w 8938307"/>
              <a:gd name="connsiteY5201" fmla="*/ 1045287 h 2993922"/>
              <a:gd name="connsiteX5202" fmla="*/ 2218690 w 8938307"/>
              <a:gd name="connsiteY5202" fmla="*/ 1039992 h 2993922"/>
              <a:gd name="connsiteX5203" fmla="*/ 2192215 w 8938307"/>
              <a:gd name="connsiteY5203" fmla="*/ 1034696 h 2993922"/>
              <a:gd name="connsiteX5204" fmla="*/ 667195 w 8938307"/>
              <a:gd name="connsiteY5204" fmla="*/ 1034696 h 2993922"/>
              <a:gd name="connsiteX5205" fmla="*/ 683080 w 8938307"/>
              <a:gd name="connsiteY5205" fmla="*/ 1045287 h 2993922"/>
              <a:gd name="connsiteX5206" fmla="*/ 709557 w 8938307"/>
              <a:gd name="connsiteY5206" fmla="*/ 1066467 h 2993922"/>
              <a:gd name="connsiteX5207" fmla="*/ 730738 w 8938307"/>
              <a:gd name="connsiteY5207" fmla="*/ 1077058 h 2993922"/>
              <a:gd name="connsiteX5208" fmla="*/ 709557 w 8938307"/>
              <a:gd name="connsiteY5208" fmla="*/ 1077058 h 2993922"/>
              <a:gd name="connsiteX5209" fmla="*/ 8768861 w 8938307"/>
              <a:gd name="connsiteY5209" fmla="*/ 1024106 h 2993922"/>
              <a:gd name="connsiteX5210" fmla="*/ 8779451 w 8938307"/>
              <a:gd name="connsiteY5210" fmla="*/ 1034696 h 2993922"/>
              <a:gd name="connsiteX5211" fmla="*/ 8758270 w 8938307"/>
              <a:gd name="connsiteY5211" fmla="*/ 1034696 h 2993922"/>
              <a:gd name="connsiteX5212" fmla="*/ 8218160 w 8938307"/>
              <a:gd name="connsiteY5212" fmla="*/ 1024106 h 2993922"/>
              <a:gd name="connsiteX5213" fmla="*/ 8228750 w 8938307"/>
              <a:gd name="connsiteY5213" fmla="*/ 1034696 h 2993922"/>
              <a:gd name="connsiteX5214" fmla="*/ 8218160 w 8938307"/>
              <a:gd name="connsiteY5214" fmla="*/ 1034696 h 2993922"/>
              <a:gd name="connsiteX5215" fmla="*/ 8218160 w 8938307"/>
              <a:gd name="connsiteY5215" fmla="*/ 1024106 h 2993922"/>
              <a:gd name="connsiteX5216" fmla="*/ 8133435 w 8938307"/>
              <a:gd name="connsiteY5216" fmla="*/ 1024106 h 2993922"/>
              <a:gd name="connsiteX5217" fmla="*/ 8144027 w 8938307"/>
              <a:gd name="connsiteY5217" fmla="*/ 1034696 h 2993922"/>
              <a:gd name="connsiteX5218" fmla="*/ 8154617 w 8938307"/>
              <a:gd name="connsiteY5218" fmla="*/ 1024106 h 2993922"/>
              <a:gd name="connsiteX5219" fmla="*/ 7445059 w 8938307"/>
              <a:gd name="connsiteY5219" fmla="*/ 1024106 h 2993922"/>
              <a:gd name="connsiteX5220" fmla="*/ 7450355 w 8938307"/>
              <a:gd name="connsiteY5220" fmla="*/ 1029400 h 2993922"/>
              <a:gd name="connsiteX5221" fmla="*/ 7466240 w 8938307"/>
              <a:gd name="connsiteY5221" fmla="*/ 1034696 h 2993922"/>
              <a:gd name="connsiteX5222" fmla="*/ 7482126 w 8938307"/>
              <a:gd name="connsiteY5222" fmla="*/ 1055877 h 2993922"/>
              <a:gd name="connsiteX5223" fmla="*/ 7498011 w 8938307"/>
              <a:gd name="connsiteY5223" fmla="*/ 1066467 h 2993922"/>
              <a:gd name="connsiteX5224" fmla="*/ 7513896 w 8938307"/>
              <a:gd name="connsiteY5224" fmla="*/ 1066467 h 2993922"/>
              <a:gd name="connsiteX5225" fmla="*/ 7519192 w 8938307"/>
              <a:gd name="connsiteY5225" fmla="*/ 1077058 h 2993922"/>
              <a:gd name="connsiteX5226" fmla="*/ 7529782 w 8938307"/>
              <a:gd name="connsiteY5226" fmla="*/ 1077058 h 2993922"/>
              <a:gd name="connsiteX5227" fmla="*/ 7508601 w 8938307"/>
              <a:gd name="connsiteY5227" fmla="*/ 1055877 h 2993922"/>
              <a:gd name="connsiteX5228" fmla="*/ 7519192 w 8938307"/>
              <a:gd name="connsiteY5228" fmla="*/ 1055877 h 2993922"/>
              <a:gd name="connsiteX5229" fmla="*/ 7572144 w 8938307"/>
              <a:gd name="connsiteY5229" fmla="*/ 1066467 h 2993922"/>
              <a:gd name="connsiteX5230" fmla="*/ 7635686 w 8938307"/>
              <a:gd name="connsiteY5230" fmla="*/ 1087648 h 2993922"/>
              <a:gd name="connsiteX5231" fmla="*/ 7720409 w 8938307"/>
              <a:gd name="connsiteY5231" fmla="*/ 1108829 h 2993922"/>
              <a:gd name="connsiteX5232" fmla="*/ 7731000 w 8938307"/>
              <a:gd name="connsiteY5232" fmla="*/ 1114125 h 2993922"/>
              <a:gd name="connsiteX5233" fmla="*/ 7757476 w 8938307"/>
              <a:gd name="connsiteY5233" fmla="*/ 1124714 h 2993922"/>
              <a:gd name="connsiteX5234" fmla="*/ 7799838 w 8938307"/>
              <a:gd name="connsiteY5234" fmla="*/ 1135306 h 2993922"/>
              <a:gd name="connsiteX5235" fmla="*/ 7831609 w 8938307"/>
              <a:gd name="connsiteY5235" fmla="*/ 1135306 h 2993922"/>
              <a:gd name="connsiteX5236" fmla="*/ 7847494 w 8938307"/>
              <a:gd name="connsiteY5236" fmla="*/ 1130010 h 2993922"/>
              <a:gd name="connsiteX5237" fmla="*/ 7847494 w 8938307"/>
              <a:gd name="connsiteY5237" fmla="*/ 1119419 h 2993922"/>
              <a:gd name="connsiteX5238" fmla="*/ 7826313 w 8938307"/>
              <a:gd name="connsiteY5238" fmla="*/ 1108829 h 2993922"/>
              <a:gd name="connsiteX5239" fmla="*/ 7794542 w 8938307"/>
              <a:gd name="connsiteY5239" fmla="*/ 1103533 h 2993922"/>
              <a:gd name="connsiteX5240" fmla="*/ 7778656 w 8938307"/>
              <a:gd name="connsiteY5240" fmla="*/ 1098239 h 2993922"/>
              <a:gd name="connsiteX5241" fmla="*/ 7762772 w 8938307"/>
              <a:gd name="connsiteY5241" fmla="*/ 1092944 h 2993922"/>
              <a:gd name="connsiteX5242" fmla="*/ 7741590 w 8938307"/>
              <a:gd name="connsiteY5242" fmla="*/ 1087648 h 2993922"/>
              <a:gd name="connsiteX5243" fmla="*/ 7678048 w 8938307"/>
              <a:gd name="connsiteY5243" fmla="*/ 1077058 h 2993922"/>
              <a:gd name="connsiteX5244" fmla="*/ 7678048 w 8938307"/>
              <a:gd name="connsiteY5244" fmla="*/ 1066467 h 2993922"/>
              <a:gd name="connsiteX5245" fmla="*/ 7667457 w 8938307"/>
              <a:gd name="connsiteY5245" fmla="*/ 1066467 h 2993922"/>
              <a:gd name="connsiteX5246" fmla="*/ 7646278 w 8938307"/>
              <a:gd name="connsiteY5246" fmla="*/ 1066467 h 2993922"/>
              <a:gd name="connsiteX5247" fmla="*/ 7625096 w 8938307"/>
              <a:gd name="connsiteY5247" fmla="*/ 1061173 h 2993922"/>
              <a:gd name="connsiteX5248" fmla="*/ 7609211 w 8938307"/>
              <a:gd name="connsiteY5248" fmla="*/ 1055877 h 2993922"/>
              <a:gd name="connsiteX5249" fmla="*/ 7598620 w 8938307"/>
              <a:gd name="connsiteY5249" fmla="*/ 1055877 h 2993922"/>
              <a:gd name="connsiteX5250" fmla="*/ 7593326 w 8938307"/>
              <a:gd name="connsiteY5250" fmla="*/ 1055877 h 2993922"/>
              <a:gd name="connsiteX5251" fmla="*/ 7561553 w 8938307"/>
              <a:gd name="connsiteY5251" fmla="*/ 1045287 h 2993922"/>
              <a:gd name="connsiteX5252" fmla="*/ 7519192 w 8938307"/>
              <a:gd name="connsiteY5252" fmla="*/ 1034696 h 2993922"/>
              <a:gd name="connsiteX5253" fmla="*/ 7487420 w 8938307"/>
              <a:gd name="connsiteY5253" fmla="*/ 1024106 h 2993922"/>
              <a:gd name="connsiteX5254" fmla="*/ 7466240 w 8938307"/>
              <a:gd name="connsiteY5254" fmla="*/ 1024106 h 2993922"/>
              <a:gd name="connsiteX5255" fmla="*/ 7032033 w 8938307"/>
              <a:gd name="connsiteY5255" fmla="*/ 1024106 h 2993922"/>
              <a:gd name="connsiteX5256" fmla="*/ 7084985 w 8938307"/>
              <a:gd name="connsiteY5256" fmla="*/ 1045287 h 2993922"/>
              <a:gd name="connsiteX5257" fmla="*/ 7063804 w 8938307"/>
              <a:gd name="connsiteY5257" fmla="*/ 1029400 h 2993922"/>
              <a:gd name="connsiteX5258" fmla="*/ 7032033 w 8938307"/>
              <a:gd name="connsiteY5258" fmla="*/ 1024106 h 2993922"/>
              <a:gd name="connsiteX5259" fmla="*/ 2891182 w 8938307"/>
              <a:gd name="connsiteY5259" fmla="*/ 1024106 h 2993922"/>
              <a:gd name="connsiteX5260" fmla="*/ 2901772 w 8938307"/>
              <a:gd name="connsiteY5260" fmla="*/ 1034696 h 2993922"/>
              <a:gd name="connsiteX5261" fmla="*/ 2901772 w 8938307"/>
              <a:gd name="connsiteY5261" fmla="*/ 1024106 h 2993922"/>
              <a:gd name="connsiteX5262" fmla="*/ 2891182 w 8938307"/>
              <a:gd name="connsiteY5262" fmla="*/ 1024106 h 2993922"/>
              <a:gd name="connsiteX5263" fmla="*/ 1503839 w 8938307"/>
              <a:gd name="connsiteY5263" fmla="*/ 1024106 h 2993922"/>
              <a:gd name="connsiteX5264" fmla="*/ 1514429 w 8938307"/>
              <a:gd name="connsiteY5264" fmla="*/ 1032049 h 2993922"/>
              <a:gd name="connsiteX5265" fmla="*/ 1525019 w 8938307"/>
              <a:gd name="connsiteY5265" fmla="*/ 1034696 h 2993922"/>
              <a:gd name="connsiteX5266" fmla="*/ 783690 w 8938307"/>
              <a:gd name="connsiteY5266" fmla="*/ 1024106 h 2993922"/>
              <a:gd name="connsiteX5267" fmla="*/ 804871 w 8938307"/>
              <a:gd name="connsiteY5267" fmla="*/ 1024106 h 2993922"/>
              <a:gd name="connsiteX5268" fmla="*/ 826051 w 8938307"/>
              <a:gd name="connsiteY5268" fmla="*/ 1034696 h 2993922"/>
              <a:gd name="connsiteX5269" fmla="*/ 826051 w 8938307"/>
              <a:gd name="connsiteY5269" fmla="*/ 1045287 h 2993922"/>
              <a:gd name="connsiteX5270" fmla="*/ 799576 w 8938307"/>
              <a:gd name="connsiteY5270" fmla="*/ 1034696 h 2993922"/>
              <a:gd name="connsiteX5271" fmla="*/ 783690 w 8938307"/>
              <a:gd name="connsiteY5271" fmla="*/ 1024106 h 2993922"/>
              <a:gd name="connsiteX5272" fmla="*/ 8737089 w 8938307"/>
              <a:gd name="connsiteY5272" fmla="*/ 1013515 h 2993922"/>
              <a:gd name="connsiteX5273" fmla="*/ 8747679 w 8938307"/>
              <a:gd name="connsiteY5273" fmla="*/ 1024106 h 2993922"/>
              <a:gd name="connsiteX5274" fmla="*/ 8737089 w 8938307"/>
              <a:gd name="connsiteY5274" fmla="*/ 1024106 h 2993922"/>
              <a:gd name="connsiteX5275" fmla="*/ 8112254 w 8938307"/>
              <a:gd name="connsiteY5275" fmla="*/ 1013515 h 2993922"/>
              <a:gd name="connsiteX5276" fmla="*/ 8112254 w 8938307"/>
              <a:gd name="connsiteY5276" fmla="*/ 1024106 h 2993922"/>
              <a:gd name="connsiteX5277" fmla="*/ 8122846 w 8938307"/>
              <a:gd name="connsiteY5277" fmla="*/ 1024106 h 2993922"/>
              <a:gd name="connsiteX5278" fmla="*/ 8112254 w 8938307"/>
              <a:gd name="connsiteY5278" fmla="*/ 1013515 h 2993922"/>
              <a:gd name="connsiteX5279" fmla="*/ 8091075 w 8938307"/>
              <a:gd name="connsiteY5279" fmla="*/ 1013515 h 2993922"/>
              <a:gd name="connsiteX5280" fmla="*/ 8096369 w 8938307"/>
              <a:gd name="connsiteY5280" fmla="*/ 1024106 h 2993922"/>
              <a:gd name="connsiteX5281" fmla="*/ 8101664 w 8938307"/>
              <a:gd name="connsiteY5281" fmla="*/ 1018810 h 2993922"/>
              <a:gd name="connsiteX5282" fmla="*/ 8091075 w 8938307"/>
              <a:gd name="connsiteY5282" fmla="*/ 1013515 h 2993922"/>
              <a:gd name="connsiteX5283" fmla="*/ 7783952 w 8938307"/>
              <a:gd name="connsiteY5283" fmla="*/ 1013515 h 2993922"/>
              <a:gd name="connsiteX5284" fmla="*/ 7794542 w 8938307"/>
              <a:gd name="connsiteY5284" fmla="*/ 1024106 h 2993922"/>
              <a:gd name="connsiteX5285" fmla="*/ 7826313 w 8938307"/>
              <a:gd name="connsiteY5285" fmla="*/ 1034696 h 2993922"/>
              <a:gd name="connsiteX5286" fmla="*/ 7836904 w 8938307"/>
              <a:gd name="connsiteY5286" fmla="*/ 1034696 h 2993922"/>
              <a:gd name="connsiteX5287" fmla="*/ 7815724 w 8938307"/>
              <a:gd name="connsiteY5287" fmla="*/ 1018810 h 2993922"/>
              <a:gd name="connsiteX5288" fmla="*/ 7783952 w 8938307"/>
              <a:gd name="connsiteY5288" fmla="*/ 1013515 h 2993922"/>
              <a:gd name="connsiteX5289" fmla="*/ 2340481 w 8938307"/>
              <a:gd name="connsiteY5289" fmla="*/ 1013515 h 2993922"/>
              <a:gd name="connsiteX5290" fmla="*/ 2372252 w 8938307"/>
              <a:gd name="connsiteY5290" fmla="*/ 1024106 h 2993922"/>
              <a:gd name="connsiteX5291" fmla="*/ 2425203 w 8938307"/>
              <a:gd name="connsiteY5291" fmla="*/ 1045287 h 2993922"/>
              <a:gd name="connsiteX5292" fmla="*/ 2446385 w 8938307"/>
              <a:gd name="connsiteY5292" fmla="*/ 1055877 h 2993922"/>
              <a:gd name="connsiteX5293" fmla="*/ 2467566 w 8938307"/>
              <a:gd name="connsiteY5293" fmla="*/ 1061173 h 2993922"/>
              <a:gd name="connsiteX5294" fmla="*/ 2488746 w 8938307"/>
              <a:gd name="connsiteY5294" fmla="*/ 1066467 h 2993922"/>
              <a:gd name="connsiteX5295" fmla="*/ 2499337 w 8938307"/>
              <a:gd name="connsiteY5295" fmla="*/ 1066467 h 2993922"/>
              <a:gd name="connsiteX5296" fmla="*/ 2520518 w 8938307"/>
              <a:gd name="connsiteY5296" fmla="*/ 1077058 h 2993922"/>
              <a:gd name="connsiteX5297" fmla="*/ 2573470 w 8938307"/>
              <a:gd name="connsiteY5297" fmla="*/ 1087648 h 2993922"/>
              <a:gd name="connsiteX5298" fmla="*/ 2594650 w 8938307"/>
              <a:gd name="connsiteY5298" fmla="*/ 1087648 h 2993922"/>
              <a:gd name="connsiteX5299" fmla="*/ 2557584 w 8938307"/>
              <a:gd name="connsiteY5299" fmla="*/ 1071762 h 2993922"/>
              <a:gd name="connsiteX5300" fmla="*/ 2509927 w 8938307"/>
              <a:gd name="connsiteY5300" fmla="*/ 1055877 h 2993922"/>
              <a:gd name="connsiteX5301" fmla="*/ 2456975 w 8938307"/>
              <a:gd name="connsiteY5301" fmla="*/ 1045287 h 2993922"/>
              <a:gd name="connsiteX5302" fmla="*/ 2446385 w 8938307"/>
              <a:gd name="connsiteY5302" fmla="*/ 1045287 h 2993922"/>
              <a:gd name="connsiteX5303" fmla="*/ 2446385 w 8938307"/>
              <a:gd name="connsiteY5303" fmla="*/ 1034696 h 2993922"/>
              <a:gd name="connsiteX5304" fmla="*/ 2382842 w 8938307"/>
              <a:gd name="connsiteY5304" fmla="*/ 1024106 h 2993922"/>
              <a:gd name="connsiteX5305" fmla="*/ 2340481 w 8938307"/>
              <a:gd name="connsiteY5305" fmla="*/ 1013515 h 2993922"/>
              <a:gd name="connsiteX5306" fmla="*/ 8504100 w 8938307"/>
              <a:gd name="connsiteY5306" fmla="*/ 1002925 h 2993922"/>
              <a:gd name="connsiteX5307" fmla="*/ 8514691 w 8938307"/>
              <a:gd name="connsiteY5307" fmla="*/ 1002925 h 2993922"/>
              <a:gd name="connsiteX5308" fmla="*/ 8514691 w 8938307"/>
              <a:gd name="connsiteY5308" fmla="*/ 1013515 h 2993922"/>
              <a:gd name="connsiteX5309" fmla="*/ 8504100 w 8938307"/>
              <a:gd name="connsiteY5309" fmla="*/ 1013515 h 2993922"/>
              <a:gd name="connsiteX5310" fmla="*/ 7640982 w 8938307"/>
              <a:gd name="connsiteY5310" fmla="*/ 1002925 h 2993922"/>
              <a:gd name="connsiteX5311" fmla="*/ 7635686 w 8938307"/>
              <a:gd name="connsiteY5311" fmla="*/ 1008220 h 2993922"/>
              <a:gd name="connsiteX5312" fmla="*/ 7667457 w 8938307"/>
              <a:gd name="connsiteY5312" fmla="*/ 1024106 h 2993922"/>
              <a:gd name="connsiteX5313" fmla="*/ 7709820 w 8938307"/>
              <a:gd name="connsiteY5313" fmla="*/ 1034696 h 2993922"/>
              <a:gd name="connsiteX5314" fmla="*/ 7725704 w 8938307"/>
              <a:gd name="connsiteY5314" fmla="*/ 1034696 h 2993922"/>
              <a:gd name="connsiteX5315" fmla="*/ 7731000 w 8938307"/>
              <a:gd name="connsiteY5315" fmla="*/ 1045287 h 2993922"/>
              <a:gd name="connsiteX5316" fmla="*/ 7789248 w 8938307"/>
              <a:gd name="connsiteY5316" fmla="*/ 1061173 h 2993922"/>
              <a:gd name="connsiteX5317" fmla="*/ 7827638 w 8938307"/>
              <a:gd name="connsiteY5317" fmla="*/ 1073086 h 2993922"/>
              <a:gd name="connsiteX5318" fmla="*/ 7835275 w 8938307"/>
              <a:gd name="connsiteY5318" fmla="*/ 1074613 h 2993922"/>
              <a:gd name="connsiteX5319" fmla="*/ 7831609 w 8938307"/>
              <a:gd name="connsiteY5319" fmla="*/ 1069115 h 2993922"/>
              <a:gd name="connsiteX5320" fmla="*/ 7836904 w 8938307"/>
              <a:gd name="connsiteY5320" fmla="*/ 1066467 h 2993922"/>
              <a:gd name="connsiteX5321" fmla="*/ 7836904 w 8938307"/>
              <a:gd name="connsiteY5321" fmla="*/ 1055877 h 2993922"/>
              <a:gd name="connsiteX5322" fmla="*/ 7826313 w 8938307"/>
              <a:gd name="connsiteY5322" fmla="*/ 1055877 h 2993922"/>
              <a:gd name="connsiteX5323" fmla="*/ 7794542 w 8938307"/>
              <a:gd name="connsiteY5323" fmla="*/ 1050581 h 2993922"/>
              <a:gd name="connsiteX5324" fmla="*/ 7752182 w 8938307"/>
              <a:gd name="connsiteY5324" fmla="*/ 1039992 h 2993922"/>
              <a:gd name="connsiteX5325" fmla="*/ 7720409 w 8938307"/>
              <a:gd name="connsiteY5325" fmla="*/ 1024106 h 2993922"/>
              <a:gd name="connsiteX5326" fmla="*/ 7688638 w 8938307"/>
              <a:gd name="connsiteY5326" fmla="*/ 1013515 h 2993922"/>
              <a:gd name="connsiteX5327" fmla="*/ 7651572 w 8938307"/>
              <a:gd name="connsiteY5327" fmla="*/ 1002925 h 2993922"/>
              <a:gd name="connsiteX5328" fmla="*/ 7640982 w 8938307"/>
              <a:gd name="connsiteY5328" fmla="*/ 1002925 h 2993922"/>
              <a:gd name="connsiteX5329" fmla="*/ 6989670 w 8938307"/>
              <a:gd name="connsiteY5329" fmla="*/ 1002925 h 2993922"/>
              <a:gd name="connsiteX5330" fmla="*/ 6989670 w 8938307"/>
              <a:gd name="connsiteY5330" fmla="*/ 1013515 h 2993922"/>
              <a:gd name="connsiteX5331" fmla="*/ 7000262 w 8938307"/>
              <a:gd name="connsiteY5331" fmla="*/ 1013515 h 2993922"/>
              <a:gd name="connsiteX5332" fmla="*/ 6994966 w 8938307"/>
              <a:gd name="connsiteY5332" fmla="*/ 1002925 h 2993922"/>
              <a:gd name="connsiteX5333" fmla="*/ 6989670 w 8938307"/>
              <a:gd name="connsiteY5333" fmla="*/ 1002925 h 2993922"/>
              <a:gd name="connsiteX5334" fmla="*/ 730738 w 8938307"/>
              <a:gd name="connsiteY5334" fmla="*/ 1002925 h 2993922"/>
              <a:gd name="connsiteX5335" fmla="*/ 741329 w 8938307"/>
              <a:gd name="connsiteY5335" fmla="*/ 1002925 h 2993922"/>
              <a:gd name="connsiteX5336" fmla="*/ 730738 w 8938307"/>
              <a:gd name="connsiteY5336" fmla="*/ 1013515 h 2993922"/>
              <a:gd name="connsiteX5337" fmla="*/ 7308708 w 8938307"/>
              <a:gd name="connsiteY5337" fmla="*/ 996306 h 2993922"/>
              <a:gd name="connsiteX5338" fmla="*/ 7307384 w 8938307"/>
              <a:gd name="connsiteY5338" fmla="*/ 1002925 h 2993922"/>
              <a:gd name="connsiteX5339" fmla="*/ 7317974 w 8938307"/>
              <a:gd name="connsiteY5339" fmla="*/ 1002925 h 2993922"/>
              <a:gd name="connsiteX5340" fmla="*/ 7312678 w 8938307"/>
              <a:gd name="connsiteY5340" fmla="*/ 997629 h 2993922"/>
              <a:gd name="connsiteX5341" fmla="*/ 7308708 w 8938307"/>
              <a:gd name="connsiteY5341" fmla="*/ 996306 h 2993922"/>
              <a:gd name="connsiteX5342" fmla="*/ 5358748 w 8938307"/>
              <a:gd name="connsiteY5342" fmla="*/ 992335 h 2993922"/>
              <a:gd name="connsiteX5343" fmla="*/ 5358748 w 8938307"/>
              <a:gd name="connsiteY5343" fmla="*/ 997629 h 2993922"/>
              <a:gd name="connsiteX5344" fmla="*/ 5369339 w 8938307"/>
              <a:gd name="connsiteY5344" fmla="*/ 1002925 h 2993922"/>
              <a:gd name="connsiteX5345" fmla="*/ 5379929 w 8938307"/>
              <a:gd name="connsiteY5345" fmla="*/ 1002925 h 2993922"/>
              <a:gd name="connsiteX5346" fmla="*/ 5369339 w 8938307"/>
              <a:gd name="connsiteY5346" fmla="*/ 992335 h 2993922"/>
              <a:gd name="connsiteX5347" fmla="*/ 5358748 w 8938307"/>
              <a:gd name="connsiteY5347" fmla="*/ 992335 h 2993922"/>
              <a:gd name="connsiteX5348" fmla="*/ 1980407 w 8938307"/>
              <a:gd name="connsiteY5348" fmla="*/ 992335 h 2993922"/>
              <a:gd name="connsiteX5349" fmla="*/ 2012178 w 8938307"/>
              <a:gd name="connsiteY5349" fmla="*/ 997629 h 2993922"/>
              <a:gd name="connsiteX5350" fmla="*/ 2038653 w 8938307"/>
              <a:gd name="connsiteY5350" fmla="*/ 1008220 h 2993922"/>
              <a:gd name="connsiteX5351" fmla="*/ 2054540 w 8938307"/>
              <a:gd name="connsiteY5351" fmla="*/ 1013515 h 2993922"/>
              <a:gd name="connsiteX5352" fmla="*/ 2065130 w 8938307"/>
              <a:gd name="connsiteY5352" fmla="*/ 1024106 h 2993922"/>
              <a:gd name="connsiteX5353" fmla="*/ 2012178 w 8938307"/>
              <a:gd name="connsiteY5353" fmla="*/ 1013515 h 2993922"/>
              <a:gd name="connsiteX5354" fmla="*/ 2022769 w 8938307"/>
              <a:gd name="connsiteY5354" fmla="*/ 1034696 h 2993922"/>
              <a:gd name="connsiteX5355" fmla="*/ 2022769 w 8938307"/>
              <a:gd name="connsiteY5355" fmla="*/ 1045287 h 2993922"/>
              <a:gd name="connsiteX5356" fmla="*/ 2012178 w 8938307"/>
              <a:gd name="connsiteY5356" fmla="*/ 1034696 h 2993922"/>
              <a:gd name="connsiteX5357" fmla="*/ 1990997 w 8938307"/>
              <a:gd name="connsiteY5357" fmla="*/ 1024106 h 2993922"/>
              <a:gd name="connsiteX5358" fmla="*/ 1969816 w 8938307"/>
              <a:gd name="connsiteY5358" fmla="*/ 1013515 h 2993922"/>
              <a:gd name="connsiteX5359" fmla="*/ 1959226 w 8938307"/>
              <a:gd name="connsiteY5359" fmla="*/ 1013515 h 2993922"/>
              <a:gd name="connsiteX5360" fmla="*/ 1948635 w 8938307"/>
              <a:gd name="connsiteY5360" fmla="*/ 1002925 h 2993922"/>
              <a:gd name="connsiteX5361" fmla="*/ 1980407 w 8938307"/>
              <a:gd name="connsiteY5361" fmla="*/ 992335 h 2993922"/>
              <a:gd name="connsiteX5362" fmla="*/ 1577971 w 8938307"/>
              <a:gd name="connsiteY5362" fmla="*/ 992335 h 2993922"/>
              <a:gd name="connsiteX5363" fmla="*/ 1583266 w 8938307"/>
              <a:gd name="connsiteY5363" fmla="*/ 992335 h 2993922"/>
              <a:gd name="connsiteX5364" fmla="*/ 1588562 w 8938307"/>
              <a:gd name="connsiteY5364" fmla="*/ 1002925 h 2993922"/>
              <a:gd name="connsiteX5365" fmla="*/ 1270849 w 8938307"/>
              <a:gd name="connsiteY5365" fmla="*/ 992335 h 2993922"/>
              <a:gd name="connsiteX5366" fmla="*/ 1281440 w 8938307"/>
              <a:gd name="connsiteY5366" fmla="*/ 992335 h 2993922"/>
              <a:gd name="connsiteX5367" fmla="*/ 1270849 w 8938307"/>
              <a:gd name="connsiteY5367" fmla="*/ 1002925 h 2993922"/>
              <a:gd name="connsiteX5368" fmla="*/ 1270849 w 8938307"/>
              <a:gd name="connsiteY5368" fmla="*/ 992335 h 2993922"/>
              <a:gd name="connsiteX5369" fmla="*/ 7995760 w 8938307"/>
              <a:gd name="connsiteY5369" fmla="*/ 981744 h 2993922"/>
              <a:gd name="connsiteX5370" fmla="*/ 7995760 w 8938307"/>
              <a:gd name="connsiteY5370" fmla="*/ 992335 h 2993922"/>
              <a:gd name="connsiteX5371" fmla="*/ 8006350 w 8938307"/>
              <a:gd name="connsiteY5371" fmla="*/ 992335 h 2993922"/>
              <a:gd name="connsiteX5372" fmla="*/ 1895684 w 8938307"/>
              <a:gd name="connsiteY5372" fmla="*/ 981744 h 2993922"/>
              <a:gd name="connsiteX5373" fmla="*/ 1906274 w 8938307"/>
              <a:gd name="connsiteY5373" fmla="*/ 992335 h 2993922"/>
              <a:gd name="connsiteX5374" fmla="*/ 1906274 w 8938307"/>
              <a:gd name="connsiteY5374" fmla="*/ 981744 h 2993922"/>
              <a:gd name="connsiteX5375" fmla="*/ 1895684 w 8938307"/>
              <a:gd name="connsiteY5375" fmla="*/ 981744 h 2993922"/>
              <a:gd name="connsiteX5376" fmla="*/ 543291 w 8938307"/>
              <a:gd name="connsiteY5376" fmla="*/ 974333 h 2993922"/>
              <a:gd name="connsiteX5377" fmla="*/ 545405 w 8938307"/>
              <a:gd name="connsiteY5377" fmla="*/ 976448 h 2993922"/>
              <a:gd name="connsiteX5378" fmla="*/ 550701 w 8938307"/>
              <a:gd name="connsiteY5378" fmla="*/ 981744 h 2993922"/>
              <a:gd name="connsiteX5379" fmla="*/ 548053 w 8938307"/>
              <a:gd name="connsiteY5379" fmla="*/ 979097 h 2993922"/>
              <a:gd name="connsiteX5380" fmla="*/ 7328564 w 8938307"/>
              <a:gd name="connsiteY5380" fmla="*/ 971154 h 2993922"/>
              <a:gd name="connsiteX5381" fmla="*/ 7317974 w 8938307"/>
              <a:gd name="connsiteY5381" fmla="*/ 981744 h 2993922"/>
              <a:gd name="connsiteX5382" fmla="*/ 7339155 w 8938307"/>
              <a:gd name="connsiteY5382" fmla="*/ 987040 h 2993922"/>
              <a:gd name="connsiteX5383" fmla="*/ 7360336 w 8938307"/>
              <a:gd name="connsiteY5383" fmla="*/ 992335 h 2993922"/>
              <a:gd name="connsiteX5384" fmla="*/ 7365630 w 8938307"/>
              <a:gd name="connsiteY5384" fmla="*/ 987040 h 2993922"/>
              <a:gd name="connsiteX5385" fmla="*/ 7328564 w 8938307"/>
              <a:gd name="connsiteY5385" fmla="*/ 971154 h 2993922"/>
              <a:gd name="connsiteX5386" fmla="*/ 2716440 w 8938307"/>
              <a:gd name="connsiteY5386" fmla="*/ 971154 h 2993922"/>
              <a:gd name="connsiteX5387" fmla="*/ 2711145 w 8938307"/>
              <a:gd name="connsiteY5387" fmla="*/ 976448 h 2993922"/>
              <a:gd name="connsiteX5388" fmla="*/ 2721735 w 8938307"/>
              <a:gd name="connsiteY5388" fmla="*/ 981744 h 2993922"/>
              <a:gd name="connsiteX5389" fmla="*/ 2716440 w 8938307"/>
              <a:gd name="connsiteY5389" fmla="*/ 971154 h 2993922"/>
              <a:gd name="connsiteX5390" fmla="*/ 1281440 w 8938307"/>
              <a:gd name="connsiteY5390" fmla="*/ 971154 h 2993922"/>
              <a:gd name="connsiteX5391" fmla="*/ 1302621 w 8938307"/>
              <a:gd name="connsiteY5391" fmla="*/ 981744 h 2993922"/>
              <a:gd name="connsiteX5392" fmla="*/ 1292030 w 8938307"/>
              <a:gd name="connsiteY5392" fmla="*/ 981744 h 2993922"/>
              <a:gd name="connsiteX5393" fmla="*/ 1281440 w 8938307"/>
              <a:gd name="connsiteY5393" fmla="*/ 981744 h 2993922"/>
              <a:gd name="connsiteX5394" fmla="*/ 1217897 w 8938307"/>
              <a:gd name="connsiteY5394" fmla="*/ 971154 h 2993922"/>
              <a:gd name="connsiteX5395" fmla="*/ 1228487 w 8938307"/>
              <a:gd name="connsiteY5395" fmla="*/ 971154 h 2993922"/>
              <a:gd name="connsiteX5396" fmla="*/ 1239078 w 8938307"/>
              <a:gd name="connsiteY5396" fmla="*/ 981744 h 2993922"/>
              <a:gd name="connsiteX5397" fmla="*/ 540110 w 8938307"/>
              <a:gd name="connsiteY5397" fmla="*/ 971154 h 2993922"/>
              <a:gd name="connsiteX5398" fmla="*/ 541435 w 8938307"/>
              <a:gd name="connsiteY5398" fmla="*/ 972478 h 2993922"/>
              <a:gd name="connsiteX5399" fmla="*/ 543291 w 8938307"/>
              <a:gd name="connsiteY5399" fmla="*/ 974333 h 2993922"/>
              <a:gd name="connsiteX5400" fmla="*/ 2139263 w 8938307"/>
              <a:gd name="connsiteY5400" fmla="*/ 960563 h 2993922"/>
              <a:gd name="connsiteX5401" fmla="*/ 2144559 w 8938307"/>
              <a:gd name="connsiteY5401" fmla="*/ 971154 h 2993922"/>
              <a:gd name="connsiteX5402" fmla="*/ 2149853 w 8938307"/>
              <a:gd name="connsiteY5402" fmla="*/ 981744 h 2993922"/>
              <a:gd name="connsiteX5403" fmla="*/ 2160443 w 8938307"/>
              <a:gd name="connsiteY5403" fmla="*/ 981744 h 2993922"/>
              <a:gd name="connsiteX5404" fmla="*/ 2197509 w 8938307"/>
              <a:gd name="connsiteY5404" fmla="*/ 987040 h 2993922"/>
              <a:gd name="connsiteX5405" fmla="*/ 2223986 w 8938307"/>
              <a:gd name="connsiteY5405" fmla="*/ 992335 h 2993922"/>
              <a:gd name="connsiteX5406" fmla="*/ 2255757 w 8938307"/>
              <a:gd name="connsiteY5406" fmla="*/ 1002925 h 2993922"/>
              <a:gd name="connsiteX5407" fmla="*/ 2276938 w 8938307"/>
              <a:gd name="connsiteY5407" fmla="*/ 1013515 h 2993922"/>
              <a:gd name="connsiteX5408" fmla="*/ 2308710 w 8938307"/>
              <a:gd name="connsiteY5408" fmla="*/ 1013515 h 2993922"/>
              <a:gd name="connsiteX5409" fmla="*/ 2319299 w 8938307"/>
              <a:gd name="connsiteY5409" fmla="*/ 1002925 h 2993922"/>
              <a:gd name="connsiteX5410" fmla="*/ 2308710 w 8938307"/>
              <a:gd name="connsiteY5410" fmla="*/ 1002925 h 2993922"/>
              <a:gd name="connsiteX5411" fmla="*/ 2314005 w 8938307"/>
              <a:gd name="connsiteY5411" fmla="*/ 997629 h 2993922"/>
              <a:gd name="connsiteX5412" fmla="*/ 2298119 w 8938307"/>
              <a:gd name="connsiteY5412" fmla="*/ 992335 h 2993922"/>
              <a:gd name="connsiteX5413" fmla="*/ 2287529 w 8938307"/>
              <a:gd name="connsiteY5413" fmla="*/ 992335 h 2993922"/>
              <a:gd name="connsiteX5414" fmla="*/ 2287529 w 8938307"/>
              <a:gd name="connsiteY5414" fmla="*/ 981744 h 2993922"/>
              <a:gd name="connsiteX5415" fmla="*/ 2197509 w 8938307"/>
              <a:gd name="connsiteY5415" fmla="*/ 971154 h 2993922"/>
              <a:gd name="connsiteX5416" fmla="*/ 2149853 w 8938307"/>
              <a:gd name="connsiteY5416" fmla="*/ 960563 h 2993922"/>
              <a:gd name="connsiteX5417" fmla="*/ 1853322 w 8938307"/>
              <a:gd name="connsiteY5417" fmla="*/ 960563 h 2993922"/>
              <a:gd name="connsiteX5418" fmla="*/ 1858616 w 8938307"/>
              <a:gd name="connsiteY5418" fmla="*/ 960563 h 2993922"/>
              <a:gd name="connsiteX5419" fmla="*/ 1874503 w 8938307"/>
              <a:gd name="connsiteY5419" fmla="*/ 960563 h 2993922"/>
              <a:gd name="connsiteX5420" fmla="*/ 1916864 w 8938307"/>
              <a:gd name="connsiteY5420" fmla="*/ 981744 h 2993922"/>
              <a:gd name="connsiteX5421" fmla="*/ 1916864 w 8938307"/>
              <a:gd name="connsiteY5421" fmla="*/ 992335 h 2993922"/>
              <a:gd name="connsiteX5422" fmla="*/ 1927455 w 8938307"/>
              <a:gd name="connsiteY5422" fmla="*/ 992335 h 2993922"/>
              <a:gd name="connsiteX5423" fmla="*/ 1938045 w 8938307"/>
              <a:gd name="connsiteY5423" fmla="*/ 981744 h 2993922"/>
              <a:gd name="connsiteX5424" fmla="*/ 1938045 w 8938307"/>
              <a:gd name="connsiteY5424" fmla="*/ 992335 h 2993922"/>
              <a:gd name="connsiteX5425" fmla="*/ 1938045 w 8938307"/>
              <a:gd name="connsiteY5425" fmla="*/ 1002925 h 2993922"/>
              <a:gd name="connsiteX5426" fmla="*/ 1895684 w 8938307"/>
              <a:gd name="connsiteY5426" fmla="*/ 1002925 h 2993922"/>
              <a:gd name="connsiteX5427" fmla="*/ 1853322 w 8938307"/>
              <a:gd name="connsiteY5427" fmla="*/ 987040 h 2993922"/>
              <a:gd name="connsiteX5428" fmla="*/ 1832141 w 8938307"/>
              <a:gd name="connsiteY5428" fmla="*/ 971154 h 2993922"/>
              <a:gd name="connsiteX5429" fmla="*/ 1842731 w 8938307"/>
              <a:gd name="connsiteY5429" fmla="*/ 971154 h 2993922"/>
              <a:gd name="connsiteX5430" fmla="*/ 1853322 w 8938307"/>
              <a:gd name="connsiteY5430" fmla="*/ 960563 h 2993922"/>
              <a:gd name="connsiteX5431" fmla="*/ 1472067 w 8938307"/>
              <a:gd name="connsiteY5431" fmla="*/ 960563 h 2993922"/>
              <a:gd name="connsiteX5432" fmla="*/ 1472067 w 8938307"/>
              <a:gd name="connsiteY5432" fmla="*/ 971154 h 2993922"/>
              <a:gd name="connsiteX5433" fmla="*/ 1482658 w 8938307"/>
              <a:gd name="connsiteY5433" fmla="*/ 971154 h 2993922"/>
              <a:gd name="connsiteX5434" fmla="*/ 1535610 w 8938307"/>
              <a:gd name="connsiteY5434" fmla="*/ 992335 h 2993922"/>
              <a:gd name="connsiteX5435" fmla="*/ 1546200 w 8938307"/>
              <a:gd name="connsiteY5435" fmla="*/ 1002925 h 2993922"/>
              <a:gd name="connsiteX5436" fmla="*/ 1551496 w 8938307"/>
              <a:gd name="connsiteY5436" fmla="*/ 1002925 h 2993922"/>
              <a:gd name="connsiteX5437" fmla="*/ 1567381 w 8938307"/>
              <a:gd name="connsiteY5437" fmla="*/ 1002925 h 2993922"/>
              <a:gd name="connsiteX5438" fmla="*/ 1577971 w 8938307"/>
              <a:gd name="connsiteY5438" fmla="*/ 1002925 h 2993922"/>
              <a:gd name="connsiteX5439" fmla="*/ 1577971 w 8938307"/>
              <a:gd name="connsiteY5439" fmla="*/ 1013515 h 2993922"/>
              <a:gd name="connsiteX5440" fmla="*/ 1609742 w 8938307"/>
              <a:gd name="connsiteY5440" fmla="*/ 1013515 h 2993922"/>
              <a:gd name="connsiteX5441" fmla="*/ 1630923 w 8938307"/>
              <a:gd name="connsiteY5441" fmla="*/ 1013515 h 2993922"/>
              <a:gd name="connsiteX5442" fmla="*/ 1630923 w 8938307"/>
              <a:gd name="connsiteY5442" fmla="*/ 1024106 h 2993922"/>
              <a:gd name="connsiteX5443" fmla="*/ 1652104 w 8938307"/>
              <a:gd name="connsiteY5443" fmla="*/ 1024106 h 2993922"/>
              <a:gd name="connsiteX5444" fmla="*/ 1662694 w 8938307"/>
              <a:gd name="connsiteY5444" fmla="*/ 1024106 h 2993922"/>
              <a:gd name="connsiteX5445" fmla="*/ 1662694 w 8938307"/>
              <a:gd name="connsiteY5445" fmla="*/ 1034696 h 2993922"/>
              <a:gd name="connsiteX5446" fmla="*/ 1683875 w 8938307"/>
              <a:gd name="connsiteY5446" fmla="*/ 1055877 h 2993922"/>
              <a:gd name="connsiteX5447" fmla="*/ 1715646 w 8938307"/>
              <a:gd name="connsiteY5447" fmla="*/ 1066467 h 2993922"/>
              <a:gd name="connsiteX5448" fmla="*/ 1673285 w 8938307"/>
              <a:gd name="connsiteY5448" fmla="*/ 1066467 h 2993922"/>
              <a:gd name="connsiteX5449" fmla="*/ 1620333 w 8938307"/>
              <a:gd name="connsiteY5449" fmla="*/ 1055877 h 2993922"/>
              <a:gd name="connsiteX5450" fmla="*/ 1620333 w 8938307"/>
              <a:gd name="connsiteY5450" fmla="*/ 1045287 h 2993922"/>
              <a:gd name="connsiteX5451" fmla="*/ 1609742 w 8938307"/>
              <a:gd name="connsiteY5451" fmla="*/ 1045287 h 2993922"/>
              <a:gd name="connsiteX5452" fmla="*/ 1604448 w 8938307"/>
              <a:gd name="connsiteY5452" fmla="*/ 1050581 h 2993922"/>
              <a:gd name="connsiteX5453" fmla="*/ 1588562 w 8938307"/>
              <a:gd name="connsiteY5453" fmla="*/ 1045287 h 2993922"/>
              <a:gd name="connsiteX5454" fmla="*/ 1572677 w 8938307"/>
              <a:gd name="connsiteY5454" fmla="*/ 1045287 h 2993922"/>
              <a:gd name="connsiteX5455" fmla="*/ 1546200 w 8938307"/>
              <a:gd name="connsiteY5455" fmla="*/ 1045287 h 2993922"/>
              <a:gd name="connsiteX5456" fmla="*/ 1498544 w 8938307"/>
              <a:gd name="connsiteY5456" fmla="*/ 1039992 h 2993922"/>
              <a:gd name="connsiteX5457" fmla="*/ 1493248 w 8938307"/>
              <a:gd name="connsiteY5457" fmla="*/ 1034696 h 2993922"/>
              <a:gd name="connsiteX5458" fmla="*/ 1495895 w 8938307"/>
              <a:gd name="connsiteY5458" fmla="*/ 1026753 h 2993922"/>
              <a:gd name="connsiteX5459" fmla="*/ 1503838 w 8938307"/>
              <a:gd name="connsiteY5459" fmla="*/ 1024106 h 2993922"/>
              <a:gd name="connsiteX5460" fmla="*/ 1482658 w 8938307"/>
              <a:gd name="connsiteY5460" fmla="*/ 1013515 h 2993922"/>
              <a:gd name="connsiteX5461" fmla="*/ 1472067 w 8938307"/>
              <a:gd name="connsiteY5461" fmla="*/ 1024106 h 2993922"/>
              <a:gd name="connsiteX5462" fmla="*/ 1461477 w 8938307"/>
              <a:gd name="connsiteY5462" fmla="*/ 1034696 h 2993922"/>
              <a:gd name="connsiteX5463" fmla="*/ 1450886 w 8938307"/>
              <a:gd name="connsiteY5463" fmla="*/ 1024106 h 2993922"/>
              <a:gd name="connsiteX5464" fmla="*/ 1408525 w 8938307"/>
              <a:gd name="connsiteY5464" fmla="*/ 1034696 h 2993922"/>
              <a:gd name="connsiteX5465" fmla="*/ 1397934 w 8938307"/>
              <a:gd name="connsiteY5465" fmla="*/ 1034696 h 2993922"/>
              <a:gd name="connsiteX5466" fmla="*/ 1387344 w 8938307"/>
              <a:gd name="connsiteY5466" fmla="*/ 1034696 h 2993922"/>
              <a:gd name="connsiteX5467" fmla="*/ 1408525 w 8938307"/>
              <a:gd name="connsiteY5467" fmla="*/ 1055877 h 2993922"/>
              <a:gd name="connsiteX5468" fmla="*/ 1419114 w 8938307"/>
              <a:gd name="connsiteY5468" fmla="*/ 1066467 h 2993922"/>
              <a:gd name="connsiteX5469" fmla="*/ 1461477 w 8938307"/>
              <a:gd name="connsiteY5469" fmla="*/ 1077058 h 2993922"/>
              <a:gd name="connsiteX5470" fmla="*/ 1503838 w 8938307"/>
              <a:gd name="connsiteY5470" fmla="*/ 1087648 h 2993922"/>
              <a:gd name="connsiteX5471" fmla="*/ 1525019 w 8938307"/>
              <a:gd name="connsiteY5471" fmla="*/ 1092944 h 2993922"/>
              <a:gd name="connsiteX5472" fmla="*/ 1530314 w 8938307"/>
              <a:gd name="connsiteY5472" fmla="*/ 1077058 h 2993922"/>
              <a:gd name="connsiteX5473" fmla="*/ 1514429 w 8938307"/>
              <a:gd name="connsiteY5473" fmla="*/ 1077058 h 2993922"/>
              <a:gd name="connsiteX5474" fmla="*/ 1514429 w 8938307"/>
              <a:gd name="connsiteY5474" fmla="*/ 1066467 h 2993922"/>
              <a:gd name="connsiteX5475" fmla="*/ 1530314 w 8938307"/>
              <a:gd name="connsiteY5475" fmla="*/ 1055877 h 2993922"/>
              <a:gd name="connsiteX5476" fmla="*/ 1535610 w 8938307"/>
              <a:gd name="connsiteY5476" fmla="*/ 1066467 h 2993922"/>
              <a:gd name="connsiteX5477" fmla="*/ 1546200 w 8938307"/>
              <a:gd name="connsiteY5477" fmla="*/ 1071762 h 2993922"/>
              <a:gd name="connsiteX5478" fmla="*/ 1556790 w 8938307"/>
              <a:gd name="connsiteY5478" fmla="*/ 1077058 h 2993922"/>
              <a:gd name="connsiteX5479" fmla="*/ 1572677 w 8938307"/>
              <a:gd name="connsiteY5479" fmla="*/ 1082354 h 2993922"/>
              <a:gd name="connsiteX5480" fmla="*/ 1593856 w 8938307"/>
              <a:gd name="connsiteY5480" fmla="*/ 1087648 h 2993922"/>
              <a:gd name="connsiteX5481" fmla="*/ 1609742 w 8938307"/>
              <a:gd name="connsiteY5481" fmla="*/ 1087648 h 2993922"/>
              <a:gd name="connsiteX5482" fmla="*/ 1599152 w 8938307"/>
              <a:gd name="connsiteY5482" fmla="*/ 1098239 h 2993922"/>
              <a:gd name="connsiteX5483" fmla="*/ 1556790 w 8938307"/>
              <a:gd name="connsiteY5483" fmla="*/ 1087648 h 2993922"/>
              <a:gd name="connsiteX5484" fmla="*/ 1599152 w 8938307"/>
              <a:gd name="connsiteY5484" fmla="*/ 1108829 h 2993922"/>
              <a:gd name="connsiteX5485" fmla="*/ 1662694 w 8938307"/>
              <a:gd name="connsiteY5485" fmla="*/ 1119419 h 2993922"/>
              <a:gd name="connsiteX5486" fmla="*/ 1673285 w 8938307"/>
              <a:gd name="connsiteY5486" fmla="*/ 1108829 h 2993922"/>
              <a:gd name="connsiteX5487" fmla="*/ 1683875 w 8938307"/>
              <a:gd name="connsiteY5487" fmla="*/ 1092944 h 2993922"/>
              <a:gd name="connsiteX5488" fmla="*/ 1694466 w 8938307"/>
              <a:gd name="connsiteY5488" fmla="*/ 1087648 h 2993922"/>
              <a:gd name="connsiteX5489" fmla="*/ 1705056 w 8938307"/>
              <a:gd name="connsiteY5489" fmla="*/ 1077058 h 2993922"/>
              <a:gd name="connsiteX5490" fmla="*/ 1726237 w 8938307"/>
              <a:gd name="connsiteY5490" fmla="*/ 1055877 h 2993922"/>
              <a:gd name="connsiteX5491" fmla="*/ 1705056 w 8938307"/>
              <a:gd name="connsiteY5491" fmla="*/ 1045287 h 2993922"/>
              <a:gd name="connsiteX5492" fmla="*/ 1705056 w 8938307"/>
              <a:gd name="connsiteY5492" fmla="*/ 1034696 h 2993922"/>
              <a:gd name="connsiteX5493" fmla="*/ 1715646 w 8938307"/>
              <a:gd name="connsiteY5493" fmla="*/ 1034696 h 2993922"/>
              <a:gd name="connsiteX5494" fmla="*/ 1747418 w 8938307"/>
              <a:gd name="connsiteY5494" fmla="*/ 1045287 h 2993922"/>
              <a:gd name="connsiteX5495" fmla="*/ 1726237 w 8938307"/>
              <a:gd name="connsiteY5495" fmla="*/ 1034696 h 2993922"/>
              <a:gd name="connsiteX5496" fmla="*/ 1715646 w 8938307"/>
              <a:gd name="connsiteY5496" fmla="*/ 1034696 h 2993922"/>
              <a:gd name="connsiteX5497" fmla="*/ 1715646 w 8938307"/>
              <a:gd name="connsiteY5497" fmla="*/ 1024106 h 2993922"/>
              <a:gd name="connsiteX5498" fmla="*/ 1705056 w 8938307"/>
              <a:gd name="connsiteY5498" fmla="*/ 1024106 h 2993922"/>
              <a:gd name="connsiteX5499" fmla="*/ 1678581 w 8938307"/>
              <a:gd name="connsiteY5499" fmla="*/ 1013515 h 2993922"/>
              <a:gd name="connsiteX5500" fmla="*/ 1662694 w 8938307"/>
              <a:gd name="connsiteY5500" fmla="*/ 1013515 h 2993922"/>
              <a:gd name="connsiteX5501" fmla="*/ 1652104 w 8938307"/>
              <a:gd name="connsiteY5501" fmla="*/ 1024106 h 2993922"/>
              <a:gd name="connsiteX5502" fmla="*/ 1652104 w 8938307"/>
              <a:gd name="connsiteY5502" fmla="*/ 1013515 h 2993922"/>
              <a:gd name="connsiteX5503" fmla="*/ 1641514 w 8938307"/>
              <a:gd name="connsiteY5503" fmla="*/ 1002925 h 2993922"/>
              <a:gd name="connsiteX5504" fmla="*/ 1636218 w 8938307"/>
              <a:gd name="connsiteY5504" fmla="*/ 997629 h 2993922"/>
              <a:gd name="connsiteX5505" fmla="*/ 1620333 w 8938307"/>
              <a:gd name="connsiteY5505" fmla="*/ 992335 h 2993922"/>
              <a:gd name="connsiteX5506" fmla="*/ 1583266 w 8938307"/>
              <a:gd name="connsiteY5506" fmla="*/ 976448 h 2993922"/>
              <a:gd name="connsiteX5507" fmla="*/ 1535610 w 8938307"/>
              <a:gd name="connsiteY5507" fmla="*/ 971154 h 2993922"/>
              <a:gd name="connsiteX5508" fmla="*/ 1493248 w 8938307"/>
              <a:gd name="connsiteY5508" fmla="*/ 971154 h 2993922"/>
              <a:gd name="connsiteX5509" fmla="*/ 1493248 w 8938307"/>
              <a:gd name="connsiteY5509" fmla="*/ 960563 h 2993922"/>
              <a:gd name="connsiteX5510" fmla="*/ 1472067 w 8938307"/>
              <a:gd name="connsiteY5510" fmla="*/ 960563 h 2993922"/>
              <a:gd name="connsiteX5511" fmla="*/ 1450886 w 8938307"/>
              <a:gd name="connsiteY5511" fmla="*/ 960563 h 2993922"/>
              <a:gd name="connsiteX5512" fmla="*/ 1440296 w 8938307"/>
              <a:gd name="connsiteY5512" fmla="*/ 965858 h 2993922"/>
              <a:gd name="connsiteX5513" fmla="*/ 1450886 w 8938307"/>
              <a:gd name="connsiteY5513" fmla="*/ 971154 h 2993922"/>
              <a:gd name="connsiteX5514" fmla="*/ 1461477 w 8938307"/>
              <a:gd name="connsiteY5514" fmla="*/ 971154 h 2993922"/>
              <a:gd name="connsiteX5515" fmla="*/ 1175535 w 8938307"/>
              <a:gd name="connsiteY5515" fmla="*/ 960563 h 2993922"/>
              <a:gd name="connsiteX5516" fmla="*/ 1186126 w 8938307"/>
              <a:gd name="connsiteY5516" fmla="*/ 960563 h 2993922"/>
              <a:gd name="connsiteX5517" fmla="*/ 1196717 w 8938307"/>
              <a:gd name="connsiteY5517" fmla="*/ 971154 h 2993922"/>
              <a:gd name="connsiteX5518" fmla="*/ 1186126 w 8938307"/>
              <a:gd name="connsiteY5518" fmla="*/ 971154 h 2993922"/>
              <a:gd name="connsiteX5519" fmla="*/ 1180832 w 8938307"/>
              <a:gd name="connsiteY5519" fmla="*/ 965858 h 2993922"/>
              <a:gd name="connsiteX5520" fmla="*/ 1175535 w 8938307"/>
              <a:gd name="connsiteY5520" fmla="*/ 960563 h 2993922"/>
              <a:gd name="connsiteX5521" fmla="*/ 2478156 w 8938307"/>
              <a:gd name="connsiteY5521" fmla="*/ 953944 h 2993922"/>
              <a:gd name="connsiteX5522" fmla="*/ 2467566 w 8938307"/>
              <a:gd name="connsiteY5522" fmla="*/ 960563 h 2993922"/>
              <a:gd name="connsiteX5523" fmla="*/ 2456975 w 8938307"/>
              <a:gd name="connsiteY5523" fmla="*/ 960563 h 2993922"/>
              <a:gd name="connsiteX5524" fmla="*/ 2483450 w 8938307"/>
              <a:gd name="connsiteY5524" fmla="*/ 965858 h 2993922"/>
              <a:gd name="connsiteX5525" fmla="*/ 2488746 w 8938307"/>
              <a:gd name="connsiteY5525" fmla="*/ 971154 h 2993922"/>
              <a:gd name="connsiteX5526" fmla="*/ 2552289 w 8938307"/>
              <a:gd name="connsiteY5526" fmla="*/ 981744 h 2993922"/>
              <a:gd name="connsiteX5527" fmla="*/ 2509927 w 8938307"/>
              <a:gd name="connsiteY5527" fmla="*/ 960563 h 2993922"/>
              <a:gd name="connsiteX5528" fmla="*/ 2488746 w 8938307"/>
              <a:gd name="connsiteY5528" fmla="*/ 955269 h 2993922"/>
              <a:gd name="connsiteX5529" fmla="*/ 2478156 w 8938307"/>
              <a:gd name="connsiteY5529" fmla="*/ 953944 h 2993922"/>
              <a:gd name="connsiteX5530" fmla="*/ 8832403 w 8938307"/>
              <a:gd name="connsiteY5530" fmla="*/ 949973 h 2993922"/>
              <a:gd name="connsiteX5531" fmla="*/ 8853583 w 8938307"/>
              <a:gd name="connsiteY5531" fmla="*/ 955269 h 2993922"/>
              <a:gd name="connsiteX5532" fmla="*/ 8901240 w 8938307"/>
              <a:gd name="connsiteY5532" fmla="*/ 971154 h 2993922"/>
              <a:gd name="connsiteX5533" fmla="*/ 8938307 w 8938307"/>
              <a:gd name="connsiteY5533" fmla="*/ 981744 h 2993922"/>
              <a:gd name="connsiteX5534" fmla="*/ 8917126 w 8938307"/>
              <a:gd name="connsiteY5534" fmla="*/ 981744 h 2993922"/>
              <a:gd name="connsiteX5535" fmla="*/ 8895945 w 8938307"/>
              <a:gd name="connsiteY5535" fmla="*/ 976448 h 2993922"/>
              <a:gd name="connsiteX5536" fmla="*/ 8874765 w 8938307"/>
              <a:gd name="connsiteY5536" fmla="*/ 971154 h 2993922"/>
              <a:gd name="connsiteX5537" fmla="*/ 8832403 w 8938307"/>
              <a:gd name="connsiteY5537" fmla="*/ 949973 h 2993922"/>
              <a:gd name="connsiteX5538" fmla="*/ 8271112 w 8938307"/>
              <a:gd name="connsiteY5538" fmla="*/ 949973 h 2993922"/>
              <a:gd name="connsiteX5539" fmla="*/ 8334654 w 8938307"/>
              <a:gd name="connsiteY5539" fmla="*/ 960563 h 2993922"/>
              <a:gd name="connsiteX5540" fmla="*/ 8324064 w 8938307"/>
              <a:gd name="connsiteY5540" fmla="*/ 960563 h 2993922"/>
              <a:gd name="connsiteX5541" fmla="*/ 8302883 w 8938307"/>
              <a:gd name="connsiteY5541" fmla="*/ 960563 h 2993922"/>
              <a:gd name="connsiteX5542" fmla="*/ 8281702 w 8938307"/>
              <a:gd name="connsiteY5542" fmla="*/ 960563 h 2993922"/>
              <a:gd name="connsiteX5543" fmla="*/ 8271112 w 8938307"/>
              <a:gd name="connsiteY5543" fmla="*/ 949973 h 2993922"/>
              <a:gd name="connsiteX5544" fmla="*/ 7254432 w 8938307"/>
              <a:gd name="connsiteY5544" fmla="*/ 949973 h 2993922"/>
              <a:gd name="connsiteX5545" fmla="*/ 7275612 w 8938307"/>
              <a:gd name="connsiteY5545" fmla="*/ 960563 h 2993922"/>
              <a:gd name="connsiteX5546" fmla="*/ 7286203 w 8938307"/>
              <a:gd name="connsiteY5546" fmla="*/ 960563 h 2993922"/>
              <a:gd name="connsiteX5547" fmla="*/ 2435794 w 8938307"/>
              <a:gd name="connsiteY5547" fmla="*/ 949973 h 2993922"/>
              <a:gd name="connsiteX5548" fmla="*/ 2435794 w 8938307"/>
              <a:gd name="connsiteY5548" fmla="*/ 960563 h 2993922"/>
              <a:gd name="connsiteX5549" fmla="*/ 2446385 w 8938307"/>
              <a:gd name="connsiteY5549" fmla="*/ 960563 h 2993922"/>
              <a:gd name="connsiteX5550" fmla="*/ 2435794 w 8938307"/>
              <a:gd name="connsiteY5550" fmla="*/ 949973 h 2993922"/>
              <a:gd name="connsiteX5551" fmla="*/ 603653 w 8938307"/>
              <a:gd name="connsiteY5551" fmla="*/ 939383 h 2993922"/>
              <a:gd name="connsiteX5552" fmla="*/ 630128 w 8938307"/>
              <a:gd name="connsiteY5552" fmla="*/ 944677 h 2993922"/>
              <a:gd name="connsiteX5553" fmla="*/ 646015 w 8938307"/>
              <a:gd name="connsiteY5553" fmla="*/ 960563 h 2993922"/>
              <a:gd name="connsiteX5554" fmla="*/ 656605 w 8938307"/>
              <a:gd name="connsiteY5554" fmla="*/ 981744 h 2993922"/>
              <a:gd name="connsiteX5555" fmla="*/ 667195 w 8938307"/>
              <a:gd name="connsiteY5555" fmla="*/ 992335 h 2993922"/>
              <a:gd name="connsiteX5556" fmla="*/ 656605 w 8938307"/>
              <a:gd name="connsiteY5556" fmla="*/ 992335 h 2993922"/>
              <a:gd name="connsiteX5557" fmla="*/ 614243 w 8938307"/>
              <a:gd name="connsiteY5557" fmla="*/ 971154 h 2993922"/>
              <a:gd name="connsiteX5558" fmla="*/ 603653 w 8938307"/>
              <a:gd name="connsiteY5558" fmla="*/ 939383 h 2993922"/>
              <a:gd name="connsiteX5559" fmla="*/ 8461739 w 8938307"/>
              <a:gd name="connsiteY5559" fmla="*/ 928792 h 2993922"/>
              <a:gd name="connsiteX5560" fmla="*/ 8482920 w 8938307"/>
              <a:gd name="connsiteY5560" fmla="*/ 939383 h 2993922"/>
              <a:gd name="connsiteX5561" fmla="*/ 8546462 w 8938307"/>
              <a:gd name="connsiteY5561" fmla="*/ 949973 h 2993922"/>
              <a:gd name="connsiteX5562" fmla="*/ 8599414 w 8938307"/>
              <a:gd name="connsiteY5562" fmla="*/ 971154 h 2993922"/>
              <a:gd name="connsiteX5563" fmla="*/ 8615299 w 8938307"/>
              <a:gd name="connsiteY5563" fmla="*/ 971154 h 2993922"/>
              <a:gd name="connsiteX5564" fmla="*/ 8625889 w 8938307"/>
              <a:gd name="connsiteY5564" fmla="*/ 971154 h 2993922"/>
              <a:gd name="connsiteX5565" fmla="*/ 8636480 w 8938307"/>
              <a:gd name="connsiteY5565" fmla="*/ 971154 h 2993922"/>
              <a:gd name="connsiteX5566" fmla="*/ 8641775 w 8938307"/>
              <a:gd name="connsiteY5566" fmla="*/ 981744 h 2993922"/>
              <a:gd name="connsiteX5567" fmla="*/ 8652366 w 8938307"/>
              <a:gd name="connsiteY5567" fmla="*/ 981744 h 2993922"/>
              <a:gd name="connsiteX5568" fmla="*/ 8662957 w 8938307"/>
              <a:gd name="connsiteY5568" fmla="*/ 981744 h 2993922"/>
              <a:gd name="connsiteX5569" fmla="*/ 8662957 w 8938307"/>
              <a:gd name="connsiteY5569" fmla="*/ 992335 h 2993922"/>
              <a:gd name="connsiteX5570" fmla="*/ 8726499 w 8938307"/>
              <a:gd name="connsiteY5570" fmla="*/ 1013515 h 2993922"/>
              <a:gd name="connsiteX5571" fmla="*/ 8710613 w 8938307"/>
              <a:gd name="connsiteY5571" fmla="*/ 1013515 h 2993922"/>
              <a:gd name="connsiteX5572" fmla="*/ 8678843 w 8938307"/>
              <a:gd name="connsiteY5572" fmla="*/ 1008220 h 2993922"/>
              <a:gd name="connsiteX5573" fmla="*/ 8641775 w 8938307"/>
              <a:gd name="connsiteY5573" fmla="*/ 997629 h 2993922"/>
              <a:gd name="connsiteX5574" fmla="*/ 8599414 w 8938307"/>
              <a:gd name="connsiteY5574" fmla="*/ 992335 h 2993922"/>
              <a:gd name="connsiteX5575" fmla="*/ 8557053 w 8938307"/>
              <a:gd name="connsiteY5575" fmla="*/ 981744 h 2993922"/>
              <a:gd name="connsiteX5576" fmla="*/ 8546462 w 8938307"/>
              <a:gd name="connsiteY5576" fmla="*/ 971154 h 2993922"/>
              <a:gd name="connsiteX5577" fmla="*/ 8535871 w 8938307"/>
              <a:gd name="connsiteY5577" fmla="*/ 971154 h 2993922"/>
              <a:gd name="connsiteX5578" fmla="*/ 8525281 w 8938307"/>
              <a:gd name="connsiteY5578" fmla="*/ 971154 h 2993922"/>
              <a:gd name="connsiteX5579" fmla="*/ 8477624 w 8938307"/>
              <a:gd name="connsiteY5579" fmla="*/ 955269 h 2993922"/>
              <a:gd name="connsiteX5580" fmla="*/ 8451148 w 8938307"/>
              <a:gd name="connsiteY5580" fmla="*/ 939383 h 2993922"/>
              <a:gd name="connsiteX5581" fmla="*/ 1376752 w 8938307"/>
              <a:gd name="connsiteY5581" fmla="*/ 928792 h 2993922"/>
              <a:gd name="connsiteX5582" fmla="*/ 1366162 w 8938307"/>
              <a:gd name="connsiteY5582" fmla="*/ 934087 h 2993922"/>
              <a:gd name="connsiteX5583" fmla="*/ 1376752 w 8938307"/>
              <a:gd name="connsiteY5583" fmla="*/ 939383 h 2993922"/>
              <a:gd name="connsiteX5584" fmla="*/ 1397934 w 8938307"/>
              <a:gd name="connsiteY5584" fmla="*/ 939383 h 2993922"/>
              <a:gd name="connsiteX5585" fmla="*/ 1313210 w 8938307"/>
              <a:gd name="connsiteY5585" fmla="*/ 918202 h 2993922"/>
              <a:gd name="connsiteX5586" fmla="*/ 1323802 w 8938307"/>
              <a:gd name="connsiteY5586" fmla="*/ 928792 h 2993922"/>
              <a:gd name="connsiteX5587" fmla="*/ 1355573 w 8938307"/>
              <a:gd name="connsiteY5587" fmla="*/ 928792 h 2993922"/>
              <a:gd name="connsiteX5588" fmla="*/ 1260258 w 8938307"/>
              <a:gd name="connsiteY5588" fmla="*/ 918202 h 2993922"/>
              <a:gd name="connsiteX5589" fmla="*/ 1260258 w 8938307"/>
              <a:gd name="connsiteY5589" fmla="*/ 928792 h 2993922"/>
              <a:gd name="connsiteX5590" fmla="*/ 1270849 w 8938307"/>
              <a:gd name="connsiteY5590" fmla="*/ 918202 h 2993922"/>
              <a:gd name="connsiteX5591" fmla="*/ 1260258 w 8938307"/>
              <a:gd name="connsiteY5591" fmla="*/ 918202 h 2993922"/>
              <a:gd name="connsiteX5592" fmla="*/ 1980407 w 8938307"/>
              <a:gd name="connsiteY5592" fmla="*/ 907611 h 2993922"/>
              <a:gd name="connsiteX5593" fmla="*/ 1969816 w 8938307"/>
              <a:gd name="connsiteY5593" fmla="*/ 918202 h 2993922"/>
              <a:gd name="connsiteX5594" fmla="*/ 1980407 w 8938307"/>
              <a:gd name="connsiteY5594" fmla="*/ 918202 h 2993922"/>
              <a:gd name="connsiteX5595" fmla="*/ 1980407 w 8938307"/>
              <a:gd name="connsiteY5595" fmla="*/ 907611 h 2993922"/>
              <a:gd name="connsiteX5596" fmla="*/ 381254 w 8938307"/>
              <a:gd name="connsiteY5596" fmla="*/ 907611 h 2993922"/>
              <a:gd name="connsiteX5597" fmla="*/ 413026 w 8938307"/>
              <a:gd name="connsiteY5597" fmla="*/ 918202 h 2993922"/>
              <a:gd name="connsiteX5598" fmla="*/ 529521 w 8938307"/>
              <a:gd name="connsiteY5598" fmla="*/ 981744 h 2993922"/>
              <a:gd name="connsiteX5599" fmla="*/ 571882 w 8938307"/>
              <a:gd name="connsiteY5599" fmla="*/ 1002925 h 2993922"/>
              <a:gd name="connsiteX5600" fmla="*/ 593062 w 8938307"/>
              <a:gd name="connsiteY5600" fmla="*/ 1008220 h 2993922"/>
              <a:gd name="connsiteX5601" fmla="*/ 614243 w 8938307"/>
              <a:gd name="connsiteY5601" fmla="*/ 1013515 h 2993922"/>
              <a:gd name="connsiteX5602" fmla="*/ 635425 w 8938307"/>
              <a:gd name="connsiteY5602" fmla="*/ 1034696 h 2993922"/>
              <a:gd name="connsiteX5603" fmla="*/ 656605 w 8938307"/>
              <a:gd name="connsiteY5603" fmla="*/ 1045287 h 2993922"/>
              <a:gd name="connsiteX5604" fmla="*/ 656605 w 8938307"/>
              <a:gd name="connsiteY5604" fmla="*/ 1055877 h 2993922"/>
              <a:gd name="connsiteX5605" fmla="*/ 603653 w 8938307"/>
              <a:gd name="connsiteY5605" fmla="*/ 1034696 h 2993922"/>
              <a:gd name="connsiteX5606" fmla="*/ 534816 w 8938307"/>
              <a:gd name="connsiteY5606" fmla="*/ 997629 h 2993922"/>
              <a:gd name="connsiteX5607" fmla="*/ 497749 w 8938307"/>
              <a:gd name="connsiteY5607" fmla="*/ 981744 h 2993922"/>
              <a:gd name="connsiteX5608" fmla="*/ 413026 w 8938307"/>
              <a:gd name="connsiteY5608" fmla="*/ 949973 h 2993922"/>
              <a:gd name="connsiteX5609" fmla="*/ 402435 w 8938307"/>
              <a:gd name="connsiteY5609" fmla="*/ 939383 h 2993922"/>
              <a:gd name="connsiteX5610" fmla="*/ 381254 w 8938307"/>
              <a:gd name="connsiteY5610" fmla="*/ 939383 h 2993922"/>
              <a:gd name="connsiteX5611" fmla="*/ 365368 w 8938307"/>
              <a:gd name="connsiteY5611" fmla="*/ 928792 h 2993922"/>
              <a:gd name="connsiteX5612" fmla="*/ 365368 w 8938307"/>
              <a:gd name="connsiteY5612" fmla="*/ 912906 h 2993922"/>
              <a:gd name="connsiteX5613" fmla="*/ 381254 w 8938307"/>
              <a:gd name="connsiteY5613" fmla="*/ 907611 h 2993922"/>
              <a:gd name="connsiteX5614" fmla="*/ 1993645 w 8938307"/>
              <a:gd name="connsiteY5614" fmla="*/ 899668 h 2993922"/>
              <a:gd name="connsiteX5615" fmla="*/ 1990997 w 8938307"/>
              <a:gd name="connsiteY5615" fmla="*/ 902317 h 2993922"/>
              <a:gd name="connsiteX5616" fmla="*/ 2012178 w 8938307"/>
              <a:gd name="connsiteY5616" fmla="*/ 907611 h 2993922"/>
              <a:gd name="connsiteX5617" fmla="*/ 2033359 w 8938307"/>
              <a:gd name="connsiteY5617" fmla="*/ 918202 h 2993922"/>
              <a:gd name="connsiteX5618" fmla="*/ 2012178 w 8938307"/>
              <a:gd name="connsiteY5618" fmla="*/ 928792 h 2993922"/>
              <a:gd name="connsiteX5619" fmla="*/ 2022769 w 8938307"/>
              <a:gd name="connsiteY5619" fmla="*/ 939383 h 2993922"/>
              <a:gd name="connsiteX5620" fmla="*/ 2054540 w 8938307"/>
              <a:gd name="connsiteY5620" fmla="*/ 949973 h 2993922"/>
              <a:gd name="connsiteX5621" fmla="*/ 2086311 w 8938307"/>
              <a:gd name="connsiteY5621" fmla="*/ 949973 h 2993922"/>
              <a:gd name="connsiteX5622" fmla="*/ 2107491 w 8938307"/>
              <a:gd name="connsiteY5622" fmla="*/ 949973 h 2993922"/>
              <a:gd name="connsiteX5623" fmla="*/ 2096901 w 8938307"/>
              <a:gd name="connsiteY5623" fmla="*/ 939383 h 2993922"/>
              <a:gd name="connsiteX5624" fmla="*/ 2086311 w 8938307"/>
              <a:gd name="connsiteY5624" fmla="*/ 939383 h 2993922"/>
              <a:gd name="connsiteX5625" fmla="*/ 2075721 w 8938307"/>
              <a:gd name="connsiteY5625" fmla="*/ 939383 h 2993922"/>
              <a:gd name="connsiteX5626" fmla="*/ 2075721 w 8938307"/>
              <a:gd name="connsiteY5626" fmla="*/ 918202 h 2993922"/>
              <a:gd name="connsiteX5627" fmla="*/ 2086311 w 8938307"/>
              <a:gd name="connsiteY5627" fmla="*/ 918202 h 2993922"/>
              <a:gd name="connsiteX5628" fmla="*/ 2075721 w 8938307"/>
              <a:gd name="connsiteY5628" fmla="*/ 907611 h 2993922"/>
              <a:gd name="connsiteX5629" fmla="*/ 2043949 w 8938307"/>
              <a:gd name="connsiteY5629" fmla="*/ 907611 h 2993922"/>
              <a:gd name="connsiteX5630" fmla="*/ 2012178 w 8938307"/>
              <a:gd name="connsiteY5630" fmla="*/ 902317 h 2993922"/>
              <a:gd name="connsiteX5631" fmla="*/ 2001587 w 8938307"/>
              <a:gd name="connsiteY5631" fmla="*/ 902317 h 2993922"/>
              <a:gd name="connsiteX5632" fmla="*/ 1993645 w 8938307"/>
              <a:gd name="connsiteY5632" fmla="*/ 899668 h 2993922"/>
              <a:gd name="connsiteX5633" fmla="*/ 8472329 w 8938307"/>
              <a:gd name="connsiteY5633" fmla="*/ 897021 h 2993922"/>
              <a:gd name="connsiteX5634" fmla="*/ 8482920 w 8938307"/>
              <a:gd name="connsiteY5634" fmla="*/ 897021 h 2993922"/>
              <a:gd name="connsiteX5635" fmla="*/ 8472329 w 8938307"/>
              <a:gd name="connsiteY5635" fmla="*/ 907611 h 2993922"/>
              <a:gd name="connsiteX5636" fmla="*/ 2425203 w 8938307"/>
              <a:gd name="connsiteY5636" fmla="*/ 886431 h 2993922"/>
              <a:gd name="connsiteX5637" fmla="*/ 2435794 w 8938307"/>
              <a:gd name="connsiteY5637" fmla="*/ 897021 h 2993922"/>
              <a:gd name="connsiteX5638" fmla="*/ 2435794 w 8938307"/>
              <a:gd name="connsiteY5638" fmla="*/ 886431 h 2993922"/>
              <a:gd name="connsiteX5639" fmla="*/ 2425203 w 8938307"/>
              <a:gd name="connsiteY5639" fmla="*/ 886431 h 2993922"/>
              <a:gd name="connsiteX5640" fmla="*/ 1874503 w 8938307"/>
              <a:gd name="connsiteY5640" fmla="*/ 886431 h 2993922"/>
              <a:gd name="connsiteX5641" fmla="*/ 1874503 w 8938307"/>
              <a:gd name="connsiteY5641" fmla="*/ 897021 h 2993922"/>
              <a:gd name="connsiteX5642" fmla="*/ 1885093 w 8938307"/>
              <a:gd name="connsiteY5642" fmla="*/ 886431 h 2993922"/>
              <a:gd name="connsiteX5643" fmla="*/ 1334392 w 8938307"/>
              <a:gd name="connsiteY5643" fmla="*/ 886431 h 2993922"/>
              <a:gd name="connsiteX5644" fmla="*/ 1323802 w 8938307"/>
              <a:gd name="connsiteY5644" fmla="*/ 897021 h 2993922"/>
              <a:gd name="connsiteX5645" fmla="*/ 1313210 w 8938307"/>
              <a:gd name="connsiteY5645" fmla="*/ 897021 h 2993922"/>
              <a:gd name="connsiteX5646" fmla="*/ 1334392 w 8938307"/>
              <a:gd name="connsiteY5646" fmla="*/ 907611 h 2993922"/>
              <a:gd name="connsiteX5647" fmla="*/ 1355573 w 8938307"/>
              <a:gd name="connsiteY5647" fmla="*/ 912906 h 2993922"/>
              <a:gd name="connsiteX5648" fmla="*/ 1360867 w 8938307"/>
              <a:gd name="connsiteY5648" fmla="*/ 912906 h 2993922"/>
              <a:gd name="connsiteX5649" fmla="*/ 1360867 w 8938307"/>
              <a:gd name="connsiteY5649" fmla="*/ 902317 h 2993922"/>
              <a:gd name="connsiteX5650" fmla="*/ 1344982 w 8938307"/>
              <a:gd name="connsiteY5650" fmla="*/ 897021 h 2993922"/>
              <a:gd name="connsiteX5651" fmla="*/ 1334392 w 8938307"/>
              <a:gd name="connsiteY5651" fmla="*/ 886431 h 2993922"/>
              <a:gd name="connsiteX5652" fmla="*/ 1281440 w 8938307"/>
              <a:gd name="connsiteY5652" fmla="*/ 886431 h 2993922"/>
              <a:gd name="connsiteX5653" fmla="*/ 1292030 w 8938307"/>
              <a:gd name="connsiteY5653" fmla="*/ 897021 h 2993922"/>
              <a:gd name="connsiteX5654" fmla="*/ 1302621 w 8938307"/>
              <a:gd name="connsiteY5654" fmla="*/ 886431 h 2993922"/>
              <a:gd name="connsiteX5655" fmla="*/ 1292030 w 8938307"/>
              <a:gd name="connsiteY5655" fmla="*/ 886431 h 2993922"/>
              <a:gd name="connsiteX5656" fmla="*/ 1281440 w 8938307"/>
              <a:gd name="connsiteY5656" fmla="*/ 886431 h 2993922"/>
              <a:gd name="connsiteX5657" fmla="*/ 8387606 w 8938307"/>
              <a:gd name="connsiteY5657" fmla="*/ 875840 h 2993922"/>
              <a:gd name="connsiteX5658" fmla="*/ 8429968 w 8938307"/>
              <a:gd name="connsiteY5658" fmla="*/ 886431 h 2993922"/>
              <a:gd name="connsiteX5659" fmla="*/ 8408787 w 8938307"/>
              <a:gd name="connsiteY5659" fmla="*/ 886431 h 2993922"/>
              <a:gd name="connsiteX5660" fmla="*/ 8387606 w 8938307"/>
              <a:gd name="connsiteY5660" fmla="*/ 875840 h 2993922"/>
              <a:gd name="connsiteX5661" fmla="*/ 6973785 w 8938307"/>
              <a:gd name="connsiteY5661" fmla="*/ 875840 h 2993922"/>
              <a:gd name="connsiteX5662" fmla="*/ 6968491 w 8938307"/>
              <a:gd name="connsiteY5662" fmla="*/ 886431 h 2993922"/>
              <a:gd name="connsiteX5663" fmla="*/ 6979081 w 8938307"/>
              <a:gd name="connsiteY5663" fmla="*/ 886431 h 2993922"/>
              <a:gd name="connsiteX5664" fmla="*/ 6973785 w 8938307"/>
              <a:gd name="connsiteY5664" fmla="*/ 875840 h 2993922"/>
              <a:gd name="connsiteX5665" fmla="*/ 2404023 w 8938307"/>
              <a:gd name="connsiteY5665" fmla="*/ 875840 h 2993922"/>
              <a:gd name="connsiteX5666" fmla="*/ 2404023 w 8938307"/>
              <a:gd name="connsiteY5666" fmla="*/ 886431 h 2993922"/>
              <a:gd name="connsiteX5667" fmla="*/ 2414614 w 8938307"/>
              <a:gd name="connsiteY5667" fmla="*/ 886431 h 2993922"/>
              <a:gd name="connsiteX5668" fmla="*/ 2404023 w 8938307"/>
              <a:gd name="connsiteY5668" fmla="*/ 875840 h 2993922"/>
              <a:gd name="connsiteX5669" fmla="*/ 2202805 w 8938307"/>
              <a:gd name="connsiteY5669" fmla="*/ 875840 h 2993922"/>
              <a:gd name="connsiteX5670" fmla="*/ 2223986 w 8938307"/>
              <a:gd name="connsiteY5670" fmla="*/ 897021 h 2993922"/>
              <a:gd name="connsiteX5671" fmla="*/ 2234577 w 8938307"/>
              <a:gd name="connsiteY5671" fmla="*/ 897021 h 2993922"/>
              <a:gd name="connsiteX5672" fmla="*/ 2255757 w 8938307"/>
              <a:gd name="connsiteY5672" fmla="*/ 897021 h 2993922"/>
              <a:gd name="connsiteX5673" fmla="*/ 2282234 w 8938307"/>
              <a:gd name="connsiteY5673" fmla="*/ 907611 h 2993922"/>
              <a:gd name="connsiteX5674" fmla="*/ 2287529 w 8938307"/>
              <a:gd name="connsiteY5674" fmla="*/ 907611 h 2993922"/>
              <a:gd name="connsiteX5675" fmla="*/ 2287529 w 8938307"/>
              <a:gd name="connsiteY5675" fmla="*/ 897021 h 2993922"/>
              <a:gd name="connsiteX5676" fmla="*/ 2298119 w 8938307"/>
              <a:gd name="connsiteY5676" fmla="*/ 907611 h 2993922"/>
              <a:gd name="connsiteX5677" fmla="*/ 2308710 w 8938307"/>
              <a:gd name="connsiteY5677" fmla="*/ 918202 h 2993922"/>
              <a:gd name="connsiteX5678" fmla="*/ 2340481 w 8938307"/>
              <a:gd name="connsiteY5678" fmla="*/ 928792 h 2993922"/>
              <a:gd name="connsiteX5679" fmla="*/ 2382842 w 8938307"/>
              <a:gd name="connsiteY5679" fmla="*/ 939383 h 2993922"/>
              <a:gd name="connsiteX5680" fmla="*/ 2393433 w 8938307"/>
              <a:gd name="connsiteY5680" fmla="*/ 939383 h 2993922"/>
              <a:gd name="connsiteX5681" fmla="*/ 2382842 w 8938307"/>
              <a:gd name="connsiteY5681" fmla="*/ 923496 h 2993922"/>
              <a:gd name="connsiteX5682" fmla="*/ 2361662 w 8938307"/>
              <a:gd name="connsiteY5682" fmla="*/ 918202 h 2993922"/>
              <a:gd name="connsiteX5683" fmla="*/ 2340481 w 8938307"/>
              <a:gd name="connsiteY5683" fmla="*/ 907611 h 2993922"/>
              <a:gd name="connsiteX5684" fmla="*/ 2324594 w 8938307"/>
              <a:gd name="connsiteY5684" fmla="*/ 907611 h 2993922"/>
              <a:gd name="connsiteX5685" fmla="*/ 2314005 w 8938307"/>
              <a:gd name="connsiteY5685" fmla="*/ 902317 h 2993922"/>
              <a:gd name="connsiteX5686" fmla="*/ 2308710 w 8938307"/>
              <a:gd name="connsiteY5686" fmla="*/ 897021 h 2993922"/>
              <a:gd name="connsiteX5687" fmla="*/ 2276938 w 8938307"/>
              <a:gd name="connsiteY5687" fmla="*/ 886431 h 2993922"/>
              <a:gd name="connsiteX5688" fmla="*/ 2223986 w 8938307"/>
              <a:gd name="connsiteY5688" fmla="*/ 875840 h 2993922"/>
              <a:gd name="connsiteX5689" fmla="*/ 2340481 w 8938307"/>
              <a:gd name="connsiteY5689" fmla="*/ 865250 h 2993922"/>
              <a:gd name="connsiteX5690" fmla="*/ 2361662 w 8938307"/>
              <a:gd name="connsiteY5690" fmla="*/ 875840 h 2993922"/>
              <a:gd name="connsiteX5691" fmla="*/ 2361662 w 8938307"/>
              <a:gd name="connsiteY5691" fmla="*/ 865250 h 2993922"/>
              <a:gd name="connsiteX5692" fmla="*/ 2186919 w 8938307"/>
              <a:gd name="connsiteY5692" fmla="*/ 865250 h 2993922"/>
              <a:gd name="connsiteX5693" fmla="*/ 2181625 w 8938307"/>
              <a:gd name="connsiteY5693" fmla="*/ 875840 h 2993922"/>
              <a:gd name="connsiteX5694" fmla="*/ 2192215 w 8938307"/>
              <a:gd name="connsiteY5694" fmla="*/ 870544 h 2993922"/>
              <a:gd name="connsiteX5695" fmla="*/ 2186919 w 8938307"/>
              <a:gd name="connsiteY5695" fmla="*/ 865250 h 2993922"/>
              <a:gd name="connsiteX5696" fmla="*/ 1525019 w 8938307"/>
              <a:gd name="connsiteY5696" fmla="*/ 865250 h 2993922"/>
              <a:gd name="connsiteX5697" fmla="*/ 1535610 w 8938307"/>
              <a:gd name="connsiteY5697" fmla="*/ 875840 h 2993922"/>
              <a:gd name="connsiteX5698" fmla="*/ 1535610 w 8938307"/>
              <a:gd name="connsiteY5698" fmla="*/ 886431 h 2993922"/>
              <a:gd name="connsiteX5699" fmla="*/ 1525019 w 8938307"/>
              <a:gd name="connsiteY5699" fmla="*/ 886431 h 2993922"/>
              <a:gd name="connsiteX5700" fmla="*/ 1525019 w 8938307"/>
              <a:gd name="connsiteY5700" fmla="*/ 875840 h 2993922"/>
              <a:gd name="connsiteX5701" fmla="*/ 1525019 w 8938307"/>
              <a:gd name="connsiteY5701" fmla="*/ 865250 h 2993922"/>
              <a:gd name="connsiteX5702" fmla="*/ 1228487 w 8938307"/>
              <a:gd name="connsiteY5702" fmla="*/ 865250 h 2993922"/>
              <a:gd name="connsiteX5703" fmla="*/ 1249669 w 8938307"/>
              <a:gd name="connsiteY5703" fmla="*/ 875840 h 2993922"/>
              <a:gd name="connsiteX5704" fmla="*/ 1239078 w 8938307"/>
              <a:gd name="connsiteY5704" fmla="*/ 865250 h 2993922"/>
              <a:gd name="connsiteX5705" fmla="*/ 1207306 w 8938307"/>
              <a:gd name="connsiteY5705" fmla="*/ 865250 h 2993922"/>
              <a:gd name="connsiteX5706" fmla="*/ 1207306 w 8938307"/>
              <a:gd name="connsiteY5706" fmla="*/ 875840 h 2993922"/>
              <a:gd name="connsiteX5707" fmla="*/ 1217897 w 8938307"/>
              <a:gd name="connsiteY5707" fmla="*/ 865250 h 2993922"/>
              <a:gd name="connsiteX5708" fmla="*/ 1143765 w 8938307"/>
              <a:gd name="connsiteY5708" fmla="*/ 854659 h 2993922"/>
              <a:gd name="connsiteX5709" fmla="*/ 1175535 w 8938307"/>
              <a:gd name="connsiteY5709" fmla="*/ 875840 h 2993922"/>
              <a:gd name="connsiteX5710" fmla="*/ 1186126 w 8938307"/>
              <a:gd name="connsiteY5710" fmla="*/ 875840 h 2993922"/>
              <a:gd name="connsiteX5711" fmla="*/ 1164945 w 8938307"/>
              <a:gd name="connsiteY5711" fmla="*/ 865250 h 2993922"/>
              <a:gd name="connsiteX5712" fmla="*/ 1556790 w 8938307"/>
              <a:gd name="connsiteY5712" fmla="*/ 844069 h 2993922"/>
              <a:gd name="connsiteX5713" fmla="*/ 1556790 w 8938307"/>
              <a:gd name="connsiteY5713" fmla="*/ 854659 h 2993922"/>
              <a:gd name="connsiteX5714" fmla="*/ 1567381 w 8938307"/>
              <a:gd name="connsiteY5714" fmla="*/ 854659 h 2993922"/>
              <a:gd name="connsiteX5715" fmla="*/ 1556790 w 8938307"/>
              <a:gd name="connsiteY5715" fmla="*/ 844069 h 2993922"/>
              <a:gd name="connsiteX5716" fmla="*/ 952474 w 8938307"/>
              <a:gd name="connsiteY5716" fmla="*/ 837450 h 2993922"/>
              <a:gd name="connsiteX5717" fmla="*/ 910775 w 8938307"/>
              <a:gd name="connsiteY5717" fmla="*/ 844069 h 2993922"/>
              <a:gd name="connsiteX5718" fmla="*/ 900185 w 8938307"/>
              <a:gd name="connsiteY5718" fmla="*/ 854659 h 2993922"/>
              <a:gd name="connsiteX5719" fmla="*/ 921366 w 8938307"/>
              <a:gd name="connsiteY5719" fmla="*/ 865250 h 2993922"/>
              <a:gd name="connsiteX5720" fmla="*/ 953137 w 8938307"/>
              <a:gd name="connsiteY5720" fmla="*/ 875840 h 2993922"/>
              <a:gd name="connsiteX5721" fmla="*/ 974318 w 8938307"/>
              <a:gd name="connsiteY5721" fmla="*/ 886431 h 2993922"/>
              <a:gd name="connsiteX5722" fmla="*/ 1016678 w 8938307"/>
              <a:gd name="connsiteY5722" fmla="*/ 897021 h 2993922"/>
              <a:gd name="connsiteX5723" fmla="*/ 1037859 w 8938307"/>
              <a:gd name="connsiteY5723" fmla="*/ 918202 h 2993922"/>
              <a:gd name="connsiteX5724" fmla="*/ 1048450 w 8938307"/>
              <a:gd name="connsiteY5724" fmla="*/ 918202 h 2993922"/>
              <a:gd name="connsiteX5725" fmla="*/ 1101402 w 8938307"/>
              <a:gd name="connsiteY5725" fmla="*/ 939383 h 2993922"/>
              <a:gd name="connsiteX5726" fmla="*/ 1090813 w 8938307"/>
              <a:gd name="connsiteY5726" fmla="*/ 939383 h 2993922"/>
              <a:gd name="connsiteX5727" fmla="*/ 1090813 w 8938307"/>
              <a:gd name="connsiteY5727" fmla="*/ 949973 h 2993922"/>
              <a:gd name="connsiteX5728" fmla="*/ 1122583 w 8938307"/>
              <a:gd name="connsiteY5728" fmla="*/ 960563 h 2993922"/>
              <a:gd name="connsiteX5729" fmla="*/ 1164945 w 8938307"/>
              <a:gd name="connsiteY5729" fmla="*/ 971154 h 2993922"/>
              <a:gd name="connsiteX5730" fmla="*/ 1186126 w 8938307"/>
              <a:gd name="connsiteY5730" fmla="*/ 971154 h 2993922"/>
              <a:gd name="connsiteX5731" fmla="*/ 1196717 w 8938307"/>
              <a:gd name="connsiteY5731" fmla="*/ 981744 h 2993922"/>
              <a:gd name="connsiteX5732" fmla="*/ 1217897 w 8938307"/>
              <a:gd name="connsiteY5732" fmla="*/ 981744 h 2993922"/>
              <a:gd name="connsiteX5733" fmla="*/ 1239078 w 8938307"/>
              <a:gd name="connsiteY5733" fmla="*/ 992335 h 2993922"/>
              <a:gd name="connsiteX5734" fmla="*/ 1260258 w 8938307"/>
              <a:gd name="connsiteY5734" fmla="*/ 1002925 h 2993922"/>
              <a:gd name="connsiteX5735" fmla="*/ 1270849 w 8938307"/>
              <a:gd name="connsiteY5735" fmla="*/ 1002925 h 2993922"/>
              <a:gd name="connsiteX5736" fmla="*/ 1281440 w 8938307"/>
              <a:gd name="connsiteY5736" fmla="*/ 1002925 h 2993922"/>
              <a:gd name="connsiteX5737" fmla="*/ 1260258 w 8938307"/>
              <a:gd name="connsiteY5737" fmla="*/ 1013515 h 2993922"/>
              <a:gd name="connsiteX5738" fmla="*/ 1249669 w 8938307"/>
              <a:gd name="connsiteY5738" fmla="*/ 1013515 h 2993922"/>
              <a:gd name="connsiteX5739" fmla="*/ 1239078 w 8938307"/>
              <a:gd name="connsiteY5739" fmla="*/ 1002925 h 2993922"/>
              <a:gd name="connsiteX5740" fmla="*/ 1217897 w 8938307"/>
              <a:gd name="connsiteY5740" fmla="*/ 992335 h 2993922"/>
              <a:gd name="connsiteX5741" fmla="*/ 1217897 w 8938307"/>
              <a:gd name="connsiteY5741" fmla="*/ 1002925 h 2993922"/>
              <a:gd name="connsiteX5742" fmla="*/ 1207306 w 8938307"/>
              <a:gd name="connsiteY5742" fmla="*/ 1002925 h 2993922"/>
              <a:gd name="connsiteX5743" fmla="*/ 1207306 w 8938307"/>
              <a:gd name="connsiteY5743" fmla="*/ 1013515 h 2993922"/>
              <a:gd name="connsiteX5744" fmla="*/ 1223192 w 8938307"/>
              <a:gd name="connsiteY5744" fmla="*/ 1008220 h 2993922"/>
              <a:gd name="connsiteX5745" fmla="*/ 1233784 w 8938307"/>
              <a:gd name="connsiteY5745" fmla="*/ 1013515 h 2993922"/>
              <a:gd name="connsiteX5746" fmla="*/ 1260258 w 8938307"/>
              <a:gd name="connsiteY5746" fmla="*/ 1024106 h 2993922"/>
              <a:gd name="connsiteX5747" fmla="*/ 1281440 w 8938307"/>
              <a:gd name="connsiteY5747" fmla="*/ 1029400 h 2993922"/>
              <a:gd name="connsiteX5748" fmla="*/ 1292030 w 8938307"/>
              <a:gd name="connsiteY5748" fmla="*/ 1024106 h 2993922"/>
              <a:gd name="connsiteX5749" fmla="*/ 1313210 w 8938307"/>
              <a:gd name="connsiteY5749" fmla="*/ 1034696 h 2993922"/>
              <a:gd name="connsiteX5750" fmla="*/ 1355573 w 8938307"/>
              <a:gd name="connsiteY5750" fmla="*/ 1034696 h 2993922"/>
              <a:gd name="connsiteX5751" fmla="*/ 1366162 w 8938307"/>
              <a:gd name="connsiteY5751" fmla="*/ 1024106 h 2993922"/>
              <a:gd name="connsiteX5752" fmla="*/ 1334392 w 8938307"/>
              <a:gd name="connsiteY5752" fmla="*/ 1013515 h 2993922"/>
              <a:gd name="connsiteX5753" fmla="*/ 1313210 w 8938307"/>
              <a:gd name="connsiteY5753" fmla="*/ 1002925 h 2993922"/>
              <a:gd name="connsiteX5754" fmla="*/ 1323802 w 8938307"/>
              <a:gd name="connsiteY5754" fmla="*/ 1002925 h 2993922"/>
              <a:gd name="connsiteX5755" fmla="*/ 1355573 w 8938307"/>
              <a:gd name="connsiteY5755" fmla="*/ 1013515 h 2993922"/>
              <a:gd name="connsiteX5756" fmla="*/ 1376752 w 8938307"/>
              <a:gd name="connsiteY5756" fmla="*/ 1013515 h 2993922"/>
              <a:gd name="connsiteX5757" fmla="*/ 1366162 w 8938307"/>
              <a:gd name="connsiteY5757" fmla="*/ 1002925 h 2993922"/>
              <a:gd name="connsiteX5758" fmla="*/ 1355573 w 8938307"/>
              <a:gd name="connsiteY5758" fmla="*/ 1002925 h 2993922"/>
              <a:gd name="connsiteX5759" fmla="*/ 1334392 w 8938307"/>
              <a:gd name="connsiteY5759" fmla="*/ 987040 h 2993922"/>
              <a:gd name="connsiteX5760" fmla="*/ 1344982 w 8938307"/>
              <a:gd name="connsiteY5760" fmla="*/ 971154 h 2993922"/>
              <a:gd name="connsiteX5761" fmla="*/ 1344982 w 8938307"/>
              <a:gd name="connsiteY5761" fmla="*/ 960563 h 2993922"/>
              <a:gd name="connsiteX5762" fmla="*/ 1323802 w 8938307"/>
              <a:gd name="connsiteY5762" fmla="*/ 949973 h 2993922"/>
              <a:gd name="connsiteX5763" fmla="*/ 1286734 w 8938307"/>
              <a:gd name="connsiteY5763" fmla="*/ 939383 h 2993922"/>
              <a:gd name="connsiteX5764" fmla="*/ 1249669 w 8938307"/>
              <a:gd name="connsiteY5764" fmla="*/ 939383 h 2993922"/>
              <a:gd name="connsiteX5765" fmla="*/ 1228487 w 8938307"/>
              <a:gd name="connsiteY5765" fmla="*/ 928792 h 2993922"/>
              <a:gd name="connsiteX5766" fmla="*/ 1217897 w 8938307"/>
              <a:gd name="connsiteY5766" fmla="*/ 918202 h 2993922"/>
              <a:gd name="connsiteX5767" fmla="*/ 1217897 w 8938307"/>
              <a:gd name="connsiteY5767" fmla="*/ 928792 h 2993922"/>
              <a:gd name="connsiteX5768" fmla="*/ 1196717 w 8938307"/>
              <a:gd name="connsiteY5768" fmla="*/ 928792 h 2993922"/>
              <a:gd name="connsiteX5769" fmla="*/ 1196717 w 8938307"/>
              <a:gd name="connsiteY5769" fmla="*/ 918202 h 2993922"/>
              <a:gd name="connsiteX5770" fmla="*/ 1196717 w 8938307"/>
              <a:gd name="connsiteY5770" fmla="*/ 907611 h 2993922"/>
              <a:gd name="connsiteX5771" fmla="*/ 1175535 w 8938307"/>
              <a:gd name="connsiteY5771" fmla="*/ 907611 h 2993922"/>
              <a:gd name="connsiteX5772" fmla="*/ 1154354 w 8938307"/>
              <a:gd name="connsiteY5772" fmla="*/ 907611 h 2993922"/>
              <a:gd name="connsiteX5773" fmla="*/ 1154354 w 8938307"/>
              <a:gd name="connsiteY5773" fmla="*/ 918202 h 2993922"/>
              <a:gd name="connsiteX5774" fmla="*/ 1143765 w 8938307"/>
              <a:gd name="connsiteY5774" fmla="*/ 907611 h 2993922"/>
              <a:gd name="connsiteX5775" fmla="*/ 1143765 w 8938307"/>
              <a:gd name="connsiteY5775" fmla="*/ 897021 h 2993922"/>
              <a:gd name="connsiteX5776" fmla="*/ 1122583 w 8938307"/>
              <a:gd name="connsiteY5776" fmla="*/ 886431 h 2993922"/>
              <a:gd name="connsiteX5777" fmla="*/ 1111993 w 8938307"/>
              <a:gd name="connsiteY5777" fmla="*/ 875840 h 2993922"/>
              <a:gd name="connsiteX5778" fmla="*/ 1074928 w 8938307"/>
              <a:gd name="connsiteY5778" fmla="*/ 875840 h 2993922"/>
              <a:gd name="connsiteX5779" fmla="*/ 1090813 w 8938307"/>
              <a:gd name="connsiteY5779" fmla="*/ 886431 h 2993922"/>
              <a:gd name="connsiteX5780" fmla="*/ 1101402 w 8938307"/>
              <a:gd name="connsiteY5780" fmla="*/ 886431 h 2993922"/>
              <a:gd name="connsiteX5781" fmla="*/ 1048450 w 8938307"/>
              <a:gd name="connsiteY5781" fmla="*/ 897021 h 2993922"/>
              <a:gd name="connsiteX5782" fmla="*/ 1006089 w 8938307"/>
              <a:gd name="connsiteY5782" fmla="*/ 865250 h 2993922"/>
              <a:gd name="connsiteX5783" fmla="*/ 952474 w 8938307"/>
              <a:gd name="connsiteY5783" fmla="*/ 837450 h 2993922"/>
              <a:gd name="connsiteX5784" fmla="*/ 1736827 w 8938307"/>
              <a:gd name="connsiteY5784" fmla="*/ 833478 h 2993922"/>
              <a:gd name="connsiteX5785" fmla="*/ 1747418 w 8938307"/>
              <a:gd name="connsiteY5785" fmla="*/ 833478 h 2993922"/>
              <a:gd name="connsiteX5786" fmla="*/ 1745300 w 8938307"/>
              <a:gd name="connsiteY5786" fmla="*/ 834538 h 2993922"/>
              <a:gd name="connsiteX5787" fmla="*/ 1323802 w 8938307"/>
              <a:gd name="connsiteY5787" fmla="*/ 830169 h 2993922"/>
              <a:gd name="connsiteX5788" fmla="*/ 1355573 w 8938307"/>
              <a:gd name="connsiteY5788" fmla="*/ 844069 h 2993922"/>
              <a:gd name="connsiteX5789" fmla="*/ 1355573 w 8938307"/>
              <a:gd name="connsiteY5789" fmla="*/ 854659 h 2993922"/>
              <a:gd name="connsiteX5790" fmla="*/ 1344982 w 8938307"/>
              <a:gd name="connsiteY5790" fmla="*/ 854659 h 2993922"/>
              <a:gd name="connsiteX5791" fmla="*/ 1339688 w 8938307"/>
              <a:gd name="connsiteY5791" fmla="*/ 849365 h 2993922"/>
              <a:gd name="connsiteX5792" fmla="*/ 1323802 w 8938307"/>
              <a:gd name="connsiteY5792" fmla="*/ 844069 h 2993922"/>
              <a:gd name="connsiteX5793" fmla="*/ 1313210 w 8938307"/>
              <a:gd name="connsiteY5793" fmla="*/ 833478 h 2993922"/>
              <a:gd name="connsiteX5794" fmla="*/ 1323802 w 8938307"/>
              <a:gd name="connsiteY5794" fmla="*/ 830169 h 2993922"/>
              <a:gd name="connsiteX5795" fmla="*/ 2221339 w 8938307"/>
              <a:gd name="connsiteY5795" fmla="*/ 828183 h 2993922"/>
              <a:gd name="connsiteX5796" fmla="*/ 2213396 w 8938307"/>
              <a:gd name="connsiteY5796" fmla="*/ 833478 h 2993922"/>
              <a:gd name="connsiteX5797" fmla="*/ 2223986 w 8938307"/>
              <a:gd name="connsiteY5797" fmla="*/ 833478 h 2993922"/>
              <a:gd name="connsiteX5798" fmla="*/ 2221339 w 8938307"/>
              <a:gd name="connsiteY5798" fmla="*/ 828183 h 2993922"/>
              <a:gd name="connsiteX5799" fmla="*/ 2065130 w 8938307"/>
              <a:gd name="connsiteY5799" fmla="*/ 822888 h 2993922"/>
              <a:gd name="connsiteX5800" fmla="*/ 2054540 w 8938307"/>
              <a:gd name="connsiteY5800" fmla="*/ 833478 h 2993922"/>
              <a:gd name="connsiteX5801" fmla="*/ 2096901 w 8938307"/>
              <a:gd name="connsiteY5801" fmla="*/ 859954 h 2993922"/>
              <a:gd name="connsiteX5802" fmla="*/ 2139263 w 8938307"/>
              <a:gd name="connsiteY5802" fmla="*/ 854659 h 2993922"/>
              <a:gd name="connsiteX5803" fmla="*/ 2086311 w 8938307"/>
              <a:gd name="connsiteY5803" fmla="*/ 833478 h 2993922"/>
              <a:gd name="connsiteX5804" fmla="*/ 2065130 w 8938307"/>
              <a:gd name="connsiteY5804" fmla="*/ 822888 h 2993922"/>
              <a:gd name="connsiteX5805" fmla="*/ 1111993 w 8938307"/>
              <a:gd name="connsiteY5805" fmla="*/ 822888 h 2993922"/>
              <a:gd name="connsiteX5806" fmla="*/ 1122583 w 8938307"/>
              <a:gd name="connsiteY5806" fmla="*/ 833478 h 2993922"/>
              <a:gd name="connsiteX5807" fmla="*/ 1133174 w 8938307"/>
              <a:gd name="connsiteY5807" fmla="*/ 822888 h 2993922"/>
              <a:gd name="connsiteX5808" fmla="*/ 873709 w 8938307"/>
              <a:gd name="connsiteY5808" fmla="*/ 817592 h 2993922"/>
              <a:gd name="connsiteX5809" fmla="*/ 868414 w 8938307"/>
              <a:gd name="connsiteY5809" fmla="*/ 822888 h 2993922"/>
              <a:gd name="connsiteX5810" fmla="*/ 879003 w 8938307"/>
              <a:gd name="connsiteY5810" fmla="*/ 822888 h 2993922"/>
              <a:gd name="connsiteX5811" fmla="*/ 900185 w 8938307"/>
              <a:gd name="connsiteY5811" fmla="*/ 828183 h 2993922"/>
              <a:gd name="connsiteX5812" fmla="*/ 916070 w 8938307"/>
              <a:gd name="connsiteY5812" fmla="*/ 833478 h 2993922"/>
              <a:gd name="connsiteX5813" fmla="*/ 931956 w 8938307"/>
              <a:gd name="connsiteY5813" fmla="*/ 822888 h 2993922"/>
              <a:gd name="connsiteX5814" fmla="*/ 921366 w 8938307"/>
              <a:gd name="connsiteY5814" fmla="*/ 822888 h 2993922"/>
              <a:gd name="connsiteX5815" fmla="*/ 889594 w 8938307"/>
              <a:gd name="connsiteY5815" fmla="*/ 822888 h 2993922"/>
              <a:gd name="connsiteX5816" fmla="*/ 873709 w 8938307"/>
              <a:gd name="connsiteY5816" fmla="*/ 817592 h 2993922"/>
              <a:gd name="connsiteX5817" fmla="*/ 1376752 w 8938307"/>
              <a:gd name="connsiteY5817" fmla="*/ 812298 h 2993922"/>
              <a:gd name="connsiteX5818" fmla="*/ 1424410 w 8938307"/>
              <a:gd name="connsiteY5818" fmla="*/ 838773 h 2993922"/>
              <a:gd name="connsiteX5819" fmla="*/ 1482658 w 8938307"/>
              <a:gd name="connsiteY5819" fmla="*/ 854659 h 2993922"/>
              <a:gd name="connsiteX5820" fmla="*/ 1493248 w 8938307"/>
              <a:gd name="connsiteY5820" fmla="*/ 844069 h 2993922"/>
              <a:gd name="connsiteX5821" fmla="*/ 1472067 w 8938307"/>
              <a:gd name="connsiteY5821" fmla="*/ 838773 h 2993922"/>
              <a:gd name="connsiteX5822" fmla="*/ 1445590 w 8938307"/>
              <a:gd name="connsiteY5822" fmla="*/ 828183 h 2993922"/>
              <a:gd name="connsiteX5823" fmla="*/ 1424410 w 8938307"/>
              <a:gd name="connsiteY5823" fmla="*/ 822888 h 2993922"/>
              <a:gd name="connsiteX5824" fmla="*/ 1408525 w 8938307"/>
              <a:gd name="connsiteY5824" fmla="*/ 812298 h 2993922"/>
              <a:gd name="connsiteX5825" fmla="*/ 836642 w 8938307"/>
              <a:gd name="connsiteY5825" fmla="*/ 812298 h 2993922"/>
              <a:gd name="connsiteX5826" fmla="*/ 836642 w 8938307"/>
              <a:gd name="connsiteY5826" fmla="*/ 822888 h 2993922"/>
              <a:gd name="connsiteX5827" fmla="*/ 879003 w 8938307"/>
              <a:gd name="connsiteY5827" fmla="*/ 844069 h 2993922"/>
              <a:gd name="connsiteX5828" fmla="*/ 879003 w 8938307"/>
              <a:gd name="connsiteY5828" fmla="*/ 833478 h 2993922"/>
              <a:gd name="connsiteX5829" fmla="*/ 857823 w 8938307"/>
              <a:gd name="connsiteY5829" fmla="*/ 822888 h 2993922"/>
              <a:gd name="connsiteX5830" fmla="*/ 836642 w 8938307"/>
              <a:gd name="connsiteY5830" fmla="*/ 812298 h 2993922"/>
              <a:gd name="connsiteX5831" fmla="*/ 8175798 w 8938307"/>
              <a:gd name="connsiteY5831" fmla="*/ 801707 h 2993922"/>
              <a:gd name="connsiteX5832" fmla="*/ 8175798 w 8938307"/>
              <a:gd name="connsiteY5832" fmla="*/ 812298 h 2993922"/>
              <a:gd name="connsiteX5833" fmla="*/ 8196979 w 8938307"/>
              <a:gd name="connsiteY5833" fmla="*/ 812298 h 2993922"/>
              <a:gd name="connsiteX5834" fmla="*/ 8175798 w 8938307"/>
              <a:gd name="connsiteY5834" fmla="*/ 801707 h 2993922"/>
              <a:gd name="connsiteX5835" fmla="*/ 8112254 w 8938307"/>
              <a:gd name="connsiteY5835" fmla="*/ 801707 h 2993922"/>
              <a:gd name="connsiteX5836" fmla="*/ 8080483 w 8938307"/>
              <a:gd name="connsiteY5836" fmla="*/ 812298 h 2993922"/>
              <a:gd name="connsiteX5837" fmla="*/ 8112254 w 8938307"/>
              <a:gd name="connsiteY5837" fmla="*/ 812298 h 2993922"/>
              <a:gd name="connsiteX5838" fmla="*/ 8112254 w 8938307"/>
              <a:gd name="connsiteY5838" fmla="*/ 801707 h 2993922"/>
              <a:gd name="connsiteX5839" fmla="*/ 794281 w 8938307"/>
              <a:gd name="connsiteY5839" fmla="*/ 801707 h 2993922"/>
              <a:gd name="connsiteX5840" fmla="*/ 794281 w 8938307"/>
              <a:gd name="connsiteY5840" fmla="*/ 812298 h 2993922"/>
              <a:gd name="connsiteX5841" fmla="*/ 804871 w 8938307"/>
              <a:gd name="connsiteY5841" fmla="*/ 812298 h 2993922"/>
              <a:gd name="connsiteX5842" fmla="*/ 1419114 w 8938307"/>
              <a:gd name="connsiteY5842" fmla="*/ 791117 h 2993922"/>
              <a:gd name="connsiteX5843" fmla="*/ 1461477 w 8938307"/>
              <a:gd name="connsiteY5843" fmla="*/ 801707 h 2993922"/>
              <a:gd name="connsiteX5844" fmla="*/ 1450886 w 8938307"/>
              <a:gd name="connsiteY5844" fmla="*/ 791117 h 2993922"/>
              <a:gd name="connsiteX5845" fmla="*/ 1429704 w 8938307"/>
              <a:gd name="connsiteY5845" fmla="*/ 791117 h 2993922"/>
              <a:gd name="connsiteX5846" fmla="*/ 836642 w 8938307"/>
              <a:gd name="connsiteY5846" fmla="*/ 791117 h 2993922"/>
              <a:gd name="connsiteX5847" fmla="*/ 826051 w 8938307"/>
              <a:gd name="connsiteY5847" fmla="*/ 801707 h 2993922"/>
              <a:gd name="connsiteX5848" fmla="*/ 836642 w 8938307"/>
              <a:gd name="connsiteY5848" fmla="*/ 801707 h 2993922"/>
              <a:gd name="connsiteX5849" fmla="*/ 857823 w 8938307"/>
              <a:gd name="connsiteY5849" fmla="*/ 801707 h 2993922"/>
              <a:gd name="connsiteX5850" fmla="*/ 762510 w 8938307"/>
              <a:gd name="connsiteY5850" fmla="*/ 791117 h 2993922"/>
              <a:gd name="connsiteX5851" fmla="*/ 751919 w 8938307"/>
              <a:gd name="connsiteY5851" fmla="*/ 801707 h 2993922"/>
              <a:gd name="connsiteX5852" fmla="*/ 767805 w 8938307"/>
              <a:gd name="connsiteY5852" fmla="*/ 807002 h 2993922"/>
              <a:gd name="connsiteX5853" fmla="*/ 773099 w 8938307"/>
              <a:gd name="connsiteY5853" fmla="*/ 801707 h 2993922"/>
              <a:gd name="connsiteX5854" fmla="*/ 1450886 w 8938307"/>
              <a:gd name="connsiteY5854" fmla="*/ 780526 h 2993922"/>
              <a:gd name="connsiteX5855" fmla="*/ 1461477 w 8938307"/>
              <a:gd name="connsiteY5855" fmla="*/ 791117 h 2993922"/>
              <a:gd name="connsiteX5856" fmla="*/ 1472067 w 8938307"/>
              <a:gd name="connsiteY5856" fmla="*/ 780526 h 2993922"/>
              <a:gd name="connsiteX5857" fmla="*/ 1461477 w 8938307"/>
              <a:gd name="connsiteY5857" fmla="*/ 780526 h 2993922"/>
              <a:gd name="connsiteX5858" fmla="*/ 8083132 w 8938307"/>
              <a:gd name="connsiteY5858" fmla="*/ 775231 h 2993922"/>
              <a:gd name="connsiteX5859" fmla="*/ 8080483 w 8938307"/>
              <a:gd name="connsiteY5859" fmla="*/ 780526 h 2993922"/>
              <a:gd name="connsiteX5860" fmla="*/ 8091075 w 8938307"/>
              <a:gd name="connsiteY5860" fmla="*/ 780526 h 2993922"/>
              <a:gd name="connsiteX5861" fmla="*/ 8083132 w 8938307"/>
              <a:gd name="connsiteY5861" fmla="*/ 775231 h 2993922"/>
              <a:gd name="connsiteX5862" fmla="*/ 8271112 w 8938307"/>
              <a:gd name="connsiteY5862" fmla="*/ 769936 h 2993922"/>
              <a:gd name="connsiteX5863" fmla="*/ 8302883 w 8938307"/>
              <a:gd name="connsiteY5863" fmla="*/ 775231 h 2993922"/>
              <a:gd name="connsiteX5864" fmla="*/ 8313473 w 8938307"/>
              <a:gd name="connsiteY5864" fmla="*/ 780526 h 2993922"/>
              <a:gd name="connsiteX5865" fmla="*/ 8324064 w 8938307"/>
              <a:gd name="connsiteY5865" fmla="*/ 780526 h 2993922"/>
              <a:gd name="connsiteX5866" fmla="*/ 8334654 w 8938307"/>
              <a:gd name="connsiteY5866" fmla="*/ 780526 h 2993922"/>
              <a:gd name="connsiteX5867" fmla="*/ 8355835 w 8938307"/>
              <a:gd name="connsiteY5867" fmla="*/ 791117 h 2993922"/>
              <a:gd name="connsiteX5868" fmla="*/ 8366425 w 8938307"/>
              <a:gd name="connsiteY5868" fmla="*/ 791117 h 2993922"/>
              <a:gd name="connsiteX5869" fmla="*/ 8366425 w 8938307"/>
              <a:gd name="connsiteY5869" fmla="*/ 780526 h 2993922"/>
              <a:gd name="connsiteX5870" fmla="*/ 8377016 w 8938307"/>
              <a:gd name="connsiteY5870" fmla="*/ 780526 h 2993922"/>
              <a:gd name="connsiteX5871" fmla="*/ 8377016 w 8938307"/>
              <a:gd name="connsiteY5871" fmla="*/ 791117 h 2993922"/>
              <a:gd name="connsiteX5872" fmla="*/ 8387606 w 8938307"/>
              <a:gd name="connsiteY5872" fmla="*/ 791117 h 2993922"/>
              <a:gd name="connsiteX5873" fmla="*/ 8398196 w 8938307"/>
              <a:gd name="connsiteY5873" fmla="*/ 801707 h 2993922"/>
              <a:gd name="connsiteX5874" fmla="*/ 8377016 w 8938307"/>
              <a:gd name="connsiteY5874" fmla="*/ 801707 h 2993922"/>
              <a:gd name="connsiteX5875" fmla="*/ 8345244 w 8938307"/>
              <a:gd name="connsiteY5875" fmla="*/ 801707 h 2993922"/>
              <a:gd name="connsiteX5876" fmla="*/ 8271112 w 8938307"/>
              <a:gd name="connsiteY5876" fmla="*/ 791117 h 2993922"/>
              <a:gd name="connsiteX5877" fmla="*/ 8260521 w 8938307"/>
              <a:gd name="connsiteY5877" fmla="*/ 780526 h 2993922"/>
              <a:gd name="connsiteX5878" fmla="*/ 8249931 w 8938307"/>
              <a:gd name="connsiteY5878" fmla="*/ 780526 h 2993922"/>
              <a:gd name="connsiteX5879" fmla="*/ 8271112 w 8938307"/>
              <a:gd name="connsiteY5879" fmla="*/ 769936 h 2993922"/>
              <a:gd name="connsiteX5880" fmla="*/ 1387344 w 8938307"/>
              <a:gd name="connsiteY5880" fmla="*/ 769936 h 2993922"/>
              <a:gd name="connsiteX5881" fmla="*/ 1376752 w 8938307"/>
              <a:gd name="connsiteY5881" fmla="*/ 780526 h 2993922"/>
              <a:gd name="connsiteX5882" fmla="*/ 1397934 w 8938307"/>
              <a:gd name="connsiteY5882" fmla="*/ 780526 h 2993922"/>
              <a:gd name="connsiteX5883" fmla="*/ 1387344 w 8938307"/>
              <a:gd name="connsiteY5883" fmla="*/ 769936 h 2993922"/>
              <a:gd name="connsiteX5884" fmla="*/ 931956 w 8938307"/>
              <a:gd name="connsiteY5884" fmla="*/ 769936 h 2993922"/>
              <a:gd name="connsiteX5885" fmla="*/ 931956 w 8938307"/>
              <a:gd name="connsiteY5885" fmla="*/ 780526 h 2993922"/>
              <a:gd name="connsiteX5886" fmla="*/ 942546 w 8938307"/>
              <a:gd name="connsiteY5886" fmla="*/ 775231 h 2993922"/>
              <a:gd name="connsiteX5887" fmla="*/ 931956 w 8938307"/>
              <a:gd name="connsiteY5887" fmla="*/ 769936 h 2993922"/>
              <a:gd name="connsiteX5888" fmla="*/ 901508 w 8938307"/>
              <a:gd name="connsiteY5888" fmla="*/ 763317 h 2993922"/>
              <a:gd name="connsiteX5889" fmla="*/ 900185 w 8938307"/>
              <a:gd name="connsiteY5889" fmla="*/ 769936 h 2993922"/>
              <a:gd name="connsiteX5890" fmla="*/ 905480 w 8938307"/>
              <a:gd name="connsiteY5890" fmla="*/ 769936 h 2993922"/>
              <a:gd name="connsiteX5891" fmla="*/ 910775 w 8938307"/>
              <a:gd name="connsiteY5891" fmla="*/ 769936 h 2993922"/>
              <a:gd name="connsiteX5892" fmla="*/ 905480 w 8938307"/>
              <a:gd name="connsiteY5892" fmla="*/ 764640 h 2993922"/>
              <a:gd name="connsiteX5893" fmla="*/ 901508 w 8938307"/>
              <a:gd name="connsiteY5893" fmla="*/ 763317 h 2993922"/>
              <a:gd name="connsiteX5894" fmla="*/ 1816256 w 8938307"/>
              <a:gd name="connsiteY5894" fmla="*/ 756036 h 2993922"/>
              <a:gd name="connsiteX5895" fmla="*/ 1810960 w 8938307"/>
              <a:gd name="connsiteY5895" fmla="*/ 759346 h 2993922"/>
              <a:gd name="connsiteX5896" fmla="*/ 1821551 w 8938307"/>
              <a:gd name="connsiteY5896" fmla="*/ 769936 h 2993922"/>
              <a:gd name="connsiteX5897" fmla="*/ 1832141 w 8938307"/>
              <a:gd name="connsiteY5897" fmla="*/ 769936 h 2993922"/>
              <a:gd name="connsiteX5898" fmla="*/ 1816256 w 8938307"/>
              <a:gd name="connsiteY5898" fmla="*/ 756036 h 2993922"/>
              <a:gd name="connsiteX5899" fmla="*/ 1239078 w 8938307"/>
              <a:gd name="connsiteY5899" fmla="*/ 727574 h 2993922"/>
              <a:gd name="connsiteX5900" fmla="*/ 1239078 w 8938307"/>
              <a:gd name="connsiteY5900" fmla="*/ 738165 h 2993922"/>
              <a:gd name="connsiteX5901" fmla="*/ 1249669 w 8938307"/>
              <a:gd name="connsiteY5901" fmla="*/ 738165 h 2993922"/>
              <a:gd name="connsiteX5902" fmla="*/ 1239078 w 8938307"/>
              <a:gd name="connsiteY5902" fmla="*/ 727574 h 2993922"/>
              <a:gd name="connsiteX5903" fmla="*/ 984908 w 8938307"/>
              <a:gd name="connsiteY5903" fmla="*/ 727574 h 2993922"/>
              <a:gd name="connsiteX5904" fmla="*/ 995498 w 8938307"/>
              <a:gd name="connsiteY5904" fmla="*/ 727574 h 2993922"/>
              <a:gd name="connsiteX5905" fmla="*/ 1006089 w 8938307"/>
              <a:gd name="connsiteY5905" fmla="*/ 727574 h 2993922"/>
              <a:gd name="connsiteX5906" fmla="*/ 995498 w 8938307"/>
              <a:gd name="connsiteY5906" fmla="*/ 738165 h 2993922"/>
              <a:gd name="connsiteX5907" fmla="*/ 984908 w 8938307"/>
              <a:gd name="connsiteY5907" fmla="*/ 738165 h 2993922"/>
              <a:gd name="connsiteX5908" fmla="*/ 984908 w 8938307"/>
              <a:gd name="connsiteY5908" fmla="*/ 727574 h 2993922"/>
              <a:gd name="connsiteX5909" fmla="*/ 8652366 w 8938307"/>
              <a:gd name="connsiteY5909" fmla="*/ 716984 h 2993922"/>
              <a:gd name="connsiteX5910" fmla="*/ 8662957 w 8938307"/>
              <a:gd name="connsiteY5910" fmla="*/ 716984 h 2993922"/>
              <a:gd name="connsiteX5911" fmla="*/ 8652366 w 8938307"/>
              <a:gd name="connsiteY5911" fmla="*/ 727574 h 2993922"/>
              <a:gd name="connsiteX5912" fmla="*/ 8652366 w 8938307"/>
              <a:gd name="connsiteY5912" fmla="*/ 716984 h 2993922"/>
              <a:gd name="connsiteX5913" fmla="*/ 8377016 w 8938307"/>
              <a:gd name="connsiteY5913" fmla="*/ 716984 h 2993922"/>
              <a:gd name="connsiteX5914" fmla="*/ 8387606 w 8938307"/>
              <a:gd name="connsiteY5914" fmla="*/ 727574 h 2993922"/>
              <a:gd name="connsiteX5915" fmla="*/ 8408787 w 8938307"/>
              <a:gd name="connsiteY5915" fmla="*/ 727574 h 2993922"/>
              <a:gd name="connsiteX5916" fmla="*/ 8398196 w 8938307"/>
              <a:gd name="connsiteY5916" fmla="*/ 716984 h 2993922"/>
              <a:gd name="connsiteX5917" fmla="*/ 8377016 w 8938307"/>
              <a:gd name="connsiteY5917" fmla="*/ 716984 h 2993922"/>
              <a:gd name="connsiteX5918" fmla="*/ 8122846 w 8938307"/>
              <a:gd name="connsiteY5918" fmla="*/ 716984 h 2993922"/>
              <a:gd name="connsiteX5919" fmla="*/ 8112254 w 8938307"/>
              <a:gd name="connsiteY5919" fmla="*/ 738165 h 2993922"/>
              <a:gd name="connsiteX5920" fmla="*/ 8154617 w 8938307"/>
              <a:gd name="connsiteY5920" fmla="*/ 738165 h 2993922"/>
              <a:gd name="connsiteX5921" fmla="*/ 8149321 w 8938307"/>
              <a:gd name="connsiteY5921" fmla="*/ 722279 h 2993922"/>
              <a:gd name="connsiteX5922" fmla="*/ 8122846 w 8938307"/>
              <a:gd name="connsiteY5922" fmla="*/ 716984 h 2993922"/>
              <a:gd name="connsiteX5923" fmla="*/ 8069894 w 8938307"/>
              <a:gd name="connsiteY5923" fmla="*/ 716984 h 2993922"/>
              <a:gd name="connsiteX5924" fmla="*/ 8091075 w 8938307"/>
              <a:gd name="connsiteY5924" fmla="*/ 716984 h 2993922"/>
              <a:gd name="connsiteX5925" fmla="*/ 8080483 w 8938307"/>
              <a:gd name="connsiteY5925" fmla="*/ 716984 h 2993922"/>
              <a:gd name="connsiteX5926" fmla="*/ 8610004 w 8938307"/>
              <a:gd name="connsiteY5926" fmla="*/ 706394 h 2993922"/>
              <a:gd name="connsiteX5927" fmla="*/ 8620595 w 8938307"/>
              <a:gd name="connsiteY5927" fmla="*/ 706394 h 2993922"/>
              <a:gd name="connsiteX5928" fmla="*/ 8610004 w 8938307"/>
              <a:gd name="connsiteY5928" fmla="*/ 716984 h 2993922"/>
              <a:gd name="connsiteX5929" fmla="*/ 8504100 w 8938307"/>
              <a:gd name="connsiteY5929" fmla="*/ 706394 h 2993922"/>
              <a:gd name="connsiteX5930" fmla="*/ 8514691 w 8938307"/>
              <a:gd name="connsiteY5930" fmla="*/ 706394 h 2993922"/>
              <a:gd name="connsiteX5931" fmla="*/ 8504100 w 8938307"/>
              <a:gd name="connsiteY5931" fmla="*/ 716984 h 2993922"/>
              <a:gd name="connsiteX5932" fmla="*/ 8546462 w 8938307"/>
              <a:gd name="connsiteY5932" fmla="*/ 702864 h 2993922"/>
              <a:gd name="connsiteX5933" fmla="*/ 8546462 w 8938307"/>
              <a:gd name="connsiteY5933" fmla="*/ 706394 h 2993922"/>
              <a:gd name="connsiteX5934" fmla="*/ 8535871 w 8938307"/>
              <a:gd name="connsiteY5934" fmla="*/ 706394 h 2993922"/>
              <a:gd name="connsiteX5935" fmla="*/ 1207306 w 8938307"/>
              <a:gd name="connsiteY5935" fmla="*/ 695803 h 2993922"/>
              <a:gd name="connsiteX5936" fmla="*/ 1196717 w 8938307"/>
              <a:gd name="connsiteY5936" fmla="*/ 706394 h 2993922"/>
              <a:gd name="connsiteX5937" fmla="*/ 1207306 w 8938307"/>
              <a:gd name="connsiteY5937" fmla="*/ 706394 h 2993922"/>
              <a:gd name="connsiteX5938" fmla="*/ 1217897 w 8938307"/>
              <a:gd name="connsiteY5938" fmla="*/ 701098 h 2993922"/>
              <a:gd name="connsiteX5939" fmla="*/ 1207306 w 8938307"/>
              <a:gd name="connsiteY5939" fmla="*/ 695803 h 2993922"/>
              <a:gd name="connsiteX5940" fmla="*/ 1111993 w 8938307"/>
              <a:gd name="connsiteY5940" fmla="*/ 695803 h 2993922"/>
              <a:gd name="connsiteX5941" fmla="*/ 1111993 w 8938307"/>
              <a:gd name="connsiteY5941" fmla="*/ 706394 h 2993922"/>
              <a:gd name="connsiteX5942" fmla="*/ 1133174 w 8938307"/>
              <a:gd name="connsiteY5942" fmla="*/ 706394 h 2993922"/>
              <a:gd name="connsiteX5943" fmla="*/ 921366 w 8938307"/>
              <a:gd name="connsiteY5943" fmla="*/ 695803 h 2993922"/>
              <a:gd name="connsiteX5944" fmla="*/ 910775 w 8938307"/>
              <a:gd name="connsiteY5944" fmla="*/ 706394 h 2993922"/>
              <a:gd name="connsiteX5945" fmla="*/ 931956 w 8938307"/>
              <a:gd name="connsiteY5945" fmla="*/ 716984 h 2993922"/>
              <a:gd name="connsiteX5946" fmla="*/ 953137 w 8938307"/>
              <a:gd name="connsiteY5946" fmla="*/ 727574 h 2993922"/>
              <a:gd name="connsiteX5947" fmla="*/ 931956 w 8938307"/>
              <a:gd name="connsiteY5947" fmla="*/ 727574 h 2993922"/>
              <a:gd name="connsiteX5948" fmla="*/ 953137 w 8938307"/>
              <a:gd name="connsiteY5948" fmla="*/ 738165 h 2993922"/>
              <a:gd name="connsiteX5949" fmla="*/ 953137 w 8938307"/>
              <a:gd name="connsiteY5949" fmla="*/ 727574 h 2993922"/>
              <a:gd name="connsiteX5950" fmla="*/ 963726 w 8938307"/>
              <a:gd name="connsiteY5950" fmla="*/ 722279 h 2993922"/>
              <a:gd name="connsiteX5951" fmla="*/ 974318 w 8938307"/>
              <a:gd name="connsiteY5951" fmla="*/ 727574 h 2993922"/>
              <a:gd name="connsiteX5952" fmla="*/ 984908 w 8938307"/>
              <a:gd name="connsiteY5952" fmla="*/ 738165 h 2993922"/>
              <a:gd name="connsiteX5953" fmla="*/ 1006089 w 8938307"/>
              <a:gd name="connsiteY5953" fmla="*/ 748755 h 2993922"/>
              <a:gd name="connsiteX5954" fmla="*/ 1037859 w 8938307"/>
              <a:gd name="connsiteY5954" fmla="*/ 769936 h 2993922"/>
              <a:gd name="connsiteX5955" fmla="*/ 1064336 w 8938307"/>
              <a:gd name="connsiteY5955" fmla="*/ 780526 h 2993922"/>
              <a:gd name="connsiteX5956" fmla="*/ 1111993 w 8938307"/>
              <a:gd name="connsiteY5956" fmla="*/ 801707 h 2993922"/>
              <a:gd name="connsiteX5957" fmla="*/ 1138469 w 8938307"/>
              <a:gd name="connsiteY5957" fmla="*/ 812298 h 2993922"/>
              <a:gd name="connsiteX5958" fmla="*/ 1143765 w 8938307"/>
              <a:gd name="connsiteY5958" fmla="*/ 822888 h 2993922"/>
              <a:gd name="connsiteX5959" fmla="*/ 1149059 w 8938307"/>
              <a:gd name="connsiteY5959" fmla="*/ 833478 h 2993922"/>
              <a:gd name="connsiteX5960" fmla="*/ 1154354 w 8938307"/>
              <a:gd name="connsiteY5960" fmla="*/ 833478 h 2993922"/>
              <a:gd name="connsiteX5961" fmla="*/ 1154354 w 8938307"/>
              <a:gd name="connsiteY5961" fmla="*/ 822888 h 2993922"/>
              <a:gd name="connsiteX5962" fmla="*/ 1164945 w 8938307"/>
              <a:gd name="connsiteY5962" fmla="*/ 822888 h 2993922"/>
              <a:gd name="connsiteX5963" fmla="*/ 1202011 w 8938307"/>
              <a:gd name="connsiteY5963" fmla="*/ 833478 h 2993922"/>
              <a:gd name="connsiteX5964" fmla="*/ 1249669 w 8938307"/>
              <a:gd name="connsiteY5964" fmla="*/ 833478 h 2993922"/>
              <a:gd name="connsiteX5965" fmla="*/ 1260258 w 8938307"/>
              <a:gd name="connsiteY5965" fmla="*/ 838773 h 2993922"/>
              <a:gd name="connsiteX5966" fmla="*/ 1276144 w 8938307"/>
              <a:gd name="connsiteY5966" fmla="*/ 838773 h 2993922"/>
              <a:gd name="connsiteX5967" fmla="*/ 1292030 w 8938307"/>
              <a:gd name="connsiteY5967" fmla="*/ 838773 h 2993922"/>
              <a:gd name="connsiteX5968" fmla="*/ 1307915 w 8938307"/>
              <a:gd name="connsiteY5968" fmla="*/ 844069 h 2993922"/>
              <a:gd name="connsiteX5969" fmla="*/ 1329096 w 8938307"/>
              <a:gd name="connsiteY5969" fmla="*/ 854659 h 2993922"/>
              <a:gd name="connsiteX5970" fmla="*/ 1355573 w 8938307"/>
              <a:gd name="connsiteY5970" fmla="*/ 875840 h 2993922"/>
              <a:gd name="connsiteX5971" fmla="*/ 1376752 w 8938307"/>
              <a:gd name="connsiteY5971" fmla="*/ 886431 h 2993922"/>
              <a:gd name="connsiteX5972" fmla="*/ 1461477 w 8938307"/>
              <a:gd name="connsiteY5972" fmla="*/ 907611 h 2993922"/>
              <a:gd name="connsiteX5973" fmla="*/ 1450886 w 8938307"/>
              <a:gd name="connsiteY5973" fmla="*/ 897021 h 2993922"/>
              <a:gd name="connsiteX5974" fmla="*/ 1461477 w 8938307"/>
              <a:gd name="connsiteY5974" fmla="*/ 897021 h 2993922"/>
              <a:gd name="connsiteX5975" fmla="*/ 1482658 w 8938307"/>
              <a:gd name="connsiteY5975" fmla="*/ 907611 h 2993922"/>
              <a:gd name="connsiteX5976" fmla="*/ 1567381 w 8938307"/>
              <a:gd name="connsiteY5976" fmla="*/ 939383 h 2993922"/>
              <a:gd name="connsiteX5977" fmla="*/ 1588562 w 8938307"/>
              <a:gd name="connsiteY5977" fmla="*/ 944677 h 2993922"/>
              <a:gd name="connsiteX5978" fmla="*/ 1604448 w 8938307"/>
              <a:gd name="connsiteY5978" fmla="*/ 949973 h 2993922"/>
              <a:gd name="connsiteX5979" fmla="*/ 1652104 w 8938307"/>
              <a:gd name="connsiteY5979" fmla="*/ 965858 h 2993922"/>
              <a:gd name="connsiteX5980" fmla="*/ 1710352 w 8938307"/>
              <a:gd name="connsiteY5980" fmla="*/ 987040 h 2993922"/>
              <a:gd name="connsiteX5981" fmla="*/ 1747418 w 8938307"/>
              <a:gd name="connsiteY5981" fmla="*/ 997629 h 2993922"/>
              <a:gd name="connsiteX5982" fmla="*/ 1763304 w 8938307"/>
              <a:gd name="connsiteY5982" fmla="*/ 1002925 h 2993922"/>
              <a:gd name="connsiteX5983" fmla="*/ 1779189 w 8938307"/>
              <a:gd name="connsiteY5983" fmla="*/ 1013515 h 2993922"/>
              <a:gd name="connsiteX5984" fmla="*/ 1810960 w 8938307"/>
              <a:gd name="connsiteY5984" fmla="*/ 1024106 h 2993922"/>
              <a:gd name="connsiteX5985" fmla="*/ 1832141 w 8938307"/>
              <a:gd name="connsiteY5985" fmla="*/ 1024106 h 2993922"/>
              <a:gd name="connsiteX5986" fmla="*/ 1858616 w 8938307"/>
              <a:gd name="connsiteY5986" fmla="*/ 1029400 h 2993922"/>
              <a:gd name="connsiteX5987" fmla="*/ 1879797 w 8938307"/>
              <a:gd name="connsiteY5987" fmla="*/ 1034696 h 2993922"/>
              <a:gd name="connsiteX5988" fmla="*/ 1906274 w 8938307"/>
              <a:gd name="connsiteY5988" fmla="*/ 1045287 h 2993922"/>
              <a:gd name="connsiteX5989" fmla="*/ 1927455 w 8938307"/>
              <a:gd name="connsiteY5989" fmla="*/ 1045287 h 2993922"/>
              <a:gd name="connsiteX5990" fmla="*/ 1938045 w 8938307"/>
              <a:gd name="connsiteY5990" fmla="*/ 1055877 h 2993922"/>
              <a:gd name="connsiteX5991" fmla="*/ 1959226 w 8938307"/>
              <a:gd name="connsiteY5991" fmla="*/ 1045287 h 2993922"/>
              <a:gd name="connsiteX5992" fmla="*/ 1959226 w 8938307"/>
              <a:gd name="connsiteY5992" fmla="*/ 1024106 h 2993922"/>
              <a:gd name="connsiteX5993" fmla="*/ 1990997 w 8938307"/>
              <a:gd name="connsiteY5993" fmla="*/ 1045287 h 2993922"/>
              <a:gd name="connsiteX5994" fmla="*/ 1980407 w 8938307"/>
              <a:gd name="connsiteY5994" fmla="*/ 1045287 h 2993922"/>
              <a:gd name="connsiteX5995" fmla="*/ 1980407 w 8938307"/>
              <a:gd name="connsiteY5995" fmla="*/ 1055877 h 2993922"/>
              <a:gd name="connsiteX5996" fmla="*/ 2054540 w 8938307"/>
              <a:gd name="connsiteY5996" fmla="*/ 1077058 h 2993922"/>
              <a:gd name="connsiteX5997" fmla="*/ 2070426 w 8938307"/>
              <a:gd name="connsiteY5997" fmla="*/ 1077058 h 2993922"/>
              <a:gd name="connsiteX5998" fmla="*/ 2081016 w 8938307"/>
              <a:gd name="connsiteY5998" fmla="*/ 1077058 h 2993922"/>
              <a:gd name="connsiteX5999" fmla="*/ 2096901 w 8938307"/>
              <a:gd name="connsiteY5999" fmla="*/ 1077058 h 2993922"/>
              <a:gd name="connsiteX6000" fmla="*/ 2086311 w 8938307"/>
              <a:gd name="connsiteY6000" fmla="*/ 1066467 h 2993922"/>
              <a:gd name="connsiteX6001" fmla="*/ 2070426 w 8938307"/>
              <a:gd name="connsiteY6001" fmla="*/ 1061173 h 2993922"/>
              <a:gd name="connsiteX6002" fmla="*/ 2054540 w 8938307"/>
              <a:gd name="connsiteY6002" fmla="*/ 1045287 h 2993922"/>
              <a:gd name="connsiteX6003" fmla="*/ 2065130 w 8938307"/>
              <a:gd name="connsiteY6003" fmla="*/ 1045287 h 2993922"/>
              <a:gd name="connsiteX6004" fmla="*/ 2075721 w 8938307"/>
              <a:gd name="connsiteY6004" fmla="*/ 1045287 h 2993922"/>
              <a:gd name="connsiteX6005" fmla="*/ 2078367 w 8938307"/>
              <a:gd name="connsiteY6005" fmla="*/ 1045287 h 2993922"/>
              <a:gd name="connsiteX6006" fmla="*/ 2096901 w 8938307"/>
              <a:gd name="connsiteY6006" fmla="*/ 1045287 h 2993922"/>
              <a:gd name="connsiteX6007" fmla="*/ 2128673 w 8938307"/>
              <a:gd name="connsiteY6007" fmla="*/ 1034696 h 2993922"/>
              <a:gd name="connsiteX6008" fmla="*/ 2139263 w 8938307"/>
              <a:gd name="connsiteY6008" fmla="*/ 1034696 h 2993922"/>
              <a:gd name="connsiteX6009" fmla="*/ 2118082 w 8938307"/>
              <a:gd name="connsiteY6009" fmla="*/ 1013515 h 2993922"/>
              <a:gd name="connsiteX6010" fmla="*/ 2102197 w 8938307"/>
              <a:gd name="connsiteY6010" fmla="*/ 1008220 h 2993922"/>
              <a:gd name="connsiteX6011" fmla="*/ 2096901 w 8938307"/>
              <a:gd name="connsiteY6011" fmla="*/ 1002925 h 2993922"/>
              <a:gd name="connsiteX6012" fmla="*/ 2065130 w 8938307"/>
              <a:gd name="connsiteY6012" fmla="*/ 992335 h 2993922"/>
              <a:gd name="connsiteX6013" fmla="*/ 2012178 w 8938307"/>
              <a:gd name="connsiteY6013" fmla="*/ 981744 h 2993922"/>
              <a:gd name="connsiteX6014" fmla="*/ 1980407 w 8938307"/>
              <a:gd name="connsiteY6014" fmla="*/ 971154 h 2993922"/>
              <a:gd name="connsiteX6015" fmla="*/ 1948635 w 8938307"/>
              <a:gd name="connsiteY6015" fmla="*/ 960563 h 2993922"/>
              <a:gd name="connsiteX6016" fmla="*/ 1932749 w 8938307"/>
              <a:gd name="connsiteY6016" fmla="*/ 955269 h 2993922"/>
              <a:gd name="connsiteX6017" fmla="*/ 1879797 w 8938307"/>
              <a:gd name="connsiteY6017" fmla="*/ 934087 h 2993922"/>
              <a:gd name="connsiteX6018" fmla="*/ 1789779 w 8938307"/>
              <a:gd name="connsiteY6018" fmla="*/ 907611 h 2993922"/>
              <a:gd name="connsiteX6019" fmla="*/ 1705056 w 8938307"/>
              <a:gd name="connsiteY6019" fmla="*/ 886431 h 2993922"/>
              <a:gd name="connsiteX6020" fmla="*/ 1683875 w 8938307"/>
              <a:gd name="connsiteY6020" fmla="*/ 875840 h 2993922"/>
              <a:gd name="connsiteX6021" fmla="*/ 1652104 w 8938307"/>
              <a:gd name="connsiteY6021" fmla="*/ 875840 h 2993922"/>
              <a:gd name="connsiteX6022" fmla="*/ 1641514 w 8938307"/>
              <a:gd name="connsiteY6022" fmla="*/ 875840 h 2993922"/>
              <a:gd name="connsiteX6023" fmla="*/ 1662694 w 8938307"/>
              <a:gd name="connsiteY6023" fmla="*/ 886431 h 2993922"/>
              <a:gd name="connsiteX6024" fmla="*/ 1694466 w 8938307"/>
              <a:gd name="connsiteY6024" fmla="*/ 897021 h 2993922"/>
              <a:gd name="connsiteX6025" fmla="*/ 1715646 w 8938307"/>
              <a:gd name="connsiteY6025" fmla="*/ 912906 h 2993922"/>
              <a:gd name="connsiteX6026" fmla="*/ 1726237 w 8938307"/>
              <a:gd name="connsiteY6026" fmla="*/ 918202 h 2993922"/>
              <a:gd name="connsiteX6027" fmla="*/ 1789779 w 8938307"/>
              <a:gd name="connsiteY6027" fmla="*/ 934087 h 2993922"/>
              <a:gd name="connsiteX6028" fmla="*/ 1821551 w 8938307"/>
              <a:gd name="connsiteY6028" fmla="*/ 949973 h 2993922"/>
              <a:gd name="connsiteX6029" fmla="*/ 1800370 w 8938307"/>
              <a:gd name="connsiteY6029" fmla="*/ 960563 h 2993922"/>
              <a:gd name="connsiteX6030" fmla="*/ 1789779 w 8938307"/>
              <a:gd name="connsiteY6030" fmla="*/ 949973 h 2993922"/>
              <a:gd name="connsiteX6031" fmla="*/ 1747418 w 8938307"/>
              <a:gd name="connsiteY6031" fmla="*/ 939383 h 2993922"/>
              <a:gd name="connsiteX6032" fmla="*/ 1736827 w 8938307"/>
              <a:gd name="connsiteY6032" fmla="*/ 928792 h 2993922"/>
              <a:gd name="connsiteX6033" fmla="*/ 1715646 w 8938307"/>
              <a:gd name="connsiteY6033" fmla="*/ 928792 h 2993922"/>
              <a:gd name="connsiteX6034" fmla="*/ 1715646 w 8938307"/>
              <a:gd name="connsiteY6034" fmla="*/ 918202 h 2993922"/>
              <a:gd name="connsiteX6035" fmla="*/ 1705056 w 8938307"/>
              <a:gd name="connsiteY6035" fmla="*/ 918202 h 2993922"/>
              <a:gd name="connsiteX6036" fmla="*/ 1683875 w 8938307"/>
              <a:gd name="connsiteY6036" fmla="*/ 918202 h 2993922"/>
              <a:gd name="connsiteX6037" fmla="*/ 1683875 w 8938307"/>
              <a:gd name="connsiteY6037" fmla="*/ 928792 h 2993922"/>
              <a:gd name="connsiteX6038" fmla="*/ 1673285 w 8938307"/>
              <a:gd name="connsiteY6038" fmla="*/ 918202 h 2993922"/>
              <a:gd name="connsiteX6039" fmla="*/ 1683875 w 8938307"/>
              <a:gd name="connsiteY6039" fmla="*/ 912906 h 2993922"/>
              <a:gd name="connsiteX6040" fmla="*/ 1683875 w 8938307"/>
              <a:gd name="connsiteY6040" fmla="*/ 907611 h 2993922"/>
              <a:gd name="connsiteX6041" fmla="*/ 1652104 w 8938307"/>
              <a:gd name="connsiteY6041" fmla="*/ 907611 h 2993922"/>
              <a:gd name="connsiteX6042" fmla="*/ 1620333 w 8938307"/>
              <a:gd name="connsiteY6042" fmla="*/ 907611 h 2993922"/>
              <a:gd name="connsiteX6043" fmla="*/ 1599152 w 8938307"/>
              <a:gd name="connsiteY6043" fmla="*/ 897021 h 2993922"/>
              <a:gd name="connsiteX6044" fmla="*/ 1577971 w 8938307"/>
              <a:gd name="connsiteY6044" fmla="*/ 897021 h 2993922"/>
              <a:gd name="connsiteX6045" fmla="*/ 1599152 w 8938307"/>
              <a:gd name="connsiteY6045" fmla="*/ 886431 h 2993922"/>
              <a:gd name="connsiteX6046" fmla="*/ 1609742 w 8938307"/>
              <a:gd name="connsiteY6046" fmla="*/ 897021 h 2993922"/>
              <a:gd name="connsiteX6047" fmla="*/ 1609742 w 8938307"/>
              <a:gd name="connsiteY6047" fmla="*/ 886431 h 2993922"/>
              <a:gd name="connsiteX6048" fmla="*/ 1599152 w 8938307"/>
              <a:gd name="connsiteY6048" fmla="*/ 875840 h 2993922"/>
              <a:gd name="connsiteX6049" fmla="*/ 1567381 w 8938307"/>
              <a:gd name="connsiteY6049" fmla="*/ 865250 h 2993922"/>
              <a:gd name="connsiteX6050" fmla="*/ 1525019 w 8938307"/>
              <a:gd name="connsiteY6050" fmla="*/ 854659 h 2993922"/>
              <a:gd name="connsiteX6051" fmla="*/ 1503838 w 8938307"/>
              <a:gd name="connsiteY6051" fmla="*/ 854659 h 2993922"/>
              <a:gd name="connsiteX6052" fmla="*/ 1472067 w 8938307"/>
              <a:gd name="connsiteY6052" fmla="*/ 865250 h 2993922"/>
              <a:gd name="connsiteX6053" fmla="*/ 1440296 w 8938307"/>
              <a:gd name="connsiteY6053" fmla="*/ 854659 h 2993922"/>
              <a:gd name="connsiteX6054" fmla="*/ 1413820 w 8938307"/>
              <a:gd name="connsiteY6054" fmla="*/ 838773 h 2993922"/>
              <a:gd name="connsiteX6055" fmla="*/ 1387344 w 8938307"/>
              <a:gd name="connsiteY6055" fmla="*/ 833478 h 2993922"/>
              <a:gd name="connsiteX6056" fmla="*/ 1292030 w 8938307"/>
              <a:gd name="connsiteY6056" fmla="*/ 801707 h 2993922"/>
              <a:gd name="connsiteX6057" fmla="*/ 1292030 w 8938307"/>
              <a:gd name="connsiteY6057" fmla="*/ 791117 h 2993922"/>
              <a:gd name="connsiteX6058" fmla="*/ 1270849 w 8938307"/>
              <a:gd name="connsiteY6058" fmla="*/ 780526 h 2993922"/>
              <a:gd name="connsiteX6059" fmla="*/ 1228487 w 8938307"/>
              <a:gd name="connsiteY6059" fmla="*/ 769936 h 2993922"/>
              <a:gd name="connsiteX6060" fmla="*/ 1217897 w 8938307"/>
              <a:gd name="connsiteY6060" fmla="*/ 769936 h 2993922"/>
              <a:gd name="connsiteX6061" fmla="*/ 1217897 w 8938307"/>
              <a:gd name="connsiteY6061" fmla="*/ 785821 h 2993922"/>
              <a:gd name="connsiteX6062" fmla="*/ 1228487 w 8938307"/>
              <a:gd name="connsiteY6062" fmla="*/ 801707 h 2993922"/>
              <a:gd name="connsiteX6063" fmla="*/ 1260258 w 8938307"/>
              <a:gd name="connsiteY6063" fmla="*/ 817592 h 2993922"/>
              <a:gd name="connsiteX6064" fmla="*/ 1270849 w 8938307"/>
              <a:gd name="connsiteY6064" fmla="*/ 828183 h 2993922"/>
              <a:gd name="connsiteX6065" fmla="*/ 1265555 w 8938307"/>
              <a:gd name="connsiteY6065" fmla="*/ 828183 h 2993922"/>
              <a:gd name="connsiteX6066" fmla="*/ 1228487 w 8938307"/>
              <a:gd name="connsiteY6066" fmla="*/ 812298 h 2993922"/>
              <a:gd name="connsiteX6067" fmla="*/ 1196717 w 8938307"/>
              <a:gd name="connsiteY6067" fmla="*/ 791117 h 2993922"/>
              <a:gd name="connsiteX6068" fmla="*/ 1207306 w 8938307"/>
              <a:gd name="connsiteY6068" fmla="*/ 769936 h 2993922"/>
              <a:gd name="connsiteX6069" fmla="*/ 1196717 w 8938307"/>
              <a:gd name="connsiteY6069" fmla="*/ 759346 h 2993922"/>
              <a:gd name="connsiteX6070" fmla="*/ 1196717 w 8938307"/>
              <a:gd name="connsiteY6070" fmla="*/ 748755 h 2993922"/>
              <a:gd name="connsiteX6071" fmla="*/ 1207306 w 8938307"/>
              <a:gd name="connsiteY6071" fmla="*/ 748755 h 2993922"/>
              <a:gd name="connsiteX6072" fmla="*/ 1202011 w 8938307"/>
              <a:gd name="connsiteY6072" fmla="*/ 743460 h 2993922"/>
              <a:gd name="connsiteX6073" fmla="*/ 1186126 w 8938307"/>
              <a:gd name="connsiteY6073" fmla="*/ 738165 h 2993922"/>
              <a:gd name="connsiteX6074" fmla="*/ 1164945 w 8938307"/>
              <a:gd name="connsiteY6074" fmla="*/ 722279 h 2993922"/>
              <a:gd name="connsiteX6075" fmla="*/ 1143765 w 8938307"/>
              <a:gd name="connsiteY6075" fmla="*/ 716984 h 2993922"/>
              <a:gd name="connsiteX6076" fmla="*/ 1122583 w 8938307"/>
              <a:gd name="connsiteY6076" fmla="*/ 727574 h 2993922"/>
              <a:gd name="connsiteX6077" fmla="*/ 1143765 w 8938307"/>
              <a:gd name="connsiteY6077" fmla="*/ 727574 h 2993922"/>
              <a:gd name="connsiteX6078" fmla="*/ 1164945 w 8938307"/>
              <a:gd name="connsiteY6078" fmla="*/ 738165 h 2993922"/>
              <a:gd name="connsiteX6079" fmla="*/ 1175535 w 8938307"/>
              <a:gd name="connsiteY6079" fmla="*/ 759346 h 2993922"/>
              <a:gd name="connsiteX6080" fmla="*/ 1143765 w 8938307"/>
              <a:gd name="connsiteY6080" fmla="*/ 748755 h 2993922"/>
              <a:gd name="connsiteX6081" fmla="*/ 1111993 w 8938307"/>
              <a:gd name="connsiteY6081" fmla="*/ 748755 h 2993922"/>
              <a:gd name="connsiteX6082" fmla="*/ 1133174 w 8938307"/>
              <a:gd name="connsiteY6082" fmla="*/ 769936 h 2993922"/>
              <a:gd name="connsiteX6083" fmla="*/ 1143765 w 8938307"/>
              <a:gd name="connsiteY6083" fmla="*/ 769936 h 2993922"/>
              <a:gd name="connsiteX6084" fmla="*/ 1154354 w 8938307"/>
              <a:gd name="connsiteY6084" fmla="*/ 769936 h 2993922"/>
              <a:gd name="connsiteX6085" fmla="*/ 1159651 w 8938307"/>
              <a:gd name="connsiteY6085" fmla="*/ 775231 h 2993922"/>
              <a:gd name="connsiteX6086" fmla="*/ 1164945 w 8938307"/>
              <a:gd name="connsiteY6086" fmla="*/ 791117 h 2993922"/>
              <a:gd name="connsiteX6087" fmla="*/ 1154354 w 8938307"/>
              <a:gd name="connsiteY6087" fmla="*/ 791117 h 2993922"/>
              <a:gd name="connsiteX6088" fmla="*/ 1133174 w 8938307"/>
              <a:gd name="connsiteY6088" fmla="*/ 780526 h 2993922"/>
              <a:gd name="connsiteX6089" fmla="*/ 1069631 w 8938307"/>
              <a:gd name="connsiteY6089" fmla="*/ 769936 h 2993922"/>
              <a:gd name="connsiteX6090" fmla="*/ 1043155 w 8938307"/>
              <a:gd name="connsiteY6090" fmla="*/ 759346 h 2993922"/>
              <a:gd name="connsiteX6091" fmla="*/ 1027270 w 8938307"/>
              <a:gd name="connsiteY6091" fmla="*/ 748755 h 2993922"/>
              <a:gd name="connsiteX6092" fmla="*/ 1037859 w 8938307"/>
              <a:gd name="connsiteY6092" fmla="*/ 748755 h 2993922"/>
              <a:gd name="connsiteX6093" fmla="*/ 1027270 w 8938307"/>
              <a:gd name="connsiteY6093" fmla="*/ 738165 h 2993922"/>
              <a:gd name="connsiteX6094" fmla="*/ 1016678 w 8938307"/>
              <a:gd name="connsiteY6094" fmla="*/ 732869 h 2993922"/>
              <a:gd name="connsiteX6095" fmla="*/ 1006089 w 8938307"/>
              <a:gd name="connsiteY6095" fmla="*/ 716984 h 2993922"/>
              <a:gd name="connsiteX6096" fmla="*/ 974318 w 8938307"/>
              <a:gd name="connsiteY6096" fmla="*/ 706394 h 2993922"/>
              <a:gd name="connsiteX6097" fmla="*/ 953137 w 8938307"/>
              <a:gd name="connsiteY6097" fmla="*/ 706394 h 2993922"/>
              <a:gd name="connsiteX6098" fmla="*/ 942546 w 8938307"/>
              <a:gd name="connsiteY6098" fmla="*/ 695803 h 2993922"/>
              <a:gd name="connsiteX6099" fmla="*/ 8673545 w 8938307"/>
              <a:gd name="connsiteY6099" fmla="*/ 685213 h 2993922"/>
              <a:gd name="connsiteX6100" fmla="*/ 8684137 w 8938307"/>
              <a:gd name="connsiteY6100" fmla="*/ 695803 h 2993922"/>
              <a:gd name="connsiteX6101" fmla="*/ 8673545 w 8938307"/>
              <a:gd name="connsiteY6101" fmla="*/ 695803 h 2993922"/>
              <a:gd name="connsiteX6102" fmla="*/ 8662957 w 8938307"/>
              <a:gd name="connsiteY6102" fmla="*/ 695803 h 2993922"/>
              <a:gd name="connsiteX6103" fmla="*/ 8673545 w 8938307"/>
              <a:gd name="connsiteY6103" fmla="*/ 685213 h 2993922"/>
              <a:gd name="connsiteX6104" fmla="*/ 8535871 w 8938307"/>
              <a:gd name="connsiteY6104" fmla="*/ 685213 h 2993922"/>
              <a:gd name="connsiteX6105" fmla="*/ 8567641 w 8938307"/>
              <a:gd name="connsiteY6105" fmla="*/ 695803 h 2993922"/>
              <a:gd name="connsiteX6106" fmla="*/ 8546462 w 8938307"/>
              <a:gd name="connsiteY6106" fmla="*/ 702864 h 2993922"/>
              <a:gd name="connsiteX6107" fmla="*/ 8546462 w 8938307"/>
              <a:gd name="connsiteY6107" fmla="*/ 695803 h 2993922"/>
              <a:gd name="connsiteX6108" fmla="*/ 8535871 w 8938307"/>
              <a:gd name="connsiteY6108" fmla="*/ 685213 h 2993922"/>
              <a:gd name="connsiteX6109" fmla="*/ 8207569 w 8938307"/>
              <a:gd name="connsiteY6109" fmla="*/ 685213 h 2993922"/>
              <a:gd name="connsiteX6110" fmla="*/ 8207569 w 8938307"/>
              <a:gd name="connsiteY6110" fmla="*/ 695803 h 2993922"/>
              <a:gd name="connsiteX6111" fmla="*/ 8218160 w 8938307"/>
              <a:gd name="connsiteY6111" fmla="*/ 685213 h 2993922"/>
              <a:gd name="connsiteX6112" fmla="*/ 8207569 w 8938307"/>
              <a:gd name="connsiteY6112" fmla="*/ 685213 h 2993922"/>
              <a:gd name="connsiteX6113" fmla="*/ 7974579 w 8938307"/>
              <a:gd name="connsiteY6113" fmla="*/ 685213 h 2993922"/>
              <a:gd name="connsiteX6114" fmla="*/ 7974579 w 8938307"/>
              <a:gd name="connsiteY6114" fmla="*/ 695803 h 2993922"/>
              <a:gd name="connsiteX6115" fmla="*/ 7995760 w 8938307"/>
              <a:gd name="connsiteY6115" fmla="*/ 695803 h 2993922"/>
              <a:gd name="connsiteX6116" fmla="*/ 7990465 w 8938307"/>
              <a:gd name="connsiteY6116" fmla="*/ 685213 h 2993922"/>
              <a:gd name="connsiteX6117" fmla="*/ 7974579 w 8938307"/>
              <a:gd name="connsiteY6117" fmla="*/ 685213 h 2993922"/>
              <a:gd name="connsiteX6118" fmla="*/ 1630923 w 8938307"/>
              <a:gd name="connsiteY6118" fmla="*/ 685213 h 2993922"/>
              <a:gd name="connsiteX6119" fmla="*/ 1641514 w 8938307"/>
              <a:gd name="connsiteY6119" fmla="*/ 695803 h 2993922"/>
              <a:gd name="connsiteX6120" fmla="*/ 1641514 w 8938307"/>
              <a:gd name="connsiteY6120" fmla="*/ 685213 h 2993922"/>
              <a:gd name="connsiteX6121" fmla="*/ 1164945 w 8938307"/>
              <a:gd name="connsiteY6121" fmla="*/ 685213 h 2993922"/>
              <a:gd name="connsiteX6122" fmla="*/ 1175535 w 8938307"/>
              <a:gd name="connsiteY6122" fmla="*/ 695803 h 2993922"/>
              <a:gd name="connsiteX6123" fmla="*/ 1175535 w 8938307"/>
              <a:gd name="connsiteY6123" fmla="*/ 685213 h 2993922"/>
              <a:gd name="connsiteX6124" fmla="*/ 1164945 w 8938307"/>
              <a:gd name="connsiteY6124" fmla="*/ 685213 h 2993922"/>
              <a:gd name="connsiteX6125" fmla="*/ 1037859 w 8938307"/>
              <a:gd name="connsiteY6125" fmla="*/ 685213 h 2993922"/>
              <a:gd name="connsiteX6126" fmla="*/ 1048450 w 8938307"/>
              <a:gd name="connsiteY6126" fmla="*/ 706394 h 2993922"/>
              <a:gd name="connsiteX6127" fmla="*/ 1048450 w 8938307"/>
              <a:gd name="connsiteY6127" fmla="*/ 695803 h 2993922"/>
              <a:gd name="connsiteX6128" fmla="*/ 455387 w 8938307"/>
              <a:gd name="connsiteY6128" fmla="*/ 685213 h 2993922"/>
              <a:gd name="connsiteX6129" fmla="*/ 434206 w 8938307"/>
              <a:gd name="connsiteY6129" fmla="*/ 695803 h 2993922"/>
              <a:gd name="connsiteX6130" fmla="*/ 508339 w 8938307"/>
              <a:gd name="connsiteY6130" fmla="*/ 716984 h 2993922"/>
              <a:gd name="connsiteX6131" fmla="*/ 524224 w 8938307"/>
              <a:gd name="connsiteY6131" fmla="*/ 716984 h 2993922"/>
              <a:gd name="connsiteX6132" fmla="*/ 529521 w 8938307"/>
              <a:gd name="connsiteY6132" fmla="*/ 727574 h 2993922"/>
              <a:gd name="connsiteX6133" fmla="*/ 550701 w 8938307"/>
              <a:gd name="connsiteY6133" fmla="*/ 727574 h 2993922"/>
              <a:gd name="connsiteX6134" fmla="*/ 550701 w 8938307"/>
              <a:gd name="connsiteY6134" fmla="*/ 716984 h 2993922"/>
              <a:gd name="connsiteX6135" fmla="*/ 534816 w 8938307"/>
              <a:gd name="connsiteY6135" fmla="*/ 706394 h 2993922"/>
              <a:gd name="connsiteX6136" fmla="*/ 508339 w 8938307"/>
              <a:gd name="connsiteY6136" fmla="*/ 695803 h 2993922"/>
              <a:gd name="connsiteX6137" fmla="*/ 497749 w 8938307"/>
              <a:gd name="connsiteY6137" fmla="*/ 695803 h 2993922"/>
              <a:gd name="connsiteX6138" fmla="*/ 476569 w 8938307"/>
              <a:gd name="connsiteY6138" fmla="*/ 695803 h 2993922"/>
              <a:gd name="connsiteX6139" fmla="*/ 455387 w 8938307"/>
              <a:gd name="connsiteY6139" fmla="*/ 685213 h 2993922"/>
              <a:gd name="connsiteX6140" fmla="*/ 8832403 w 8938307"/>
              <a:gd name="connsiteY6140" fmla="*/ 674621 h 2993922"/>
              <a:gd name="connsiteX6141" fmla="*/ 8832403 w 8938307"/>
              <a:gd name="connsiteY6141" fmla="*/ 685213 h 2993922"/>
              <a:gd name="connsiteX6142" fmla="*/ 8821812 w 8938307"/>
              <a:gd name="connsiteY6142" fmla="*/ 685213 h 2993922"/>
              <a:gd name="connsiteX6143" fmla="*/ 1607094 w 8938307"/>
              <a:gd name="connsiteY6143" fmla="*/ 658738 h 2993922"/>
              <a:gd name="connsiteX6144" fmla="*/ 1599152 w 8938307"/>
              <a:gd name="connsiteY6144" fmla="*/ 664031 h 2993922"/>
              <a:gd name="connsiteX6145" fmla="*/ 1599152 w 8938307"/>
              <a:gd name="connsiteY6145" fmla="*/ 674621 h 2993922"/>
              <a:gd name="connsiteX6146" fmla="*/ 1609742 w 8938307"/>
              <a:gd name="connsiteY6146" fmla="*/ 669327 h 2993922"/>
              <a:gd name="connsiteX6147" fmla="*/ 1609742 w 8938307"/>
              <a:gd name="connsiteY6147" fmla="*/ 664031 h 2993922"/>
              <a:gd name="connsiteX6148" fmla="*/ 1607094 w 8938307"/>
              <a:gd name="connsiteY6148" fmla="*/ 658738 h 2993922"/>
              <a:gd name="connsiteX6149" fmla="*/ 8673545 w 8938307"/>
              <a:gd name="connsiteY6149" fmla="*/ 642851 h 2993922"/>
              <a:gd name="connsiteX6150" fmla="*/ 8684137 w 8938307"/>
              <a:gd name="connsiteY6150" fmla="*/ 642851 h 2993922"/>
              <a:gd name="connsiteX6151" fmla="*/ 8673545 w 8938307"/>
              <a:gd name="connsiteY6151" fmla="*/ 653442 h 2993922"/>
              <a:gd name="connsiteX6152" fmla="*/ 783690 w 8938307"/>
              <a:gd name="connsiteY6152" fmla="*/ 632261 h 2993922"/>
              <a:gd name="connsiteX6153" fmla="*/ 804871 w 8938307"/>
              <a:gd name="connsiteY6153" fmla="*/ 642851 h 2993922"/>
              <a:gd name="connsiteX6154" fmla="*/ 826051 w 8938307"/>
              <a:gd name="connsiteY6154" fmla="*/ 664031 h 2993922"/>
              <a:gd name="connsiteX6155" fmla="*/ 852528 w 8938307"/>
              <a:gd name="connsiteY6155" fmla="*/ 669327 h 2993922"/>
              <a:gd name="connsiteX6156" fmla="*/ 868414 w 8938307"/>
              <a:gd name="connsiteY6156" fmla="*/ 685213 h 2993922"/>
              <a:gd name="connsiteX6157" fmla="*/ 836642 w 8938307"/>
              <a:gd name="connsiteY6157" fmla="*/ 685213 h 2993922"/>
              <a:gd name="connsiteX6158" fmla="*/ 794281 w 8938307"/>
              <a:gd name="connsiteY6158" fmla="*/ 658736 h 2993922"/>
              <a:gd name="connsiteX6159" fmla="*/ 783690 w 8938307"/>
              <a:gd name="connsiteY6159" fmla="*/ 642851 h 2993922"/>
              <a:gd name="connsiteX6160" fmla="*/ 783690 w 8938307"/>
              <a:gd name="connsiteY6160" fmla="*/ 653442 h 2993922"/>
              <a:gd name="connsiteX6161" fmla="*/ 773099 w 8938307"/>
              <a:gd name="connsiteY6161" fmla="*/ 664031 h 2993922"/>
              <a:gd name="connsiteX6162" fmla="*/ 783690 w 8938307"/>
              <a:gd name="connsiteY6162" fmla="*/ 674621 h 2993922"/>
              <a:gd name="connsiteX6163" fmla="*/ 868414 w 8938307"/>
              <a:gd name="connsiteY6163" fmla="*/ 695803 h 2993922"/>
              <a:gd name="connsiteX6164" fmla="*/ 873709 w 8938307"/>
              <a:gd name="connsiteY6164" fmla="*/ 701098 h 2993922"/>
              <a:gd name="connsiteX6165" fmla="*/ 889594 w 8938307"/>
              <a:gd name="connsiteY6165" fmla="*/ 706394 h 2993922"/>
              <a:gd name="connsiteX6166" fmla="*/ 900185 w 8938307"/>
              <a:gd name="connsiteY6166" fmla="*/ 706394 h 2993922"/>
              <a:gd name="connsiteX6167" fmla="*/ 900185 w 8938307"/>
              <a:gd name="connsiteY6167" fmla="*/ 695803 h 2993922"/>
              <a:gd name="connsiteX6168" fmla="*/ 889594 w 8938307"/>
              <a:gd name="connsiteY6168" fmla="*/ 706394 h 2993922"/>
              <a:gd name="connsiteX6169" fmla="*/ 879003 w 8938307"/>
              <a:gd name="connsiteY6169" fmla="*/ 685213 h 2993922"/>
              <a:gd name="connsiteX6170" fmla="*/ 900185 w 8938307"/>
              <a:gd name="connsiteY6170" fmla="*/ 685213 h 2993922"/>
              <a:gd name="connsiteX6171" fmla="*/ 905480 w 8938307"/>
              <a:gd name="connsiteY6171" fmla="*/ 674621 h 2993922"/>
              <a:gd name="connsiteX6172" fmla="*/ 900185 w 8938307"/>
              <a:gd name="connsiteY6172" fmla="*/ 664031 h 2993922"/>
              <a:gd name="connsiteX6173" fmla="*/ 910775 w 8938307"/>
              <a:gd name="connsiteY6173" fmla="*/ 664031 h 2993922"/>
              <a:gd name="connsiteX6174" fmla="*/ 921366 w 8938307"/>
              <a:gd name="connsiteY6174" fmla="*/ 674621 h 2993922"/>
              <a:gd name="connsiteX6175" fmla="*/ 931956 w 8938307"/>
              <a:gd name="connsiteY6175" fmla="*/ 685213 h 2993922"/>
              <a:gd name="connsiteX6176" fmla="*/ 942546 w 8938307"/>
              <a:gd name="connsiteY6176" fmla="*/ 685213 h 2993922"/>
              <a:gd name="connsiteX6177" fmla="*/ 979613 w 8938307"/>
              <a:gd name="connsiteY6177" fmla="*/ 690507 h 2993922"/>
              <a:gd name="connsiteX6178" fmla="*/ 1016678 w 8938307"/>
              <a:gd name="connsiteY6178" fmla="*/ 695803 h 2993922"/>
              <a:gd name="connsiteX6179" fmla="*/ 1006089 w 8938307"/>
              <a:gd name="connsiteY6179" fmla="*/ 674621 h 2993922"/>
              <a:gd name="connsiteX6180" fmla="*/ 953137 w 8938307"/>
              <a:gd name="connsiteY6180" fmla="*/ 664031 h 2993922"/>
              <a:gd name="connsiteX6181" fmla="*/ 926661 w 8938307"/>
              <a:gd name="connsiteY6181" fmla="*/ 658736 h 2993922"/>
              <a:gd name="connsiteX6182" fmla="*/ 900185 w 8938307"/>
              <a:gd name="connsiteY6182" fmla="*/ 653442 h 2993922"/>
              <a:gd name="connsiteX6183" fmla="*/ 873709 w 8938307"/>
              <a:gd name="connsiteY6183" fmla="*/ 648146 h 2993922"/>
              <a:gd name="connsiteX6184" fmla="*/ 847233 w 8938307"/>
              <a:gd name="connsiteY6184" fmla="*/ 642851 h 2993922"/>
              <a:gd name="connsiteX6185" fmla="*/ 826051 w 8938307"/>
              <a:gd name="connsiteY6185" fmla="*/ 632261 h 2993922"/>
              <a:gd name="connsiteX6186" fmla="*/ 804871 w 8938307"/>
              <a:gd name="connsiteY6186" fmla="*/ 632261 h 2993922"/>
              <a:gd name="connsiteX6187" fmla="*/ 296531 w 8938307"/>
              <a:gd name="connsiteY6187" fmla="*/ 613727 h 2993922"/>
              <a:gd name="connsiteX6188" fmla="*/ 301826 w 8938307"/>
              <a:gd name="connsiteY6188" fmla="*/ 616375 h 2993922"/>
              <a:gd name="connsiteX6189" fmla="*/ 307121 w 8938307"/>
              <a:gd name="connsiteY6189" fmla="*/ 621670 h 2993922"/>
              <a:gd name="connsiteX6190" fmla="*/ 296531 w 8938307"/>
              <a:gd name="connsiteY6190" fmla="*/ 621670 h 2993922"/>
              <a:gd name="connsiteX6191" fmla="*/ 291235 w 8938307"/>
              <a:gd name="connsiteY6191" fmla="*/ 616375 h 2993922"/>
              <a:gd name="connsiteX6192" fmla="*/ 296531 w 8938307"/>
              <a:gd name="connsiteY6192" fmla="*/ 613727 h 2993922"/>
              <a:gd name="connsiteX6193" fmla="*/ 730738 w 8938307"/>
              <a:gd name="connsiteY6193" fmla="*/ 611080 h 2993922"/>
              <a:gd name="connsiteX6194" fmla="*/ 741329 w 8938307"/>
              <a:gd name="connsiteY6194" fmla="*/ 621670 h 2993922"/>
              <a:gd name="connsiteX6195" fmla="*/ 751919 w 8938307"/>
              <a:gd name="connsiteY6195" fmla="*/ 621670 h 2993922"/>
              <a:gd name="connsiteX6196" fmla="*/ 741329 w 8938307"/>
              <a:gd name="connsiteY6196" fmla="*/ 611080 h 2993922"/>
              <a:gd name="connsiteX6197" fmla="*/ 730738 w 8938307"/>
              <a:gd name="connsiteY6197" fmla="*/ 611080 h 2993922"/>
              <a:gd name="connsiteX6198" fmla="*/ 8006350 w 8938307"/>
              <a:gd name="connsiteY6198" fmla="*/ 589899 h 2993922"/>
              <a:gd name="connsiteX6199" fmla="*/ 8016942 w 8938307"/>
              <a:gd name="connsiteY6199" fmla="*/ 600490 h 2993922"/>
              <a:gd name="connsiteX6200" fmla="*/ 8048712 w 8938307"/>
              <a:gd name="connsiteY6200" fmla="*/ 600490 h 2993922"/>
              <a:gd name="connsiteX6201" fmla="*/ 8032827 w 8938307"/>
              <a:gd name="connsiteY6201" fmla="*/ 589899 h 2993922"/>
              <a:gd name="connsiteX6202" fmla="*/ 8016942 w 8938307"/>
              <a:gd name="connsiteY6202" fmla="*/ 589899 h 2993922"/>
              <a:gd name="connsiteX6203" fmla="*/ 667195 w 8938307"/>
              <a:gd name="connsiteY6203" fmla="*/ 589899 h 2993922"/>
              <a:gd name="connsiteX6204" fmla="*/ 656605 w 8938307"/>
              <a:gd name="connsiteY6204" fmla="*/ 600490 h 2993922"/>
              <a:gd name="connsiteX6205" fmla="*/ 677786 w 8938307"/>
              <a:gd name="connsiteY6205" fmla="*/ 589899 h 2993922"/>
              <a:gd name="connsiteX6206" fmla="*/ 487158 w 8938307"/>
              <a:gd name="connsiteY6206" fmla="*/ 589899 h 2993922"/>
              <a:gd name="connsiteX6207" fmla="*/ 497749 w 8938307"/>
              <a:gd name="connsiteY6207" fmla="*/ 600490 h 2993922"/>
              <a:gd name="connsiteX6208" fmla="*/ 497749 w 8938307"/>
              <a:gd name="connsiteY6208" fmla="*/ 589899 h 2993922"/>
              <a:gd name="connsiteX6209" fmla="*/ 487158 w 8938307"/>
              <a:gd name="connsiteY6209" fmla="*/ 589899 h 2993922"/>
              <a:gd name="connsiteX6210" fmla="*/ 8377016 w 8938307"/>
              <a:gd name="connsiteY6210" fmla="*/ 579309 h 2993922"/>
              <a:gd name="connsiteX6211" fmla="*/ 8398196 w 8938307"/>
              <a:gd name="connsiteY6211" fmla="*/ 589899 h 2993922"/>
              <a:gd name="connsiteX6212" fmla="*/ 8387606 w 8938307"/>
              <a:gd name="connsiteY6212" fmla="*/ 589899 h 2993922"/>
              <a:gd name="connsiteX6213" fmla="*/ 465977 w 8938307"/>
              <a:gd name="connsiteY6213" fmla="*/ 579309 h 2993922"/>
              <a:gd name="connsiteX6214" fmla="*/ 465977 w 8938307"/>
              <a:gd name="connsiteY6214" fmla="*/ 589899 h 2993922"/>
              <a:gd name="connsiteX6215" fmla="*/ 476569 w 8938307"/>
              <a:gd name="connsiteY6215" fmla="*/ 589899 h 2993922"/>
              <a:gd name="connsiteX6216" fmla="*/ 465977 w 8938307"/>
              <a:gd name="connsiteY6216" fmla="*/ 579309 h 2993922"/>
              <a:gd name="connsiteX6217" fmla="*/ 8324064 w 8938307"/>
              <a:gd name="connsiteY6217" fmla="*/ 558128 h 2993922"/>
              <a:gd name="connsiteX6218" fmla="*/ 8334654 w 8938307"/>
              <a:gd name="connsiteY6218" fmla="*/ 563423 h 2993922"/>
              <a:gd name="connsiteX6219" fmla="*/ 8345244 w 8938307"/>
              <a:gd name="connsiteY6219" fmla="*/ 568718 h 2993922"/>
              <a:gd name="connsiteX6220" fmla="*/ 8334654 w 8938307"/>
              <a:gd name="connsiteY6220" fmla="*/ 568718 h 2993922"/>
              <a:gd name="connsiteX6221" fmla="*/ 931956 w 8938307"/>
              <a:gd name="connsiteY6221" fmla="*/ 558128 h 2993922"/>
              <a:gd name="connsiteX6222" fmla="*/ 931956 w 8938307"/>
              <a:gd name="connsiteY6222" fmla="*/ 568718 h 2993922"/>
              <a:gd name="connsiteX6223" fmla="*/ 942546 w 8938307"/>
              <a:gd name="connsiteY6223" fmla="*/ 568718 h 2993922"/>
              <a:gd name="connsiteX6224" fmla="*/ 942546 w 8938307"/>
              <a:gd name="connsiteY6224" fmla="*/ 579309 h 2993922"/>
              <a:gd name="connsiteX6225" fmla="*/ 910775 w 8938307"/>
              <a:gd name="connsiteY6225" fmla="*/ 579309 h 2993922"/>
              <a:gd name="connsiteX6226" fmla="*/ 889594 w 8938307"/>
              <a:gd name="connsiteY6226" fmla="*/ 579309 h 2993922"/>
              <a:gd name="connsiteX6227" fmla="*/ 910775 w 8938307"/>
              <a:gd name="connsiteY6227" fmla="*/ 589899 h 2993922"/>
              <a:gd name="connsiteX6228" fmla="*/ 931956 w 8938307"/>
              <a:gd name="connsiteY6228" fmla="*/ 589899 h 2993922"/>
              <a:gd name="connsiteX6229" fmla="*/ 942546 w 8938307"/>
              <a:gd name="connsiteY6229" fmla="*/ 600490 h 2993922"/>
              <a:gd name="connsiteX6230" fmla="*/ 953137 w 8938307"/>
              <a:gd name="connsiteY6230" fmla="*/ 589899 h 2993922"/>
              <a:gd name="connsiteX6231" fmla="*/ 953137 w 8938307"/>
              <a:gd name="connsiteY6231" fmla="*/ 600490 h 2993922"/>
              <a:gd name="connsiteX6232" fmla="*/ 974318 w 8938307"/>
              <a:gd name="connsiteY6232" fmla="*/ 600490 h 2993922"/>
              <a:gd name="connsiteX6233" fmla="*/ 995498 w 8938307"/>
              <a:gd name="connsiteY6233" fmla="*/ 611080 h 2993922"/>
              <a:gd name="connsiteX6234" fmla="*/ 1000795 w 8938307"/>
              <a:gd name="connsiteY6234" fmla="*/ 611080 h 2993922"/>
              <a:gd name="connsiteX6235" fmla="*/ 1016678 w 8938307"/>
              <a:gd name="connsiteY6235" fmla="*/ 611080 h 2993922"/>
              <a:gd name="connsiteX6236" fmla="*/ 1016678 w 8938307"/>
              <a:gd name="connsiteY6236" fmla="*/ 621670 h 2993922"/>
              <a:gd name="connsiteX6237" fmla="*/ 1006089 w 8938307"/>
              <a:gd name="connsiteY6237" fmla="*/ 632261 h 2993922"/>
              <a:gd name="connsiteX6238" fmla="*/ 1037859 w 8938307"/>
              <a:gd name="connsiteY6238" fmla="*/ 642851 h 2993922"/>
              <a:gd name="connsiteX6239" fmla="*/ 1053747 w 8938307"/>
              <a:gd name="connsiteY6239" fmla="*/ 648146 h 2993922"/>
              <a:gd name="connsiteX6240" fmla="*/ 1059041 w 8938307"/>
              <a:gd name="connsiteY6240" fmla="*/ 653442 h 2993922"/>
              <a:gd name="connsiteX6241" fmla="*/ 1069631 w 8938307"/>
              <a:gd name="connsiteY6241" fmla="*/ 653442 h 2993922"/>
              <a:gd name="connsiteX6242" fmla="*/ 1069631 w 8938307"/>
              <a:gd name="connsiteY6242" fmla="*/ 642851 h 2993922"/>
              <a:gd name="connsiteX6243" fmla="*/ 1059041 w 8938307"/>
              <a:gd name="connsiteY6243" fmla="*/ 632261 h 2993922"/>
              <a:gd name="connsiteX6244" fmla="*/ 1111993 w 8938307"/>
              <a:gd name="connsiteY6244" fmla="*/ 653442 h 2993922"/>
              <a:gd name="connsiteX6245" fmla="*/ 1111993 w 8938307"/>
              <a:gd name="connsiteY6245" fmla="*/ 664031 h 2993922"/>
              <a:gd name="connsiteX6246" fmla="*/ 1122583 w 8938307"/>
              <a:gd name="connsiteY6246" fmla="*/ 664031 h 2993922"/>
              <a:gd name="connsiteX6247" fmla="*/ 1143765 w 8938307"/>
              <a:gd name="connsiteY6247" fmla="*/ 658736 h 2993922"/>
              <a:gd name="connsiteX6248" fmla="*/ 1175535 w 8938307"/>
              <a:gd name="connsiteY6248" fmla="*/ 664031 h 2993922"/>
              <a:gd name="connsiteX6249" fmla="*/ 1175535 w 8938307"/>
              <a:gd name="connsiteY6249" fmla="*/ 674621 h 2993922"/>
              <a:gd name="connsiteX6250" fmla="*/ 1186126 w 8938307"/>
              <a:gd name="connsiteY6250" fmla="*/ 674621 h 2993922"/>
              <a:gd name="connsiteX6251" fmla="*/ 1217897 w 8938307"/>
              <a:gd name="connsiteY6251" fmla="*/ 685213 h 2993922"/>
              <a:gd name="connsiteX6252" fmla="*/ 1260258 w 8938307"/>
              <a:gd name="connsiteY6252" fmla="*/ 695803 h 2993922"/>
              <a:gd name="connsiteX6253" fmla="*/ 1344982 w 8938307"/>
              <a:gd name="connsiteY6253" fmla="*/ 716984 h 2993922"/>
              <a:gd name="connsiteX6254" fmla="*/ 1355573 w 8938307"/>
              <a:gd name="connsiteY6254" fmla="*/ 727574 h 2993922"/>
              <a:gd name="connsiteX6255" fmla="*/ 1376752 w 8938307"/>
              <a:gd name="connsiteY6255" fmla="*/ 732869 h 2993922"/>
              <a:gd name="connsiteX6256" fmla="*/ 1429704 w 8938307"/>
              <a:gd name="connsiteY6256" fmla="*/ 748755 h 2993922"/>
              <a:gd name="connsiteX6257" fmla="*/ 1509133 w 8938307"/>
              <a:gd name="connsiteY6257" fmla="*/ 775231 h 2993922"/>
              <a:gd name="connsiteX6258" fmla="*/ 1562085 w 8938307"/>
              <a:gd name="connsiteY6258" fmla="*/ 791117 h 2993922"/>
              <a:gd name="connsiteX6259" fmla="*/ 1609742 w 8938307"/>
              <a:gd name="connsiteY6259" fmla="*/ 801707 h 2993922"/>
              <a:gd name="connsiteX6260" fmla="*/ 1683875 w 8938307"/>
              <a:gd name="connsiteY6260" fmla="*/ 822888 h 2993922"/>
              <a:gd name="connsiteX6261" fmla="*/ 1673285 w 8938307"/>
              <a:gd name="connsiteY6261" fmla="*/ 812298 h 2993922"/>
              <a:gd name="connsiteX6262" fmla="*/ 1715646 w 8938307"/>
              <a:gd name="connsiteY6262" fmla="*/ 833478 h 2993922"/>
              <a:gd name="connsiteX6263" fmla="*/ 1726237 w 8938307"/>
              <a:gd name="connsiteY6263" fmla="*/ 844069 h 2993922"/>
              <a:gd name="connsiteX6264" fmla="*/ 1745300 w 8938307"/>
              <a:gd name="connsiteY6264" fmla="*/ 834538 h 2993922"/>
              <a:gd name="connsiteX6265" fmla="*/ 1747418 w 8938307"/>
              <a:gd name="connsiteY6265" fmla="*/ 834803 h 2993922"/>
              <a:gd name="connsiteX6266" fmla="*/ 1758008 w 8938307"/>
              <a:gd name="connsiteY6266" fmla="*/ 838773 h 2993922"/>
              <a:gd name="connsiteX6267" fmla="*/ 1779189 w 8938307"/>
              <a:gd name="connsiteY6267" fmla="*/ 849365 h 2993922"/>
              <a:gd name="connsiteX6268" fmla="*/ 1800370 w 8938307"/>
              <a:gd name="connsiteY6268" fmla="*/ 854659 h 2993922"/>
              <a:gd name="connsiteX6269" fmla="*/ 1848026 w 8938307"/>
              <a:gd name="connsiteY6269" fmla="*/ 859954 h 2993922"/>
              <a:gd name="connsiteX6270" fmla="*/ 1879797 w 8938307"/>
              <a:gd name="connsiteY6270" fmla="*/ 870544 h 2993922"/>
              <a:gd name="connsiteX6271" fmla="*/ 1906274 w 8938307"/>
              <a:gd name="connsiteY6271" fmla="*/ 875840 h 2993922"/>
              <a:gd name="connsiteX6272" fmla="*/ 1922160 w 8938307"/>
              <a:gd name="connsiteY6272" fmla="*/ 881135 h 2993922"/>
              <a:gd name="connsiteX6273" fmla="*/ 1927455 w 8938307"/>
              <a:gd name="connsiteY6273" fmla="*/ 886431 h 2993922"/>
              <a:gd name="connsiteX6274" fmla="*/ 1938045 w 8938307"/>
              <a:gd name="connsiteY6274" fmla="*/ 886431 h 2993922"/>
              <a:gd name="connsiteX6275" fmla="*/ 1969816 w 8938307"/>
              <a:gd name="connsiteY6275" fmla="*/ 897021 h 2993922"/>
              <a:gd name="connsiteX6276" fmla="*/ 2001587 w 8938307"/>
              <a:gd name="connsiteY6276" fmla="*/ 897021 h 2993922"/>
              <a:gd name="connsiteX6277" fmla="*/ 1980407 w 8938307"/>
              <a:gd name="connsiteY6277" fmla="*/ 886431 h 2993922"/>
              <a:gd name="connsiteX6278" fmla="*/ 1938045 w 8938307"/>
              <a:gd name="connsiteY6278" fmla="*/ 870544 h 2993922"/>
              <a:gd name="connsiteX6279" fmla="*/ 1906274 w 8938307"/>
              <a:gd name="connsiteY6279" fmla="*/ 865250 h 2993922"/>
              <a:gd name="connsiteX6280" fmla="*/ 1895684 w 8938307"/>
              <a:gd name="connsiteY6280" fmla="*/ 854659 h 2993922"/>
              <a:gd name="connsiteX6281" fmla="*/ 1832141 w 8938307"/>
              <a:gd name="connsiteY6281" fmla="*/ 833478 h 2993922"/>
              <a:gd name="connsiteX6282" fmla="*/ 1805665 w 8938307"/>
              <a:gd name="connsiteY6282" fmla="*/ 822888 h 2993922"/>
              <a:gd name="connsiteX6283" fmla="*/ 1779189 w 8938307"/>
              <a:gd name="connsiteY6283" fmla="*/ 812298 h 2993922"/>
              <a:gd name="connsiteX6284" fmla="*/ 1752713 w 8938307"/>
              <a:gd name="connsiteY6284" fmla="*/ 807002 h 2993922"/>
              <a:gd name="connsiteX6285" fmla="*/ 1726237 w 8938307"/>
              <a:gd name="connsiteY6285" fmla="*/ 801707 h 2993922"/>
              <a:gd name="connsiteX6286" fmla="*/ 1652104 w 8938307"/>
              <a:gd name="connsiteY6286" fmla="*/ 775231 h 2993922"/>
              <a:gd name="connsiteX6287" fmla="*/ 1599152 w 8938307"/>
              <a:gd name="connsiteY6287" fmla="*/ 759346 h 2993922"/>
              <a:gd name="connsiteX6288" fmla="*/ 1588562 w 8938307"/>
              <a:gd name="connsiteY6288" fmla="*/ 759346 h 2993922"/>
              <a:gd name="connsiteX6289" fmla="*/ 1514429 w 8938307"/>
              <a:gd name="connsiteY6289" fmla="*/ 727574 h 2993922"/>
              <a:gd name="connsiteX6290" fmla="*/ 1509133 w 8938307"/>
              <a:gd name="connsiteY6290" fmla="*/ 727574 h 2993922"/>
              <a:gd name="connsiteX6291" fmla="*/ 1493248 w 8938307"/>
              <a:gd name="connsiteY6291" fmla="*/ 716984 h 2993922"/>
              <a:gd name="connsiteX6292" fmla="*/ 1472067 w 8938307"/>
              <a:gd name="connsiteY6292" fmla="*/ 716984 h 2993922"/>
              <a:gd name="connsiteX6293" fmla="*/ 1450886 w 8938307"/>
              <a:gd name="connsiteY6293" fmla="*/ 706394 h 2993922"/>
              <a:gd name="connsiteX6294" fmla="*/ 1355573 w 8938307"/>
              <a:gd name="connsiteY6294" fmla="*/ 674621 h 2993922"/>
              <a:gd name="connsiteX6295" fmla="*/ 1339688 w 8938307"/>
              <a:gd name="connsiteY6295" fmla="*/ 674621 h 2993922"/>
              <a:gd name="connsiteX6296" fmla="*/ 1334392 w 8938307"/>
              <a:gd name="connsiteY6296" fmla="*/ 664031 h 2993922"/>
              <a:gd name="connsiteX6297" fmla="*/ 1318506 w 8938307"/>
              <a:gd name="connsiteY6297" fmla="*/ 669327 h 2993922"/>
              <a:gd name="connsiteX6298" fmla="*/ 1302621 w 8938307"/>
              <a:gd name="connsiteY6298" fmla="*/ 669327 h 2993922"/>
              <a:gd name="connsiteX6299" fmla="*/ 1292030 w 8938307"/>
              <a:gd name="connsiteY6299" fmla="*/ 653442 h 2993922"/>
              <a:gd name="connsiteX6300" fmla="*/ 1281440 w 8938307"/>
              <a:gd name="connsiteY6300" fmla="*/ 653442 h 2993922"/>
              <a:gd name="connsiteX6301" fmla="*/ 1270849 w 8938307"/>
              <a:gd name="connsiteY6301" fmla="*/ 653442 h 2993922"/>
              <a:gd name="connsiteX6302" fmla="*/ 1260258 w 8938307"/>
              <a:gd name="connsiteY6302" fmla="*/ 642851 h 2993922"/>
              <a:gd name="connsiteX6303" fmla="*/ 1249669 w 8938307"/>
              <a:gd name="connsiteY6303" fmla="*/ 642851 h 2993922"/>
              <a:gd name="connsiteX6304" fmla="*/ 1239078 w 8938307"/>
              <a:gd name="connsiteY6304" fmla="*/ 653442 h 2993922"/>
              <a:gd name="connsiteX6305" fmla="*/ 1228487 w 8938307"/>
              <a:gd name="connsiteY6305" fmla="*/ 653442 h 2993922"/>
              <a:gd name="connsiteX6306" fmla="*/ 1154354 w 8938307"/>
              <a:gd name="connsiteY6306" fmla="*/ 621670 h 2993922"/>
              <a:gd name="connsiteX6307" fmla="*/ 1196717 w 8938307"/>
              <a:gd name="connsiteY6307" fmla="*/ 632261 h 2993922"/>
              <a:gd name="connsiteX6308" fmla="*/ 1207306 w 8938307"/>
              <a:gd name="connsiteY6308" fmla="*/ 632261 h 2993922"/>
              <a:gd name="connsiteX6309" fmla="*/ 1186126 w 8938307"/>
              <a:gd name="connsiteY6309" fmla="*/ 611080 h 2993922"/>
              <a:gd name="connsiteX6310" fmla="*/ 1175535 w 8938307"/>
              <a:gd name="connsiteY6310" fmla="*/ 611080 h 2993922"/>
              <a:gd name="connsiteX6311" fmla="*/ 1164945 w 8938307"/>
              <a:gd name="connsiteY6311" fmla="*/ 605784 h 2993922"/>
              <a:gd name="connsiteX6312" fmla="*/ 1154354 w 8938307"/>
              <a:gd name="connsiteY6312" fmla="*/ 600490 h 2993922"/>
              <a:gd name="connsiteX6313" fmla="*/ 1111993 w 8938307"/>
              <a:gd name="connsiteY6313" fmla="*/ 589899 h 2993922"/>
              <a:gd name="connsiteX6314" fmla="*/ 1090813 w 8938307"/>
              <a:gd name="connsiteY6314" fmla="*/ 579309 h 2993922"/>
              <a:gd name="connsiteX6315" fmla="*/ 1101402 w 8938307"/>
              <a:gd name="connsiteY6315" fmla="*/ 600490 h 2993922"/>
              <a:gd name="connsiteX6316" fmla="*/ 1133174 w 8938307"/>
              <a:gd name="connsiteY6316" fmla="*/ 621670 h 2993922"/>
              <a:gd name="connsiteX6317" fmla="*/ 1122583 w 8938307"/>
              <a:gd name="connsiteY6317" fmla="*/ 621670 h 2993922"/>
              <a:gd name="connsiteX6318" fmla="*/ 1101402 w 8938307"/>
              <a:gd name="connsiteY6318" fmla="*/ 621670 h 2993922"/>
              <a:gd name="connsiteX6319" fmla="*/ 1085517 w 8938307"/>
              <a:gd name="connsiteY6319" fmla="*/ 611080 h 2993922"/>
              <a:gd name="connsiteX6320" fmla="*/ 1064336 w 8938307"/>
              <a:gd name="connsiteY6320" fmla="*/ 600490 h 2993922"/>
              <a:gd name="connsiteX6321" fmla="*/ 1059041 w 8938307"/>
              <a:gd name="connsiteY6321" fmla="*/ 589899 h 2993922"/>
              <a:gd name="connsiteX6322" fmla="*/ 1037859 w 8938307"/>
              <a:gd name="connsiteY6322" fmla="*/ 568718 h 2993922"/>
              <a:gd name="connsiteX6323" fmla="*/ 1027270 w 8938307"/>
              <a:gd name="connsiteY6323" fmla="*/ 579309 h 2993922"/>
              <a:gd name="connsiteX6324" fmla="*/ 1016678 w 8938307"/>
              <a:gd name="connsiteY6324" fmla="*/ 589899 h 2993922"/>
              <a:gd name="connsiteX6325" fmla="*/ 979613 w 8938307"/>
              <a:gd name="connsiteY6325" fmla="*/ 568718 h 2993922"/>
              <a:gd name="connsiteX6326" fmla="*/ 942546 w 8938307"/>
              <a:gd name="connsiteY6326" fmla="*/ 558128 h 2993922"/>
              <a:gd name="connsiteX6327" fmla="*/ 7929570 w 8938307"/>
              <a:gd name="connsiteY6327" fmla="*/ 554817 h 2993922"/>
              <a:gd name="connsiteX6328" fmla="*/ 7911038 w 8938307"/>
              <a:gd name="connsiteY6328" fmla="*/ 558128 h 2993922"/>
              <a:gd name="connsiteX6329" fmla="*/ 7932219 w 8938307"/>
              <a:gd name="connsiteY6329" fmla="*/ 568718 h 2993922"/>
              <a:gd name="connsiteX6330" fmla="*/ 7953398 w 8938307"/>
              <a:gd name="connsiteY6330" fmla="*/ 568718 h 2993922"/>
              <a:gd name="connsiteX6331" fmla="*/ 7929570 w 8938307"/>
              <a:gd name="connsiteY6331" fmla="*/ 554817 h 2993922"/>
              <a:gd name="connsiteX6332" fmla="*/ 7847494 w 8938307"/>
              <a:gd name="connsiteY6332" fmla="*/ 547538 h 2993922"/>
              <a:gd name="connsiteX6333" fmla="*/ 7858085 w 8938307"/>
              <a:gd name="connsiteY6333" fmla="*/ 558128 h 2993922"/>
              <a:gd name="connsiteX6334" fmla="*/ 7879267 w 8938307"/>
              <a:gd name="connsiteY6334" fmla="*/ 547538 h 2993922"/>
              <a:gd name="connsiteX6335" fmla="*/ 7858085 w 8938307"/>
              <a:gd name="connsiteY6335" fmla="*/ 547538 h 2993922"/>
              <a:gd name="connsiteX6336" fmla="*/ 7847494 w 8938307"/>
              <a:gd name="connsiteY6336" fmla="*/ 547538 h 2993922"/>
              <a:gd name="connsiteX6337" fmla="*/ 1016678 w 8938307"/>
              <a:gd name="connsiteY6337" fmla="*/ 547538 h 2993922"/>
              <a:gd name="connsiteX6338" fmla="*/ 1027270 w 8938307"/>
              <a:gd name="connsiteY6338" fmla="*/ 558128 h 2993922"/>
              <a:gd name="connsiteX6339" fmla="*/ 1037859 w 8938307"/>
              <a:gd name="connsiteY6339" fmla="*/ 547538 h 2993922"/>
              <a:gd name="connsiteX6340" fmla="*/ 1016678 w 8938307"/>
              <a:gd name="connsiteY6340" fmla="*/ 547538 h 2993922"/>
              <a:gd name="connsiteX6341" fmla="*/ 7834257 w 8938307"/>
              <a:gd name="connsiteY6341" fmla="*/ 542242 h 2993922"/>
              <a:gd name="connsiteX6342" fmla="*/ 7826313 w 8938307"/>
              <a:gd name="connsiteY6342" fmla="*/ 547538 h 2993922"/>
              <a:gd name="connsiteX6343" fmla="*/ 7836904 w 8938307"/>
              <a:gd name="connsiteY6343" fmla="*/ 547538 h 2993922"/>
              <a:gd name="connsiteX6344" fmla="*/ 7834257 w 8938307"/>
              <a:gd name="connsiteY6344" fmla="*/ 542242 h 2993922"/>
              <a:gd name="connsiteX6345" fmla="*/ 828700 w 8938307"/>
              <a:gd name="connsiteY6345" fmla="*/ 540919 h 2993922"/>
              <a:gd name="connsiteX6346" fmla="*/ 826051 w 8938307"/>
              <a:gd name="connsiteY6346" fmla="*/ 542242 h 2993922"/>
              <a:gd name="connsiteX6347" fmla="*/ 836642 w 8938307"/>
              <a:gd name="connsiteY6347" fmla="*/ 558128 h 2993922"/>
              <a:gd name="connsiteX6348" fmla="*/ 868414 w 8938307"/>
              <a:gd name="connsiteY6348" fmla="*/ 558128 h 2993922"/>
              <a:gd name="connsiteX6349" fmla="*/ 868414 w 8938307"/>
              <a:gd name="connsiteY6349" fmla="*/ 547538 h 2993922"/>
              <a:gd name="connsiteX6350" fmla="*/ 836642 w 8938307"/>
              <a:gd name="connsiteY6350" fmla="*/ 547538 h 2993922"/>
              <a:gd name="connsiteX6351" fmla="*/ 828700 w 8938307"/>
              <a:gd name="connsiteY6351" fmla="*/ 540919 h 2993922"/>
              <a:gd name="connsiteX6352" fmla="*/ 8271112 w 8938307"/>
              <a:gd name="connsiteY6352" fmla="*/ 536947 h 2993922"/>
              <a:gd name="connsiteX6353" fmla="*/ 8281702 w 8938307"/>
              <a:gd name="connsiteY6353" fmla="*/ 547538 h 2993922"/>
              <a:gd name="connsiteX6354" fmla="*/ 8271112 w 8938307"/>
              <a:gd name="connsiteY6354" fmla="*/ 547538 h 2993922"/>
              <a:gd name="connsiteX6355" fmla="*/ 900185 w 8938307"/>
              <a:gd name="connsiteY6355" fmla="*/ 536947 h 2993922"/>
              <a:gd name="connsiteX6356" fmla="*/ 910775 w 8938307"/>
              <a:gd name="connsiteY6356" fmla="*/ 558128 h 2993922"/>
              <a:gd name="connsiteX6357" fmla="*/ 921366 w 8938307"/>
              <a:gd name="connsiteY6357" fmla="*/ 558128 h 2993922"/>
              <a:gd name="connsiteX6358" fmla="*/ 910775 w 8938307"/>
              <a:gd name="connsiteY6358" fmla="*/ 547538 h 2993922"/>
              <a:gd name="connsiteX6359" fmla="*/ 900185 w 8938307"/>
              <a:gd name="connsiteY6359" fmla="*/ 536947 h 2993922"/>
              <a:gd name="connsiteX6360" fmla="*/ 7794542 w 8938307"/>
              <a:gd name="connsiteY6360" fmla="*/ 526357 h 2993922"/>
              <a:gd name="connsiteX6361" fmla="*/ 7794542 w 8938307"/>
              <a:gd name="connsiteY6361" fmla="*/ 536947 h 2993922"/>
              <a:gd name="connsiteX6362" fmla="*/ 7805134 w 8938307"/>
              <a:gd name="connsiteY6362" fmla="*/ 526357 h 2993922"/>
              <a:gd name="connsiteX6363" fmla="*/ 7794542 w 8938307"/>
              <a:gd name="connsiteY6363" fmla="*/ 526357 h 2993922"/>
              <a:gd name="connsiteX6364" fmla="*/ 957108 w 8938307"/>
              <a:gd name="connsiteY6364" fmla="*/ 519737 h 2993922"/>
              <a:gd name="connsiteX6365" fmla="*/ 953137 w 8938307"/>
              <a:gd name="connsiteY6365" fmla="*/ 526357 h 2993922"/>
              <a:gd name="connsiteX6366" fmla="*/ 939016 w 8938307"/>
              <a:gd name="connsiteY6366" fmla="*/ 526357 h 2993922"/>
              <a:gd name="connsiteX6367" fmla="*/ 974318 w 8938307"/>
              <a:gd name="connsiteY6367" fmla="*/ 547538 h 2993922"/>
              <a:gd name="connsiteX6368" fmla="*/ 979613 w 8938307"/>
              <a:gd name="connsiteY6368" fmla="*/ 536947 h 2993922"/>
              <a:gd name="connsiteX6369" fmla="*/ 969022 w 8938307"/>
              <a:gd name="connsiteY6369" fmla="*/ 521061 h 2993922"/>
              <a:gd name="connsiteX6370" fmla="*/ 957108 w 8938307"/>
              <a:gd name="connsiteY6370" fmla="*/ 519737 h 2993922"/>
              <a:gd name="connsiteX6371" fmla="*/ 7900446 w 8938307"/>
              <a:gd name="connsiteY6371" fmla="*/ 515766 h 2993922"/>
              <a:gd name="connsiteX6372" fmla="*/ 7911038 w 8938307"/>
              <a:gd name="connsiteY6372" fmla="*/ 526357 h 2993922"/>
              <a:gd name="connsiteX6373" fmla="*/ 7911038 w 8938307"/>
              <a:gd name="connsiteY6373" fmla="*/ 515766 h 2993922"/>
              <a:gd name="connsiteX6374" fmla="*/ 7900446 w 8938307"/>
              <a:gd name="connsiteY6374" fmla="*/ 515766 h 2993922"/>
              <a:gd name="connsiteX6375" fmla="*/ 921366 w 8938307"/>
              <a:gd name="connsiteY6375" fmla="*/ 515766 h 2993922"/>
              <a:gd name="connsiteX6376" fmla="*/ 930190 w 8938307"/>
              <a:gd name="connsiteY6376" fmla="*/ 521061 h 2993922"/>
              <a:gd name="connsiteX6377" fmla="*/ 929308 w 8938307"/>
              <a:gd name="connsiteY6377" fmla="*/ 518414 h 2993922"/>
              <a:gd name="connsiteX6378" fmla="*/ 921366 w 8938307"/>
              <a:gd name="connsiteY6378" fmla="*/ 515766 h 2993922"/>
              <a:gd name="connsiteX6379" fmla="*/ 7921627 w 8938307"/>
              <a:gd name="connsiteY6379" fmla="*/ 494584 h 2993922"/>
              <a:gd name="connsiteX6380" fmla="*/ 7942808 w 8938307"/>
              <a:gd name="connsiteY6380" fmla="*/ 515766 h 2993922"/>
              <a:gd name="connsiteX6381" fmla="*/ 7942808 w 8938307"/>
              <a:gd name="connsiteY6381" fmla="*/ 505176 h 2993922"/>
              <a:gd name="connsiteX6382" fmla="*/ 7932219 w 8938307"/>
              <a:gd name="connsiteY6382" fmla="*/ 499880 h 2993922"/>
              <a:gd name="connsiteX6383" fmla="*/ 7921627 w 8938307"/>
              <a:gd name="connsiteY6383" fmla="*/ 494584 h 2993922"/>
              <a:gd name="connsiteX6384" fmla="*/ 7646278 w 8938307"/>
              <a:gd name="connsiteY6384" fmla="*/ 494584 h 2993922"/>
              <a:gd name="connsiteX6385" fmla="*/ 7656867 w 8938307"/>
              <a:gd name="connsiteY6385" fmla="*/ 505176 h 2993922"/>
              <a:gd name="connsiteX6386" fmla="*/ 7656867 w 8938307"/>
              <a:gd name="connsiteY6386" fmla="*/ 494584 h 2993922"/>
              <a:gd name="connsiteX6387" fmla="*/ 7646278 w 8938307"/>
              <a:gd name="connsiteY6387" fmla="*/ 494584 h 2993922"/>
              <a:gd name="connsiteX6388" fmla="*/ 444797 w 8938307"/>
              <a:gd name="connsiteY6388" fmla="*/ 494584 h 2993922"/>
              <a:gd name="connsiteX6389" fmla="*/ 465977 w 8938307"/>
              <a:gd name="connsiteY6389" fmla="*/ 494584 h 2993922"/>
              <a:gd name="connsiteX6390" fmla="*/ 476569 w 8938307"/>
              <a:gd name="connsiteY6390" fmla="*/ 505176 h 2993922"/>
              <a:gd name="connsiteX6391" fmla="*/ 476569 w 8938307"/>
              <a:gd name="connsiteY6391" fmla="*/ 515766 h 2993922"/>
              <a:gd name="connsiteX6392" fmla="*/ 465977 w 8938307"/>
              <a:gd name="connsiteY6392" fmla="*/ 505176 h 2993922"/>
              <a:gd name="connsiteX6393" fmla="*/ 434206 w 8938307"/>
              <a:gd name="connsiteY6393" fmla="*/ 505176 h 2993922"/>
              <a:gd name="connsiteX6394" fmla="*/ 614243 w 8938307"/>
              <a:gd name="connsiteY6394" fmla="*/ 483994 h 2993922"/>
              <a:gd name="connsiteX6395" fmla="*/ 608947 w 8938307"/>
              <a:gd name="connsiteY6395" fmla="*/ 494584 h 2993922"/>
              <a:gd name="connsiteX6396" fmla="*/ 603653 w 8938307"/>
              <a:gd name="connsiteY6396" fmla="*/ 489290 h 2993922"/>
              <a:gd name="connsiteX6397" fmla="*/ 614243 w 8938307"/>
              <a:gd name="connsiteY6397" fmla="*/ 483994 h 2993922"/>
              <a:gd name="connsiteX6398" fmla="*/ 296531 w 8938307"/>
              <a:gd name="connsiteY6398" fmla="*/ 483994 h 2993922"/>
              <a:gd name="connsiteX6399" fmla="*/ 333597 w 8938307"/>
              <a:gd name="connsiteY6399" fmla="*/ 489290 h 2993922"/>
              <a:gd name="connsiteX6400" fmla="*/ 365368 w 8938307"/>
              <a:gd name="connsiteY6400" fmla="*/ 499880 h 2993922"/>
              <a:gd name="connsiteX6401" fmla="*/ 381254 w 8938307"/>
              <a:gd name="connsiteY6401" fmla="*/ 510471 h 2993922"/>
              <a:gd name="connsiteX6402" fmla="*/ 375959 w 8938307"/>
              <a:gd name="connsiteY6402" fmla="*/ 515766 h 2993922"/>
              <a:gd name="connsiteX6403" fmla="*/ 360074 w 8938307"/>
              <a:gd name="connsiteY6403" fmla="*/ 515766 h 2993922"/>
              <a:gd name="connsiteX6404" fmla="*/ 338893 w 8938307"/>
              <a:gd name="connsiteY6404" fmla="*/ 515766 h 2993922"/>
              <a:gd name="connsiteX6405" fmla="*/ 317712 w 8938307"/>
              <a:gd name="connsiteY6405" fmla="*/ 505176 h 2993922"/>
              <a:gd name="connsiteX6406" fmla="*/ 312416 w 8938307"/>
              <a:gd name="connsiteY6406" fmla="*/ 499880 h 2993922"/>
              <a:gd name="connsiteX6407" fmla="*/ 296531 w 8938307"/>
              <a:gd name="connsiteY6407" fmla="*/ 494584 h 2993922"/>
              <a:gd name="connsiteX6408" fmla="*/ 773099 w 8938307"/>
              <a:gd name="connsiteY6408" fmla="*/ 481642 h 2993922"/>
              <a:gd name="connsiteX6409" fmla="*/ 782367 w 8938307"/>
              <a:gd name="connsiteY6409" fmla="*/ 482671 h 2993922"/>
              <a:gd name="connsiteX6410" fmla="*/ 783690 w 8938307"/>
              <a:gd name="connsiteY6410" fmla="*/ 483994 h 2993922"/>
              <a:gd name="connsiteX6411" fmla="*/ 773099 w 8938307"/>
              <a:gd name="connsiteY6411" fmla="*/ 483994 h 2993922"/>
              <a:gd name="connsiteX6412" fmla="*/ 7762772 w 8938307"/>
              <a:gd name="connsiteY6412" fmla="*/ 473405 h 2993922"/>
              <a:gd name="connsiteX6413" fmla="*/ 7773361 w 8938307"/>
              <a:gd name="connsiteY6413" fmla="*/ 483994 h 2993922"/>
              <a:gd name="connsiteX6414" fmla="*/ 7805134 w 8938307"/>
              <a:gd name="connsiteY6414" fmla="*/ 483994 h 2993922"/>
              <a:gd name="connsiteX6415" fmla="*/ 7794542 w 8938307"/>
              <a:gd name="connsiteY6415" fmla="*/ 478699 h 2993922"/>
              <a:gd name="connsiteX6416" fmla="*/ 7783952 w 8938307"/>
              <a:gd name="connsiteY6416" fmla="*/ 473405 h 2993922"/>
              <a:gd name="connsiteX6417" fmla="*/ 667195 w 8938307"/>
              <a:gd name="connsiteY6417" fmla="*/ 473405 h 2993922"/>
              <a:gd name="connsiteX6418" fmla="*/ 677786 w 8938307"/>
              <a:gd name="connsiteY6418" fmla="*/ 483994 h 2993922"/>
              <a:gd name="connsiteX6419" fmla="*/ 688377 w 8938307"/>
              <a:gd name="connsiteY6419" fmla="*/ 473405 h 2993922"/>
              <a:gd name="connsiteX6420" fmla="*/ 672491 w 8938307"/>
              <a:gd name="connsiteY6420" fmla="*/ 473405 h 2993922"/>
              <a:gd name="connsiteX6421" fmla="*/ 667195 w 8938307"/>
              <a:gd name="connsiteY6421" fmla="*/ 473405 h 2993922"/>
              <a:gd name="connsiteX6422" fmla="*/ 582473 w 8938307"/>
              <a:gd name="connsiteY6422" fmla="*/ 473405 h 2993922"/>
              <a:gd name="connsiteX6423" fmla="*/ 593062 w 8938307"/>
              <a:gd name="connsiteY6423" fmla="*/ 473405 h 2993922"/>
              <a:gd name="connsiteX6424" fmla="*/ 593062 w 8938307"/>
              <a:gd name="connsiteY6424" fmla="*/ 483994 h 2993922"/>
              <a:gd name="connsiteX6425" fmla="*/ 582473 w 8938307"/>
              <a:gd name="connsiteY6425" fmla="*/ 483994 h 2993922"/>
              <a:gd name="connsiteX6426" fmla="*/ 773099 w 8938307"/>
              <a:gd name="connsiteY6426" fmla="*/ 452224 h 2993922"/>
              <a:gd name="connsiteX6427" fmla="*/ 783690 w 8938307"/>
              <a:gd name="connsiteY6427" fmla="*/ 462813 h 2993922"/>
              <a:gd name="connsiteX6428" fmla="*/ 804871 w 8938307"/>
              <a:gd name="connsiteY6428" fmla="*/ 468109 h 2993922"/>
              <a:gd name="connsiteX6429" fmla="*/ 815462 w 8938307"/>
              <a:gd name="connsiteY6429" fmla="*/ 462813 h 2993922"/>
              <a:gd name="connsiteX6430" fmla="*/ 487158 w 8938307"/>
              <a:gd name="connsiteY6430" fmla="*/ 441632 h 2993922"/>
              <a:gd name="connsiteX6431" fmla="*/ 561291 w 8938307"/>
              <a:gd name="connsiteY6431" fmla="*/ 462813 h 2993922"/>
              <a:gd name="connsiteX6432" fmla="*/ 540110 w 8938307"/>
              <a:gd name="connsiteY6432" fmla="*/ 462813 h 2993922"/>
              <a:gd name="connsiteX6433" fmla="*/ 524224 w 8938307"/>
              <a:gd name="connsiteY6433" fmla="*/ 457519 h 2993922"/>
              <a:gd name="connsiteX6434" fmla="*/ 508339 w 8938307"/>
              <a:gd name="connsiteY6434" fmla="*/ 452224 h 2993922"/>
              <a:gd name="connsiteX6435" fmla="*/ 487158 w 8938307"/>
              <a:gd name="connsiteY6435" fmla="*/ 441632 h 2993922"/>
              <a:gd name="connsiteX6436" fmla="*/ 730738 w 8938307"/>
              <a:gd name="connsiteY6436" fmla="*/ 431043 h 2993922"/>
              <a:gd name="connsiteX6437" fmla="*/ 746624 w 8938307"/>
              <a:gd name="connsiteY6437" fmla="*/ 436338 h 2993922"/>
              <a:gd name="connsiteX6438" fmla="*/ 751919 w 8938307"/>
              <a:gd name="connsiteY6438" fmla="*/ 441632 h 2993922"/>
              <a:gd name="connsiteX6439" fmla="*/ 751919 w 8938307"/>
              <a:gd name="connsiteY6439" fmla="*/ 431043 h 2993922"/>
              <a:gd name="connsiteX6440" fmla="*/ 646015 w 8938307"/>
              <a:gd name="connsiteY6440" fmla="*/ 420453 h 2993922"/>
              <a:gd name="connsiteX6441" fmla="*/ 646015 w 8938307"/>
              <a:gd name="connsiteY6441" fmla="*/ 431043 h 2993922"/>
              <a:gd name="connsiteX6442" fmla="*/ 656605 w 8938307"/>
              <a:gd name="connsiteY6442" fmla="*/ 420453 h 2993922"/>
              <a:gd name="connsiteX6443" fmla="*/ 646015 w 8938307"/>
              <a:gd name="connsiteY6443" fmla="*/ 420453 h 2993922"/>
              <a:gd name="connsiteX6444" fmla="*/ 593062 w 8938307"/>
              <a:gd name="connsiteY6444" fmla="*/ 409861 h 2993922"/>
              <a:gd name="connsiteX6445" fmla="*/ 593062 w 8938307"/>
              <a:gd name="connsiteY6445" fmla="*/ 420453 h 2993922"/>
              <a:gd name="connsiteX6446" fmla="*/ 614243 w 8938307"/>
              <a:gd name="connsiteY6446" fmla="*/ 420453 h 2993922"/>
              <a:gd name="connsiteX6447" fmla="*/ 603653 w 8938307"/>
              <a:gd name="connsiteY6447" fmla="*/ 409861 h 2993922"/>
              <a:gd name="connsiteX6448" fmla="*/ 598357 w 8938307"/>
              <a:gd name="connsiteY6448" fmla="*/ 409861 h 2993922"/>
              <a:gd name="connsiteX6449" fmla="*/ 614243 w 8938307"/>
              <a:gd name="connsiteY6449" fmla="*/ 388680 h 2993922"/>
              <a:gd name="connsiteX6450" fmla="*/ 603653 w 8938307"/>
              <a:gd name="connsiteY6450" fmla="*/ 399272 h 2993922"/>
              <a:gd name="connsiteX6451" fmla="*/ 614243 w 8938307"/>
              <a:gd name="connsiteY6451" fmla="*/ 399272 h 2993922"/>
              <a:gd name="connsiteX6452" fmla="*/ 402435 w 8938307"/>
              <a:gd name="connsiteY6452" fmla="*/ 388680 h 2993922"/>
              <a:gd name="connsiteX6453" fmla="*/ 423617 w 8938307"/>
              <a:gd name="connsiteY6453" fmla="*/ 399272 h 2993922"/>
              <a:gd name="connsiteX6454" fmla="*/ 434206 w 8938307"/>
              <a:gd name="connsiteY6454" fmla="*/ 409861 h 2993922"/>
              <a:gd name="connsiteX6455" fmla="*/ 444797 w 8938307"/>
              <a:gd name="connsiteY6455" fmla="*/ 420453 h 2993922"/>
              <a:gd name="connsiteX6456" fmla="*/ 465977 w 8938307"/>
              <a:gd name="connsiteY6456" fmla="*/ 431043 h 2993922"/>
              <a:gd name="connsiteX6457" fmla="*/ 444797 w 8938307"/>
              <a:gd name="connsiteY6457" fmla="*/ 425747 h 2993922"/>
              <a:gd name="connsiteX6458" fmla="*/ 434206 w 8938307"/>
              <a:gd name="connsiteY6458" fmla="*/ 420453 h 2993922"/>
              <a:gd name="connsiteX6459" fmla="*/ 381254 w 8938307"/>
              <a:gd name="connsiteY6459" fmla="*/ 399272 h 2993922"/>
              <a:gd name="connsiteX6460" fmla="*/ 402435 w 8938307"/>
              <a:gd name="connsiteY6460" fmla="*/ 388680 h 2993922"/>
              <a:gd name="connsiteX6461" fmla="*/ 0 w 8938307"/>
              <a:gd name="connsiteY6461" fmla="*/ 388680 h 2993922"/>
              <a:gd name="connsiteX6462" fmla="*/ 10590 w 8938307"/>
              <a:gd name="connsiteY6462" fmla="*/ 388680 h 2993922"/>
              <a:gd name="connsiteX6463" fmla="*/ 10590 w 8938307"/>
              <a:gd name="connsiteY6463" fmla="*/ 399272 h 2993922"/>
              <a:gd name="connsiteX6464" fmla="*/ 5295 w 8938307"/>
              <a:gd name="connsiteY6464" fmla="*/ 393976 h 2993922"/>
              <a:gd name="connsiteX6465" fmla="*/ 0 w 8938307"/>
              <a:gd name="connsiteY6465" fmla="*/ 388680 h 2993922"/>
              <a:gd name="connsiteX6466" fmla="*/ 542759 w 8938307"/>
              <a:gd name="connsiteY6466" fmla="*/ 383386 h 2993922"/>
              <a:gd name="connsiteX6467" fmla="*/ 540110 w 8938307"/>
              <a:gd name="connsiteY6467" fmla="*/ 388680 h 2993922"/>
              <a:gd name="connsiteX6468" fmla="*/ 550701 w 8938307"/>
              <a:gd name="connsiteY6468" fmla="*/ 388680 h 2993922"/>
              <a:gd name="connsiteX6469" fmla="*/ 542759 w 8938307"/>
              <a:gd name="connsiteY6469" fmla="*/ 383386 h 2993922"/>
              <a:gd name="connsiteX6470" fmla="*/ 413026 w 8938307"/>
              <a:gd name="connsiteY6470" fmla="*/ 367501 h 2993922"/>
              <a:gd name="connsiteX6471" fmla="*/ 434206 w 8938307"/>
              <a:gd name="connsiteY6471" fmla="*/ 378091 h 2993922"/>
              <a:gd name="connsiteX6472" fmla="*/ 402435 w 8938307"/>
              <a:gd name="connsiteY6472" fmla="*/ 372795 h 2993922"/>
              <a:gd name="connsiteX6473" fmla="*/ 413026 w 8938307"/>
              <a:gd name="connsiteY6473" fmla="*/ 367501 h 2993922"/>
              <a:gd name="connsiteX6474" fmla="*/ 338893 w 8938307"/>
              <a:gd name="connsiteY6474" fmla="*/ 367501 h 2993922"/>
              <a:gd name="connsiteX6475" fmla="*/ 360074 w 8938307"/>
              <a:gd name="connsiteY6475" fmla="*/ 367501 h 2993922"/>
              <a:gd name="connsiteX6476" fmla="*/ 375959 w 8938307"/>
              <a:gd name="connsiteY6476" fmla="*/ 383386 h 2993922"/>
              <a:gd name="connsiteX6477" fmla="*/ 381254 w 8938307"/>
              <a:gd name="connsiteY6477" fmla="*/ 388680 h 2993922"/>
              <a:gd name="connsiteX6478" fmla="*/ 360074 w 8938307"/>
              <a:gd name="connsiteY6478" fmla="*/ 388680 h 2993922"/>
              <a:gd name="connsiteX6479" fmla="*/ 349483 w 8938307"/>
              <a:gd name="connsiteY6479" fmla="*/ 378091 h 2993922"/>
              <a:gd name="connsiteX6480" fmla="*/ 338893 w 8938307"/>
              <a:gd name="connsiteY6480" fmla="*/ 378091 h 2993922"/>
              <a:gd name="connsiteX6481" fmla="*/ 338893 w 8938307"/>
              <a:gd name="connsiteY6481" fmla="*/ 367501 h 2993922"/>
              <a:gd name="connsiteX6482" fmla="*/ 370664 w 8938307"/>
              <a:gd name="connsiteY6482" fmla="*/ 356909 h 2993922"/>
              <a:gd name="connsiteX6483" fmla="*/ 370664 w 8938307"/>
              <a:gd name="connsiteY6483" fmla="*/ 367501 h 2993922"/>
              <a:gd name="connsiteX6484" fmla="*/ 360074 w 8938307"/>
              <a:gd name="connsiteY6484" fmla="*/ 362205 h 2993922"/>
              <a:gd name="connsiteX6485" fmla="*/ 370664 w 8938307"/>
              <a:gd name="connsiteY6485" fmla="*/ 356909 h 2993922"/>
              <a:gd name="connsiteX6486" fmla="*/ 7508601 w 8938307"/>
              <a:gd name="connsiteY6486" fmla="*/ 335728 h 2993922"/>
              <a:gd name="connsiteX6487" fmla="*/ 7508601 w 8938307"/>
              <a:gd name="connsiteY6487" fmla="*/ 346320 h 2993922"/>
              <a:gd name="connsiteX6488" fmla="*/ 7498011 w 8938307"/>
              <a:gd name="connsiteY6488" fmla="*/ 346320 h 2993922"/>
              <a:gd name="connsiteX6489" fmla="*/ 476569 w 8938307"/>
              <a:gd name="connsiteY6489" fmla="*/ 335728 h 2993922"/>
              <a:gd name="connsiteX6490" fmla="*/ 476569 w 8938307"/>
              <a:gd name="connsiteY6490" fmla="*/ 346320 h 2993922"/>
              <a:gd name="connsiteX6491" fmla="*/ 492453 w 8938307"/>
              <a:gd name="connsiteY6491" fmla="*/ 356909 h 2993922"/>
              <a:gd name="connsiteX6492" fmla="*/ 497749 w 8938307"/>
              <a:gd name="connsiteY6492" fmla="*/ 346320 h 2993922"/>
              <a:gd name="connsiteX6493" fmla="*/ 487158 w 8938307"/>
              <a:gd name="connsiteY6493" fmla="*/ 335728 h 2993922"/>
              <a:gd name="connsiteX6494" fmla="*/ 476569 w 8938307"/>
              <a:gd name="connsiteY6494" fmla="*/ 335728 h 2993922"/>
              <a:gd name="connsiteX6495" fmla="*/ 532167 w 8938307"/>
              <a:gd name="connsiteY6495" fmla="*/ 330434 h 2993922"/>
              <a:gd name="connsiteX6496" fmla="*/ 529521 w 8938307"/>
              <a:gd name="connsiteY6496" fmla="*/ 335728 h 2993922"/>
              <a:gd name="connsiteX6497" fmla="*/ 540110 w 8938307"/>
              <a:gd name="connsiteY6497" fmla="*/ 335728 h 2993922"/>
              <a:gd name="connsiteX6498" fmla="*/ 532167 w 8938307"/>
              <a:gd name="connsiteY6498" fmla="*/ 330434 h 2993922"/>
              <a:gd name="connsiteX6499" fmla="*/ 497749 w 8938307"/>
              <a:gd name="connsiteY6499" fmla="*/ 325139 h 2993922"/>
              <a:gd name="connsiteX6500" fmla="*/ 508339 w 8938307"/>
              <a:gd name="connsiteY6500" fmla="*/ 335728 h 2993922"/>
              <a:gd name="connsiteX6501" fmla="*/ 508339 w 8938307"/>
              <a:gd name="connsiteY6501" fmla="*/ 325139 h 2993922"/>
              <a:gd name="connsiteX6502" fmla="*/ 413026 w 8938307"/>
              <a:gd name="connsiteY6502" fmla="*/ 293368 h 2993922"/>
              <a:gd name="connsiteX6503" fmla="*/ 423617 w 8938307"/>
              <a:gd name="connsiteY6503" fmla="*/ 303957 h 2993922"/>
              <a:gd name="connsiteX6504" fmla="*/ 418320 w 8938307"/>
              <a:gd name="connsiteY6504" fmla="*/ 303957 h 2993922"/>
              <a:gd name="connsiteX6505" fmla="*/ 407730 w 8938307"/>
              <a:gd name="connsiteY6505" fmla="*/ 303957 h 2993922"/>
              <a:gd name="connsiteX6506" fmla="*/ 402435 w 8938307"/>
              <a:gd name="connsiteY6506" fmla="*/ 298662 h 2993922"/>
              <a:gd name="connsiteX6507" fmla="*/ 413026 w 8938307"/>
              <a:gd name="connsiteY6507" fmla="*/ 293368 h 2993922"/>
              <a:gd name="connsiteX6508" fmla="*/ 275350 w 8938307"/>
              <a:gd name="connsiteY6508" fmla="*/ 282776 h 2993922"/>
              <a:gd name="connsiteX6509" fmla="*/ 296531 w 8938307"/>
              <a:gd name="connsiteY6509" fmla="*/ 282776 h 2993922"/>
              <a:gd name="connsiteX6510" fmla="*/ 296531 w 8938307"/>
              <a:gd name="connsiteY6510" fmla="*/ 293368 h 2993922"/>
              <a:gd name="connsiteX6511" fmla="*/ 275350 w 8938307"/>
              <a:gd name="connsiteY6511" fmla="*/ 282776 h 2993922"/>
              <a:gd name="connsiteX6512" fmla="*/ 643367 w 8938307"/>
              <a:gd name="connsiteY6512" fmla="*/ 256301 h 2993922"/>
              <a:gd name="connsiteX6513" fmla="*/ 635425 w 8938307"/>
              <a:gd name="connsiteY6513" fmla="*/ 261597 h 2993922"/>
              <a:gd name="connsiteX6514" fmla="*/ 635425 w 8938307"/>
              <a:gd name="connsiteY6514" fmla="*/ 266891 h 2993922"/>
              <a:gd name="connsiteX6515" fmla="*/ 624833 w 8938307"/>
              <a:gd name="connsiteY6515" fmla="*/ 272186 h 2993922"/>
              <a:gd name="connsiteX6516" fmla="*/ 635425 w 8938307"/>
              <a:gd name="connsiteY6516" fmla="*/ 282776 h 2993922"/>
              <a:gd name="connsiteX6517" fmla="*/ 677786 w 8938307"/>
              <a:gd name="connsiteY6517" fmla="*/ 293368 h 2993922"/>
              <a:gd name="connsiteX6518" fmla="*/ 720147 w 8938307"/>
              <a:gd name="connsiteY6518" fmla="*/ 293368 h 2993922"/>
              <a:gd name="connsiteX6519" fmla="*/ 656605 w 8938307"/>
              <a:gd name="connsiteY6519" fmla="*/ 272186 h 2993922"/>
              <a:gd name="connsiteX6520" fmla="*/ 640720 w 8938307"/>
              <a:gd name="connsiteY6520" fmla="*/ 272186 h 2993922"/>
              <a:gd name="connsiteX6521" fmla="*/ 646015 w 8938307"/>
              <a:gd name="connsiteY6521" fmla="*/ 261597 h 2993922"/>
              <a:gd name="connsiteX6522" fmla="*/ 643367 w 8938307"/>
              <a:gd name="connsiteY6522" fmla="*/ 256301 h 2993922"/>
              <a:gd name="connsiteX6523" fmla="*/ 7212070 w 8938307"/>
              <a:gd name="connsiteY6523" fmla="*/ 240416 h 2993922"/>
              <a:gd name="connsiteX6524" fmla="*/ 7217366 w 8938307"/>
              <a:gd name="connsiteY6524" fmla="*/ 245710 h 2993922"/>
              <a:gd name="connsiteX6525" fmla="*/ 7222660 w 8938307"/>
              <a:gd name="connsiteY6525" fmla="*/ 251005 h 2993922"/>
              <a:gd name="connsiteX6526" fmla="*/ 7222660 w 8938307"/>
              <a:gd name="connsiteY6526" fmla="*/ 240416 h 2993922"/>
              <a:gd name="connsiteX6527" fmla="*/ 21179 w 8938307"/>
              <a:gd name="connsiteY6527" fmla="*/ 240416 h 2993922"/>
              <a:gd name="connsiteX6528" fmla="*/ 31771 w 8938307"/>
              <a:gd name="connsiteY6528" fmla="*/ 240416 h 2993922"/>
              <a:gd name="connsiteX6529" fmla="*/ 31771 w 8938307"/>
              <a:gd name="connsiteY6529" fmla="*/ 251005 h 2993922"/>
              <a:gd name="connsiteX6530" fmla="*/ 529521 w 8938307"/>
              <a:gd name="connsiteY6530" fmla="*/ 229824 h 2993922"/>
              <a:gd name="connsiteX6531" fmla="*/ 550701 w 8938307"/>
              <a:gd name="connsiteY6531" fmla="*/ 240416 h 2993922"/>
              <a:gd name="connsiteX6532" fmla="*/ 545405 w 8938307"/>
              <a:gd name="connsiteY6532" fmla="*/ 229824 h 2993922"/>
              <a:gd name="connsiteX6533" fmla="*/ 529521 w 8938307"/>
              <a:gd name="connsiteY6533" fmla="*/ 229824 h 2993922"/>
              <a:gd name="connsiteX6534" fmla="*/ 42361 w 8938307"/>
              <a:gd name="connsiteY6534" fmla="*/ 219234 h 2993922"/>
              <a:gd name="connsiteX6535" fmla="*/ 52952 w 8938307"/>
              <a:gd name="connsiteY6535" fmla="*/ 229824 h 2993922"/>
              <a:gd name="connsiteX6536" fmla="*/ 42361 w 8938307"/>
              <a:gd name="connsiteY6536" fmla="*/ 229824 h 2993922"/>
              <a:gd name="connsiteX6537" fmla="*/ 42361 w 8938307"/>
              <a:gd name="connsiteY6537" fmla="*/ 219234 h 2993922"/>
              <a:gd name="connsiteX6538" fmla="*/ 455387 w 8938307"/>
              <a:gd name="connsiteY6538" fmla="*/ 208645 h 2993922"/>
              <a:gd name="connsiteX6539" fmla="*/ 434206 w 8938307"/>
              <a:gd name="connsiteY6539" fmla="*/ 213939 h 2993922"/>
              <a:gd name="connsiteX6540" fmla="*/ 444797 w 8938307"/>
              <a:gd name="connsiteY6540" fmla="*/ 229824 h 2993922"/>
              <a:gd name="connsiteX6541" fmla="*/ 476569 w 8938307"/>
              <a:gd name="connsiteY6541" fmla="*/ 219234 h 2993922"/>
              <a:gd name="connsiteX6542" fmla="*/ 476569 w 8938307"/>
              <a:gd name="connsiteY6542" fmla="*/ 213939 h 2993922"/>
              <a:gd name="connsiteX6543" fmla="*/ 455387 w 8938307"/>
              <a:gd name="connsiteY6543" fmla="*/ 208645 h 2993922"/>
              <a:gd name="connsiteX6544" fmla="*/ 317712 w 8938307"/>
              <a:gd name="connsiteY6544" fmla="*/ 198053 h 2993922"/>
              <a:gd name="connsiteX6545" fmla="*/ 349483 w 8938307"/>
              <a:gd name="connsiteY6545" fmla="*/ 208645 h 2993922"/>
              <a:gd name="connsiteX6546" fmla="*/ 381254 w 8938307"/>
              <a:gd name="connsiteY6546" fmla="*/ 219234 h 2993922"/>
              <a:gd name="connsiteX6547" fmla="*/ 328302 w 8938307"/>
              <a:gd name="connsiteY6547" fmla="*/ 198053 h 2993922"/>
              <a:gd name="connsiteX6548" fmla="*/ 296531 w 8938307"/>
              <a:gd name="connsiteY6548" fmla="*/ 187463 h 2993922"/>
              <a:gd name="connsiteX6549" fmla="*/ 307121 w 8938307"/>
              <a:gd name="connsiteY6549" fmla="*/ 198053 h 2993922"/>
              <a:gd name="connsiteX6550" fmla="*/ 307121 w 8938307"/>
              <a:gd name="connsiteY6550" fmla="*/ 187463 h 2993922"/>
              <a:gd name="connsiteX6551" fmla="*/ 296531 w 8938307"/>
              <a:gd name="connsiteY6551" fmla="*/ 187463 h 2993922"/>
              <a:gd name="connsiteX6552" fmla="*/ 476569 w 8938307"/>
              <a:gd name="connsiteY6552" fmla="*/ 166282 h 2993922"/>
              <a:gd name="connsiteX6553" fmla="*/ 476569 w 8938307"/>
              <a:gd name="connsiteY6553" fmla="*/ 176872 h 2993922"/>
              <a:gd name="connsiteX6554" fmla="*/ 497749 w 8938307"/>
              <a:gd name="connsiteY6554" fmla="*/ 176872 h 2993922"/>
              <a:gd name="connsiteX6555" fmla="*/ 487158 w 8938307"/>
              <a:gd name="connsiteY6555" fmla="*/ 166282 h 2993922"/>
              <a:gd name="connsiteX6556" fmla="*/ 476569 w 8938307"/>
              <a:gd name="connsiteY6556" fmla="*/ 166282 h 2993922"/>
              <a:gd name="connsiteX6557" fmla="*/ 7137937 w 8938307"/>
              <a:gd name="connsiteY6557" fmla="*/ 155691 h 2993922"/>
              <a:gd name="connsiteX6558" fmla="*/ 7159118 w 8938307"/>
              <a:gd name="connsiteY6558" fmla="*/ 176872 h 2993922"/>
              <a:gd name="connsiteX6559" fmla="*/ 7137937 w 8938307"/>
              <a:gd name="connsiteY6559" fmla="*/ 166282 h 2993922"/>
              <a:gd name="connsiteX6560" fmla="*/ 7137937 w 8938307"/>
              <a:gd name="connsiteY6560" fmla="*/ 155691 h 2993922"/>
              <a:gd name="connsiteX6561" fmla="*/ 7042622 w 8938307"/>
              <a:gd name="connsiteY6561" fmla="*/ 155691 h 2993922"/>
              <a:gd name="connsiteX6562" fmla="*/ 7053214 w 8938307"/>
              <a:gd name="connsiteY6562" fmla="*/ 155691 h 2993922"/>
              <a:gd name="connsiteX6563" fmla="*/ 7063804 w 8938307"/>
              <a:gd name="connsiteY6563" fmla="*/ 160987 h 2993922"/>
              <a:gd name="connsiteX6564" fmla="*/ 7042622 w 8938307"/>
              <a:gd name="connsiteY6564" fmla="*/ 166282 h 2993922"/>
              <a:gd name="connsiteX6565" fmla="*/ 7032033 w 8938307"/>
              <a:gd name="connsiteY6565" fmla="*/ 160987 h 2993922"/>
              <a:gd name="connsiteX6566" fmla="*/ 7042622 w 8938307"/>
              <a:gd name="connsiteY6566" fmla="*/ 155691 h 2993922"/>
              <a:gd name="connsiteX6567" fmla="*/ 7053214 w 8938307"/>
              <a:gd name="connsiteY6567" fmla="*/ 123920 h 2993922"/>
              <a:gd name="connsiteX6568" fmla="*/ 7116756 w 8938307"/>
              <a:gd name="connsiteY6568" fmla="*/ 145101 h 2993922"/>
              <a:gd name="connsiteX6569" fmla="*/ 7084985 w 8938307"/>
              <a:gd name="connsiteY6569" fmla="*/ 145101 h 2993922"/>
              <a:gd name="connsiteX6570" fmla="*/ 7053214 w 8938307"/>
              <a:gd name="connsiteY6570" fmla="*/ 123920 h 2993922"/>
              <a:gd name="connsiteX6571" fmla="*/ 6979081 w 8938307"/>
              <a:gd name="connsiteY6571" fmla="*/ 102739 h 2993922"/>
              <a:gd name="connsiteX6572" fmla="*/ 6989670 w 8938307"/>
              <a:gd name="connsiteY6572" fmla="*/ 102739 h 2993922"/>
              <a:gd name="connsiteX6573" fmla="*/ 6989670 w 8938307"/>
              <a:gd name="connsiteY6573" fmla="*/ 113330 h 2993922"/>
              <a:gd name="connsiteX6574" fmla="*/ 6979081 w 8938307"/>
              <a:gd name="connsiteY6574" fmla="*/ 102739 h 2993922"/>
              <a:gd name="connsiteX6575" fmla="*/ 64866 w 8938307"/>
              <a:gd name="connsiteY6575" fmla="*/ 96121 h 2993922"/>
              <a:gd name="connsiteX6576" fmla="*/ 79427 w 8938307"/>
              <a:gd name="connsiteY6576" fmla="*/ 97445 h 2993922"/>
              <a:gd name="connsiteX6577" fmla="*/ 100608 w 8938307"/>
              <a:gd name="connsiteY6577" fmla="*/ 108035 h 2993922"/>
              <a:gd name="connsiteX6578" fmla="*/ 116494 w 8938307"/>
              <a:gd name="connsiteY6578" fmla="*/ 113330 h 2993922"/>
              <a:gd name="connsiteX6579" fmla="*/ 84723 w 8938307"/>
              <a:gd name="connsiteY6579" fmla="*/ 113330 h 2993922"/>
              <a:gd name="connsiteX6580" fmla="*/ 63542 w 8938307"/>
              <a:gd name="connsiteY6580" fmla="*/ 102739 h 2993922"/>
              <a:gd name="connsiteX6581" fmla="*/ 52952 w 8938307"/>
              <a:gd name="connsiteY6581" fmla="*/ 102739 h 2993922"/>
              <a:gd name="connsiteX6582" fmla="*/ 64866 w 8938307"/>
              <a:gd name="connsiteY6582" fmla="*/ 96121 h 2993922"/>
              <a:gd name="connsiteX6583" fmla="*/ 6883766 w 8938307"/>
              <a:gd name="connsiteY6583" fmla="*/ 60378 h 2993922"/>
              <a:gd name="connsiteX6584" fmla="*/ 6926129 w 8938307"/>
              <a:gd name="connsiteY6584" fmla="*/ 81559 h 2993922"/>
              <a:gd name="connsiteX6585" fmla="*/ 6883766 w 8938307"/>
              <a:gd name="connsiteY6585" fmla="*/ 81559 h 2993922"/>
              <a:gd name="connsiteX6586" fmla="*/ 6883766 w 8938307"/>
              <a:gd name="connsiteY6586" fmla="*/ 60378 h 2993922"/>
              <a:gd name="connsiteX6587" fmla="*/ 6862587 w 8938307"/>
              <a:gd name="connsiteY6587" fmla="*/ 60378 h 2993922"/>
              <a:gd name="connsiteX6588" fmla="*/ 6873177 w 8938307"/>
              <a:gd name="connsiteY6588" fmla="*/ 70968 h 2993922"/>
              <a:gd name="connsiteX6589" fmla="*/ 6862587 w 8938307"/>
              <a:gd name="connsiteY6589" fmla="*/ 70968 h 2993922"/>
              <a:gd name="connsiteX6590" fmla="*/ 6862587 w 8938307"/>
              <a:gd name="connsiteY6590" fmla="*/ 60378 h 2993922"/>
              <a:gd name="connsiteX6591" fmla="*/ 232989 w 8938307"/>
              <a:gd name="connsiteY6591" fmla="*/ 60378 h 2993922"/>
              <a:gd name="connsiteX6592" fmla="*/ 243579 w 8938307"/>
              <a:gd name="connsiteY6592" fmla="*/ 70968 h 2993922"/>
              <a:gd name="connsiteX6593" fmla="*/ 232989 w 8938307"/>
              <a:gd name="connsiteY6593" fmla="*/ 81559 h 2993922"/>
              <a:gd name="connsiteX6594" fmla="*/ 148265 w 8938307"/>
              <a:gd name="connsiteY6594" fmla="*/ 60378 h 2993922"/>
              <a:gd name="connsiteX6595" fmla="*/ 158856 w 8938307"/>
              <a:gd name="connsiteY6595" fmla="*/ 60378 h 2993922"/>
              <a:gd name="connsiteX6596" fmla="*/ 158856 w 8938307"/>
              <a:gd name="connsiteY6596" fmla="*/ 65674 h 2993922"/>
              <a:gd name="connsiteX6597" fmla="*/ 158856 w 8938307"/>
              <a:gd name="connsiteY6597" fmla="*/ 70968 h 2993922"/>
              <a:gd name="connsiteX6598" fmla="*/ 148265 w 8938307"/>
              <a:gd name="connsiteY6598" fmla="*/ 60378 h 2993922"/>
              <a:gd name="connsiteX6599" fmla="*/ 190627 w 8938307"/>
              <a:gd name="connsiteY6599" fmla="*/ 49787 h 2993922"/>
              <a:gd name="connsiteX6600" fmla="*/ 201217 w 8938307"/>
              <a:gd name="connsiteY6600" fmla="*/ 49787 h 2993922"/>
              <a:gd name="connsiteX6601" fmla="*/ 206512 w 8938307"/>
              <a:gd name="connsiteY6601" fmla="*/ 55083 h 2993922"/>
              <a:gd name="connsiteX6602" fmla="*/ 211808 w 8938307"/>
              <a:gd name="connsiteY6602" fmla="*/ 60378 h 2993922"/>
              <a:gd name="connsiteX6603" fmla="*/ 201217 w 8938307"/>
              <a:gd name="connsiteY6603" fmla="*/ 65674 h 2993922"/>
              <a:gd name="connsiteX6604" fmla="*/ 180037 w 8938307"/>
              <a:gd name="connsiteY6604" fmla="*/ 70968 h 2993922"/>
              <a:gd name="connsiteX6605" fmla="*/ 190627 w 8938307"/>
              <a:gd name="connsiteY6605" fmla="*/ 49787 h 2993922"/>
              <a:gd name="connsiteX6606" fmla="*/ 308703 w 8938307"/>
              <a:gd name="connsiteY6606" fmla="*/ 0 h 2993922"/>
              <a:gd name="connsiteX6607" fmla="*/ 6631666 w 8938307"/>
              <a:gd name="connsiteY6607" fmla="*/ 0 h 2993922"/>
              <a:gd name="connsiteX6608" fmla="*/ 6640188 w 8938307"/>
              <a:gd name="connsiteY6608" fmla="*/ 2131 h 2993922"/>
              <a:gd name="connsiteX6609" fmla="*/ 6661368 w 8938307"/>
              <a:gd name="connsiteY6609" fmla="*/ 7426 h 2993922"/>
              <a:gd name="connsiteX6610" fmla="*/ 6703730 w 8938307"/>
              <a:gd name="connsiteY6610" fmla="*/ 28607 h 2993922"/>
              <a:gd name="connsiteX6611" fmla="*/ 6724910 w 8938307"/>
              <a:gd name="connsiteY6611" fmla="*/ 44493 h 2993922"/>
              <a:gd name="connsiteX6612" fmla="*/ 6735502 w 8938307"/>
              <a:gd name="connsiteY6612" fmla="*/ 49787 h 2993922"/>
              <a:gd name="connsiteX6613" fmla="*/ 6756682 w 8938307"/>
              <a:gd name="connsiteY6613" fmla="*/ 60378 h 2993922"/>
              <a:gd name="connsiteX6614" fmla="*/ 6820224 w 8938307"/>
              <a:gd name="connsiteY6614" fmla="*/ 81559 h 2993922"/>
              <a:gd name="connsiteX6615" fmla="*/ 6841406 w 8938307"/>
              <a:gd name="connsiteY6615" fmla="*/ 81559 h 2993922"/>
              <a:gd name="connsiteX6616" fmla="*/ 6846700 w 8938307"/>
              <a:gd name="connsiteY6616" fmla="*/ 86854 h 2993922"/>
              <a:gd name="connsiteX6617" fmla="*/ 6862587 w 8938307"/>
              <a:gd name="connsiteY6617" fmla="*/ 92149 h 2993922"/>
              <a:gd name="connsiteX6618" fmla="*/ 6883766 w 8938307"/>
              <a:gd name="connsiteY6618" fmla="*/ 102739 h 2993922"/>
              <a:gd name="connsiteX6619" fmla="*/ 6899652 w 8938307"/>
              <a:gd name="connsiteY6619" fmla="*/ 108035 h 2993922"/>
              <a:gd name="connsiteX6620" fmla="*/ 6915539 w 8938307"/>
              <a:gd name="connsiteY6620" fmla="*/ 113330 h 2993922"/>
              <a:gd name="connsiteX6621" fmla="*/ 6926129 w 8938307"/>
              <a:gd name="connsiteY6621" fmla="*/ 113330 h 2993922"/>
              <a:gd name="connsiteX6622" fmla="*/ 6931424 w 8938307"/>
              <a:gd name="connsiteY6622" fmla="*/ 129216 h 2993922"/>
              <a:gd name="connsiteX6623" fmla="*/ 6957900 w 8938307"/>
              <a:gd name="connsiteY6623" fmla="*/ 134511 h 2993922"/>
              <a:gd name="connsiteX6624" fmla="*/ 6968491 w 8938307"/>
              <a:gd name="connsiteY6624" fmla="*/ 134511 h 2993922"/>
              <a:gd name="connsiteX6625" fmla="*/ 6957900 w 8938307"/>
              <a:gd name="connsiteY6625" fmla="*/ 145101 h 2993922"/>
              <a:gd name="connsiteX6626" fmla="*/ 7026737 w 8938307"/>
              <a:gd name="connsiteY6626" fmla="*/ 166282 h 2993922"/>
              <a:gd name="connsiteX6627" fmla="*/ 7074395 w 8938307"/>
              <a:gd name="connsiteY6627" fmla="*/ 176872 h 2993922"/>
              <a:gd name="connsiteX6628" fmla="*/ 7084985 w 8938307"/>
              <a:gd name="connsiteY6628" fmla="*/ 166282 h 2993922"/>
              <a:gd name="connsiteX6629" fmla="*/ 7116756 w 8938307"/>
              <a:gd name="connsiteY6629" fmla="*/ 182168 h 2993922"/>
              <a:gd name="connsiteX6630" fmla="*/ 7127347 w 8938307"/>
              <a:gd name="connsiteY6630" fmla="*/ 198053 h 2993922"/>
              <a:gd name="connsiteX6631" fmla="*/ 7137937 w 8938307"/>
              <a:gd name="connsiteY6631" fmla="*/ 208645 h 2993922"/>
              <a:gd name="connsiteX6632" fmla="*/ 7137937 w 8938307"/>
              <a:gd name="connsiteY6632" fmla="*/ 198053 h 2993922"/>
              <a:gd name="connsiteX6633" fmla="*/ 7159118 w 8938307"/>
              <a:gd name="connsiteY6633" fmla="*/ 208645 h 2993922"/>
              <a:gd name="connsiteX6634" fmla="*/ 7180299 w 8938307"/>
              <a:gd name="connsiteY6634" fmla="*/ 219234 h 2993922"/>
              <a:gd name="connsiteX6635" fmla="*/ 7222660 w 8938307"/>
              <a:gd name="connsiteY6635" fmla="*/ 229824 h 2993922"/>
              <a:gd name="connsiteX6636" fmla="*/ 7249136 w 8938307"/>
              <a:gd name="connsiteY6636" fmla="*/ 251005 h 2993922"/>
              <a:gd name="connsiteX6637" fmla="*/ 7275612 w 8938307"/>
              <a:gd name="connsiteY6637" fmla="*/ 261597 h 2993922"/>
              <a:gd name="connsiteX6638" fmla="*/ 7307384 w 8938307"/>
              <a:gd name="connsiteY6638" fmla="*/ 272186 h 2993922"/>
              <a:gd name="connsiteX6639" fmla="*/ 7307384 w 8938307"/>
              <a:gd name="connsiteY6639" fmla="*/ 282776 h 2993922"/>
              <a:gd name="connsiteX6640" fmla="*/ 7317974 w 8938307"/>
              <a:gd name="connsiteY6640" fmla="*/ 282776 h 2993922"/>
              <a:gd name="connsiteX6641" fmla="*/ 7370926 w 8938307"/>
              <a:gd name="connsiteY6641" fmla="*/ 293368 h 2993922"/>
              <a:gd name="connsiteX6642" fmla="*/ 7392107 w 8938307"/>
              <a:gd name="connsiteY6642" fmla="*/ 298662 h 2993922"/>
              <a:gd name="connsiteX6643" fmla="*/ 7402697 w 8938307"/>
              <a:gd name="connsiteY6643" fmla="*/ 303957 h 2993922"/>
              <a:gd name="connsiteX6644" fmla="*/ 7423878 w 8938307"/>
              <a:gd name="connsiteY6644" fmla="*/ 325139 h 2993922"/>
              <a:gd name="connsiteX6645" fmla="*/ 7413288 w 8938307"/>
              <a:gd name="connsiteY6645" fmla="*/ 314549 h 2993922"/>
              <a:gd name="connsiteX6646" fmla="*/ 7413288 w 8938307"/>
              <a:gd name="connsiteY6646" fmla="*/ 325139 h 2993922"/>
              <a:gd name="connsiteX6647" fmla="*/ 7423878 w 8938307"/>
              <a:gd name="connsiteY6647" fmla="*/ 325139 h 2993922"/>
              <a:gd name="connsiteX6648" fmla="*/ 7423878 w 8938307"/>
              <a:gd name="connsiteY6648" fmla="*/ 335728 h 2993922"/>
              <a:gd name="connsiteX6649" fmla="*/ 7434468 w 8938307"/>
              <a:gd name="connsiteY6649" fmla="*/ 346320 h 2993922"/>
              <a:gd name="connsiteX6650" fmla="*/ 7445059 w 8938307"/>
              <a:gd name="connsiteY6650" fmla="*/ 372795 h 2993922"/>
              <a:gd name="connsiteX6651" fmla="*/ 7466240 w 8938307"/>
              <a:gd name="connsiteY6651" fmla="*/ 378091 h 2993922"/>
              <a:gd name="connsiteX6652" fmla="*/ 7487420 w 8938307"/>
              <a:gd name="connsiteY6652" fmla="*/ 378091 h 2993922"/>
              <a:gd name="connsiteX6653" fmla="*/ 7466240 w 8938307"/>
              <a:gd name="connsiteY6653" fmla="*/ 367501 h 2993922"/>
              <a:gd name="connsiteX6654" fmla="*/ 7445059 w 8938307"/>
              <a:gd name="connsiteY6654" fmla="*/ 356909 h 2993922"/>
              <a:gd name="connsiteX6655" fmla="*/ 7445059 w 8938307"/>
              <a:gd name="connsiteY6655" fmla="*/ 351614 h 2993922"/>
              <a:gd name="connsiteX6656" fmla="*/ 7434468 w 8938307"/>
              <a:gd name="connsiteY6656" fmla="*/ 335728 h 2993922"/>
              <a:gd name="connsiteX6657" fmla="*/ 7445059 w 8938307"/>
              <a:gd name="connsiteY6657" fmla="*/ 335728 h 2993922"/>
              <a:gd name="connsiteX6658" fmla="*/ 7466240 w 8938307"/>
              <a:gd name="connsiteY6658" fmla="*/ 346320 h 2993922"/>
              <a:gd name="connsiteX6659" fmla="*/ 7490068 w 8938307"/>
              <a:gd name="connsiteY6659" fmla="*/ 354262 h 2993922"/>
              <a:gd name="connsiteX6660" fmla="*/ 7498011 w 8938307"/>
              <a:gd name="connsiteY6660" fmla="*/ 346320 h 2993922"/>
              <a:gd name="connsiteX6661" fmla="*/ 7508601 w 8938307"/>
              <a:gd name="connsiteY6661" fmla="*/ 356909 h 2993922"/>
              <a:gd name="connsiteX6662" fmla="*/ 7498011 w 8938307"/>
              <a:gd name="connsiteY6662" fmla="*/ 356909 h 2993922"/>
              <a:gd name="connsiteX6663" fmla="*/ 7519192 w 8938307"/>
              <a:gd name="connsiteY6663" fmla="*/ 367501 h 2993922"/>
              <a:gd name="connsiteX6664" fmla="*/ 7529782 w 8938307"/>
              <a:gd name="connsiteY6664" fmla="*/ 367501 h 2993922"/>
              <a:gd name="connsiteX6665" fmla="*/ 7529782 w 8938307"/>
              <a:gd name="connsiteY6665" fmla="*/ 356909 h 2993922"/>
              <a:gd name="connsiteX6666" fmla="*/ 7540374 w 8938307"/>
              <a:gd name="connsiteY6666" fmla="*/ 367501 h 2993922"/>
              <a:gd name="connsiteX6667" fmla="*/ 7572144 w 8938307"/>
              <a:gd name="connsiteY6667" fmla="*/ 378091 h 2993922"/>
              <a:gd name="connsiteX6668" fmla="*/ 7588030 w 8938307"/>
              <a:gd name="connsiteY6668" fmla="*/ 383386 h 2993922"/>
              <a:gd name="connsiteX6669" fmla="*/ 7625096 w 8938307"/>
              <a:gd name="connsiteY6669" fmla="*/ 399272 h 2993922"/>
              <a:gd name="connsiteX6670" fmla="*/ 7995760 w 8938307"/>
              <a:gd name="connsiteY6670" fmla="*/ 505176 h 2993922"/>
              <a:gd name="connsiteX6671" fmla="*/ 8080483 w 8938307"/>
              <a:gd name="connsiteY6671" fmla="*/ 526357 h 2993922"/>
              <a:gd name="connsiteX6672" fmla="*/ 8186387 w 8938307"/>
              <a:gd name="connsiteY6672" fmla="*/ 558128 h 2993922"/>
              <a:gd name="connsiteX6673" fmla="*/ 8191683 w 8938307"/>
              <a:gd name="connsiteY6673" fmla="*/ 563423 h 2993922"/>
              <a:gd name="connsiteX6674" fmla="*/ 8207569 w 8938307"/>
              <a:gd name="connsiteY6674" fmla="*/ 568718 h 2993922"/>
              <a:gd name="connsiteX6675" fmla="*/ 8260521 w 8938307"/>
              <a:gd name="connsiteY6675" fmla="*/ 579309 h 2993922"/>
              <a:gd name="connsiteX6676" fmla="*/ 8429968 w 8938307"/>
              <a:gd name="connsiteY6676" fmla="*/ 632261 h 2993922"/>
              <a:gd name="connsiteX6677" fmla="*/ 8461739 w 8938307"/>
              <a:gd name="connsiteY6677" fmla="*/ 637555 h 2993922"/>
              <a:gd name="connsiteX6678" fmla="*/ 8498805 w 8938307"/>
              <a:gd name="connsiteY6678" fmla="*/ 648146 h 2993922"/>
              <a:gd name="connsiteX6679" fmla="*/ 8514691 w 8938307"/>
              <a:gd name="connsiteY6679" fmla="*/ 653442 h 2993922"/>
              <a:gd name="connsiteX6680" fmla="*/ 8482920 w 8938307"/>
              <a:gd name="connsiteY6680" fmla="*/ 653442 h 2993922"/>
              <a:gd name="connsiteX6681" fmla="*/ 8472329 w 8938307"/>
              <a:gd name="connsiteY6681" fmla="*/ 653442 h 2993922"/>
              <a:gd name="connsiteX6682" fmla="*/ 8451148 w 8938307"/>
              <a:gd name="connsiteY6682" fmla="*/ 653442 h 2993922"/>
              <a:gd name="connsiteX6683" fmla="*/ 8435262 w 8938307"/>
              <a:gd name="connsiteY6683" fmla="*/ 648146 h 2993922"/>
              <a:gd name="connsiteX6684" fmla="*/ 8429968 w 8938307"/>
              <a:gd name="connsiteY6684" fmla="*/ 642851 h 2993922"/>
              <a:gd name="connsiteX6685" fmla="*/ 8403491 w 8938307"/>
              <a:gd name="connsiteY6685" fmla="*/ 632261 h 2993922"/>
              <a:gd name="connsiteX6686" fmla="*/ 8377016 w 8938307"/>
              <a:gd name="connsiteY6686" fmla="*/ 632261 h 2993922"/>
              <a:gd name="connsiteX6687" fmla="*/ 8355835 w 8938307"/>
              <a:gd name="connsiteY6687" fmla="*/ 621670 h 2993922"/>
              <a:gd name="connsiteX6688" fmla="*/ 8324064 w 8938307"/>
              <a:gd name="connsiteY6688" fmla="*/ 621670 h 2993922"/>
              <a:gd name="connsiteX6689" fmla="*/ 8281702 w 8938307"/>
              <a:gd name="connsiteY6689" fmla="*/ 611080 h 2993922"/>
              <a:gd name="connsiteX6690" fmla="*/ 8271112 w 8938307"/>
              <a:gd name="connsiteY6690" fmla="*/ 611080 h 2993922"/>
              <a:gd name="connsiteX6691" fmla="*/ 8207569 w 8938307"/>
              <a:gd name="connsiteY6691" fmla="*/ 589899 h 2993922"/>
              <a:gd name="connsiteX6692" fmla="*/ 8154617 w 8938307"/>
              <a:gd name="connsiteY6692" fmla="*/ 574013 h 2993922"/>
              <a:gd name="connsiteX6693" fmla="*/ 8144027 w 8938307"/>
              <a:gd name="connsiteY6693" fmla="*/ 568718 h 2993922"/>
              <a:gd name="connsiteX6694" fmla="*/ 8138731 w 8938307"/>
              <a:gd name="connsiteY6694" fmla="*/ 558128 h 2993922"/>
              <a:gd name="connsiteX6695" fmla="*/ 8133435 w 8938307"/>
              <a:gd name="connsiteY6695" fmla="*/ 558128 h 2993922"/>
              <a:gd name="connsiteX6696" fmla="*/ 8101664 w 8938307"/>
              <a:gd name="connsiteY6696" fmla="*/ 558128 h 2993922"/>
              <a:gd name="connsiteX6697" fmla="*/ 8091075 w 8938307"/>
              <a:gd name="connsiteY6697" fmla="*/ 558128 h 2993922"/>
              <a:gd name="connsiteX6698" fmla="*/ 8059302 w 8938307"/>
              <a:gd name="connsiteY6698" fmla="*/ 536947 h 2993922"/>
              <a:gd name="connsiteX6699" fmla="*/ 8048712 w 8938307"/>
              <a:gd name="connsiteY6699" fmla="*/ 536947 h 2993922"/>
              <a:gd name="connsiteX6700" fmla="*/ 8027531 w 8938307"/>
              <a:gd name="connsiteY6700" fmla="*/ 536947 h 2993922"/>
              <a:gd name="connsiteX6701" fmla="*/ 8006350 w 8938307"/>
              <a:gd name="connsiteY6701" fmla="*/ 536947 h 2993922"/>
              <a:gd name="connsiteX6702" fmla="*/ 7990465 w 8938307"/>
              <a:gd name="connsiteY6702" fmla="*/ 531651 h 2993922"/>
              <a:gd name="connsiteX6703" fmla="*/ 7979875 w 8938307"/>
              <a:gd name="connsiteY6703" fmla="*/ 526357 h 2993922"/>
              <a:gd name="connsiteX6704" fmla="*/ 7963990 w 8938307"/>
              <a:gd name="connsiteY6704" fmla="*/ 526357 h 2993922"/>
              <a:gd name="connsiteX6705" fmla="*/ 7953398 w 8938307"/>
              <a:gd name="connsiteY6705" fmla="*/ 526357 h 2993922"/>
              <a:gd name="connsiteX6706" fmla="*/ 7921627 w 8938307"/>
              <a:gd name="connsiteY6706" fmla="*/ 515766 h 2993922"/>
              <a:gd name="connsiteX6707" fmla="*/ 7921627 w 8938307"/>
              <a:gd name="connsiteY6707" fmla="*/ 521061 h 2993922"/>
              <a:gd name="connsiteX6708" fmla="*/ 7932219 w 8938307"/>
              <a:gd name="connsiteY6708" fmla="*/ 526357 h 2993922"/>
              <a:gd name="connsiteX6709" fmla="*/ 7948104 w 8938307"/>
              <a:gd name="connsiteY6709" fmla="*/ 531651 h 2993922"/>
              <a:gd name="connsiteX6710" fmla="*/ 7953398 w 8938307"/>
              <a:gd name="connsiteY6710" fmla="*/ 536947 h 2993922"/>
              <a:gd name="connsiteX6711" fmla="*/ 7958694 w 8938307"/>
              <a:gd name="connsiteY6711" fmla="*/ 536947 h 2993922"/>
              <a:gd name="connsiteX6712" fmla="*/ 7969284 w 8938307"/>
              <a:gd name="connsiteY6712" fmla="*/ 536947 h 2993922"/>
              <a:gd name="connsiteX6713" fmla="*/ 7985171 w 8938307"/>
              <a:gd name="connsiteY6713" fmla="*/ 542242 h 2993922"/>
              <a:gd name="connsiteX6714" fmla="*/ 8006350 w 8938307"/>
              <a:gd name="connsiteY6714" fmla="*/ 552832 h 2993922"/>
              <a:gd name="connsiteX6715" fmla="*/ 8016942 w 8938307"/>
              <a:gd name="connsiteY6715" fmla="*/ 552832 h 2993922"/>
              <a:gd name="connsiteX6716" fmla="*/ 8027531 w 8938307"/>
              <a:gd name="connsiteY6716" fmla="*/ 558128 h 2993922"/>
              <a:gd name="connsiteX6717" fmla="*/ 8043417 w 8938307"/>
              <a:gd name="connsiteY6717" fmla="*/ 563423 h 2993922"/>
              <a:gd name="connsiteX6718" fmla="*/ 8059302 w 8938307"/>
              <a:gd name="connsiteY6718" fmla="*/ 568718 h 2993922"/>
              <a:gd name="connsiteX6719" fmla="*/ 8106960 w 8938307"/>
              <a:gd name="connsiteY6719" fmla="*/ 574013 h 2993922"/>
              <a:gd name="connsiteX6720" fmla="*/ 8128141 w 8938307"/>
              <a:gd name="connsiteY6720" fmla="*/ 584603 h 2993922"/>
              <a:gd name="connsiteX6721" fmla="*/ 8144027 w 8938307"/>
              <a:gd name="connsiteY6721" fmla="*/ 589899 h 2993922"/>
              <a:gd name="connsiteX6722" fmla="*/ 8154617 w 8938307"/>
              <a:gd name="connsiteY6722" fmla="*/ 589899 h 2993922"/>
              <a:gd name="connsiteX6723" fmla="*/ 8154617 w 8938307"/>
              <a:gd name="connsiteY6723" fmla="*/ 600490 h 2993922"/>
              <a:gd name="connsiteX6724" fmla="*/ 8165206 w 8938307"/>
              <a:gd name="connsiteY6724" fmla="*/ 600490 h 2993922"/>
              <a:gd name="connsiteX6725" fmla="*/ 8165206 w 8938307"/>
              <a:gd name="connsiteY6725" fmla="*/ 589899 h 2993922"/>
              <a:gd name="connsiteX6726" fmla="*/ 8175798 w 8938307"/>
              <a:gd name="connsiteY6726" fmla="*/ 600490 h 2993922"/>
              <a:gd name="connsiteX6727" fmla="*/ 8196979 w 8938307"/>
              <a:gd name="connsiteY6727" fmla="*/ 611080 h 2993922"/>
              <a:gd name="connsiteX6728" fmla="*/ 8234045 w 8938307"/>
              <a:gd name="connsiteY6728" fmla="*/ 611080 h 2993922"/>
              <a:gd name="connsiteX6729" fmla="*/ 8324064 w 8938307"/>
              <a:gd name="connsiteY6729" fmla="*/ 632261 h 2993922"/>
              <a:gd name="connsiteX6730" fmla="*/ 8361130 w 8938307"/>
              <a:gd name="connsiteY6730" fmla="*/ 642851 h 2993922"/>
              <a:gd name="connsiteX6731" fmla="*/ 8382310 w 8938307"/>
              <a:gd name="connsiteY6731" fmla="*/ 648146 h 2993922"/>
              <a:gd name="connsiteX6732" fmla="*/ 8398196 w 8938307"/>
              <a:gd name="connsiteY6732" fmla="*/ 642851 h 2993922"/>
              <a:gd name="connsiteX6733" fmla="*/ 8398196 w 8938307"/>
              <a:gd name="connsiteY6733" fmla="*/ 653442 h 2993922"/>
              <a:gd name="connsiteX6734" fmla="*/ 8429968 w 8938307"/>
              <a:gd name="connsiteY6734" fmla="*/ 664031 h 2993922"/>
              <a:gd name="connsiteX6735" fmla="*/ 8461739 w 8938307"/>
              <a:gd name="connsiteY6735" fmla="*/ 664031 h 2993922"/>
              <a:gd name="connsiteX6736" fmla="*/ 8472329 w 8938307"/>
              <a:gd name="connsiteY6736" fmla="*/ 664031 h 2993922"/>
              <a:gd name="connsiteX6737" fmla="*/ 8493510 w 8938307"/>
              <a:gd name="connsiteY6737" fmla="*/ 674621 h 2993922"/>
              <a:gd name="connsiteX6738" fmla="*/ 8525281 w 8938307"/>
              <a:gd name="connsiteY6738" fmla="*/ 685213 h 2993922"/>
              <a:gd name="connsiteX6739" fmla="*/ 8514691 w 8938307"/>
              <a:gd name="connsiteY6739" fmla="*/ 685213 h 2993922"/>
              <a:gd name="connsiteX6740" fmla="*/ 8504100 w 8938307"/>
              <a:gd name="connsiteY6740" fmla="*/ 695803 h 2993922"/>
              <a:gd name="connsiteX6741" fmla="*/ 8493510 w 8938307"/>
              <a:gd name="connsiteY6741" fmla="*/ 695803 h 2993922"/>
              <a:gd name="connsiteX6742" fmla="*/ 8493510 w 8938307"/>
              <a:gd name="connsiteY6742" fmla="*/ 706394 h 2993922"/>
              <a:gd name="connsiteX6743" fmla="*/ 8482920 w 8938307"/>
              <a:gd name="connsiteY6743" fmla="*/ 706394 h 2993922"/>
              <a:gd name="connsiteX6744" fmla="*/ 8472329 w 8938307"/>
              <a:gd name="connsiteY6744" fmla="*/ 706394 h 2993922"/>
              <a:gd name="connsiteX6745" fmla="*/ 8472329 w 8938307"/>
              <a:gd name="connsiteY6745" fmla="*/ 695803 h 2993922"/>
              <a:gd name="connsiteX6746" fmla="*/ 8456443 w 8938307"/>
              <a:gd name="connsiteY6746" fmla="*/ 695803 h 2993922"/>
              <a:gd name="connsiteX6747" fmla="*/ 8435262 w 8938307"/>
              <a:gd name="connsiteY6747" fmla="*/ 706394 h 2993922"/>
              <a:gd name="connsiteX6748" fmla="*/ 8419377 w 8938307"/>
              <a:gd name="connsiteY6748" fmla="*/ 706394 h 2993922"/>
              <a:gd name="connsiteX6749" fmla="*/ 8419377 w 8938307"/>
              <a:gd name="connsiteY6749" fmla="*/ 695803 h 2993922"/>
              <a:gd name="connsiteX6750" fmla="*/ 8408787 w 8938307"/>
              <a:gd name="connsiteY6750" fmla="*/ 685213 h 2993922"/>
              <a:gd name="connsiteX6751" fmla="*/ 8403491 w 8938307"/>
              <a:gd name="connsiteY6751" fmla="*/ 685213 h 2993922"/>
              <a:gd name="connsiteX6752" fmla="*/ 8387606 w 8938307"/>
              <a:gd name="connsiteY6752" fmla="*/ 685213 h 2993922"/>
              <a:gd name="connsiteX6753" fmla="*/ 8377016 w 8938307"/>
              <a:gd name="connsiteY6753" fmla="*/ 685213 h 2993922"/>
              <a:gd name="connsiteX6754" fmla="*/ 8366425 w 8938307"/>
              <a:gd name="connsiteY6754" fmla="*/ 685213 h 2993922"/>
              <a:gd name="connsiteX6755" fmla="*/ 8302883 w 8938307"/>
              <a:gd name="connsiteY6755" fmla="*/ 653442 h 2993922"/>
              <a:gd name="connsiteX6756" fmla="*/ 8249931 w 8938307"/>
              <a:gd name="connsiteY6756" fmla="*/ 648146 h 2993922"/>
              <a:gd name="connsiteX6757" fmla="*/ 8212864 w 8938307"/>
              <a:gd name="connsiteY6757" fmla="*/ 642851 h 2993922"/>
              <a:gd name="connsiteX6758" fmla="*/ 8181093 w 8938307"/>
              <a:gd name="connsiteY6758" fmla="*/ 632261 h 2993922"/>
              <a:gd name="connsiteX6759" fmla="*/ 8138731 w 8938307"/>
              <a:gd name="connsiteY6759" fmla="*/ 621670 h 2993922"/>
              <a:gd name="connsiteX6760" fmla="*/ 8106960 w 8938307"/>
              <a:gd name="connsiteY6760" fmla="*/ 616375 h 2993922"/>
              <a:gd name="connsiteX6761" fmla="*/ 8091075 w 8938307"/>
              <a:gd name="connsiteY6761" fmla="*/ 605784 h 2993922"/>
              <a:gd name="connsiteX6762" fmla="*/ 8069894 w 8938307"/>
              <a:gd name="connsiteY6762" fmla="*/ 611080 h 2993922"/>
              <a:gd name="connsiteX6763" fmla="*/ 8096369 w 8938307"/>
              <a:gd name="connsiteY6763" fmla="*/ 621670 h 2993922"/>
              <a:gd name="connsiteX6764" fmla="*/ 8112254 w 8938307"/>
              <a:gd name="connsiteY6764" fmla="*/ 632261 h 2993922"/>
              <a:gd name="connsiteX6765" fmla="*/ 8154617 w 8938307"/>
              <a:gd name="connsiteY6765" fmla="*/ 642851 h 2993922"/>
              <a:gd name="connsiteX6766" fmla="*/ 8165206 w 8938307"/>
              <a:gd name="connsiteY6766" fmla="*/ 653442 h 2993922"/>
              <a:gd name="connsiteX6767" fmla="*/ 8207569 w 8938307"/>
              <a:gd name="connsiteY6767" fmla="*/ 664031 h 2993922"/>
              <a:gd name="connsiteX6768" fmla="*/ 8228750 w 8938307"/>
              <a:gd name="connsiteY6768" fmla="*/ 664031 h 2993922"/>
              <a:gd name="connsiteX6769" fmla="*/ 8234045 w 8938307"/>
              <a:gd name="connsiteY6769" fmla="*/ 658736 h 2993922"/>
              <a:gd name="connsiteX6770" fmla="*/ 8249931 w 8938307"/>
              <a:gd name="connsiteY6770" fmla="*/ 664031 h 2993922"/>
              <a:gd name="connsiteX6771" fmla="*/ 8271112 w 8938307"/>
              <a:gd name="connsiteY6771" fmla="*/ 674621 h 2993922"/>
              <a:gd name="connsiteX6772" fmla="*/ 8281702 w 8938307"/>
              <a:gd name="connsiteY6772" fmla="*/ 685213 h 2993922"/>
              <a:gd name="connsiteX6773" fmla="*/ 8260521 w 8938307"/>
              <a:gd name="connsiteY6773" fmla="*/ 695803 h 2993922"/>
              <a:gd name="connsiteX6774" fmla="*/ 8271112 w 8938307"/>
              <a:gd name="connsiteY6774" fmla="*/ 706394 h 2993922"/>
              <a:gd name="connsiteX6775" fmla="*/ 8377016 w 8938307"/>
              <a:gd name="connsiteY6775" fmla="*/ 727574 h 2993922"/>
              <a:gd name="connsiteX6776" fmla="*/ 8355835 w 8938307"/>
              <a:gd name="connsiteY6776" fmla="*/ 716984 h 2993922"/>
              <a:gd name="connsiteX6777" fmla="*/ 8313473 w 8938307"/>
              <a:gd name="connsiteY6777" fmla="*/ 706394 h 2993922"/>
              <a:gd name="connsiteX6778" fmla="*/ 8302883 w 8938307"/>
              <a:gd name="connsiteY6778" fmla="*/ 701098 h 2993922"/>
              <a:gd name="connsiteX6779" fmla="*/ 8292291 w 8938307"/>
              <a:gd name="connsiteY6779" fmla="*/ 706394 h 2993922"/>
              <a:gd name="connsiteX6780" fmla="*/ 8292291 w 8938307"/>
              <a:gd name="connsiteY6780" fmla="*/ 695803 h 2993922"/>
              <a:gd name="connsiteX6781" fmla="*/ 8302883 w 8938307"/>
              <a:gd name="connsiteY6781" fmla="*/ 685213 h 2993922"/>
              <a:gd name="connsiteX6782" fmla="*/ 8324064 w 8938307"/>
              <a:gd name="connsiteY6782" fmla="*/ 685213 h 2993922"/>
              <a:gd name="connsiteX6783" fmla="*/ 8355835 w 8938307"/>
              <a:gd name="connsiteY6783" fmla="*/ 695803 h 2993922"/>
              <a:gd name="connsiteX6784" fmla="*/ 8387606 w 8938307"/>
              <a:gd name="connsiteY6784" fmla="*/ 695803 h 2993922"/>
              <a:gd name="connsiteX6785" fmla="*/ 8408787 w 8938307"/>
              <a:gd name="connsiteY6785" fmla="*/ 716984 h 2993922"/>
              <a:gd name="connsiteX6786" fmla="*/ 8419377 w 8938307"/>
              <a:gd name="connsiteY6786" fmla="*/ 727574 h 2993922"/>
              <a:gd name="connsiteX6787" fmla="*/ 8429968 w 8938307"/>
              <a:gd name="connsiteY6787" fmla="*/ 727574 h 2993922"/>
              <a:gd name="connsiteX6788" fmla="*/ 8440558 w 8938307"/>
              <a:gd name="connsiteY6788" fmla="*/ 727574 h 2993922"/>
              <a:gd name="connsiteX6789" fmla="*/ 8461739 w 8938307"/>
              <a:gd name="connsiteY6789" fmla="*/ 727574 h 2993922"/>
              <a:gd name="connsiteX6790" fmla="*/ 8472329 w 8938307"/>
              <a:gd name="connsiteY6790" fmla="*/ 738165 h 2993922"/>
              <a:gd name="connsiteX6791" fmla="*/ 8472329 w 8938307"/>
              <a:gd name="connsiteY6791" fmla="*/ 759346 h 2993922"/>
              <a:gd name="connsiteX6792" fmla="*/ 8493510 w 8938307"/>
              <a:gd name="connsiteY6792" fmla="*/ 769936 h 2993922"/>
              <a:gd name="connsiteX6793" fmla="*/ 8461739 w 8938307"/>
              <a:gd name="connsiteY6793" fmla="*/ 780526 h 2993922"/>
              <a:gd name="connsiteX6794" fmla="*/ 8461739 w 8938307"/>
              <a:gd name="connsiteY6794" fmla="*/ 769936 h 2993922"/>
              <a:gd name="connsiteX6795" fmla="*/ 8451148 w 8938307"/>
              <a:gd name="connsiteY6795" fmla="*/ 780526 h 2993922"/>
              <a:gd name="connsiteX6796" fmla="*/ 8408787 w 8938307"/>
              <a:gd name="connsiteY6796" fmla="*/ 769936 h 2993922"/>
              <a:gd name="connsiteX6797" fmla="*/ 8345244 w 8938307"/>
              <a:gd name="connsiteY6797" fmla="*/ 769936 h 2993922"/>
              <a:gd name="connsiteX6798" fmla="*/ 8302883 w 8938307"/>
              <a:gd name="connsiteY6798" fmla="*/ 769936 h 2993922"/>
              <a:gd name="connsiteX6799" fmla="*/ 8292291 w 8938307"/>
              <a:gd name="connsiteY6799" fmla="*/ 759346 h 2993922"/>
              <a:gd name="connsiteX6800" fmla="*/ 8292291 w 8938307"/>
              <a:gd name="connsiteY6800" fmla="*/ 748755 h 2993922"/>
              <a:gd name="connsiteX6801" fmla="*/ 8281702 w 8938307"/>
              <a:gd name="connsiteY6801" fmla="*/ 759346 h 2993922"/>
              <a:gd name="connsiteX6802" fmla="*/ 8249931 w 8938307"/>
              <a:gd name="connsiteY6802" fmla="*/ 748755 h 2993922"/>
              <a:gd name="connsiteX6803" fmla="*/ 8239339 w 8938307"/>
              <a:gd name="connsiteY6803" fmla="*/ 748755 h 2993922"/>
              <a:gd name="connsiteX6804" fmla="*/ 8223454 w 8938307"/>
              <a:gd name="connsiteY6804" fmla="*/ 748755 h 2993922"/>
              <a:gd name="connsiteX6805" fmla="*/ 8212864 w 8938307"/>
              <a:gd name="connsiteY6805" fmla="*/ 748755 h 2993922"/>
              <a:gd name="connsiteX6806" fmla="*/ 8207569 w 8938307"/>
              <a:gd name="connsiteY6806" fmla="*/ 748755 h 2993922"/>
              <a:gd name="connsiteX6807" fmla="*/ 8175798 w 8938307"/>
              <a:gd name="connsiteY6807" fmla="*/ 738165 h 2993922"/>
              <a:gd name="connsiteX6808" fmla="*/ 8181093 w 8938307"/>
              <a:gd name="connsiteY6808" fmla="*/ 748755 h 2993922"/>
              <a:gd name="connsiteX6809" fmla="*/ 8196979 w 8938307"/>
              <a:gd name="connsiteY6809" fmla="*/ 748755 h 2993922"/>
              <a:gd name="connsiteX6810" fmla="*/ 8218160 w 8938307"/>
              <a:gd name="connsiteY6810" fmla="*/ 759346 h 2993922"/>
              <a:gd name="connsiteX6811" fmla="*/ 8234045 w 8938307"/>
              <a:gd name="connsiteY6811" fmla="*/ 759346 h 2993922"/>
              <a:gd name="connsiteX6812" fmla="*/ 8239339 w 8938307"/>
              <a:gd name="connsiteY6812" fmla="*/ 769936 h 2993922"/>
              <a:gd name="connsiteX6813" fmla="*/ 8234045 w 8938307"/>
              <a:gd name="connsiteY6813" fmla="*/ 775231 h 2993922"/>
              <a:gd name="connsiteX6814" fmla="*/ 8218160 w 8938307"/>
              <a:gd name="connsiteY6814" fmla="*/ 780526 h 2993922"/>
              <a:gd name="connsiteX6815" fmla="*/ 8207569 w 8938307"/>
              <a:gd name="connsiteY6815" fmla="*/ 780526 h 2993922"/>
              <a:gd name="connsiteX6816" fmla="*/ 8398196 w 8938307"/>
              <a:gd name="connsiteY6816" fmla="*/ 822888 h 2993922"/>
              <a:gd name="connsiteX6817" fmla="*/ 8461739 w 8938307"/>
              <a:gd name="connsiteY6817" fmla="*/ 833478 h 2993922"/>
              <a:gd name="connsiteX6818" fmla="*/ 8482920 w 8938307"/>
              <a:gd name="connsiteY6818" fmla="*/ 844069 h 2993922"/>
              <a:gd name="connsiteX6819" fmla="*/ 8461739 w 8938307"/>
              <a:gd name="connsiteY6819" fmla="*/ 844069 h 2993922"/>
              <a:gd name="connsiteX6820" fmla="*/ 8398196 w 8938307"/>
              <a:gd name="connsiteY6820" fmla="*/ 854659 h 2993922"/>
              <a:gd name="connsiteX6821" fmla="*/ 8377016 w 8938307"/>
              <a:gd name="connsiteY6821" fmla="*/ 854659 h 2993922"/>
              <a:gd name="connsiteX6822" fmla="*/ 8355835 w 8938307"/>
              <a:gd name="connsiteY6822" fmla="*/ 854659 h 2993922"/>
              <a:gd name="connsiteX6823" fmla="*/ 8345244 w 8938307"/>
              <a:gd name="connsiteY6823" fmla="*/ 844069 h 2993922"/>
              <a:gd name="connsiteX6824" fmla="*/ 8324064 w 8938307"/>
              <a:gd name="connsiteY6824" fmla="*/ 844069 h 2993922"/>
              <a:gd name="connsiteX6825" fmla="*/ 8218160 w 8938307"/>
              <a:gd name="connsiteY6825" fmla="*/ 833478 h 2993922"/>
              <a:gd name="connsiteX6826" fmla="*/ 8212864 w 8938307"/>
              <a:gd name="connsiteY6826" fmla="*/ 833478 h 2993922"/>
              <a:gd name="connsiteX6827" fmla="*/ 8196979 w 8938307"/>
              <a:gd name="connsiteY6827" fmla="*/ 833478 h 2993922"/>
              <a:gd name="connsiteX6828" fmla="*/ 8196979 w 8938307"/>
              <a:gd name="connsiteY6828" fmla="*/ 844069 h 2993922"/>
              <a:gd name="connsiteX6829" fmla="*/ 8228750 w 8938307"/>
              <a:gd name="connsiteY6829" fmla="*/ 854659 h 2993922"/>
              <a:gd name="connsiteX6830" fmla="*/ 8260521 w 8938307"/>
              <a:gd name="connsiteY6830" fmla="*/ 865250 h 2993922"/>
              <a:gd name="connsiteX6831" fmla="*/ 8313473 w 8938307"/>
              <a:gd name="connsiteY6831" fmla="*/ 875840 h 2993922"/>
              <a:gd name="connsiteX6832" fmla="*/ 8355835 w 8938307"/>
              <a:gd name="connsiteY6832" fmla="*/ 875840 h 2993922"/>
              <a:gd name="connsiteX6833" fmla="*/ 8377016 w 8938307"/>
              <a:gd name="connsiteY6833" fmla="*/ 897021 h 2993922"/>
              <a:gd name="connsiteX6834" fmla="*/ 8355835 w 8938307"/>
              <a:gd name="connsiteY6834" fmla="*/ 886431 h 2993922"/>
              <a:gd name="connsiteX6835" fmla="*/ 8334654 w 8938307"/>
              <a:gd name="connsiteY6835" fmla="*/ 886431 h 2993922"/>
              <a:gd name="connsiteX6836" fmla="*/ 8408787 w 8938307"/>
              <a:gd name="connsiteY6836" fmla="*/ 918202 h 2993922"/>
              <a:gd name="connsiteX6837" fmla="*/ 8440558 w 8938307"/>
              <a:gd name="connsiteY6837" fmla="*/ 928792 h 2993922"/>
              <a:gd name="connsiteX6838" fmla="*/ 8429968 w 8938307"/>
              <a:gd name="connsiteY6838" fmla="*/ 939383 h 2993922"/>
              <a:gd name="connsiteX6839" fmla="*/ 8387606 w 8938307"/>
              <a:gd name="connsiteY6839" fmla="*/ 939383 h 2993922"/>
              <a:gd name="connsiteX6840" fmla="*/ 8361130 w 8938307"/>
              <a:gd name="connsiteY6840" fmla="*/ 934087 h 2993922"/>
              <a:gd name="connsiteX6841" fmla="*/ 8345244 w 8938307"/>
              <a:gd name="connsiteY6841" fmla="*/ 928792 h 2993922"/>
              <a:gd name="connsiteX6842" fmla="*/ 8329358 w 8938307"/>
              <a:gd name="connsiteY6842" fmla="*/ 923496 h 2993922"/>
              <a:gd name="connsiteX6843" fmla="*/ 8302883 w 8938307"/>
              <a:gd name="connsiteY6843" fmla="*/ 918202 h 2993922"/>
              <a:gd name="connsiteX6844" fmla="*/ 8292291 w 8938307"/>
              <a:gd name="connsiteY6844" fmla="*/ 912906 h 2993922"/>
              <a:gd name="connsiteX6845" fmla="*/ 8281702 w 8938307"/>
              <a:gd name="connsiteY6845" fmla="*/ 907611 h 2993922"/>
              <a:gd name="connsiteX6846" fmla="*/ 8271112 w 8938307"/>
              <a:gd name="connsiteY6846" fmla="*/ 907611 h 2993922"/>
              <a:gd name="connsiteX6847" fmla="*/ 8260521 w 8938307"/>
              <a:gd name="connsiteY6847" fmla="*/ 897021 h 2993922"/>
              <a:gd name="connsiteX6848" fmla="*/ 8249931 w 8938307"/>
              <a:gd name="connsiteY6848" fmla="*/ 897021 h 2993922"/>
              <a:gd name="connsiteX6849" fmla="*/ 8218160 w 8938307"/>
              <a:gd name="connsiteY6849" fmla="*/ 891725 h 2993922"/>
              <a:gd name="connsiteX6850" fmla="*/ 8181093 w 8938307"/>
              <a:gd name="connsiteY6850" fmla="*/ 886431 h 2993922"/>
              <a:gd name="connsiteX6851" fmla="*/ 8165206 w 8938307"/>
              <a:gd name="connsiteY6851" fmla="*/ 886431 h 2993922"/>
              <a:gd name="connsiteX6852" fmla="*/ 8122846 w 8938307"/>
              <a:gd name="connsiteY6852" fmla="*/ 865250 h 2993922"/>
              <a:gd name="connsiteX6853" fmla="*/ 8106960 w 8938307"/>
              <a:gd name="connsiteY6853" fmla="*/ 859954 h 2993922"/>
              <a:gd name="connsiteX6854" fmla="*/ 8080483 w 8938307"/>
              <a:gd name="connsiteY6854" fmla="*/ 865250 h 2993922"/>
              <a:gd name="connsiteX6855" fmla="*/ 8048712 w 8938307"/>
              <a:gd name="connsiteY6855" fmla="*/ 859954 h 2993922"/>
              <a:gd name="connsiteX6856" fmla="*/ 7995760 w 8938307"/>
              <a:gd name="connsiteY6856" fmla="*/ 844069 h 2993922"/>
              <a:gd name="connsiteX6857" fmla="*/ 7974579 w 8938307"/>
              <a:gd name="connsiteY6857" fmla="*/ 844069 h 2993922"/>
              <a:gd name="connsiteX6858" fmla="*/ 7889856 w 8938307"/>
              <a:gd name="connsiteY6858" fmla="*/ 812298 h 2993922"/>
              <a:gd name="connsiteX6859" fmla="*/ 7900446 w 8938307"/>
              <a:gd name="connsiteY6859" fmla="*/ 822888 h 2993922"/>
              <a:gd name="connsiteX6860" fmla="*/ 7921627 w 8938307"/>
              <a:gd name="connsiteY6860" fmla="*/ 828183 h 2993922"/>
              <a:gd name="connsiteX6861" fmla="*/ 7963990 w 8938307"/>
              <a:gd name="connsiteY6861" fmla="*/ 844069 h 2993922"/>
              <a:gd name="connsiteX6862" fmla="*/ 7990465 w 8938307"/>
              <a:gd name="connsiteY6862" fmla="*/ 859954 h 2993922"/>
              <a:gd name="connsiteX6863" fmla="*/ 8022237 w 8938307"/>
              <a:gd name="connsiteY6863" fmla="*/ 865250 h 2993922"/>
              <a:gd name="connsiteX6864" fmla="*/ 8038123 w 8938307"/>
              <a:gd name="connsiteY6864" fmla="*/ 875840 h 2993922"/>
              <a:gd name="connsiteX6865" fmla="*/ 8069894 w 8938307"/>
              <a:gd name="connsiteY6865" fmla="*/ 886431 h 2993922"/>
              <a:gd name="connsiteX6866" fmla="*/ 8075189 w 8938307"/>
              <a:gd name="connsiteY6866" fmla="*/ 886431 h 2993922"/>
              <a:gd name="connsiteX6867" fmla="*/ 8091075 w 8938307"/>
              <a:gd name="connsiteY6867" fmla="*/ 886431 h 2993922"/>
              <a:gd name="connsiteX6868" fmla="*/ 8106960 w 8938307"/>
              <a:gd name="connsiteY6868" fmla="*/ 891725 h 2993922"/>
              <a:gd name="connsiteX6869" fmla="*/ 8101664 w 8938307"/>
              <a:gd name="connsiteY6869" fmla="*/ 897021 h 2993922"/>
              <a:gd name="connsiteX6870" fmla="*/ 8091075 w 8938307"/>
              <a:gd name="connsiteY6870" fmla="*/ 907611 h 2993922"/>
              <a:gd name="connsiteX6871" fmla="*/ 8101664 w 8938307"/>
              <a:gd name="connsiteY6871" fmla="*/ 907611 h 2993922"/>
              <a:gd name="connsiteX6872" fmla="*/ 8133435 w 8938307"/>
              <a:gd name="connsiteY6872" fmla="*/ 907611 h 2993922"/>
              <a:gd name="connsiteX6873" fmla="*/ 8165206 w 8938307"/>
              <a:gd name="connsiteY6873" fmla="*/ 918202 h 2993922"/>
              <a:gd name="connsiteX6874" fmla="*/ 8186387 w 8938307"/>
              <a:gd name="connsiteY6874" fmla="*/ 928792 h 2993922"/>
              <a:gd name="connsiteX6875" fmla="*/ 8218160 w 8938307"/>
              <a:gd name="connsiteY6875" fmla="*/ 928792 h 2993922"/>
              <a:gd name="connsiteX6876" fmla="*/ 8239339 w 8938307"/>
              <a:gd name="connsiteY6876" fmla="*/ 939383 h 2993922"/>
              <a:gd name="connsiteX6877" fmla="*/ 8281702 w 8938307"/>
              <a:gd name="connsiteY6877" fmla="*/ 960563 h 2993922"/>
              <a:gd name="connsiteX6878" fmla="*/ 8292291 w 8938307"/>
              <a:gd name="connsiteY6878" fmla="*/ 971154 h 2993922"/>
              <a:gd name="connsiteX6879" fmla="*/ 8334654 w 8938307"/>
              <a:gd name="connsiteY6879" fmla="*/ 981744 h 2993922"/>
              <a:gd name="connsiteX6880" fmla="*/ 8456443 w 8938307"/>
              <a:gd name="connsiteY6880" fmla="*/ 1018810 h 2993922"/>
              <a:gd name="connsiteX6881" fmla="*/ 8567641 w 8938307"/>
              <a:gd name="connsiteY6881" fmla="*/ 1034696 h 2993922"/>
              <a:gd name="connsiteX6882" fmla="*/ 8599414 w 8938307"/>
              <a:gd name="connsiteY6882" fmla="*/ 1045287 h 2993922"/>
              <a:gd name="connsiteX6883" fmla="*/ 8610004 w 8938307"/>
              <a:gd name="connsiteY6883" fmla="*/ 1045287 h 2993922"/>
              <a:gd name="connsiteX6884" fmla="*/ 8578233 w 8938307"/>
              <a:gd name="connsiteY6884" fmla="*/ 1050581 h 2993922"/>
              <a:gd name="connsiteX6885" fmla="*/ 8567641 w 8938307"/>
              <a:gd name="connsiteY6885" fmla="*/ 1055877 h 2993922"/>
              <a:gd name="connsiteX6886" fmla="*/ 8567641 w 8938307"/>
              <a:gd name="connsiteY6886" fmla="*/ 1066467 h 2993922"/>
              <a:gd name="connsiteX6887" fmla="*/ 8578233 w 8938307"/>
              <a:gd name="connsiteY6887" fmla="*/ 1066467 h 2993922"/>
              <a:gd name="connsiteX6888" fmla="*/ 8588824 w 8938307"/>
              <a:gd name="connsiteY6888" fmla="*/ 1077058 h 2993922"/>
              <a:gd name="connsiteX6889" fmla="*/ 8615299 w 8938307"/>
              <a:gd name="connsiteY6889" fmla="*/ 1082354 h 2993922"/>
              <a:gd name="connsiteX6890" fmla="*/ 8641775 w 8938307"/>
              <a:gd name="connsiteY6890" fmla="*/ 1087648 h 2993922"/>
              <a:gd name="connsiteX6891" fmla="*/ 8662957 w 8938307"/>
              <a:gd name="connsiteY6891" fmla="*/ 1098239 h 2993922"/>
              <a:gd name="connsiteX6892" fmla="*/ 8715908 w 8938307"/>
              <a:gd name="connsiteY6892" fmla="*/ 1119419 h 2993922"/>
              <a:gd name="connsiteX6893" fmla="*/ 8790041 w 8938307"/>
              <a:gd name="connsiteY6893" fmla="*/ 1140600 h 2993922"/>
              <a:gd name="connsiteX6894" fmla="*/ 8652366 w 8938307"/>
              <a:gd name="connsiteY6894" fmla="*/ 1108829 h 2993922"/>
              <a:gd name="connsiteX6895" fmla="*/ 8610004 w 8938307"/>
              <a:gd name="connsiteY6895" fmla="*/ 1092944 h 2993922"/>
              <a:gd name="connsiteX6896" fmla="*/ 8572938 w 8938307"/>
              <a:gd name="connsiteY6896" fmla="*/ 1082354 h 2993922"/>
              <a:gd name="connsiteX6897" fmla="*/ 8546462 w 8938307"/>
              <a:gd name="connsiteY6897" fmla="*/ 1077058 h 2993922"/>
              <a:gd name="connsiteX6898" fmla="*/ 8493510 w 8938307"/>
              <a:gd name="connsiteY6898" fmla="*/ 1055877 h 2993922"/>
              <a:gd name="connsiteX6899" fmla="*/ 8440558 w 8938307"/>
              <a:gd name="connsiteY6899" fmla="*/ 1055877 h 2993922"/>
              <a:gd name="connsiteX6900" fmla="*/ 8419377 w 8938307"/>
              <a:gd name="connsiteY6900" fmla="*/ 1050581 h 2993922"/>
              <a:gd name="connsiteX6901" fmla="*/ 8392901 w 8938307"/>
              <a:gd name="connsiteY6901" fmla="*/ 1039992 h 2993922"/>
              <a:gd name="connsiteX6902" fmla="*/ 8361130 w 8938307"/>
              <a:gd name="connsiteY6902" fmla="*/ 1034696 h 2993922"/>
              <a:gd name="connsiteX6903" fmla="*/ 8334654 w 8938307"/>
              <a:gd name="connsiteY6903" fmla="*/ 1024106 h 2993922"/>
              <a:gd name="connsiteX6904" fmla="*/ 8302883 w 8938307"/>
              <a:gd name="connsiteY6904" fmla="*/ 1013515 h 2993922"/>
              <a:gd name="connsiteX6905" fmla="*/ 8271112 w 8938307"/>
              <a:gd name="connsiteY6905" fmla="*/ 1013515 h 2993922"/>
              <a:gd name="connsiteX6906" fmla="*/ 8244635 w 8938307"/>
              <a:gd name="connsiteY6906" fmla="*/ 1008220 h 2993922"/>
              <a:gd name="connsiteX6907" fmla="*/ 8228750 w 8938307"/>
              <a:gd name="connsiteY6907" fmla="*/ 997629 h 2993922"/>
              <a:gd name="connsiteX6908" fmla="*/ 8212864 w 8938307"/>
              <a:gd name="connsiteY6908" fmla="*/ 992335 h 2993922"/>
              <a:gd name="connsiteX6909" fmla="*/ 8181093 w 8938307"/>
              <a:gd name="connsiteY6909" fmla="*/ 987040 h 2993922"/>
              <a:gd name="connsiteX6910" fmla="*/ 8149321 w 8938307"/>
              <a:gd name="connsiteY6910" fmla="*/ 976448 h 2993922"/>
              <a:gd name="connsiteX6911" fmla="*/ 8128141 w 8938307"/>
              <a:gd name="connsiteY6911" fmla="*/ 981744 h 2993922"/>
              <a:gd name="connsiteX6912" fmla="*/ 8106960 w 8938307"/>
              <a:gd name="connsiteY6912" fmla="*/ 976448 h 2993922"/>
              <a:gd name="connsiteX6913" fmla="*/ 8085779 w 8938307"/>
              <a:gd name="connsiteY6913" fmla="*/ 971154 h 2993922"/>
              <a:gd name="connsiteX6914" fmla="*/ 8069894 w 8938307"/>
              <a:gd name="connsiteY6914" fmla="*/ 960563 h 2993922"/>
              <a:gd name="connsiteX6915" fmla="*/ 8038123 w 8938307"/>
              <a:gd name="connsiteY6915" fmla="*/ 960563 h 2993922"/>
              <a:gd name="connsiteX6916" fmla="*/ 7995760 w 8938307"/>
              <a:gd name="connsiteY6916" fmla="*/ 949973 h 2993922"/>
              <a:gd name="connsiteX6917" fmla="*/ 7990465 w 8938307"/>
              <a:gd name="connsiteY6917" fmla="*/ 949973 h 2993922"/>
              <a:gd name="connsiteX6918" fmla="*/ 7985171 w 8938307"/>
              <a:gd name="connsiteY6918" fmla="*/ 960563 h 2993922"/>
              <a:gd name="connsiteX6919" fmla="*/ 8016942 w 8938307"/>
              <a:gd name="connsiteY6919" fmla="*/ 976448 h 2993922"/>
              <a:gd name="connsiteX6920" fmla="*/ 8059302 w 8938307"/>
              <a:gd name="connsiteY6920" fmla="*/ 992335 h 2993922"/>
              <a:gd name="connsiteX6921" fmla="*/ 8080483 w 8938307"/>
              <a:gd name="connsiteY6921" fmla="*/ 992335 h 2993922"/>
              <a:gd name="connsiteX6922" fmla="*/ 8144027 w 8938307"/>
              <a:gd name="connsiteY6922" fmla="*/ 1008220 h 2993922"/>
              <a:gd name="connsiteX6923" fmla="*/ 8196979 w 8938307"/>
              <a:gd name="connsiteY6923" fmla="*/ 1024106 h 2993922"/>
              <a:gd name="connsiteX6924" fmla="*/ 8196979 w 8938307"/>
              <a:gd name="connsiteY6924" fmla="*/ 1034696 h 2993922"/>
              <a:gd name="connsiteX6925" fmla="*/ 8175798 w 8938307"/>
              <a:gd name="connsiteY6925" fmla="*/ 1029400 h 2993922"/>
              <a:gd name="connsiteX6926" fmla="*/ 8165206 w 8938307"/>
              <a:gd name="connsiteY6926" fmla="*/ 1034696 h 2993922"/>
              <a:gd name="connsiteX6927" fmla="*/ 8133435 w 8938307"/>
              <a:gd name="connsiteY6927" fmla="*/ 1045287 h 2993922"/>
              <a:gd name="connsiteX6928" fmla="*/ 8101664 w 8938307"/>
              <a:gd name="connsiteY6928" fmla="*/ 1034696 h 2993922"/>
              <a:gd name="connsiteX6929" fmla="*/ 8048712 w 8938307"/>
              <a:gd name="connsiteY6929" fmla="*/ 1024106 h 2993922"/>
              <a:gd name="connsiteX6930" fmla="*/ 7953398 w 8938307"/>
              <a:gd name="connsiteY6930" fmla="*/ 1002925 h 2993922"/>
              <a:gd name="connsiteX6931" fmla="*/ 8144027 w 8938307"/>
              <a:gd name="connsiteY6931" fmla="*/ 1066467 h 2993922"/>
              <a:gd name="connsiteX6932" fmla="*/ 8196979 w 8938307"/>
              <a:gd name="connsiteY6932" fmla="*/ 1087648 h 2993922"/>
              <a:gd name="connsiteX6933" fmla="*/ 8175798 w 8938307"/>
              <a:gd name="connsiteY6933" fmla="*/ 1087648 h 2993922"/>
              <a:gd name="connsiteX6934" fmla="*/ 8165206 w 8938307"/>
              <a:gd name="connsiteY6934" fmla="*/ 1087648 h 2993922"/>
              <a:gd name="connsiteX6935" fmla="*/ 8196979 w 8938307"/>
              <a:gd name="connsiteY6935" fmla="*/ 1103533 h 2993922"/>
              <a:gd name="connsiteX6936" fmla="*/ 8228750 w 8938307"/>
              <a:gd name="connsiteY6936" fmla="*/ 1119419 h 2993922"/>
              <a:gd name="connsiteX6937" fmla="*/ 8260521 w 8938307"/>
              <a:gd name="connsiteY6937" fmla="*/ 1130010 h 2993922"/>
              <a:gd name="connsiteX6938" fmla="*/ 8281702 w 8938307"/>
              <a:gd name="connsiteY6938" fmla="*/ 1130010 h 2993922"/>
              <a:gd name="connsiteX6939" fmla="*/ 8302883 w 8938307"/>
              <a:gd name="connsiteY6939" fmla="*/ 1140600 h 2993922"/>
              <a:gd name="connsiteX6940" fmla="*/ 8408787 w 8938307"/>
              <a:gd name="connsiteY6940" fmla="*/ 1172371 h 2993922"/>
              <a:gd name="connsiteX6941" fmla="*/ 8435262 w 8938307"/>
              <a:gd name="connsiteY6941" fmla="*/ 1172371 h 2993922"/>
              <a:gd name="connsiteX6942" fmla="*/ 8451148 w 8938307"/>
              <a:gd name="connsiteY6942" fmla="*/ 1182962 h 2993922"/>
              <a:gd name="connsiteX6943" fmla="*/ 8461739 w 8938307"/>
              <a:gd name="connsiteY6943" fmla="*/ 1188258 h 2993922"/>
              <a:gd name="connsiteX6944" fmla="*/ 8493510 w 8938307"/>
              <a:gd name="connsiteY6944" fmla="*/ 1193552 h 2993922"/>
              <a:gd name="connsiteX6945" fmla="*/ 8535871 w 8938307"/>
              <a:gd name="connsiteY6945" fmla="*/ 1214733 h 2993922"/>
              <a:gd name="connsiteX6946" fmla="*/ 8525281 w 8938307"/>
              <a:gd name="connsiteY6946" fmla="*/ 1214733 h 2993922"/>
              <a:gd name="connsiteX6947" fmla="*/ 8504100 w 8938307"/>
              <a:gd name="connsiteY6947" fmla="*/ 1214733 h 2993922"/>
              <a:gd name="connsiteX6948" fmla="*/ 8461739 w 8938307"/>
              <a:gd name="connsiteY6948" fmla="*/ 1204143 h 2993922"/>
              <a:gd name="connsiteX6949" fmla="*/ 8440558 w 8938307"/>
              <a:gd name="connsiteY6949" fmla="*/ 1193552 h 2993922"/>
              <a:gd name="connsiteX6950" fmla="*/ 8419377 w 8938307"/>
              <a:gd name="connsiteY6950" fmla="*/ 1193552 h 2993922"/>
              <a:gd name="connsiteX6951" fmla="*/ 8355835 w 8938307"/>
              <a:gd name="connsiteY6951" fmla="*/ 1172371 h 2993922"/>
              <a:gd name="connsiteX6952" fmla="*/ 8302883 w 8938307"/>
              <a:gd name="connsiteY6952" fmla="*/ 1156485 h 2993922"/>
              <a:gd name="connsiteX6953" fmla="*/ 8281702 w 8938307"/>
              <a:gd name="connsiteY6953" fmla="*/ 1151191 h 2993922"/>
              <a:gd name="connsiteX6954" fmla="*/ 8207569 w 8938307"/>
              <a:gd name="connsiteY6954" fmla="*/ 1130010 h 2993922"/>
              <a:gd name="connsiteX6955" fmla="*/ 8186387 w 8938307"/>
              <a:gd name="connsiteY6955" fmla="*/ 1130010 h 2993922"/>
              <a:gd name="connsiteX6956" fmla="*/ 8133435 w 8938307"/>
              <a:gd name="connsiteY6956" fmla="*/ 1119419 h 2993922"/>
              <a:gd name="connsiteX6957" fmla="*/ 8112254 w 8938307"/>
              <a:gd name="connsiteY6957" fmla="*/ 1108829 h 2993922"/>
              <a:gd name="connsiteX6958" fmla="*/ 8085779 w 8938307"/>
              <a:gd name="connsiteY6958" fmla="*/ 1103533 h 2993922"/>
              <a:gd name="connsiteX6959" fmla="*/ 8069894 w 8938307"/>
              <a:gd name="connsiteY6959" fmla="*/ 1098239 h 2993922"/>
              <a:gd name="connsiteX6960" fmla="*/ 8059302 w 8938307"/>
              <a:gd name="connsiteY6960" fmla="*/ 1108829 h 2993922"/>
              <a:gd name="connsiteX6961" fmla="*/ 8059302 w 8938307"/>
              <a:gd name="connsiteY6961" fmla="*/ 1098239 h 2993922"/>
              <a:gd name="connsiteX6962" fmla="*/ 8043417 w 8938307"/>
              <a:gd name="connsiteY6962" fmla="*/ 1098239 h 2993922"/>
              <a:gd name="connsiteX6963" fmla="*/ 8038123 w 8938307"/>
              <a:gd name="connsiteY6963" fmla="*/ 1098239 h 2993922"/>
              <a:gd name="connsiteX6964" fmla="*/ 8027531 w 8938307"/>
              <a:gd name="connsiteY6964" fmla="*/ 1108829 h 2993922"/>
              <a:gd name="connsiteX6965" fmla="*/ 8016942 w 8938307"/>
              <a:gd name="connsiteY6965" fmla="*/ 1108829 h 2993922"/>
              <a:gd name="connsiteX6966" fmla="*/ 8016942 w 8938307"/>
              <a:gd name="connsiteY6966" fmla="*/ 1119419 h 2993922"/>
              <a:gd name="connsiteX6967" fmla="*/ 7932219 w 8938307"/>
              <a:gd name="connsiteY6967" fmla="*/ 1087648 h 2993922"/>
              <a:gd name="connsiteX6968" fmla="*/ 7921627 w 8938307"/>
              <a:gd name="connsiteY6968" fmla="*/ 1087648 h 2993922"/>
              <a:gd name="connsiteX6969" fmla="*/ 7911038 w 8938307"/>
              <a:gd name="connsiteY6969" fmla="*/ 1087648 h 2993922"/>
              <a:gd name="connsiteX6970" fmla="*/ 7900446 w 8938307"/>
              <a:gd name="connsiteY6970" fmla="*/ 1077058 h 2993922"/>
              <a:gd name="connsiteX6971" fmla="*/ 7879267 w 8938307"/>
              <a:gd name="connsiteY6971" fmla="*/ 1077058 h 2993922"/>
              <a:gd name="connsiteX6972" fmla="*/ 7868675 w 8938307"/>
              <a:gd name="connsiteY6972" fmla="*/ 1077058 h 2993922"/>
              <a:gd name="connsiteX6973" fmla="*/ 7879267 w 8938307"/>
              <a:gd name="connsiteY6973" fmla="*/ 1087648 h 2993922"/>
              <a:gd name="connsiteX6974" fmla="*/ 7879267 w 8938307"/>
              <a:gd name="connsiteY6974" fmla="*/ 1098239 h 2993922"/>
              <a:gd name="connsiteX6975" fmla="*/ 7900446 w 8938307"/>
              <a:gd name="connsiteY6975" fmla="*/ 1098239 h 2993922"/>
              <a:gd name="connsiteX6976" fmla="*/ 7921627 w 8938307"/>
              <a:gd name="connsiteY6976" fmla="*/ 1108829 h 2993922"/>
              <a:gd name="connsiteX6977" fmla="*/ 7937513 w 8938307"/>
              <a:gd name="connsiteY6977" fmla="*/ 1108829 h 2993922"/>
              <a:gd name="connsiteX6978" fmla="*/ 7942808 w 8938307"/>
              <a:gd name="connsiteY6978" fmla="*/ 1108829 h 2993922"/>
              <a:gd name="connsiteX6979" fmla="*/ 7995760 w 8938307"/>
              <a:gd name="connsiteY6979" fmla="*/ 1130010 h 2993922"/>
              <a:gd name="connsiteX6980" fmla="*/ 8069894 w 8938307"/>
              <a:gd name="connsiteY6980" fmla="*/ 1151191 h 2993922"/>
              <a:gd name="connsiteX6981" fmla="*/ 8048712 w 8938307"/>
              <a:gd name="connsiteY6981" fmla="*/ 1161781 h 2993922"/>
              <a:gd name="connsiteX6982" fmla="*/ 8059302 w 8938307"/>
              <a:gd name="connsiteY6982" fmla="*/ 1172371 h 2993922"/>
              <a:gd name="connsiteX6983" fmla="*/ 8091075 w 8938307"/>
              <a:gd name="connsiteY6983" fmla="*/ 1188258 h 2993922"/>
              <a:gd name="connsiteX6984" fmla="*/ 8128141 w 8938307"/>
              <a:gd name="connsiteY6984" fmla="*/ 1198848 h 2993922"/>
              <a:gd name="connsiteX6985" fmla="*/ 8144027 w 8938307"/>
              <a:gd name="connsiteY6985" fmla="*/ 1204143 h 2993922"/>
              <a:gd name="connsiteX6986" fmla="*/ 8154617 w 8938307"/>
              <a:gd name="connsiteY6986" fmla="*/ 1204143 h 2993922"/>
              <a:gd name="connsiteX6987" fmla="*/ 8154617 w 8938307"/>
              <a:gd name="connsiteY6987" fmla="*/ 1214733 h 2993922"/>
              <a:gd name="connsiteX6988" fmla="*/ 8170502 w 8938307"/>
              <a:gd name="connsiteY6988" fmla="*/ 1214733 h 2993922"/>
              <a:gd name="connsiteX6989" fmla="*/ 8186387 w 8938307"/>
              <a:gd name="connsiteY6989" fmla="*/ 1209437 h 2993922"/>
              <a:gd name="connsiteX6990" fmla="*/ 8202273 w 8938307"/>
              <a:gd name="connsiteY6990" fmla="*/ 1204143 h 2993922"/>
              <a:gd name="connsiteX6991" fmla="*/ 8207569 w 8938307"/>
              <a:gd name="connsiteY6991" fmla="*/ 1214733 h 2993922"/>
              <a:gd name="connsiteX6992" fmla="*/ 8218160 w 8938307"/>
              <a:gd name="connsiteY6992" fmla="*/ 1225324 h 2993922"/>
              <a:gd name="connsiteX6993" fmla="*/ 8218160 w 8938307"/>
              <a:gd name="connsiteY6993" fmla="*/ 1214733 h 2993922"/>
              <a:gd name="connsiteX6994" fmla="*/ 8228750 w 8938307"/>
              <a:gd name="connsiteY6994" fmla="*/ 1214733 h 2993922"/>
              <a:gd name="connsiteX6995" fmla="*/ 8249931 w 8938307"/>
              <a:gd name="connsiteY6995" fmla="*/ 1225324 h 2993922"/>
              <a:gd name="connsiteX6996" fmla="*/ 8302883 w 8938307"/>
              <a:gd name="connsiteY6996" fmla="*/ 1246504 h 2993922"/>
              <a:gd name="connsiteX6997" fmla="*/ 8334654 w 8938307"/>
              <a:gd name="connsiteY6997" fmla="*/ 1257095 h 2993922"/>
              <a:gd name="connsiteX6998" fmla="*/ 8371720 w 8938307"/>
              <a:gd name="connsiteY6998" fmla="*/ 1262389 h 2993922"/>
              <a:gd name="connsiteX6999" fmla="*/ 8408787 w 8938307"/>
              <a:gd name="connsiteY6999" fmla="*/ 1267685 h 2993922"/>
              <a:gd name="connsiteX7000" fmla="*/ 8429968 w 8938307"/>
              <a:gd name="connsiteY7000" fmla="*/ 1288866 h 2993922"/>
              <a:gd name="connsiteX7001" fmla="*/ 8355835 w 8938307"/>
              <a:gd name="connsiteY7001" fmla="*/ 1278276 h 2993922"/>
              <a:gd name="connsiteX7002" fmla="*/ 8324064 w 8938307"/>
              <a:gd name="connsiteY7002" fmla="*/ 1267685 h 2993922"/>
              <a:gd name="connsiteX7003" fmla="*/ 8281702 w 8938307"/>
              <a:gd name="connsiteY7003" fmla="*/ 1257095 h 2993922"/>
              <a:gd name="connsiteX7004" fmla="*/ 8249931 w 8938307"/>
              <a:gd name="connsiteY7004" fmla="*/ 1246504 h 2993922"/>
              <a:gd name="connsiteX7005" fmla="*/ 8186387 w 8938307"/>
              <a:gd name="connsiteY7005" fmla="*/ 1225324 h 2993922"/>
              <a:gd name="connsiteX7006" fmla="*/ 7974579 w 8938307"/>
              <a:gd name="connsiteY7006" fmla="*/ 1161781 h 2993922"/>
              <a:gd name="connsiteX7007" fmla="*/ 7921627 w 8938307"/>
              <a:gd name="connsiteY7007" fmla="*/ 1151191 h 2993922"/>
              <a:gd name="connsiteX7008" fmla="*/ 7911038 w 8938307"/>
              <a:gd name="connsiteY7008" fmla="*/ 1140600 h 2993922"/>
              <a:gd name="connsiteX7009" fmla="*/ 7879267 w 8938307"/>
              <a:gd name="connsiteY7009" fmla="*/ 1140600 h 2993922"/>
              <a:gd name="connsiteX7010" fmla="*/ 7847494 w 8938307"/>
              <a:gd name="connsiteY7010" fmla="*/ 1140600 h 2993922"/>
              <a:gd name="connsiteX7011" fmla="*/ 7868675 w 8938307"/>
              <a:gd name="connsiteY7011" fmla="*/ 1151191 h 2993922"/>
              <a:gd name="connsiteX7012" fmla="*/ 7911038 w 8938307"/>
              <a:gd name="connsiteY7012" fmla="*/ 1172371 h 2993922"/>
              <a:gd name="connsiteX7013" fmla="*/ 7932219 w 8938307"/>
              <a:gd name="connsiteY7013" fmla="*/ 1182962 h 2993922"/>
              <a:gd name="connsiteX7014" fmla="*/ 7942808 w 8938307"/>
              <a:gd name="connsiteY7014" fmla="*/ 1193552 h 2993922"/>
              <a:gd name="connsiteX7015" fmla="*/ 7953398 w 8938307"/>
              <a:gd name="connsiteY7015" fmla="*/ 1204143 h 2993922"/>
              <a:gd name="connsiteX7016" fmla="*/ 7900446 w 8938307"/>
              <a:gd name="connsiteY7016" fmla="*/ 1193552 h 2993922"/>
              <a:gd name="connsiteX7017" fmla="*/ 7889856 w 8938307"/>
              <a:gd name="connsiteY7017" fmla="*/ 1193552 h 2993922"/>
              <a:gd name="connsiteX7018" fmla="*/ 7911038 w 8938307"/>
              <a:gd name="connsiteY7018" fmla="*/ 1204143 h 2993922"/>
              <a:gd name="connsiteX7019" fmla="*/ 7932219 w 8938307"/>
              <a:gd name="connsiteY7019" fmla="*/ 1209437 h 2993922"/>
              <a:gd name="connsiteX7020" fmla="*/ 7942808 w 8938307"/>
              <a:gd name="connsiteY7020" fmla="*/ 1214733 h 2993922"/>
              <a:gd name="connsiteX7021" fmla="*/ 7963990 w 8938307"/>
              <a:gd name="connsiteY7021" fmla="*/ 1225324 h 2993922"/>
              <a:gd name="connsiteX7022" fmla="*/ 7979875 w 8938307"/>
              <a:gd name="connsiteY7022" fmla="*/ 1225324 h 2993922"/>
              <a:gd name="connsiteX7023" fmla="*/ 7985171 w 8938307"/>
              <a:gd name="connsiteY7023" fmla="*/ 1225324 h 2993922"/>
              <a:gd name="connsiteX7024" fmla="*/ 8016942 w 8938307"/>
              <a:gd name="connsiteY7024" fmla="*/ 1246504 h 2993922"/>
              <a:gd name="connsiteX7025" fmla="*/ 8059302 w 8938307"/>
              <a:gd name="connsiteY7025" fmla="*/ 1257095 h 2993922"/>
              <a:gd name="connsiteX7026" fmla="*/ 8069894 w 8938307"/>
              <a:gd name="connsiteY7026" fmla="*/ 1267685 h 2993922"/>
              <a:gd name="connsiteX7027" fmla="*/ 8048712 w 8938307"/>
              <a:gd name="connsiteY7027" fmla="*/ 1267685 h 2993922"/>
              <a:gd name="connsiteX7028" fmla="*/ 8038123 w 8938307"/>
              <a:gd name="connsiteY7028" fmla="*/ 1267685 h 2993922"/>
              <a:gd name="connsiteX7029" fmla="*/ 8027531 w 8938307"/>
              <a:gd name="connsiteY7029" fmla="*/ 1267685 h 2993922"/>
              <a:gd name="connsiteX7030" fmla="*/ 7953398 w 8938307"/>
              <a:gd name="connsiteY7030" fmla="*/ 1246504 h 2993922"/>
              <a:gd name="connsiteX7031" fmla="*/ 7932219 w 8938307"/>
              <a:gd name="connsiteY7031" fmla="*/ 1241210 h 2993922"/>
              <a:gd name="connsiteX7032" fmla="*/ 7921627 w 8938307"/>
              <a:gd name="connsiteY7032" fmla="*/ 1235914 h 2993922"/>
              <a:gd name="connsiteX7033" fmla="*/ 7889856 w 8938307"/>
              <a:gd name="connsiteY7033" fmla="*/ 1235914 h 2993922"/>
              <a:gd name="connsiteX7034" fmla="*/ 7868675 w 8938307"/>
              <a:gd name="connsiteY7034" fmla="*/ 1225324 h 2993922"/>
              <a:gd name="connsiteX7035" fmla="*/ 7847494 w 8938307"/>
              <a:gd name="connsiteY7035" fmla="*/ 1225324 h 2993922"/>
              <a:gd name="connsiteX7036" fmla="*/ 7836904 w 8938307"/>
              <a:gd name="connsiteY7036" fmla="*/ 1214733 h 2993922"/>
              <a:gd name="connsiteX7037" fmla="*/ 7815724 w 8938307"/>
              <a:gd name="connsiteY7037" fmla="*/ 1214733 h 2993922"/>
              <a:gd name="connsiteX7038" fmla="*/ 7794542 w 8938307"/>
              <a:gd name="connsiteY7038" fmla="*/ 1209437 h 2993922"/>
              <a:gd name="connsiteX7039" fmla="*/ 7783952 w 8938307"/>
              <a:gd name="connsiteY7039" fmla="*/ 1204143 h 2993922"/>
              <a:gd name="connsiteX7040" fmla="*/ 7731000 w 8938307"/>
              <a:gd name="connsiteY7040" fmla="*/ 1193552 h 2993922"/>
              <a:gd name="connsiteX7041" fmla="*/ 7688638 w 8938307"/>
              <a:gd name="connsiteY7041" fmla="*/ 1193552 h 2993922"/>
              <a:gd name="connsiteX7042" fmla="*/ 7635686 w 8938307"/>
              <a:gd name="connsiteY7042" fmla="*/ 1172371 h 2993922"/>
              <a:gd name="connsiteX7043" fmla="*/ 7614505 w 8938307"/>
              <a:gd name="connsiteY7043" fmla="*/ 1167077 h 2993922"/>
              <a:gd name="connsiteX7044" fmla="*/ 7593326 w 8938307"/>
              <a:gd name="connsiteY7044" fmla="*/ 1156485 h 2993922"/>
              <a:gd name="connsiteX7045" fmla="*/ 7566848 w 8938307"/>
              <a:gd name="connsiteY7045" fmla="*/ 1145896 h 2993922"/>
              <a:gd name="connsiteX7046" fmla="*/ 7540374 w 8938307"/>
              <a:gd name="connsiteY7046" fmla="*/ 1140600 h 2993922"/>
              <a:gd name="connsiteX7047" fmla="*/ 7487420 w 8938307"/>
              <a:gd name="connsiteY7047" fmla="*/ 1130010 h 2993922"/>
              <a:gd name="connsiteX7048" fmla="*/ 7466240 w 8938307"/>
              <a:gd name="connsiteY7048" fmla="*/ 1140600 h 2993922"/>
              <a:gd name="connsiteX7049" fmla="*/ 7529782 w 8938307"/>
              <a:gd name="connsiteY7049" fmla="*/ 1151191 h 2993922"/>
              <a:gd name="connsiteX7050" fmla="*/ 7540374 w 8938307"/>
              <a:gd name="connsiteY7050" fmla="*/ 1167077 h 2993922"/>
              <a:gd name="connsiteX7051" fmla="*/ 7561553 w 8938307"/>
              <a:gd name="connsiteY7051" fmla="*/ 1161781 h 2993922"/>
              <a:gd name="connsiteX7052" fmla="*/ 7572144 w 8938307"/>
              <a:gd name="connsiteY7052" fmla="*/ 1172371 h 2993922"/>
              <a:gd name="connsiteX7053" fmla="*/ 7593326 w 8938307"/>
              <a:gd name="connsiteY7053" fmla="*/ 1182962 h 2993922"/>
              <a:gd name="connsiteX7054" fmla="*/ 7625096 w 8938307"/>
              <a:gd name="connsiteY7054" fmla="*/ 1188258 h 2993922"/>
              <a:gd name="connsiteX7055" fmla="*/ 7651572 w 8938307"/>
              <a:gd name="connsiteY7055" fmla="*/ 1193552 h 2993922"/>
              <a:gd name="connsiteX7056" fmla="*/ 7667457 w 8938307"/>
              <a:gd name="connsiteY7056" fmla="*/ 1204143 h 2993922"/>
              <a:gd name="connsiteX7057" fmla="*/ 7678048 w 8938307"/>
              <a:gd name="connsiteY7057" fmla="*/ 1204143 h 2993922"/>
              <a:gd name="connsiteX7058" fmla="*/ 7678048 w 8938307"/>
              <a:gd name="connsiteY7058" fmla="*/ 1214733 h 2993922"/>
              <a:gd name="connsiteX7059" fmla="*/ 7688638 w 8938307"/>
              <a:gd name="connsiteY7059" fmla="*/ 1214733 h 2993922"/>
              <a:gd name="connsiteX7060" fmla="*/ 7773361 w 8938307"/>
              <a:gd name="connsiteY7060" fmla="*/ 1235914 h 2993922"/>
              <a:gd name="connsiteX7061" fmla="*/ 7783952 w 8938307"/>
              <a:gd name="connsiteY7061" fmla="*/ 1235914 h 2993922"/>
              <a:gd name="connsiteX7062" fmla="*/ 7789248 w 8938307"/>
              <a:gd name="connsiteY7062" fmla="*/ 1235914 h 2993922"/>
              <a:gd name="connsiteX7063" fmla="*/ 7815724 w 8938307"/>
              <a:gd name="connsiteY7063" fmla="*/ 1246504 h 2993922"/>
              <a:gd name="connsiteX7064" fmla="*/ 7847494 w 8938307"/>
              <a:gd name="connsiteY7064" fmla="*/ 1257095 h 2993922"/>
              <a:gd name="connsiteX7065" fmla="*/ 7868675 w 8938307"/>
              <a:gd name="connsiteY7065" fmla="*/ 1262389 h 2993922"/>
              <a:gd name="connsiteX7066" fmla="*/ 7879267 w 8938307"/>
              <a:gd name="connsiteY7066" fmla="*/ 1267685 h 2993922"/>
              <a:gd name="connsiteX7067" fmla="*/ 7889856 w 8938307"/>
              <a:gd name="connsiteY7067" fmla="*/ 1272981 h 2993922"/>
              <a:gd name="connsiteX7068" fmla="*/ 7942808 w 8938307"/>
              <a:gd name="connsiteY7068" fmla="*/ 1278276 h 2993922"/>
              <a:gd name="connsiteX7069" fmla="*/ 7974579 w 8938307"/>
              <a:gd name="connsiteY7069" fmla="*/ 1288866 h 2993922"/>
              <a:gd name="connsiteX7070" fmla="*/ 7963990 w 8938307"/>
              <a:gd name="connsiteY7070" fmla="*/ 1299456 h 2993922"/>
              <a:gd name="connsiteX7071" fmla="*/ 7953398 w 8938307"/>
              <a:gd name="connsiteY7071" fmla="*/ 1310047 h 2993922"/>
              <a:gd name="connsiteX7072" fmla="*/ 7985171 w 8938307"/>
              <a:gd name="connsiteY7072" fmla="*/ 1310047 h 2993922"/>
              <a:gd name="connsiteX7073" fmla="*/ 8011646 w 8938307"/>
              <a:gd name="connsiteY7073" fmla="*/ 1304752 h 2993922"/>
              <a:gd name="connsiteX7074" fmla="*/ 8038123 w 8938307"/>
              <a:gd name="connsiteY7074" fmla="*/ 1320637 h 2993922"/>
              <a:gd name="connsiteX7075" fmla="*/ 8048712 w 8938307"/>
              <a:gd name="connsiteY7075" fmla="*/ 1325933 h 2993922"/>
              <a:gd name="connsiteX7076" fmla="*/ 8069894 w 8938307"/>
              <a:gd name="connsiteY7076" fmla="*/ 1320637 h 2993922"/>
              <a:gd name="connsiteX7077" fmla="*/ 8122846 w 8938307"/>
              <a:gd name="connsiteY7077" fmla="*/ 1341818 h 2993922"/>
              <a:gd name="connsiteX7078" fmla="*/ 8112254 w 8938307"/>
              <a:gd name="connsiteY7078" fmla="*/ 1341818 h 2993922"/>
              <a:gd name="connsiteX7079" fmla="*/ 8101664 w 8938307"/>
              <a:gd name="connsiteY7079" fmla="*/ 1341818 h 2993922"/>
              <a:gd name="connsiteX7080" fmla="*/ 8165206 w 8938307"/>
              <a:gd name="connsiteY7080" fmla="*/ 1373589 h 2993922"/>
              <a:gd name="connsiteX7081" fmla="*/ 8181093 w 8938307"/>
              <a:gd name="connsiteY7081" fmla="*/ 1373589 h 2993922"/>
              <a:gd name="connsiteX7082" fmla="*/ 8186387 w 8938307"/>
              <a:gd name="connsiteY7082" fmla="*/ 1373589 h 2993922"/>
              <a:gd name="connsiteX7083" fmla="*/ 8196979 w 8938307"/>
              <a:gd name="connsiteY7083" fmla="*/ 1384180 h 2993922"/>
              <a:gd name="connsiteX7084" fmla="*/ 8398196 w 8938307"/>
              <a:gd name="connsiteY7084" fmla="*/ 1426541 h 2993922"/>
              <a:gd name="connsiteX7085" fmla="*/ 8461739 w 8938307"/>
              <a:gd name="connsiteY7085" fmla="*/ 1437132 h 2993922"/>
              <a:gd name="connsiteX7086" fmla="*/ 8472329 w 8938307"/>
              <a:gd name="connsiteY7086" fmla="*/ 1437132 h 2993922"/>
              <a:gd name="connsiteX7087" fmla="*/ 8461739 w 8938307"/>
              <a:gd name="connsiteY7087" fmla="*/ 1447722 h 2993922"/>
              <a:gd name="connsiteX7088" fmla="*/ 8440558 w 8938307"/>
              <a:gd name="connsiteY7088" fmla="*/ 1447722 h 2993922"/>
              <a:gd name="connsiteX7089" fmla="*/ 8429968 w 8938307"/>
              <a:gd name="connsiteY7089" fmla="*/ 1447722 h 2993922"/>
              <a:gd name="connsiteX7090" fmla="*/ 8408787 w 8938307"/>
              <a:gd name="connsiteY7090" fmla="*/ 1458312 h 2993922"/>
              <a:gd name="connsiteX7091" fmla="*/ 8387606 w 8938307"/>
              <a:gd name="connsiteY7091" fmla="*/ 1458312 h 2993922"/>
              <a:gd name="connsiteX7092" fmla="*/ 8345244 w 8938307"/>
              <a:gd name="connsiteY7092" fmla="*/ 1442427 h 2993922"/>
              <a:gd name="connsiteX7093" fmla="*/ 8313473 w 8938307"/>
              <a:gd name="connsiteY7093" fmla="*/ 1442427 h 2993922"/>
              <a:gd name="connsiteX7094" fmla="*/ 8292291 w 8938307"/>
              <a:gd name="connsiteY7094" fmla="*/ 1437132 h 2993922"/>
              <a:gd name="connsiteX7095" fmla="*/ 8271112 w 8938307"/>
              <a:gd name="connsiteY7095" fmla="*/ 1437132 h 2993922"/>
              <a:gd name="connsiteX7096" fmla="*/ 8255225 w 8938307"/>
              <a:gd name="connsiteY7096" fmla="*/ 1431837 h 2993922"/>
              <a:gd name="connsiteX7097" fmla="*/ 8249931 w 8938307"/>
              <a:gd name="connsiteY7097" fmla="*/ 1426541 h 2993922"/>
              <a:gd name="connsiteX7098" fmla="*/ 8239339 w 8938307"/>
              <a:gd name="connsiteY7098" fmla="*/ 1426541 h 2993922"/>
              <a:gd name="connsiteX7099" fmla="*/ 8218160 w 8938307"/>
              <a:gd name="connsiteY7099" fmla="*/ 1415951 h 2993922"/>
              <a:gd name="connsiteX7100" fmla="*/ 8186387 w 8938307"/>
              <a:gd name="connsiteY7100" fmla="*/ 1405360 h 2993922"/>
              <a:gd name="connsiteX7101" fmla="*/ 8165206 w 8938307"/>
              <a:gd name="connsiteY7101" fmla="*/ 1410656 h 2993922"/>
              <a:gd name="connsiteX7102" fmla="*/ 8144027 w 8938307"/>
              <a:gd name="connsiteY7102" fmla="*/ 1405360 h 2993922"/>
              <a:gd name="connsiteX7103" fmla="*/ 8112254 w 8938307"/>
              <a:gd name="connsiteY7103" fmla="*/ 1405360 h 2993922"/>
              <a:gd name="connsiteX7104" fmla="*/ 8112254 w 8938307"/>
              <a:gd name="connsiteY7104" fmla="*/ 1384180 h 2993922"/>
              <a:gd name="connsiteX7105" fmla="*/ 8112254 w 8938307"/>
              <a:gd name="connsiteY7105" fmla="*/ 1373589 h 2993922"/>
              <a:gd name="connsiteX7106" fmla="*/ 8101664 w 8938307"/>
              <a:gd name="connsiteY7106" fmla="*/ 1373589 h 2993922"/>
              <a:gd name="connsiteX7107" fmla="*/ 8091075 w 8938307"/>
              <a:gd name="connsiteY7107" fmla="*/ 1384180 h 2993922"/>
              <a:gd name="connsiteX7108" fmla="*/ 8091075 w 8938307"/>
              <a:gd name="connsiteY7108" fmla="*/ 1394770 h 2993922"/>
              <a:gd name="connsiteX7109" fmla="*/ 8054008 w 8938307"/>
              <a:gd name="connsiteY7109" fmla="*/ 1378885 h 2993922"/>
              <a:gd name="connsiteX7110" fmla="*/ 8022237 w 8938307"/>
              <a:gd name="connsiteY7110" fmla="*/ 1368293 h 2993922"/>
              <a:gd name="connsiteX7111" fmla="*/ 8001056 w 8938307"/>
              <a:gd name="connsiteY7111" fmla="*/ 1373589 h 2993922"/>
              <a:gd name="connsiteX7112" fmla="*/ 7985171 w 8938307"/>
              <a:gd name="connsiteY7112" fmla="*/ 1362999 h 2993922"/>
              <a:gd name="connsiteX7113" fmla="*/ 7974579 w 8938307"/>
              <a:gd name="connsiteY7113" fmla="*/ 1362999 h 2993922"/>
              <a:gd name="connsiteX7114" fmla="*/ 7963990 w 8938307"/>
              <a:gd name="connsiteY7114" fmla="*/ 1362999 h 2993922"/>
              <a:gd name="connsiteX7115" fmla="*/ 7942808 w 8938307"/>
              <a:gd name="connsiteY7115" fmla="*/ 1352408 h 2993922"/>
              <a:gd name="connsiteX7116" fmla="*/ 7932219 w 8938307"/>
              <a:gd name="connsiteY7116" fmla="*/ 1352408 h 2993922"/>
              <a:gd name="connsiteX7117" fmla="*/ 7932219 w 8938307"/>
              <a:gd name="connsiteY7117" fmla="*/ 1362999 h 2993922"/>
              <a:gd name="connsiteX7118" fmla="*/ 7953398 w 8938307"/>
              <a:gd name="connsiteY7118" fmla="*/ 1373589 h 2993922"/>
              <a:gd name="connsiteX7119" fmla="*/ 7963990 w 8938307"/>
              <a:gd name="connsiteY7119" fmla="*/ 1378885 h 2993922"/>
              <a:gd name="connsiteX7120" fmla="*/ 7995760 w 8938307"/>
              <a:gd name="connsiteY7120" fmla="*/ 1384180 h 2993922"/>
              <a:gd name="connsiteX7121" fmla="*/ 8016942 w 8938307"/>
              <a:gd name="connsiteY7121" fmla="*/ 1389475 h 2993922"/>
              <a:gd name="connsiteX7122" fmla="*/ 8032827 w 8938307"/>
              <a:gd name="connsiteY7122" fmla="*/ 1400066 h 2993922"/>
              <a:gd name="connsiteX7123" fmla="*/ 8054008 w 8938307"/>
              <a:gd name="connsiteY7123" fmla="*/ 1410656 h 2993922"/>
              <a:gd name="connsiteX7124" fmla="*/ 8080483 w 8938307"/>
              <a:gd name="connsiteY7124" fmla="*/ 1415951 h 2993922"/>
              <a:gd name="connsiteX7125" fmla="*/ 8144027 w 8938307"/>
              <a:gd name="connsiteY7125" fmla="*/ 1437132 h 2993922"/>
              <a:gd name="connsiteX7126" fmla="*/ 8154617 w 8938307"/>
              <a:gd name="connsiteY7126" fmla="*/ 1447722 h 2993922"/>
              <a:gd name="connsiteX7127" fmla="*/ 8133435 w 8938307"/>
              <a:gd name="connsiteY7127" fmla="*/ 1442427 h 2993922"/>
              <a:gd name="connsiteX7128" fmla="*/ 8122846 w 8938307"/>
              <a:gd name="connsiteY7128" fmla="*/ 1447722 h 2993922"/>
              <a:gd name="connsiteX7129" fmla="*/ 8112254 w 8938307"/>
              <a:gd name="connsiteY7129" fmla="*/ 1447722 h 2993922"/>
              <a:gd name="connsiteX7130" fmla="*/ 8112254 w 8938307"/>
              <a:gd name="connsiteY7130" fmla="*/ 1458312 h 2993922"/>
              <a:gd name="connsiteX7131" fmla="*/ 8101664 w 8938307"/>
              <a:gd name="connsiteY7131" fmla="*/ 1458312 h 2993922"/>
              <a:gd name="connsiteX7132" fmla="*/ 8091075 w 8938307"/>
              <a:gd name="connsiteY7132" fmla="*/ 1447722 h 2993922"/>
              <a:gd name="connsiteX7133" fmla="*/ 8080483 w 8938307"/>
              <a:gd name="connsiteY7133" fmla="*/ 1437132 h 2993922"/>
              <a:gd name="connsiteX7134" fmla="*/ 8069894 w 8938307"/>
              <a:gd name="connsiteY7134" fmla="*/ 1426541 h 2993922"/>
              <a:gd name="connsiteX7135" fmla="*/ 8038123 w 8938307"/>
              <a:gd name="connsiteY7135" fmla="*/ 1437132 h 2993922"/>
              <a:gd name="connsiteX7136" fmla="*/ 8027531 w 8938307"/>
              <a:gd name="connsiteY7136" fmla="*/ 1431837 h 2993922"/>
              <a:gd name="connsiteX7137" fmla="*/ 8016942 w 8938307"/>
              <a:gd name="connsiteY7137" fmla="*/ 1426541 h 2993922"/>
              <a:gd name="connsiteX7138" fmla="*/ 8016942 w 8938307"/>
              <a:gd name="connsiteY7138" fmla="*/ 1415951 h 2993922"/>
              <a:gd name="connsiteX7139" fmla="*/ 8006350 w 8938307"/>
              <a:gd name="connsiteY7139" fmla="*/ 1421247 h 2993922"/>
              <a:gd name="connsiteX7140" fmla="*/ 7974579 w 8938307"/>
              <a:gd name="connsiteY7140" fmla="*/ 1426541 h 2993922"/>
              <a:gd name="connsiteX7141" fmla="*/ 7953398 w 8938307"/>
              <a:gd name="connsiteY7141" fmla="*/ 1426541 h 2993922"/>
              <a:gd name="connsiteX7142" fmla="*/ 7932219 w 8938307"/>
              <a:gd name="connsiteY7142" fmla="*/ 1426541 h 2993922"/>
              <a:gd name="connsiteX7143" fmla="*/ 7932219 w 8938307"/>
              <a:gd name="connsiteY7143" fmla="*/ 1415951 h 2993922"/>
              <a:gd name="connsiteX7144" fmla="*/ 7879267 w 8938307"/>
              <a:gd name="connsiteY7144" fmla="*/ 1405360 h 2993922"/>
              <a:gd name="connsiteX7145" fmla="*/ 7868675 w 8938307"/>
              <a:gd name="connsiteY7145" fmla="*/ 1400066 h 2993922"/>
              <a:gd name="connsiteX7146" fmla="*/ 7847494 w 8938307"/>
              <a:gd name="connsiteY7146" fmla="*/ 1394770 h 2993922"/>
              <a:gd name="connsiteX7147" fmla="*/ 7836904 w 8938307"/>
              <a:gd name="connsiteY7147" fmla="*/ 1405360 h 2993922"/>
              <a:gd name="connsiteX7148" fmla="*/ 7974579 w 8938307"/>
              <a:gd name="connsiteY7148" fmla="*/ 1447722 h 2993922"/>
              <a:gd name="connsiteX7149" fmla="*/ 8069894 w 8938307"/>
              <a:gd name="connsiteY7149" fmla="*/ 1479493 h 2993922"/>
              <a:gd name="connsiteX7150" fmla="*/ 8059302 w 8938307"/>
              <a:gd name="connsiteY7150" fmla="*/ 1479493 h 2993922"/>
              <a:gd name="connsiteX7151" fmla="*/ 8038123 w 8938307"/>
              <a:gd name="connsiteY7151" fmla="*/ 1479493 h 2993922"/>
              <a:gd name="connsiteX7152" fmla="*/ 8080483 w 8938307"/>
              <a:gd name="connsiteY7152" fmla="*/ 1500674 h 2993922"/>
              <a:gd name="connsiteX7153" fmla="*/ 8101664 w 8938307"/>
              <a:gd name="connsiteY7153" fmla="*/ 1516560 h 2993922"/>
              <a:gd name="connsiteX7154" fmla="*/ 8112254 w 8938307"/>
              <a:gd name="connsiteY7154" fmla="*/ 1521855 h 2993922"/>
              <a:gd name="connsiteX7155" fmla="*/ 8133435 w 8938307"/>
              <a:gd name="connsiteY7155" fmla="*/ 1521855 h 2993922"/>
              <a:gd name="connsiteX7156" fmla="*/ 8154617 w 8938307"/>
              <a:gd name="connsiteY7156" fmla="*/ 1532445 h 2993922"/>
              <a:gd name="connsiteX7157" fmla="*/ 8175798 w 8938307"/>
              <a:gd name="connsiteY7157" fmla="*/ 1532445 h 2993922"/>
              <a:gd name="connsiteX7158" fmla="*/ 8292291 w 8938307"/>
              <a:gd name="connsiteY7158" fmla="*/ 1564218 h 2993922"/>
              <a:gd name="connsiteX7159" fmla="*/ 8302883 w 8938307"/>
              <a:gd name="connsiteY7159" fmla="*/ 1574807 h 2993922"/>
              <a:gd name="connsiteX7160" fmla="*/ 8324064 w 8938307"/>
              <a:gd name="connsiteY7160" fmla="*/ 1574807 h 2993922"/>
              <a:gd name="connsiteX7161" fmla="*/ 8334654 w 8938307"/>
              <a:gd name="connsiteY7161" fmla="*/ 1585397 h 2993922"/>
              <a:gd name="connsiteX7162" fmla="*/ 8377016 w 8938307"/>
              <a:gd name="connsiteY7162" fmla="*/ 1595988 h 2993922"/>
              <a:gd name="connsiteX7163" fmla="*/ 8419377 w 8938307"/>
              <a:gd name="connsiteY7163" fmla="*/ 1606578 h 2993922"/>
              <a:gd name="connsiteX7164" fmla="*/ 8398196 w 8938307"/>
              <a:gd name="connsiteY7164" fmla="*/ 1606578 h 2993922"/>
              <a:gd name="connsiteX7165" fmla="*/ 8377016 w 8938307"/>
              <a:gd name="connsiteY7165" fmla="*/ 1606578 h 2993922"/>
              <a:gd name="connsiteX7166" fmla="*/ 8313473 w 8938307"/>
              <a:gd name="connsiteY7166" fmla="*/ 1585397 h 2993922"/>
              <a:gd name="connsiteX7167" fmla="*/ 8175798 w 8938307"/>
              <a:gd name="connsiteY7167" fmla="*/ 1543036 h 2993922"/>
              <a:gd name="connsiteX7168" fmla="*/ 8154617 w 8938307"/>
              <a:gd name="connsiteY7168" fmla="*/ 1543036 h 2993922"/>
              <a:gd name="connsiteX7169" fmla="*/ 8091075 w 8938307"/>
              <a:gd name="connsiteY7169" fmla="*/ 1532445 h 2993922"/>
              <a:gd name="connsiteX7170" fmla="*/ 8059302 w 8938307"/>
              <a:gd name="connsiteY7170" fmla="*/ 1521855 h 2993922"/>
              <a:gd name="connsiteX7171" fmla="*/ 8038123 w 8938307"/>
              <a:gd name="connsiteY7171" fmla="*/ 1516560 h 2993922"/>
              <a:gd name="connsiteX7172" fmla="*/ 8027531 w 8938307"/>
              <a:gd name="connsiteY7172" fmla="*/ 1511264 h 2993922"/>
              <a:gd name="connsiteX7173" fmla="*/ 7963990 w 8938307"/>
              <a:gd name="connsiteY7173" fmla="*/ 1500674 h 2993922"/>
              <a:gd name="connsiteX7174" fmla="*/ 7942808 w 8938307"/>
              <a:gd name="connsiteY7174" fmla="*/ 1500674 h 2993922"/>
              <a:gd name="connsiteX7175" fmla="*/ 7932219 w 8938307"/>
              <a:gd name="connsiteY7175" fmla="*/ 1500674 h 2993922"/>
              <a:gd name="connsiteX7176" fmla="*/ 7911038 w 8938307"/>
              <a:gd name="connsiteY7176" fmla="*/ 1490084 h 2993922"/>
              <a:gd name="connsiteX7177" fmla="*/ 7911038 w 8938307"/>
              <a:gd name="connsiteY7177" fmla="*/ 1500674 h 2993922"/>
              <a:gd name="connsiteX7178" fmla="*/ 7895152 w 8938307"/>
              <a:gd name="connsiteY7178" fmla="*/ 1500674 h 2993922"/>
              <a:gd name="connsiteX7179" fmla="*/ 7889856 w 8938307"/>
              <a:gd name="connsiteY7179" fmla="*/ 1505970 h 2993922"/>
              <a:gd name="connsiteX7180" fmla="*/ 7879267 w 8938307"/>
              <a:gd name="connsiteY7180" fmla="*/ 1511264 h 2993922"/>
              <a:gd name="connsiteX7181" fmla="*/ 7836904 w 8938307"/>
              <a:gd name="connsiteY7181" fmla="*/ 1500674 h 2993922"/>
              <a:gd name="connsiteX7182" fmla="*/ 7783952 w 8938307"/>
              <a:gd name="connsiteY7182" fmla="*/ 1479493 h 2993922"/>
              <a:gd name="connsiteX7183" fmla="*/ 7768067 w 8938307"/>
              <a:gd name="connsiteY7183" fmla="*/ 1474199 h 2993922"/>
              <a:gd name="connsiteX7184" fmla="*/ 7752182 w 8938307"/>
              <a:gd name="connsiteY7184" fmla="*/ 1468903 h 2993922"/>
              <a:gd name="connsiteX7185" fmla="*/ 7715115 w 8938307"/>
              <a:gd name="connsiteY7185" fmla="*/ 1458312 h 2993922"/>
              <a:gd name="connsiteX7186" fmla="*/ 7693934 w 8938307"/>
              <a:gd name="connsiteY7186" fmla="*/ 1453018 h 2993922"/>
              <a:gd name="connsiteX7187" fmla="*/ 7678048 w 8938307"/>
              <a:gd name="connsiteY7187" fmla="*/ 1447722 h 2993922"/>
              <a:gd name="connsiteX7188" fmla="*/ 7646278 w 8938307"/>
              <a:gd name="connsiteY7188" fmla="*/ 1437132 h 2993922"/>
              <a:gd name="connsiteX7189" fmla="*/ 7603915 w 8938307"/>
              <a:gd name="connsiteY7189" fmla="*/ 1415951 h 2993922"/>
              <a:gd name="connsiteX7190" fmla="*/ 7572144 w 8938307"/>
              <a:gd name="connsiteY7190" fmla="*/ 1415951 h 2993922"/>
              <a:gd name="connsiteX7191" fmla="*/ 7519192 w 8938307"/>
              <a:gd name="connsiteY7191" fmla="*/ 1394770 h 2993922"/>
              <a:gd name="connsiteX7192" fmla="*/ 7487420 w 8938307"/>
              <a:gd name="connsiteY7192" fmla="*/ 1384180 h 2993922"/>
              <a:gd name="connsiteX7193" fmla="*/ 7476830 w 8938307"/>
              <a:gd name="connsiteY7193" fmla="*/ 1394770 h 2993922"/>
              <a:gd name="connsiteX7194" fmla="*/ 7498011 w 8938307"/>
              <a:gd name="connsiteY7194" fmla="*/ 1405360 h 2993922"/>
              <a:gd name="connsiteX7195" fmla="*/ 7519192 w 8938307"/>
              <a:gd name="connsiteY7195" fmla="*/ 1410656 h 2993922"/>
              <a:gd name="connsiteX7196" fmla="*/ 7529782 w 8938307"/>
              <a:gd name="connsiteY7196" fmla="*/ 1421247 h 2993922"/>
              <a:gd name="connsiteX7197" fmla="*/ 7550963 w 8938307"/>
              <a:gd name="connsiteY7197" fmla="*/ 1421247 h 2993922"/>
              <a:gd name="connsiteX7198" fmla="*/ 7582734 w 8938307"/>
              <a:gd name="connsiteY7198" fmla="*/ 1426541 h 2993922"/>
              <a:gd name="connsiteX7199" fmla="*/ 7635686 w 8938307"/>
              <a:gd name="connsiteY7199" fmla="*/ 1437132 h 2993922"/>
              <a:gd name="connsiteX7200" fmla="*/ 7635686 w 8938307"/>
              <a:gd name="connsiteY7200" fmla="*/ 1447722 h 2993922"/>
              <a:gd name="connsiteX7201" fmla="*/ 7640982 w 8938307"/>
              <a:gd name="connsiteY7201" fmla="*/ 1453018 h 2993922"/>
              <a:gd name="connsiteX7202" fmla="*/ 7656867 w 8938307"/>
              <a:gd name="connsiteY7202" fmla="*/ 1458312 h 2993922"/>
              <a:gd name="connsiteX7203" fmla="*/ 7693934 w 8938307"/>
              <a:gd name="connsiteY7203" fmla="*/ 1474199 h 2993922"/>
              <a:gd name="connsiteX7204" fmla="*/ 7725704 w 8938307"/>
              <a:gd name="connsiteY7204" fmla="*/ 1479493 h 2993922"/>
              <a:gd name="connsiteX7205" fmla="*/ 7736296 w 8938307"/>
              <a:gd name="connsiteY7205" fmla="*/ 1468903 h 2993922"/>
              <a:gd name="connsiteX7206" fmla="*/ 7741590 w 8938307"/>
              <a:gd name="connsiteY7206" fmla="*/ 1479493 h 2993922"/>
              <a:gd name="connsiteX7207" fmla="*/ 7773361 w 8938307"/>
              <a:gd name="connsiteY7207" fmla="*/ 1511264 h 2993922"/>
              <a:gd name="connsiteX7208" fmla="*/ 7815724 w 8938307"/>
              <a:gd name="connsiteY7208" fmla="*/ 1527151 h 2993922"/>
              <a:gd name="connsiteX7209" fmla="*/ 7826313 w 8938307"/>
              <a:gd name="connsiteY7209" fmla="*/ 1532445 h 2993922"/>
              <a:gd name="connsiteX7210" fmla="*/ 7879267 w 8938307"/>
              <a:gd name="connsiteY7210" fmla="*/ 1543036 h 2993922"/>
              <a:gd name="connsiteX7211" fmla="*/ 7942808 w 8938307"/>
              <a:gd name="connsiteY7211" fmla="*/ 1574807 h 2993922"/>
              <a:gd name="connsiteX7212" fmla="*/ 8006350 w 8938307"/>
              <a:gd name="connsiteY7212" fmla="*/ 1595988 h 2993922"/>
              <a:gd name="connsiteX7213" fmla="*/ 8016942 w 8938307"/>
              <a:gd name="connsiteY7213" fmla="*/ 1595988 h 2993922"/>
              <a:gd name="connsiteX7214" fmla="*/ 8022237 w 8938307"/>
              <a:gd name="connsiteY7214" fmla="*/ 1606578 h 2993922"/>
              <a:gd name="connsiteX7215" fmla="*/ 7995760 w 8938307"/>
              <a:gd name="connsiteY7215" fmla="*/ 1595988 h 2993922"/>
              <a:gd name="connsiteX7216" fmla="*/ 7932219 w 8938307"/>
              <a:gd name="connsiteY7216" fmla="*/ 1580103 h 2993922"/>
              <a:gd name="connsiteX7217" fmla="*/ 7884561 w 8938307"/>
              <a:gd name="connsiteY7217" fmla="*/ 1574807 h 2993922"/>
              <a:gd name="connsiteX7218" fmla="*/ 7873971 w 8938307"/>
              <a:gd name="connsiteY7218" fmla="*/ 1574807 h 2993922"/>
              <a:gd name="connsiteX7219" fmla="*/ 7847494 w 8938307"/>
              <a:gd name="connsiteY7219" fmla="*/ 1553626 h 2993922"/>
              <a:gd name="connsiteX7220" fmla="*/ 7815724 w 8938307"/>
              <a:gd name="connsiteY7220" fmla="*/ 1543036 h 2993922"/>
              <a:gd name="connsiteX7221" fmla="*/ 7826313 w 8938307"/>
              <a:gd name="connsiteY7221" fmla="*/ 1553626 h 2993922"/>
              <a:gd name="connsiteX7222" fmla="*/ 7826313 w 8938307"/>
              <a:gd name="connsiteY7222" fmla="*/ 1564218 h 2993922"/>
              <a:gd name="connsiteX7223" fmla="*/ 7836904 w 8938307"/>
              <a:gd name="connsiteY7223" fmla="*/ 1574807 h 2993922"/>
              <a:gd name="connsiteX7224" fmla="*/ 7826313 w 8938307"/>
              <a:gd name="connsiteY7224" fmla="*/ 1574807 h 2993922"/>
              <a:gd name="connsiteX7225" fmla="*/ 7805134 w 8938307"/>
              <a:gd name="connsiteY7225" fmla="*/ 1558922 h 2993922"/>
              <a:gd name="connsiteX7226" fmla="*/ 7794542 w 8938307"/>
              <a:gd name="connsiteY7226" fmla="*/ 1553626 h 2993922"/>
              <a:gd name="connsiteX7227" fmla="*/ 7794542 w 8938307"/>
              <a:gd name="connsiteY7227" fmla="*/ 1564218 h 2993922"/>
              <a:gd name="connsiteX7228" fmla="*/ 7783952 w 8938307"/>
              <a:gd name="connsiteY7228" fmla="*/ 1553626 h 2993922"/>
              <a:gd name="connsiteX7229" fmla="*/ 7752182 w 8938307"/>
              <a:gd name="connsiteY7229" fmla="*/ 1543036 h 2993922"/>
              <a:gd name="connsiteX7230" fmla="*/ 7741590 w 8938307"/>
              <a:gd name="connsiteY7230" fmla="*/ 1537741 h 2993922"/>
              <a:gd name="connsiteX7231" fmla="*/ 7731000 w 8938307"/>
              <a:gd name="connsiteY7231" fmla="*/ 1532445 h 2993922"/>
              <a:gd name="connsiteX7232" fmla="*/ 7720409 w 8938307"/>
              <a:gd name="connsiteY7232" fmla="*/ 1543036 h 2993922"/>
              <a:gd name="connsiteX7233" fmla="*/ 7709820 w 8938307"/>
              <a:gd name="connsiteY7233" fmla="*/ 1543036 h 2993922"/>
              <a:gd name="connsiteX7234" fmla="*/ 7693934 w 8938307"/>
              <a:gd name="connsiteY7234" fmla="*/ 1532445 h 2993922"/>
              <a:gd name="connsiteX7235" fmla="*/ 7678048 w 8938307"/>
              <a:gd name="connsiteY7235" fmla="*/ 1511264 h 2993922"/>
              <a:gd name="connsiteX7236" fmla="*/ 7667457 w 8938307"/>
              <a:gd name="connsiteY7236" fmla="*/ 1490084 h 2993922"/>
              <a:gd name="connsiteX7237" fmla="*/ 7651572 w 8938307"/>
              <a:gd name="connsiteY7237" fmla="*/ 1490084 h 2993922"/>
              <a:gd name="connsiteX7238" fmla="*/ 7667457 w 8938307"/>
              <a:gd name="connsiteY7238" fmla="*/ 1500674 h 2993922"/>
              <a:gd name="connsiteX7239" fmla="*/ 7667457 w 8938307"/>
              <a:gd name="connsiteY7239" fmla="*/ 1511264 h 2993922"/>
              <a:gd name="connsiteX7240" fmla="*/ 7656867 w 8938307"/>
              <a:gd name="connsiteY7240" fmla="*/ 1527151 h 2993922"/>
              <a:gd name="connsiteX7241" fmla="*/ 7630390 w 8938307"/>
              <a:gd name="connsiteY7241" fmla="*/ 1543036 h 2993922"/>
              <a:gd name="connsiteX7242" fmla="*/ 7614505 w 8938307"/>
              <a:gd name="connsiteY7242" fmla="*/ 1548331 h 2993922"/>
              <a:gd name="connsiteX7243" fmla="*/ 7625096 w 8938307"/>
              <a:gd name="connsiteY7243" fmla="*/ 1558922 h 2993922"/>
              <a:gd name="connsiteX7244" fmla="*/ 7646278 w 8938307"/>
              <a:gd name="connsiteY7244" fmla="*/ 1564218 h 2993922"/>
              <a:gd name="connsiteX7245" fmla="*/ 7656867 w 8938307"/>
              <a:gd name="connsiteY7245" fmla="*/ 1574807 h 2993922"/>
              <a:gd name="connsiteX7246" fmla="*/ 7688638 w 8938307"/>
              <a:gd name="connsiteY7246" fmla="*/ 1585397 h 2993922"/>
              <a:gd name="connsiteX7247" fmla="*/ 7667457 w 8938307"/>
              <a:gd name="connsiteY7247" fmla="*/ 1585397 h 2993922"/>
              <a:gd name="connsiteX7248" fmla="*/ 7667457 w 8938307"/>
              <a:gd name="connsiteY7248" fmla="*/ 1595988 h 2993922"/>
              <a:gd name="connsiteX7249" fmla="*/ 7667457 w 8938307"/>
              <a:gd name="connsiteY7249" fmla="*/ 1606578 h 2993922"/>
              <a:gd name="connsiteX7250" fmla="*/ 7662163 w 8938307"/>
              <a:gd name="connsiteY7250" fmla="*/ 1601283 h 2993922"/>
              <a:gd name="connsiteX7251" fmla="*/ 7635686 w 8938307"/>
              <a:gd name="connsiteY7251" fmla="*/ 1585397 h 2993922"/>
              <a:gd name="connsiteX7252" fmla="*/ 7614505 w 8938307"/>
              <a:gd name="connsiteY7252" fmla="*/ 1595988 h 2993922"/>
              <a:gd name="connsiteX7253" fmla="*/ 7656867 w 8938307"/>
              <a:gd name="connsiteY7253" fmla="*/ 1606578 h 2993922"/>
              <a:gd name="connsiteX7254" fmla="*/ 7678048 w 8938307"/>
              <a:gd name="connsiteY7254" fmla="*/ 1627759 h 2993922"/>
              <a:gd name="connsiteX7255" fmla="*/ 7678048 w 8938307"/>
              <a:gd name="connsiteY7255" fmla="*/ 1638349 h 2993922"/>
              <a:gd name="connsiteX7256" fmla="*/ 7667457 w 8938307"/>
              <a:gd name="connsiteY7256" fmla="*/ 1638349 h 2993922"/>
              <a:gd name="connsiteX7257" fmla="*/ 7656867 w 8938307"/>
              <a:gd name="connsiteY7257" fmla="*/ 1648940 h 2993922"/>
              <a:gd name="connsiteX7258" fmla="*/ 7688638 w 8938307"/>
              <a:gd name="connsiteY7258" fmla="*/ 1670122 h 2993922"/>
              <a:gd name="connsiteX7259" fmla="*/ 7699230 w 8938307"/>
              <a:gd name="connsiteY7259" fmla="*/ 1680711 h 2993922"/>
              <a:gd name="connsiteX7260" fmla="*/ 7678048 w 8938307"/>
              <a:gd name="connsiteY7260" fmla="*/ 1691301 h 2993922"/>
              <a:gd name="connsiteX7261" fmla="*/ 7662163 w 8938307"/>
              <a:gd name="connsiteY7261" fmla="*/ 1691301 h 2993922"/>
              <a:gd name="connsiteX7262" fmla="*/ 7656867 w 8938307"/>
              <a:gd name="connsiteY7262" fmla="*/ 1701893 h 2993922"/>
              <a:gd name="connsiteX7263" fmla="*/ 7667457 w 8938307"/>
              <a:gd name="connsiteY7263" fmla="*/ 1701893 h 2993922"/>
              <a:gd name="connsiteX7264" fmla="*/ 7678048 w 8938307"/>
              <a:gd name="connsiteY7264" fmla="*/ 1712482 h 2993922"/>
              <a:gd name="connsiteX7265" fmla="*/ 7678048 w 8938307"/>
              <a:gd name="connsiteY7265" fmla="*/ 1723074 h 2993922"/>
              <a:gd name="connsiteX7266" fmla="*/ 7667457 w 8938307"/>
              <a:gd name="connsiteY7266" fmla="*/ 1723074 h 2993922"/>
              <a:gd name="connsiteX7267" fmla="*/ 7646278 w 8938307"/>
              <a:gd name="connsiteY7267" fmla="*/ 1723074 h 2993922"/>
              <a:gd name="connsiteX7268" fmla="*/ 7667457 w 8938307"/>
              <a:gd name="connsiteY7268" fmla="*/ 1733663 h 2993922"/>
              <a:gd name="connsiteX7269" fmla="*/ 7683344 w 8938307"/>
              <a:gd name="connsiteY7269" fmla="*/ 1733663 h 2993922"/>
              <a:gd name="connsiteX7270" fmla="*/ 7699230 w 8938307"/>
              <a:gd name="connsiteY7270" fmla="*/ 1733663 h 2993922"/>
              <a:gd name="connsiteX7271" fmla="*/ 7709820 w 8938307"/>
              <a:gd name="connsiteY7271" fmla="*/ 1733663 h 2993922"/>
              <a:gd name="connsiteX7272" fmla="*/ 7720409 w 8938307"/>
              <a:gd name="connsiteY7272" fmla="*/ 1738959 h 2993922"/>
              <a:gd name="connsiteX7273" fmla="*/ 7720409 w 8938307"/>
              <a:gd name="connsiteY7273" fmla="*/ 1744253 h 2993922"/>
              <a:gd name="connsiteX7274" fmla="*/ 7731000 w 8938307"/>
              <a:gd name="connsiteY7274" fmla="*/ 1744253 h 2993922"/>
              <a:gd name="connsiteX7275" fmla="*/ 7720409 w 8938307"/>
              <a:gd name="connsiteY7275" fmla="*/ 1733663 h 2993922"/>
              <a:gd name="connsiteX7276" fmla="*/ 7720409 w 8938307"/>
              <a:gd name="connsiteY7276" fmla="*/ 1723074 h 2993922"/>
              <a:gd name="connsiteX7277" fmla="*/ 7736296 w 8938307"/>
              <a:gd name="connsiteY7277" fmla="*/ 1728368 h 2993922"/>
              <a:gd name="connsiteX7278" fmla="*/ 7773361 w 8938307"/>
              <a:gd name="connsiteY7278" fmla="*/ 1744253 h 2993922"/>
              <a:gd name="connsiteX7279" fmla="*/ 7805134 w 8938307"/>
              <a:gd name="connsiteY7279" fmla="*/ 1754845 h 2993922"/>
              <a:gd name="connsiteX7280" fmla="*/ 7826313 w 8938307"/>
              <a:gd name="connsiteY7280" fmla="*/ 1765434 h 2993922"/>
              <a:gd name="connsiteX7281" fmla="*/ 7842200 w 8938307"/>
              <a:gd name="connsiteY7281" fmla="*/ 1770730 h 2993922"/>
              <a:gd name="connsiteX7282" fmla="*/ 7868675 w 8938307"/>
              <a:gd name="connsiteY7282" fmla="*/ 1781320 h 2993922"/>
              <a:gd name="connsiteX7283" fmla="*/ 7900446 w 8938307"/>
              <a:gd name="connsiteY7283" fmla="*/ 1786615 h 2993922"/>
              <a:gd name="connsiteX7284" fmla="*/ 7905742 w 8938307"/>
              <a:gd name="connsiteY7284" fmla="*/ 1797205 h 2993922"/>
              <a:gd name="connsiteX7285" fmla="*/ 7889856 w 8938307"/>
              <a:gd name="connsiteY7285" fmla="*/ 1807797 h 2993922"/>
              <a:gd name="connsiteX7286" fmla="*/ 7879267 w 8938307"/>
              <a:gd name="connsiteY7286" fmla="*/ 1818386 h 2993922"/>
              <a:gd name="connsiteX7287" fmla="*/ 7868675 w 8938307"/>
              <a:gd name="connsiteY7287" fmla="*/ 1818386 h 2993922"/>
              <a:gd name="connsiteX7288" fmla="*/ 7858085 w 8938307"/>
              <a:gd name="connsiteY7288" fmla="*/ 1818386 h 2993922"/>
              <a:gd name="connsiteX7289" fmla="*/ 7847494 w 8938307"/>
              <a:gd name="connsiteY7289" fmla="*/ 1807797 h 2993922"/>
              <a:gd name="connsiteX7290" fmla="*/ 7842200 w 8938307"/>
              <a:gd name="connsiteY7290" fmla="*/ 1802501 h 2993922"/>
              <a:gd name="connsiteX7291" fmla="*/ 7836904 w 8938307"/>
              <a:gd name="connsiteY7291" fmla="*/ 1791911 h 2993922"/>
              <a:gd name="connsiteX7292" fmla="*/ 7815724 w 8938307"/>
              <a:gd name="connsiteY7292" fmla="*/ 1781320 h 2993922"/>
              <a:gd name="connsiteX7293" fmla="*/ 7794542 w 8938307"/>
              <a:gd name="connsiteY7293" fmla="*/ 1786615 h 2993922"/>
              <a:gd name="connsiteX7294" fmla="*/ 7789248 w 8938307"/>
              <a:gd name="connsiteY7294" fmla="*/ 1797205 h 2993922"/>
              <a:gd name="connsiteX7295" fmla="*/ 7773361 w 8938307"/>
              <a:gd name="connsiteY7295" fmla="*/ 1791911 h 2993922"/>
              <a:gd name="connsiteX7296" fmla="*/ 7757476 w 8938307"/>
              <a:gd name="connsiteY7296" fmla="*/ 1786615 h 2993922"/>
              <a:gd name="connsiteX7297" fmla="*/ 7752182 w 8938307"/>
              <a:gd name="connsiteY7297" fmla="*/ 1797205 h 2993922"/>
              <a:gd name="connsiteX7298" fmla="*/ 7741590 w 8938307"/>
              <a:gd name="connsiteY7298" fmla="*/ 1797205 h 2993922"/>
              <a:gd name="connsiteX7299" fmla="*/ 7731000 w 8938307"/>
              <a:gd name="connsiteY7299" fmla="*/ 1786615 h 2993922"/>
              <a:gd name="connsiteX7300" fmla="*/ 7731000 w 8938307"/>
              <a:gd name="connsiteY7300" fmla="*/ 1797205 h 2993922"/>
              <a:gd name="connsiteX7301" fmla="*/ 7731000 w 8938307"/>
              <a:gd name="connsiteY7301" fmla="*/ 1818386 h 2993922"/>
              <a:gd name="connsiteX7302" fmla="*/ 7741590 w 8938307"/>
              <a:gd name="connsiteY7302" fmla="*/ 1828978 h 2993922"/>
              <a:gd name="connsiteX7303" fmla="*/ 7731000 w 8938307"/>
              <a:gd name="connsiteY7303" fmla="*/ 1828978 h 2993922"/>
              <a:gd name="connsiteX7304" fmla="*/ 7731000 w 8938307"/>
              <a:gd name="connsiteY7304" fmla="*/ 1839567 h 2993922"/>
              <a:gd name="connsiteX7305" fmla="*/ 7752182 w 8938307"/>
              <a:gd name="connsiteY7305" fmla="*/ 1860749 h 2993922"/>
              <a:gd name="connsiteX7306" fmla="*/ 7757476 w 8938307"/>
              <a:gd name="connsiteY7306" fmla="*/ 1876634 h 2993922"/>
              <a:gd name="connsiteX7307" fmla="*/ 7762772 w 8938307"/>
              <a:gd name="connsiteY7307" fmla="*/ 1892520 h 2993922"/>
              <a:gd name="connsiteX7308" fmla="*/ 7752182 w 8938307"/>
              <a:gd name="connsiteY7308" fmla="*/ 1903111 h 2993922"/>
              <a:gd name="connsiteX7309" fmla="*/ 7736296 w 8938307"/>
              <a:gd name="connsiteY7309" fmla="*/ 1897815 h 2993922"/>
              <a:gd name="connsiteX7310" fmla="*/ 7736296 w 8938307"/>
              <a:gd name="connsiteY7310" fmla="*/ 1913701 h 2993922"/>
              <a:gd name="connsiteX7311" fmla="*/ 7741590 w 8938307"/>
              <a:gd name="connsiteY7311" fmla="*/ 1924290 h 2993922"/>
              <a:gd name="connsiteX7312" fmla="*/ 7752182 w 8938307"/>
              <a:gd name="connsiteY7312" fmla="*/ 1934882 h 2993922"/>
              <a:gd name="connsiteX7313" fmla="*/ 7768067 w 8938307"/>
              <a:gd name="connsiteY7313" fmla="*/ 1924290 h 2993922"/>
              <a:gd name="connsiteX7314" fmla="*/ 7773361 w 8938307"/>
              <a:gd name="connsiteY7314" fmla="*/ 1903111 h 2993922"/>
              <a:gd name="connsiteX7315" fmla="*/ 7783952 w 8938307"/>
              <a:gd name="connsiteY7315" fmla="*/ 1903111 h 2993922"/>
              <a:gd name="connsiteX7316" fmla="*/ 7794542 w 8938307"/>
              <a:gd name="connsiteY7316" fmla="*/ 1913701 h 2993922"/>
              <a:gd name="connsiteX7317" fmla="*/ 7805134 w 8938307"/>
              <a:gd name="connsiteY7317" fmla="*/ 1913701 h 2993922"/>
              <a:gd name="connsiteX7318" fmla="*/ 7815724 w 8938307"/>
              <a:gd name="connsiteY7318" fmla="*/ 1924290 h 2993922"/>
              <a:gd name="connsiteX7319" fmla="*/ 7805134 w 8938307"/>
              <a:gd name="connsiteY7319" fmla="*/ 1924290 h 2993922"/>
              <a:gd name="connsiteX7320" fmla="*/ 7778656 w 8938307"/>
              <a:gd name="connsiteY7320" fmla="*/ 1924290 h 2993922"/>
              <a:gd name="connsiteX7321" fmla="*/ 7778656 w 8938307"/>
              <a:gd name="connsiteY7321" fmla="*/ 1940176 h 2993922"/>
              <a:gd name="connsiteX7322" fmla="*/ 7773361 w 8938307"/>
              <a:gd name="connsiteY7322" fmla="*/ 1945472 h 2993922"/>
              <a:gd name="connsiteX7323" fmla="*/ 7773361 w 8938307"/>
              <a:gd name="connsiteY7323" fmla="*/ 1956063 h 2993922"/>
              <a:gd name="connsiteX7324" fmla="*/ 7762772 w 8938307"/>
              <a:gd name="connsiteY7324" fmla="*/ 1956063 h 2993922"/>
              <a:gd name="connsiteX7325" fmla="*/ 7783952 w 8938307"/>
              <a:gd name="connsiteY7325" fmla="*/ 1966653 h 2993922"/>
              <a:gd name="connsiteX7326" fmla="*/ 7783952 w 8938307"/>
              <a:gd name="connsiteY7326" fmla="*/ 1956063 h 2993922"/>
              <a:gd name="connsiteX7327" fmla="*/ 7783952 w 8938307"/>
              <a:gd name="connsiteY7327" fmla="*/ 1945472 h 2993922"/>
              <a:gd name="connsiteX7328" fmla="*/ 7799838 w 8938307"/>
              <a:gd name="connsiteY7328" fmla="*/ 1950767 h 2993922"/>
              <a:gd name="connsiteX7329" fmla="*/ 7794542 w 8938307"/>
              <a:gd name="connsiteY7329" fmla="*/ 1956063 h 2993922"/>
              <a:gd name="connsiteX7330" fmla="*/ 7794542 w 8938307"/>
              <a:gd name="connsiteY7330" fmla="*/ 1977242 h 2993922"/>
              <a:gd name="connsiteX7331" fmla="*/ 7778656 w 8938307"/>
              <a:gd name="connsiteY7331" fmla="*/ 1987834 h 2993922"/>
              <a:gd name="connsiteX7332" fmla="*/ 7762772 w 8938307"/>
              <a:gd name="connsiteY7332" fmla="*/ 1998424 h 2993922"/>
              <a:gd name="connsiteX7333" fmla="*/ 7741590 w 8938307"/>
              <a:gd name="connsiteY7333" fmla="*/ 1987834 h 2993922"/>
              <a:gd name="connsiteX7334" fmla="*/ 7725704 w 8938307"/>
              <a:gd name="connsiteY7334" fmla="*/ 1987834 h 2993922"/>
              <a:gd name="connsiteX7335" fmla="*/ 7709820 w 8938307"/>
              <a:gd name="connsiteY7335" fmla="*/ 1987834 h 2993922"/>
              <a:gd name="connsiteX7336" fmla="*/ 7699230 w 8938307"/>
              <a:gd name="connsiteY7336" fmla="*/ 1998424 h 2993922"/>
              <a:gd name="connsiteX7337" fmla="*/ 7667457 w 8938307"/>
              <a:gd name="connsiteY7337" fmla="*/ 1987834 h 2993922"/>
              <a:gd name="connsiteX7338" fmla="*/ 7635686 w 8938307"/>
              <a:gd name="connsiteY7338" fmla="*/ 1977242 h 2993922"/>
              <a:gd name="connsiteX7339" fmla="*/ 7646278 w 8938307"/>
              <a:gd name="connsiteY7339" fmla="*/ 1987834 h 2993922"/>
              <a:gd name="connsiteX7340" fmla="*/ 7656867 w 8938307"/>
              <a:gd name="connsiteY7340" fmla="*/ 1998424 h 2993922"/>
              <a:gd name="connsiteX7341" fmla="*/ 7678048 w 8938307"/>
              <a:gd name="connsiteY7341" fmla="*/ 2009015 h 2993922"/>
              <a:gd name="connsiteX7342" fmla="*/ 7699230 w 8938307"/>
              <a:gd name="connsiteY7342" fmla="*/ 2019605 h 2993922"/>
              <a:gd name="connsiteX7343" fmla="*/ 7709820 w 8938307"/>
              <a:gd name="connsiteY7343" fmla="*/ 2030194 h 2993922"/>
              <a:gd name="connsiteX7344" fmla="*/ 7709820 w 8938307"/>
              <a:gd name="connsiteY7344" fmla="*/ 2040786 h 2993922"/>
              <a:gd name="connsiteX7345" fmla="*/ 7731000 w 8938307"/>
              <a:gd name="connsiteY7345" fmla="*/ 2051376 h 2993922"/>
              <a:gd name="connsiteX7346" fmla="*/ 7783952 w 8938307"/>
              <a:gd name="connsiteY7346" fmla="*/ 2061967 h 2993922"/>
              <a:gd name="connsiteX7347" fmla="*/ 7789248 w 8938307"/>
              <a:gd name="connsiteY7347" fmla="*/ 2067261 h 2993922"/>
              <a:gd name="connsiteX7348" fmla="*/ 7805134 w 8938307"/>
              <a:gd name="connsiteY7348" fmla="*/ 2083146 h 2993922"/>
              <a:gd name="connsiteX7349" fmla="*/ 7815724 w 8938307"/>
              <a:gd name="connsiteY7349" fmla="*/ 2093738 h 2993922"/>
              <a:gd name="connsiteX7350" fmla="*/ 7831609 w 8938307"/>
              <a:gd name="connsiteY7350" fmla="*/ 2099033 h 2993922"/>
              <a:gd name="connsiteX7351" fmla="*/ 7842200 w 8938307"/>
              <a:gd name="connsiteY7351" fmla="*/ 2099033 h 2993922"/>
              <a:gd name="connsiteX7352" fmla="*/ 7852790 w 8938307"/>
              <a:gd name="connsiteY7352" fmla="*/ 2104328 h 2993922"/>
              <a:gd name="connsiteX7353" fmla="*/ 7863380 w 8938307"/>
              <a:gd name="connsiteY7353" fmla="*/ 2109623 h 2993922"/>
              <a:gd name="connsiteX7354" fmla="*/ 7879267 w 8938307"/>
              <a:gd name="connsiteY7354" fmla="*/ 2114919 h 2993922"/>
              <a:gd name="connsiteX7355" fmla="*/ 7916332 w 8938307"/>
              <a:gd name="connsiteY7355" fmla="*/ 2141394 h 2993922"/>
              <a:gd name="connsiteX7356" fmla="*/ 7985171 w 8938307"/>
              <a:gd name="connsiteY7356" fmla="*/ 2178461 h 2993922"/>
              <a:gd name="connsiteX7357" fmla="*/ 8064598 w 8938307"/>
              <a:gd name="connsiteY7357" fmla="*/ 2215527 h 2993922"/>
              <a:gd name="connsiteX7358" fmla="*/ 8101664 w 8938307"/>
              <a:gd name="connsiteY7358" fmla="*/ 2263184 h 2993922"/>
              <a:gd name="connsiteX7359" fmla="*/ 8106960 w 8938307"/>
              <a:gd name="connsiteY7359" fmla="*/ 2279069 h 2993922"/>
              <a:gd name="connsiteX7360" fmla="*/ 8106960 w 8938307"/>
              <a:gd name="connsiteY7360" fmla="*/ 2284365 h 2993922"/>
              <a:gd name="connsiteX7361" fmla="*/ 8101664 w 8938307"/>
              <a:gd name="connsiteY7361" fmla="*/ 2273775 h 2993922"/>
              <a:gd name="connsiteX7362" fmla="*/ 8069894 w 8938307"/>
              <a:gd name="connsiteY7362" fmla="*/ 2263184 h 2993922"/>
              <a:gd name="connsiteX7363" fmla="*/ 8059302 w 8938307"/>
              <a:gd name="connsiteY7363" fmla="*/ 2263184 h 2993922"/>
              <a:gd name="connsiteX7364" fmla="*/ 8038123 w 8938307"/>
              <a:gd name="connsiteY7364" fmla="*/ 2252594 h 2993922"/>
              <a:gd name="connsiteX7365" fmla="*/ 8006350 w 8938307"/>
              <a:gd name="connsiteY7365" fmla="*/ 2242004 h 2993922"/>
              <a:gd name="connsiteX7366" fmla="*/ 7995760 w 8938307"/>
              <a:gd name="connsiteY7366" fmla="*/ 2242004 h 2993922"/>
              <a:gd name="connsiteX7367" fmla="*/ 7953398 w 8938307"/>
              <a:gd name="connsiteY7367" fmla="*/ 2220823 h 2993922"/>
              <a:gd name="connsiteX7368" fmla="*/ 7937513 w 8938307"/>
              <a:gd name="connsiteY7368" fmla="*/ 2231413 h 2993922"/>
              <a:gd name="connsiteX7369" fmla="*/ 7921627 w 8938307"/>
              <a:gd name="connsiteY7369" fmla="*/ 2220823 h 2993922"/>
              <a:gd name="connsiteX7370" fmla="*/ 7911038 w 8938307"/>
              <a:gd name="connsiteY7370" fmla="*/ 2220823 h 2993922"/>
              <a:gd name="connsiteX7371" fmla="*/ 8038123 w 8938307"/>
              <a:gd name="connsiteY7371" fmla="*/ 2284365 h 2993922"/>
              <a:gd name="connsiteX7372" fmla="*/ 8080483 w 8938307"/>
              <a:gd name="connsiteY7372" fmla="*/ 2316136 h 2993922"/>
              <a:gd name="connsiteX7373" fmla="*/ 8101664 w 8938307"/>
              <a:gd name="connsiteY7373" fmla="*/ 2337317 h 2993922"/>
              <a:gd name="connsiteX7374" fmla="*/ 8112254 w 8938307"/>
              <a:gd name="connsiteY7374" fmla="*/ 2358498 h 2993922"/>
              <a:gd name="connsiteX7375" fmla="*/ 8091075 w 8938307"/>
              <a:gd name="connsiteY7375" fmla="*/ 2347908 h 2993922"/>
              <a:gd name="connsiteX7376" fmla="*/ 8080483 w 8938307"/>
              <a:gd name="connsiteY7376" fmla="*/ 2347908 h 2993922"/>
              <a:gd name="connsiteX7377" fmla="*/ 8069894 w 8938307"/>
              <a:gd name="connsiteY7377" fmla="*/ 2347908 h 2993922"/>
              <a:gd name="connsiteX7378" fmla="*/ 8059302 w 8938307"/>
              <a:gd name="connsiteY7378" fmla="*/ 2337317 h 2993922"/>
              <a:gd name="connsiteX7379" fmla="*/ 8006350 w 8938307"/>
              <a:gd name="connsiteY7379" fmla="*/ 2305546 h 2993922"/>
              <a:gd name="connsiteX7380" fmla="*/ 8011646 w 8938307"/>
              <a:gd name="connsiteY7380" fmla="*/ 2310841 h 2993922"/>
              <a:gd name="connsiteX7381" fmla="*/ 8016942 w 8938307"/>
              <a:gd name="connsiteY7381" fmla="*/ 2316136 h 2993922"/>
              <a:gd name="connsiteX7382" fmla="*/ 7995760 w 8938307"/>
              <a:gd name="connsiteY7382" fmla="*/ 2316136 h 2993922"/>
              <a:gd name="connsiteX7383" fmla="*/ 7995760 w 8938307"/>
              <a:gd name="connsiteY7383" fmla="*/ 2310841 h 2993922"/>
              <a:gd name="connsiteX7384" fmla="*/ 7985171 w 8938307"/>
              <a:gd name="connsiteY7384" fmla="*/ 2300250 h 2993922"/>
              <a:gd name="connsiteX7385" fmla="*/ 7969284 w 8938307"/>
              <a:gd name="connsiteY7385" fmla="*/ 2289660 h 2993922"/>
              <a:gd name="connsiteX7386" fmla="*/ 7963990 w 8938307"/>
              <a:gd name="connsiteY7386" fmla="*/ 2273775 h 2993922"/>
              <a:gd name="connsiteX7387" fmla="*/ 7911038 w 8938307"/>
              <a:gd name="connsiteY7387" fmla="*/ 2252594 h 2993922"/>
              <a:gd name="connsiteX7388" fmla="*/ 7868675 w 8938307"/>
              <a:gd name="connsiteY7388" fmla="*/ 2231413 h 2993922"/>
              <a:gd name="connsiteX7389" fmla="*/ 7863380 w 8938307"/>
              <a:gd name="connsiteY7389" fmla="*/ 2226117 h 2993922"/>
              <a:gd name="connsiteX7390" fmla="*/ 7847494 w 8938307"/>
              <a:gd name="connsiteY7390" fmla="*/ 2220823 h 2993922"/>
              <a:gd name="connsiteX7391" fmla="*/ 7826313 w 8938307"/>
              <a:gd name="connsiteY7391" fmla="*/ 2215527 h 2993922"/>
              <a:gd name="connsiteX7392" fmla="*/ 7821019 w 8938307"/>
              <a:gd name="connsiteY7392" fmla="*/ 2210232 h 2993922"/>
              <a:gd name="connsiteX7393" fmla="*/ 7815724 w 8938307"/>
              <a:gd name="connsiteY7393" fmla="*/ 2220823 h 2993922"/>
              <a:gd name="connsiteX7394" fmla="*/ 7783952 w 8938307"/>
              <a:gd name="connsiteY7394" fmla="*/ 2199642 h 2993922"/>
              <a:gd name="connsiteX7395" fmla="*/ 7762772 w 8938307"/>
              <a:gd name="connsiteY7395" fmla="*/ 2189051 h 2993922"/>
              <a:gd name="connsiteX7396" fmla="*/ 7736296 w 8938307"/>
              <a:gd name="connsiteY7396" fmla="*/ 2173165 h 2993922"/>
              <a:gd name="connsiteX7397" fmla="*/ 7741590 w 8938307"/>
              <a:gd name="connsiteY7397" fmla="*/ 2167871 h 2993922"/>
              <a:gd name="connsiteX7398" fmla="*/ 7741590 w 8938307"/>
              <a:gd name="connsiteY7398" fmla="*/ 2157280 h 2993922"/>
              <a:gd name="connsiteX7399" fmla="*/ 7731000 w 8938307"/>
              <a:gd name="connsiteY7399" fmla="*/ 2157280 h 2993922"/>
              <a:gd name="connsiteX7400" fmla="*/ 7752182 w 8938307"/>
              <a:gd name="connsiteY7400" fmla="*/ 2146690 h 2993922"/>
              <a:gd name="connsiteX7401" fmla="*/ 7762772 w 8938307"/>
              <a:gd name="connsiteY7401" fmla="*/ 2136099 h 2993922"/>
              <a:gd name="connsiteX7402" fmla="*/ 7773361 w 8938307"/>
              <a:gd name="connsiteY7402" fmla="*/ 2125509 h 2993922"/>
              <a:gd name="connsiteX7403" fmla="*/ 7773361 w 8938307"/>
              <a:gd name="connsiteY7403" fmla="*/ 2114919 h 2993922"/>
              <a:gd name="connsiteX7404" fmla="*/ 7752182 w 8938307"/>
              <a:gd name="connsiteY7404" fmla="*/ 2114919 h 2993922"/>
              <a:gd name="connsiteX7405" fmla="*/ 7741590 w 8938307"/>
              <a:gd name="connsiteY7405" fmla="*/ 2125509 h 2993922"/>
              <a:gd name="connsiteX7406" fmla="*/ 7731000 w 8938307"/>
              <a:gd name="connsiteY7406" fmla="*/ 2125509 h 2993922"/>
              <a:gd name="connsiteX7407" fmla="*/ 7741590 w 8938307"/>
              <a:gd name="connsiteY7407" fmla="*/ 2114919 h 2993922"/>
              <a:gd name="connsiteX7408" fmla="*/ 7741590 w 8938307"/>
              <a:gd name="connsiteY7408" fmla="*/ 2104328 h 2993922"/>
              <a:gd name="connsiteX7409" fmla="*/ 7752182 w 8938307"/>
              <a:gd name="connsiteY7409" fmla="*/ 2093738 h 2993922"/>
              <a:gd name="connsiteX7410" fmla="*/ 7699230 w 8938307"/>
              <a:gd name="connsiteY7410" fmla="*/ 2072557 h 2993922"/>
              <a:gd name="connsiteX7411" fmla="*/ 7678048 w 8938307"/>
              <a:gd name="connsiteY7411" fmla="*/ 2061967 h 2993922"/>
              <a:gd name="connsiteX7412" fmla="*/ 7656867 w 8938307"/>
              <a:gd name="connsiteY7412" fmla="*/ 2046080 h 2993922"/>
              <a:gd name="connsiteX7413" fmla="*/ 7630390 w 8938307"/>
              <a:gd name="connsiteY7413" fmla="*/ 2030194 h 2993922"/>
              <a:gd name="connsiteX7414" fmla="*/ 7588030 w 8938307"/>
              <a:gd name="connsiteY7414" fmla="*/ 2009015 h 2993922"/>
              <a:gd name="connsiteX7415" fmla="*/ 7561553 w 8938307"/>
              <a:gd name="connsiteY7415" fmla="*/ 1987834 h 2993922"/>
              <a:gd name="connsiteX7416" fmla="*/ 7550963 w 8938307"/>
              <a:gd name="connsiteY7416" fmla="*/ 1977242 h 2993922"/>
              <a:gd name="connsiteX7417" fmla="*/ 7540374 w 8938307"/>
              <a:gd name="connsiteY7417" fmla="*/ 1987834 h 2993922"/>
              <a:gd name="connsiteX7418" fmla="*/ 7529782 w 8938307"/>
              <a:gd name="connsiteY7418" fmla="*/ 1987834 h 2993922"/>
              <a:gd name="connsiteX7419" fmla="*/ 7535078 w 8938307"/>
              <a:gd name="connsiteY7419" fmla="*/ 1993128 h 2993922"/>
              <a:gd name="connsiteX7420" fmla="*/ 7529782 w 8938307"/>
              <a:gd name="connsiteY7420" fmla="*/ 1998424 h 2993922"/>
              <a:gd name="connsiteX7421" fmla="*/ 7519192 w 8938307"/>
              <a:gd name="connsiteY7421" fmla="*/ 1998424 h 2993922"/>
              <a:gd name="connsiteX7422" fmla="*/ 7508601 w 8938307"/>
              <a:gd name="connsiteY7422" fmla="*/ 1987834 h 2993922"/>
              <a:gd name="connsiteX7423" fmla="*/ 7508601 w 8938307"/>
              <a:gd name="connsiteY7423" fmla="*/ 1998424 h 2993922"/>
              <a:gd name="connsiteX7424" fmla="*/ 7508601 w 8938307"/>
              <a:gd name="connsiteY7424" fmla="*/ 2009015 h 2993922"/>
              <a:gd name="connsiteX7425" fmla="*/ 7498011 w 8938307"/>
              <a:gd name="connsiteY7425" fmla="*/ 1998424 h 2993922"/>
              <a:gd name="connsiteX7426" fmla="*/ 7487420 w 8938307"/>
              <a:gd name="connsiteY7426" fmla="*/ 1987834 h 2993922"/>
              <a:gd name="connsiteX7427" fmla="*/ 7492716 w 8938307"/>
              <a:gd name="connsiteY7427" fmla="*/ 1982538 h 2993922"/>
              <a:gd name="connsiteX7428" fmla="*/ 7492716 w 8938307"/>
              <a:gd name="connsiteY7428" fmla="*/ 1977242 h 2993922"/>
              <a:gd name="connsiteX7429" fmla="*/ 7487420 w 8938307"/>
              <a:gd name="connsiteY7429" fmla="*/ 1977242 h 2993922"/>
              <a:gd name="connsiteX7430" fmla="*/ 7487420 w 8938307"/>
              <a:gd name="connsiteY7430" fmla="*/ 1966653 h 2993922"/>
              <a:gd name="connsiteX7431" fmla="*/ 7476830 w 8938307"/>
              <a:gd name="connsiteY7431" fmla="*/ 1966653 h 2993922"/>
              <a:gd name="connsiteX7432" fmla="*/ 7466240 w 8938307"/>
              <a:gd name="connsiteY7432" fmla="*/ 1945472 h 2993922"/>
              <a:gd name="connsiteX7433" fmla="*/ 7487420 w 8938307"/>
              <a:gd name="connsiteY7433" fmla="*/ 1956063 h 2993922"/>
              <a:gd name="connsiteX7434" fmla="*/ 7508601 w 8938307"/>
              <a:gd name="connsiteY7434" fmla="*/ 1961357 h 2993922"/>
              <a:gd name="connsiteX7435" fmla="*/ 7508601 w 8938307"/>
              <a:gd name="connsiteY7435" fmla="*/ 1945472 h 2993922"/>
              <a:gd name="connsiteX7436" fmla="*/ 7487420 w 8938307"/>
              <a:gd name="connsiteY7436" fmla="*/ 1924290 h 2993922"/>
              <a:gd name="connsiteX7437" fmla="*/ 7476830 w 8938307"/>
              <a:gd name="connsiteY7437" fmla="*/ 1924290 h 2993922"/>
              <a:gd name="connsiteX7438" fmla="*/ 7466240 w 8938307"/>
              <a:gd name="connsiteY7438" fmla="*/ 1924290 h 2993922"/>
              <a:gd name="connsiteX7439" fmla="*/ 7445059 w 8938307"/>
              <a:gd name="connsiteY7439" fmla="*/ 1924290 h 2993922"/>
              <a:gd name="connsiteX7440" fmla="*/ 7434468 w 8938307"/>
              <a:gd name="connsiteY7440" fmla="*/ 1929586 h 2993922"/>
              <a:gd name="connsiteX7441" fmla="*/ 7423878 w 8938307"/>
              <a:gd name="connsiteY7441" fmla="*/ 1945472 h 2993922"/>
              <a:gd name="connsiteX7442" fmla="*/ 7413288 w 8938307"/>
              <a:gd name="connsiteY7442" fmla="*/ 1956063 h 2993922"/>
              <a:gd name="connsiteX7443" fmla="*/ 7423878 w 8938307"/>
              <a:gd name="connsiteY7443" fmla="*/ 1966653 h 2993922"/>
              <a:gd name="connsiteX7444" fmla="*/ 7397403 w 8938307"/>
              <a:gd name="connsiteY7444" fmla="*/ 1977242 h 2993922"/>
              <a:gd name="connsiteX7445" fmla="*/ 7339155 w 8938307"/>
              <a:gd name="connsiteY7445" fmla="*/ 1971948 h 2993922"/>
              <a:gd name="connsiteX7446" fmla="*/ 7296793 w 8938307"/>
              <a:gd name="connsiteY7446" fmla="*/ 1961357 h 2993922"/>
              <a:gd name="connsiteX7447" fmla="*/ 7280908 w 8938307"/>
              <a:gd name="connsiteY7447" fmla="*/ 1956063 h 2993922"/>
              <a:gd name="connsiteX7448" fmla="*/ 7265022 w 8938307"/>
              <a:gd name="connsiteY7448" fmla="*/ 1956063 h 2993922"/>
              <a:gd name="connsiteX7449" fmla="*/ 7265022 w 8938307"/>
              <a:gd name="connsiteY7449" fmla="*/ 1966653 h 2993922"/>
              <a:gd name="connsiteX7450" fmla="*/ 7296793 w 8938307"/>
              <a:gd name="connsiteY7450" fmla="*/ 1987834 h 2993922"/>
              <a:gd name="connsiteX7451" fmla="*/ 7317974 w 8938307"/>
              <a:gd name="connsiteY7451" fmla="*/ 1998424 h 2993922"/>
              <a:gd name="connsiteX7452" fmla="*/ 7286203 w 8938307"/>
              <a:gd name="connsiteY7452" fmla="*/ 1998424 h 2993922"/>
              <a:gd name="connsiteX7453" fmla="*/ 7254432 w 8938307"/>
              <a:gd name="connsiteY7453" fmla="*/ 1987834 h 2993922"/>
              <a:gd name="connsiteX7454" fmla="*/ 7243841 w 8938307"/>
              <a:gd name="connsiteY7454" fmla="*/ 1987834 h 2993922"/>
              <a:gd name="connsiteX7455" fmla="*/ 7243841 w 8938307"/>
              <a:gd name="connsiteY7455" fmla="*/ 1998424 h 2993922"/>
              <a:gd name="connsiteX7456" fmla="*/ 7201480 w 8938307"/>
              <a:gd name="connsiteY7456" fmla="*/ 2009015 h 2993922"/>
              <a:gd name="connsiteX7457" fmla="*/ 7201480 w 8938307"/>
              <a:gd name="connsiteY7457" fmla="*/ 1987834 h 2993922"/>
              <a:gd name="connsiteX7458" fmla="*/ 7180299 w 8938307"/>
              <a:gd name="connsiteY7458" fmla="*/ 1982538 h 2993922"/>
              <a:gd name="connsiteX7459" fmla="*/ 7169708 w 8938307"/>
              <a:gd name="connsiteY7459" fmla="*/ 1977242 h 2993922"/>
              <a:gd name="connsiteX7460" fmla="*/ 7169708 w 8938307"/>
              <a:gd name="connsiteY7460" fmla="*/ 1987834 h 2993922"/>
              <a:gd name="connsiteX7461" fmla="*/ 7159118 w 8938307"/>
              <a:gd name="connsiteY7461" fmla="*/ 1998424 h 2993922"/>
              <a:gd name="connsiteX7462" fmla="*/ 7153822 w 8938307"/>
              <a:gd name="connsiteY7462" fmla="*/ 2003719 h 2993922"/>
              <a:gd name="connsiteX7463" fmla="*/ 7148526 w 8938307"/>
              <a:gd name="connsiteY7463" fmla="*/ 2019605 h 2993922"/>
              <a:gd name="connsiteX7464" fmla="*/ 7169708 w 8938307"/>
              <a:gd name="connsiteY7464" fmla="*/ 2019605 h 2993922"/>
              <a:gd name="connsiteX7465" fmla="*/ 7180299 w 8938307"/>
              <a:gd name="connsiteY7465" fmla="*/ 2019605 h 2993922"/>
              <a:gd name="connsiteX7466" fmla="*/ 7190889 w 8938307"/>
              <a:gd name="connsiteY7466" fmla="*/ 2019605 h 2993922"/>
              <a:gd name="connsiteX7467" fmla="*/ 7201480 w 8938307"/>
              <a:gd name="connsiteY7467" fmla="*/ 2024900 h 2993922"/>
              <a:gd name="connsiteX7468" fmla="*/ 7212070 w 8938307"/>
              <a:gd name="connsiteY7468" fmla="*/ 2030194 h 2993922"/>
              <a:gd name="connsiteX7469" fmla="*/ 7254432 w 8938307"/>
              <a:gd name="connsiteY7469" fmla="*/ 2030194 h 2993922"/>
              <a:gd name="connsiteX7470" fmla="*/ 7265022 w 8938307"/>
              <a:gd name="connsiteY7470" fmla="*/ 2030194 h 2993922"/>
              <a:gd name="connsiteX7471" fmla="*/ 7265022 w 8938307"/>
              <a:gd name="connsiteY7471" fmla="*/ 2040786 h 2993922"/>
              <a:gd name="connsiteX7472" fmla="*/ 7286203 w 8938307"/>
              <a:gd name="connsiteY7472" fmla="*/ 2030194 h 2993922"/>
              <a:gd name="connsiteX7473" fmla="*/ 7292822 w 8938307"/>
              <a:gd name="connsiteY7473" fmla="*/ 2030194 h 2993922"/>
              <a:gd name="connsiteX7474" fmla="*/ 7296793 w 8938307"/>
              <a:gd name="connsiteY7474" fmla="*/ 2030194 h 2993922"/>
              <a:gd name="connsiteX7475" fmla="*/ 7265022 w 8938307"/>
              <a:gd name="connsiteY7475" fmla="*/ 2051376 h 2993922"/>
              <a:gd name="connsiteX7476" fmla="*/ 7243841 w 8938307"/>
              <a:gd name="connsiteY7476" fmla="*/ 2061967 h 2993922"/>
              <a:gd name="connsiteX7477" fmla="*/ 7243841 w 8938307"/>
              <a:gd name="connsiteY7477" fmla="*/ 2072557 h 2993922"/>
              <a:gd name="connsiteX7478" fmla="*/ 7275612 w 8938307"/>
              <a:gd name="connsiteY7478" fmla="*/ 2093738 h 2993922"/>
              <a:gd name="connsiteX7479" fmla="*/ 7307384 w 8938307"/>
              <a:gd name="connsiteY7479" fmla="*/ 2104328 h 2993922"/>
              <a:gd name="connsiteX7480" fmla="*/ 7317974 w 8938307"/>
              <a:gd name="connsiteY7480" fmla="*/ 2104328 h 2993922"/>
              <a:gd name="connsiteX7481" fmla="*/ 7328564 w 8938307"/>
              <a:gd name="connsiteY7481" fmla="*/ 2104328 h 2993922"/>
              <a:gd name="connsiteX7482" fmla="*/ 7333860 w 8938307"/>
              <a:gd name="connsiteY7482" fmla="*/ 2114919 h 2993922"/>
              <a:gd name="connsiteX7483" fmla="*/ 7328564 w 8938307"/>
              <a:gd name="connsiteY7483" fmla="*/ 2125509 h 2993922"/>
              <a:gd name="connsiteX7484" fmla="*/ 7307384 w 8938307"/>
              <a:gd name="connsiteY7484" fmla="*/ 2125509 h 2993922"/>
              <a:gd name="connsiteX7485" fmla="*/ 7286203 w 8938307"/>
              <a:gd name="connsiteY7485" fmla="*/ 2136099 h 2993922"/>
              <a:gd name="connsiteX7486" fmla="*/ 7286203 w 8938307"/>
              <a:gd name="connsiteY7486" fmla="*/ 2125509 h 2993922"/>
              <a:gd name="connsiteX7487" fmla="*/ 7275612 w 8938307"/>
              <a:gd name="connsiteY7487" fmla="*/ 2114919 h 2993922"/>
              <a:gd name="connsiteX7488" fmla="*/ 7270318 w 8938307"/>
              <a:gd name="connsiteY7488" fmla="*/ 2125509 h 2993922"/>
              <a:gd name="connsiteX7489" fmla="*/ 7265022 w 8938307"/>
              <a:gd name="connsiteY7489" fmla="*/ 2136099 h 2993922"/>
              <a:gd name="connsiteX7490" fmla="*/ 7249136 w 8938307"/>
              <a:gd name="connsiteY7490" fmla="*/ 2120213 h 2993922"/>
              <a:gd name="connsiteX7491" fmla="*/ 7227956 w 8938307"/>
              <a:gd name="connsiteY7491" fmla="*/ 2109623 h 2993922"/>
              <a:gd name="connsiteX7492" fmla="*/ 7222660 w 8938307"/>
              <a:gd name="connsiteY7492" fmla="*/ 2104328 h 2993922"/>
              <a:gd name="connsiteX7493" fmla="*/ 7201480 w 8938307"/>
              <a:gd name="connsiteY7493" fmla="*/ 2104328 h 2993922"/>
              <a:gd name="connsiteX7494" fmla="*/ 7148526 w 8938307"/>
              <a:gd name="connsiteY7494" fmla="*/ 2093738 h 2993922"/>
              <a:gd name="connsiteX7495" fmla="*/ 7132641 w 8938307"/>
              <a:gd name="connsiteY7495" fmla="*/ 2093738 h 2993922"/>
              <a:gd name="connsiteX7496" fmla="*/ 7137937 w 8938307"/>
              <a:gd name="connsiteY7496" fmla="*/ 2088442 h 2993922"/>
              <a:gd name="connsiteX7497" fmla="*/ 7132641 w 8938307"/>
              <a:gd name="connsiteY7497" fmla="*/ 2077852 h 2993922"/>
              <a:gd name="connsiteX7498" fmla="*/ 7122052 w 8938307"/>
              <a:gd name="connsiteY7498" fmla="*/ 2077852 h 2993922"/>
              <a:gd name="connsiteX7499" fmla="*/ 7122052 w 8938307"/>
              <a:gd name="connsiteY7499" fmla="*/ 2088442 h 2993922"/>
              <a:gd name="connsiteX7500" fmla="*/ 7132641 w 8938307"/>
              <a:gd name="connsiteY7500" fmla="*/ 2093738 h 2993922"/>
              <a:gd name="connsiteX7501" fmla="*/ 7111462 w 8938307"/>
              <a:gd name="connsiteY7501" fmla="*/ 2093738 h 2993922"/>
              <a:gd name="connsiteX7502" fmla="*/ 7095574 w 8938307"/>
              <a:gd name="connsiteY7502" fmla="*/ 2099033 h 2993922"/>
              <a:gd name="connsiteX7503" fmla="*/ 7090280 w 8938307"/>
              <a:gd name="connsiteY7503" fmla="*/ 2104328 h 2993922"/>
              <a:gd name="connsiteX7504" fmla="*/ 7074395 w 8938307"/>
              <a:gd name="connsiteY7504" fmla="*/ 2104328 h 2993922"/>
              <a:gd name="connsiteX7505" fmla="*/ 7063804 w 8938307"/>
              <a:gd name="connsiteY7505" fmla="*/ 2104328 h 2993922"/>
              <a:gd name="connsiteX7506" fmla="*/ 7063804 w 8938307"/>
              <a:gd name="connsiteY7506" fmla="*/ 2114919 h 2993922"/>
              <a:gd name="connsiteX7507" fmla="*/ 7053214 w 8938307"/>
              <a:gd name="connsiteY7507" fmla="*/ 2104328 h 2993922"/>
              <a:gd name="connsiteX7508" fmla="*/ 7063804 w 8938307"/>
              <a:gd name="connsiteY7508" fmla="*/ 2093738 h 2993922"/>
              <a:gd name="connsiteX7509" fmla="*/ 7079689 w 8938307"/>
              <a:gd name="connsiteY7509" fmla="*/ 2088442 h 2993922"/>
              <a:gd name="connsiteX7510" fmla="*/ 7074395 w 8938307"/>
              <a:gd name="connsiteY7510" fmla="*/ 2083146 h 2993922"/>
              <a:gd name="connsiteX7511" fmla="*/ 7063804 w 8938307"/>
              <a:gd name="connsiteY7511" fmla="*/ 2083146 h 2993922"/>
              <a:gd name="connsiteX7512" fmla="*/ 7058510 w 8938307"/>
              <a:gd name="connsiteY7512" fmla="*/ 2072557 h 2993922"/>
              <a:gd name="connsiteX7513" fmla="*/ 7047918 w 8938307"/>
              <a:gd name="connsiteY7513" fmla="*/ 2072557 h 2993922"/>
              <a:gd name="connsiteX7514" fmla="*/ 7037328 w 8938307"/>
              <a:gd name="connsiteY7514" fmla="*/ 2077852 h 2993922"/>
              <a:gd name="connsiteX7515" fmla="*/ 7021443 w 8938307"/>
              <a:gd name="connsiteY7515" fmla="*/ 2083146 h 2993922"/>
              <a:gd name="connsiteX7516" fmla="*/ 7010852 w 8938307"/>
              <a:gd name="connsiteY7516" fmla="*/ 2083146 h 2993922"/>
              <a:gd name="connsiteX7517" fmla="*/ 6979081 w 8938307"/>
              <a:gd name="connsiteY7517" fmla="*/ 2093738 h 2993922"/>
              <a:gd name="connsiteX7518" fmla="*/ 6968491 w 8938307"/>
              <a:gd name="connsiteY7518" fmla="*/ 2093738 h 2993922"/>
              <a:gd name="connsiteX7519" fmla="*/ 6963196 w 8938307"/>
              <a:gd name="connsiteY7519" fmla="*/ 2083146 h 2993922"/>
              <a:gd name="connsiteX7520" fmla="*/ 6957900 w 8938307"/>
              <a:gd name="connsiteY7520" fmla="*/ 2083146 h 2993922"/>
              <a:gd name="connsiteX7521" fmla="*/ 6936718 w 8938307"/>
              <a:gd name="connsiteY7521" fmla="*/ 2083146 h 2993922"/>
              <a:gd name="connsiteX7522" fmla="*/ 6931424 w 8938307"/>
              <a:gd name="connsiteY7522" fmla="*/ 2072557 h 2993922"/>
              <a:gd name="connsiteX7523" fmla="*/ 6926129 w 8938307"/>
              <a:gd name="connsiteY7523" fmla="*/ 2072557 h 2993922"/>
              <a:gd name="connsiteX7524" fmla="*/ 6894358 w 8938307"/>
              <a:gd name="connsiteY7524" fmla="*/ 2072557 h 2993922"/>
              <a:gd name="connsiteX7525" fmla="*/ 6883766 w 8938307"/>
              <a:gd name="connsiteY7525" fmla="*/ 2061967 h 2993922"/>
              <a:gd name="connsiteX7526" fmla="*/ 6873177 w 8938307"/>
              <a:gd name="connsiteY7526" fmla="*/ 2051376 h 2993922"/>
              <a:gd name="connsiteX7527" fmla="*/ 6867881 w 8938307"/>
              <a:gd name="connsiteY7527" fmla="*/ 2051376 h 2993922"/>
              <a:gd name="connsiteX7528" fmla="*/ 6851996 w 8938307"/>
              <a:gd name="connsiteY7528" fmla="*/ 2051376 h 2993922"/>
              <a:gd name="connsiteX7529" fmla="*/ 6820224 w 8938307"/>
              <a:gd name="connsiteY7529" fmla="*/ 2051376 h 2993922"/>
              <a:gd name="connsiteX7530" fmla="*/ 6777862 w 8938307"/>
              <a:gd name="connsiteY7530" fmla="*/ 2030194 h 2993922"/>
              <a:gd name="connsiteX7531" fmla="*/ 6751387 w 8938307"/>
              <a:gd name="connsiteY7531" fmla="*/ 2030194 h 2993922"/>
              <a:gd name="connsiteX7532" fmla="*/ 6719616 w 8938307"/>
              <a:gd name="connsiteY7532" fmla="*/ 2024900 h 2993922"/>
              <a:gd name="connsiteX7533" fmla="*/ 6693140 w 8938307"/>
              <a:gd name="connsiteY7533" fmla="*/ 2019605 h 2993922"/>
              <a:gd name="connsiteX7534" fmla="*/ 6693140 w 8938307"/>
              <a:gd name="connsiteY7534" fmla="*/ 2030194 h 2993922"/>
              <a:gd name="connsiteX7535" fmla="*/ 6735502 w 8938307"/>
              <a:gd name="connsiteY7535" fmla="*/ 2040786 h 2993922"/>
              <a:gd name="connsiteX7536" fmla="*/ 6746092 w 8938307"/>
              <a:gd name="connsiteY7536" fmla="*/ 2040786 h 2993922"/>
              <a:gd name="connsiteX7537" fmla="*/ 6751387 w 8938307"/>
              <a:gd name="connsiteY7537" fmla="*/ 2051376 h 2993922"/>
              <a:gd name="connsiteX7538" fmla="*/ 6724910 w 8938307"/>
              <a:gd name="connsiteY7538" fmla="*/ 2051376 h 2993922"/>
              <a:gd name="connsiteX7539" fmla="*/ 6671958 w 8938307"/>
              <a:gd name="connsiteY7539" fmla="*/ 2051376 h 2993922"/>
              <a:gd name="connsiteX7540" fmla="*/ 6661368 w 8938307"/>
              <a:gd name="connsiteY7540" fmla="*/ 2030194 h 2993922"/>
              <a:gd name="connsiteX7541" fmla="*/ 6650778 w 8938307"/>
              <a:gd name="connsiteY7541" fmla="*/ 2030194 h 2993922"/>
              <a:gd name="connsiteX7542" fmla="*/ 6640188 w 8938307"/>
              <a:gd name="connsiteY7542" fmla="*/ 2040786 h 2993922"/>
              <a:gd name="connsiteX7543" fmla="*/ 6640188 w 8938307"/>
              <a:gd name="connsiteY7543" fmla="*/ 2035490 h 2993922"/>
              <a:gd name="connsiteX7544" fmla="*/ 6640188 w 8938307"/>
              <a:gd name="connsiteY7544" fmla="*/ 2030194 h 2993922"/>
              <a:gd name="connsiteX7545" fmla="*/ 6619006 w 8938307"/>
              <a:gd name="connsiteY7545" fmla="*/ 1998424 h 2993922"/>
              <a:gd name="connsiteX7546" fmla="*/ 6576646 w 8938307"/>
              <a:gd name="connsiteY7546" fmla="*/ 1987834 h 2993922"/>
              <a:gd name="connsiteX7547" fmla="*/ 6592531 w 8938307"/>
              <a:gd name="connsiteY7547" fmla="*/ 1977242 h 2993922"/>
              <a:gd name="connsiteX7548" fmla="*/ 6587236 w 8938307"/>
              <a:gd name="connsiteY7548" fmla="*/ 1966653 h 2993922"/>
              <a:gd name="connsiteX7549" fmla="*/ 6576646 w 8938307"/>
              <a:gd name="connsiteY7549" fmla="*/ 1966653 h 2993922"/>
              <a:gd name="connsiteX7550" fmla="*/ 6513102 w 8938307"/>
              <a:gd name="connsiteY7550" fmla="*/ 1956063 h 2993922"/>
              <a:gd name="connsiteX7551" fmla="*/ 6502512 w 8938307"/>
              <a:gd name="connsiteY7551" fmla="*/ 1956063 h 2993922"/>
              <a:gd name="connsiteX7552" fmla="*/ 6491922 w 8938307"/>
              <a:gd name="connsiteY7552" fmla="*/ 1966653 h 2993922"/>
              <a:gd name="connsiteX7553" fmla="*/ 6491922 w 8938307"/>
              <a:gd name="connsiteY7553" fmla="*/ 1956063 h 2993922"/>
              <a:gd name="connsiteX7554" fmla="*/ 6481332 w 8938307"/>
              <a:gd name="connsiteY7554" fmla="*/ 1945472 h 2993922"/>
              <a:gd name="connsiteX7555" fmla="*/ 6470740 w 8938307"/>
              <a:gd name="connsiteY7555" fmla="*/ 1945472 h 2993922"/>
              <a:gd name="connsiteX7556" fmla="*/ 6470740 w 8938307"/>
              <a:gd name="connsiteY7556" fmla="*/ 1940176 h 2993922"/>
              <a:gd name="connsiteX7557" fmla="*/ 6460150 w 8938307"/>
              <a:gd name="connsiteY7557" fmla="*/ 1945472 h 2993922"/>
              <a:gd name="connsiteX7558" fmla="*/ 6470740 w 8938307"/>
              <a:gd name="connsiteY7558" fmla="*/ 1950767 h 2993922"/>
              <a:gd name="connsiteX7559" fmla="*/ 6470740 w 8938307"/>
              <a:gd name="connsiteY7559" fmla="*/ 1966653 h 2993922"/>
              <a:gd name="connsiteX7560" fmla="*/ 6449560 w 8938307"/>
              <a:gd name="connsiteY7560" fmla="*/ 1956063 h 2993922"/>
              <a:gd name="connsiteX7561" fmla="*/ 6438970 w 8938307"/>
              <a:gd name="connsiteY7561" fmla="*/ 1945472 h 2993922"/>
              <a:gd name="connsiteX7562" fmla="*/ 6438970 w 8938307"/>
              <a:gd name="connsiteY7562" fmla="*/ 1934882 h 2993922"/>
              <a:gd name="connsiteX7563" fmla="*/ 6407198 w 8938307"/>
              <a:gd name="connsiteY7563" fmla="*/ 1945472 h 2993922"/>
              <a:gd name="connsiteX7564" fmla="*/ 6391313 w 8938307"/>
              <a:gd name="connsiteY7564" fmla="*/ 1945472 h 2993922"/>
              <a:gd name="connsiteX7565" fmla="*/ 6375428 w 8938307"/>
              <a:gd name="connsiteY7565" fmla="*/ 1924290 h 2993922"/>
              <a:gd name="connsiteX7566" fmla="*/ 6333066 w 8938307"/>
              <a:gd name="connsiteY7566" fmla="*/ 1934882 h 2993922"/>
              <a:gd name="connsiteX7567" fmla="*/ 6343656 w 8938307"/>
              <a:gd name="connsiteY7567" fmla="*/ 1945472 h 2993922"/>
              <a:gd name="connsiteX7568" fmla="*/ 6354246 w 8938307"/>
              <a:gd name="connsiteY7568" fmla="*/ 1934882 h 2993922"/>
              <a:gd name="connsiteX7569" fmla="*/ 6375428 w 8938307"/>
              <a:gd name="connsiteY7569" fmla="*/ 1934882 h 2993922"/>
              <a:gd name="connsiteX7570" fmla="*/ 6375428 w 8938307"/>
              <a:gd name="connsiteY7570" fmla="*/ 1945472 h 2993922"/>
              <a:gd name="connsiteX7571" fmla="*/ 6386018 w 8938307"/>
              <a:gd name="connsiteY7571" fmla="*/ 1956063 h 2993922"/>
              <a:gd name="connsiteX7572" fmla="*/ 6396608 w 8938307"/>
              <a:gd name="connsiteY7572" fmla="*/ 1977242 h 2993922"/>
              <a:gd name="connsiteX7573" fmla="*/ 6364836 w 8938307"/>
              <a:gd name="connsiteY7573" fmla="*/ 1977242 h 2993922"/>
              <a:gd name="connsiteX7574" fmla="*/ 6311884 w 8938307"/>
              <a:gd name="connsiteY7574" fmla="*/ 1966653 h 2993922"/>
              <a:gd name="connsiteX7575" fmla="*/ 6295998 w 8938307"/>
              <a:gd name="connsiteY7575" fmla="*/ 1950767 h 2993922"/>
              <a:gd name="connsiteX7576" fmla="*/ 6269524 w 8938307"/>
              <a:gd name="connsiteY7576" fmla="*/ 1956063 h 2993922"/>
              <a:gd name="connsiteX7577" fmla="*/ 6311884 w 8938307"/>
              <a:gd name="connsiteY7577" fmla="*/ 1977242 h 2993922"/>
              <a:gd name="connsiteX7578" fmla="*/ 6322476 w 8938307"/>
              <a:gd name="connsiteY7578" fmla="*/ 1977242 h 2993922"/>
              <a:gd name="connsiteX7579" fmla="*/ 6333066 w 8938307"/>
              <a:gd name="connsiteY7579" fmla="*/ 1977242 h 2993922"/>
              <a:gd name="connsiteX7580" fmla="*/ 6364836 w 8938307"/>
              <a:gd name="connsiteY7580" fmla="*/ 1998424 h 2993922"/>
              <a:gd name="connsiteX7581" fmla="*/ 6375428 w 8938307"/>
              <a:gd name="connsiteY7581" fmla="*/ 1998424 h 2993922"/>
              <a:gd name="connsiteX7582" fmla="*/ 6386018 w 8938307"/>
              <a:gd name="connsiteY7582" fmla="*/ 2009015 h 2993922"/>
              <a:gd name="connsiteX7583" fmla="*/ 6407198 w 8938307"/>
              <a:gd name="connsiteY7583" fmla="*/ 2009015 h 2993922"/>
              <a:gd name="connsiteX7584" fmla="*/ 6417788 w 8938307"/>
              <a:gd name="connsiteY7584" fmla="*/ 2019605 h 2993922"/>
              <a:gd name="connsiteX7585" fmla="*/ 6446030 w 8938307"/>
              <a:gd name="connsiteY7585" fmla="*/ 2026665 h 2993922"/>
              <a:gd name="connsiteX7586" fmla="*/ 6438970 w 8938307"/>
              <a:gd name="connsiteY7586" fmla="*/ 2019605 h 2993922"/>
              <a:gd name="connsiteX7587" fmla="*/ 6454855 w 8938307"/>
              <a:gd name="connsiteY7587" fmla="*/ 2019605 h 2993922"/>
              <a:gd name="connsiteX7588" fmla="*/ 6470740 w 8938307"/>
              <a:gd name="connsiteY7588" fmla="*/ 2030194 h 2993922"/>
              <a:gd name="connsiteX7589" fmla="*/ 6460150 w 8938307"/>
              <a:gd name="connsiteY7589" fmla="*/ 2030194 h 2993922"/>
              <a:gd name="connsiteX7590" fmla="*/ 6486627 w 8938307"/>
              <a:gd name="connsiteY7590" fmla="*/ 2040786 h 2993922"/>
              <a:gd name="connsiteX7591" fmla="*/ 6491922 w 8938307"/>
              <a:gd name="connsiteY7591" fmla="*/ 2051376 h 2993922"/>
              <a:gd name="connsiteX7592" fmla="*/ 6491922 w 8938307"/>
              <a:gd name="connsiteY7592" fmla="*/ 2040786 h 2993922"/>
              <a:gd name="connsiteX7593" fmla="*/ 6513102 w 8938307"/>
              <a:gd name="connsiteY7593" fmla="*/ 2040786 h 2993922"/>
              <a:gd name="connsiteX7594" fmla="*/ 6513102 w 8938307"/>
              <a:gd name="connsiteY7594" fmla="*/ 2051376 h 2993922"/>
              <a:gd name="connsiteX7595" fmla="*/ 6513102 w 8938307"/>
              <a:gd name="connsiteY7595" fmla="*/ 2061967 h 2993922"/>
              <a:gd name="connsiteX7596" fmla="*/ 6555464 w 8938307"/>
              <a:gd name="connsiteY7596" fmla="*/ 2072557 h 2993922"/>
              <a:gd name="connsiteX7597" fmla="*/ 6608416 w 8938307"/>
              <a:gd name="connsiteY7597" fmla="*/ 2083146 h 2993922"/>
              <a:gd name="connsiteX7598" fmla="*/ 6597826 w 8938307"/>
              <a:gd name="connsiteY7598" fmla="*/ 2072557 h 2993922"/>
              <a:gd name="connsiteX7599" fmla="*/ 6597826 w 8938307"/>
              <a:gd name="connsiteY7599" fmla="*/ 2061967 h 2993922"/>
              <a:gd name="connsiteX7600" fmla="*/ 6619006 w 8938307"/>
              <a:gd name="connsiteY7600" fmla="*/ 2072557 h 2993922"/>
              <a:gd name="connsiteX7601" fmla="*/ 6640188 w 8938307"/>
              <a:gd name="connsiteY7601" fmla="*/ 2093738 h 2993922"/>
              <a:gd name="connsiteX7602" fmla="*/ 6650778 w 8938307"/>
              <a:gd name="connsiteY7602" fmla="*/ 2093738 h 2993922"/>
              <a:gd name="connsiteX7603" fmla="*/ 6666664 w 8938307"/>
              <a:gd name="connsiteY7603" fmla="*/ 2099033 h 2993922"/>
              <a:gd name="connsiteX7604" fmla="*/ 6693140 w 8938307"/>
              <a:gd name="connsiteY7604" fmla="*/ 2109623 h 2993922"/>
              <a:gd name="connsiteX7605" fmla="*/ 6719616 w 8938307"/>
              <a:gd name="connsiteY7605" fmla="*/ 2120213 h 2993922"/>
              <a:gd name="connsiteX7606" fmla="*/ 6735502 w 8938307"/>
              <a:gd name="connsiteY7606" fmla="*/ 2125509 h 2993922"/>
              <a:gd name="connsiteX7607" fmla="*/ 6767272 w 8938307"/>
              <a:gd name="connsiteY7607" fmla="*/ 2125509 h 2993922"/>
              <a:gd name="connsiteX7608" fmla="*/ 6777862 w 8938307"/>
              <a:gd name="connsiteY7608" fmla="*/ 2136099 h 2993922"/>
              <a:gd name="connsiteX7609" fmla="*/ 6756682 w 8938307"/>
              <a:gd name="connsiteY7609" fmla="*/ 2136099 h 2993922"/>
              <a:gd name="connsiteX7610" fmla="*/ 6767272 w 8938307"/>
              <a:gd name="connsiteY7610" fmla="*/ 2146690 h 2993922"/>
              <a:gd name="connsiteX7611" fmla="*/ 6799044 w 8938307"/>
              <a:gd name="connsiteY7611" fmla="*/ 2157280 h 2993922"/>
              <a:gd name="connsiteX7612" fmla="*/ 6799044 w 8938307"/>
              <a:gd name="connsiteY7612" fmla="*/ 2146690 h 2993922"/>
              <a:gd name="connsiteX7613" fmla="*/ 6809634 w 8938307"/>
              <a:gd name="connsiteY7613" fmla="*/ 2136099 h 2993922"/>
              <a:gd name="connsiteX7614" fmla="*/ 6820224 w 8938307"/>
              <a:gd name="connsiteY7614" fmla="*/ 2136099 h 2993922"/>
              <a:gd name="connsiteX7615" fmla="*/ 6830814 w 8938307"/>
              <a:gd name="connsiteY7615" fmla="*/ 2136099 h 2993922"/>
              <a:gd name="connsiteX7616" fmla="*/ 6830814 w 8938307"/>
              <a:gd name="connsiteY7616" fmla="*/ 2146690 h 2993922"/>
              <a:gd name="connsiteX7617" fmla="*/ 6830814 w 8938307"/>
              <a:gd name="connsiteY7617" fmla="*/ 2157280 h 2993922"/>
              <a:gd name="connsiteX7618" fmla="*/ 6873177 w 8938307"/>
              <a:gd name="connsiteY7618" fmla="*/ 2178461 h 2993922"/>
              <a:gd name="connsiteX7619" fmla="*/ 6889062 w 8938307"/>
              <a:gd name="connsiteY7619" fmla="*/ 2178461 h 2993922"/>
              <a:gd name="connsiteX7620" fmla="*/ 6894358 w 8938307"/>
              <a:gd name="connsiteY7620" fmla="*/ 2167871 h 2993922"/>
              <a:gd name="connsiteX7621" fmla="*/ 6915539 w 8938307"/>
              <a:gd name="connsiteY7621" fmla="*/ 2167871 h 2993922"/>
              <a:gd name="connsiteX7622" fmla="*/ 6957900 w 8938307"/>
              <a:gd name="connsiteY7622" fmla="*/ 2178461 h 2993922"/>
              <a:gd name="connsiteX7623" fmla="*/ 6968491 w 8938307"/>
              <a:gd name="connsiteY7623" fmla="*/ 2178461 h 2993922"/>
              <a:gd name="connsiteX7624" fmla="*/ 6968491 w 8938307"/>
              <a:gd name="connsiteY7624" fmla="*/ 2189051 h 2993922"/>
              <a:gd name="connsiteX7625" fmla="*/ 6984376 w 8938307"/>
              <a:gd name="connsiteY7625" fmla="*/ 2194346 h 2993922"/>
              <a:gd name="connsiteX7626" fmla="*/ 6994966 w 8938307"/>
              <a:gd name="connsiteY7626" fmla="*/ 2189051 h 2993922"/>
              <a:gd name="connsiteX7627" fmla="*/ 7000262 w 8938307"/>
              <a:gd name="connsiteY7627" fmla="*/ 2194346 h 2993922"/>
              <a:gd name="connsiteX7628" fmla="*/ 7000262 w 8938307"/>
              <a:gd name="connsiteY7628" fmla="*/ 2199642 h 2993922"/>
              <a:gd name="connsiteX7629" fmla="*/ 6989670 w 8938307"/>
              <a:gd name="connsiteY7629" fmla="*/ 2199642 h 2993922"/>
              <a:gd name="connsiteX7630" fmla="*/ 6989670 w 8938307"/>
              <a:gd name="connsiteY7630" fmla="*/ 2210232 h 2993922"/>
              <a:gd name="connsiteX7631" fmla="*/ 7005558 w 8938307"/>
              <a:gd name="connsiteY7631" fmla="*/ 2204937 h 2993922"/>
              <a:gd name="connsiteX7632" fmla="*/ 7032033 w 8938307"/>
              <a:gd name="connsiteY7632" fmla="*/ 2199642 h 2993922"/>
              <a:gd name="connsiteX7633" fmla="*/ 7053214 w 8938307"/>
              <a:gd name="connsiteY7633" fmla="*/ 2204937 h 2993922"/>
              <a:gd name="connsiteX7634" fmla="*/ 7074395 w 8938307"/>
              <a:gd name="connsiteY7634" fmla="*/ 2210232 h 2993922"/>
              <a:gd name="connsiteX7635" fmla="*/ 7084985 w 8938307"/>
              <a:gd name="connsiteY7635" fmla="*/ 2220823 h 2993922"/>
              <a:gd name="connsiteX7636" fmla="*/ 7100870 w 8938307"/>
              <a:gd name="connsiteY7636" fmla="*/ 2215527 h 2993922"/>
              <a:gd name="connsiteX7637" fmla="*/ 7116756 w 8938307"/>
              <a:gd name="connsiteY7637" fmla="*/ 2220823 h 2993922"/>
              <a:gd name="connsiteX7638" fmla="*/ 7148526 w 8938307"/>
              <a:gd name="connsiteY7638" fmla="*/ 2220823 h 2993922"/>
              <a:gd name="connsiteX7639" fmla="*/ 7169708 w 8938307"/>
              <a:gd name="connsiteY7639" fmla="*/ 2231413 h 2993922"/>
              <a:gd name="connsiteX7640" fmla="*/ 7190889 w 8938307"/>
              <a:gd name="connsiteY7640" fmla="*/ 2231413 h 2993922"/>
              <a:gd name="connsiteX7641" fmla="*/ 7201480 w 8938307"/>
              <a:gd name="connsiteY7641" fmla="*/ 2242004 h 2993922"/>
              <a:gd name="connsiteX7642" fmla="*/ 7227956 w 8938307"/>
              <a:gd name="connsiteY7642" fmla="*/ 2247298 h 2993922"/>
              <a:gd name="connsiteX7643" fmla="*/ 7254432 w 8938307"/>
              <a:gd name="connsiteY7643" fmla="*/ 2252594 h 2993922"/>
              <a:gd name="connsiteX7644" fmla="*/ 7254432 w 8938307"/>
              <a:gd name="connsiteY7644" fmla="*/ 2263184 h 2993922"/>
              <a:gd name="connsiteX7645" fmla="*/ 7265022 w 8938307"/>
              <a:gd name="connsiteY7645" fmla="*/ 2273775 h 2993922"/>
              <a:gd name="connsiteX7646" fmla="*/ 7227956 w 8938307"/>
              <a:gd name="connsiteY7646" fmla="*/ 2284365 h 2993922"/>
              <a:gd name="connsiteX7647" fmla="*/ 7180299 w 8938307"/>
              <a:gd name="connsiteY7647" fmla="*/ 2284365 h 2993922"/>
              <a:gd name="connsiteX7648" fmla="*/ 7159118 w 8938307"/>
              <a:gd name="connsiteY7648" fmla="*/ 2284365 h 2993922"/>
              <a:gd name="connsiteX7649" fmla="*/ 7137937 w 8938307"/>
              <a:gd name="connsiteY7649" fmla="*/ 2284365 h 2993922"/>
              <a:gd name="connsiteX7650" fmla="*/ 7169708 w 8938307"/>
              <a:gd name="connsiteY7650" fmla="*/ 2294956 h 2993922"/>
              <a:gd name="connsiteX7651" fmla="*/ 7222660 w 8938307"/>
              <a:gd name="connsiteY7651" fmla="*/ 2294956 h 2993922"/>
              <a:gd name="connsiteX7652" fmla="*/ 7222660 w 8938307"/>
              <a:gd name="connsiteY7652" fmla="*/ 2305546 h 2993922"/>
              <a:gd name="connsiteX7653" fmla="*/ 7233251 w 8938307"/>
              <a:gd name="connsiteY7653" fmla="*/ 2316136 h 2993922"/>
              <a:gd name="connsiteX7654" fmla="*/ 7254432 w 8938307"/>
              <a:gd name="connsiteY7654" fmla="*/ 2326727 h 2993922"/>
              <a:gd name="connsiteX7655" fmla="*/ 7243841 w 8938307"/>
              <a:gd name="connsiteY7655" fmla="*/ 2326727 h 2993922"/>
              <a:gd name="connsiteX7656" fmla="*/ 7233251 w 8938307"/>
              <a:gd name="connsiteY7656" fmla="*/ 2326727 h 2993922"/>
              <a:gd name="connsiteX7657" fmla="*/ 7233251 w 8938307"/>
              <a:gd name="connsiteY7657" fmla="*/ 2337317 h 2993922"/>
              <a:gd name="connsiteX7658" fmla="*/ 7212070 w 8938307"/>
              <a:gd name="connsiteY7658" fmla="*/ 2326727 h 2993922"/>
              <a:gd name="connsiteX7659" fmla="*/ 7212070 w 8938307"/>
              <a:gd name="connsiteY7659" fmla="*/ 2321431 h 2993922"/>
              <a:gd name="connsiteX7660" fmla="*/ 7201480 w 8938307"/>
              <a:gd name="connsiteY7660" fmla="*/ 2326727 h 2993922"/>
              <a:gd name="connsiteX7661" fmla="*/ 7190889 w 8938307"/>
              <a:gd name="connsiteY7661" fmla="*/ 2326727 h 2993922"/>
              <a:gd name="connsiteX7662" fmla="*/ 7159118 w 8938307"/>
              <a:gd name="connsiteY7662" fmla="*/ 2316136 h 2993922"/>
              <a:gd name="connsiteX7663" fmla="*/ 7084985 w 8938307"/>
              <a:gd name="connsiteY7663" fmla="*/ 2294956 h 2993922"/>
              <a:gd name="connsiteX7664" fmla="*/ 7053214 w 8938307"/>
              <a:gd name="connsiteY7664" fmla="*/ 2284365 h 2993922"/>
              <a:gd name="connsiteX7665" fmla="*/ 7042622 w 8938307"/>
              <a:gd name="connsiteY7665" fmla="*/ 2273775 h 2993922"/>
              <a:gd name="connsiteX7666" fmla="*/ 7053214 w 8938307"/>
              <a:gd name="connsiteY7666" fmla="*/ 2263184 h 2993922"/>
              <a:gd name="connsiteX7667" fmla="*/ 7063804 w 8938307"/>
              <a:gd name="connsiteY7667" fmla="*/ 2252594 h 2993922"/>
              <a:gd name="connsiteX7668" fmla="*/ 7063804 w 8938307"/>
              <a:gd name="connsiteY7668" fmla="*/ 2263184 h 2993922"/>
              <a:gd name="connsiteX7669" fmla="*/ 7074395 w 8938307"/>
              <a:gd name="connsiteY7669" fmla="*/ 2273775 h 2993922"/>
              <a:gd name="connsiteX7670" fmla="*/ 7095574 w 8938307"/>
              <a:gd name="connsiteY7670" fmla="*/ 2284365 h 2993922"/>
              <a:gd name="connsiteX7671" fmla="*/ 7116756 w 8938307"/>
              <a:gd name="connsiteY7671" fmla="*/ 2273775 h 2993922"/>
              <a:gd name="connsiteX7672" fmla="*/ 7127347 w 8938307"/>
              <a:gd name="connsiteY7672" fmla="*/ 2263184 h 2993922"/>
              <a:gd name="connsiteX7673" fmla="*/ 7106166 w 8938307"/>
              <a:gd name="connsiteY7673" fmla="*/ 2263184 h 2993922"/>
              <a:gd name="connsiteX7674" fmla="*/ 7063804 w 8938307"/>
              <a:gd name="connsiteY7674" fmla="*/ 2242004 h 2993922"/>
              <a:gd name="connsiteX7675" fmla="*/ 7042622 w 8938307"/>
              <a:gd name="connsiteY7675" fmla="*/ 2231413 h 2993922"/>
              <a:gd name="connsiteX7676" fmla="*/ 7042622 w 8938307"/>
              <a:gd name="connsiteY7676" fmla="*/ 2242004 h 2993922"/>
              <a:gd name="connsiteX7677" fmla="*/ 7021443 w 8938307"/>
              <a:gd name="connsiteY7677" fmla="*/ 2242004 h 2993922"/>
              <a:gd name="connsiteX7678" fmla="*/ 7000262 w 8938307"/>
              <a:gd name="connsiteY7678" fmla="*/ 2242004 h 2993922"/>
              <a:gd name="connsiteX7679" fmla="*/ 7021443 w 8938307"/>
              <a:gd name="connsiteY7679" fmla="*/ 2263184 h 2993922"/>
              <a:gd name="connsiteX7680" fmla="*/ 7010852 w 8938307"/>
              <a:gd name="connsiteY7680" fmla="*/ 2263184 h 2993922"/>
              <a:gd name="connsiteX7681" fmla="*/ 7000262 w 8938307"/>
              <a:gd name="connsiteY7681" fmla="*/ 2263184 h 2993922"/>
              <a:gd name="connsiteX7682" fmla="*/ 6984376 w 8938307"/>
              <a:gd name="connsiteY7682" fmla="*/ 2268479 h 2993922"/>
              <a:gd name="connsiteX7683" fmla="*/ 6968491 w 8938307"/>
              <a:gd name="connsiteY7683" fmla="*/ 2273775 h 2993922"/>
              <a:gd name="connsiteX7684" fmla="*/ 6957900 w 8938307"/>
              <a:gd name="connsiteY7684" fmla="*/ 2284365 h 2993922"/>
              <a:gd name="connsiteX7685" fmla="*/ 6968491 w 8938307"/>
              <a:gd name="connsiteY7685" fmla="*/ 2294956 h 2993922"/>
              <a:gd name="connsiteX7686" fmla="*/ 6957900 w 8938307"/>
              <a:gd name="connsiteY7686" fmla="*/ 2294956 h 2993922"/>
              <a:gd name="connsiteX7687" fmla="*/ 6957900 w 8938307"/>
              <a:gd name="connsiteY7687" fmla="*/ 2305546 h 2993922"/>
              <a:gd name="connsiteX7688" fmla="*/ 6963196 w 8938307"/>
              <a:gd name="connsiteY7688" fmla="*/ 2316136 h 2993922"/>
              <a:gd name="connsiteX7689" fmla="*/ 6968491 w 8938307"/>
              <a:gd name="connsiteY7689" fmla="*/ 2326727 h 2993922"/>
              <a:gd name="connsiteX7690" fmla="*/ 6968491 w 8938307"/>
              <a:gd name="connsiteY7690" fmla="*/ 2337317 h 2993922"/>
              <a:gd name="connsiteX7691" fmla="*/ 6957900 w 8938307"/>
              <a:gd name="connsiteY7691" fmla="*/ 2326727 h 2993922"/>
              <a:gd name="connsiteX7692" fmla="*/ 6873177 w 8938307"/>
              <a:gd name="connsiteY7692" fmla="*/ 2305546 h 2993922"/>
              <a:gd name="connsiteX7693" fmla="*/ 6841406 w 8938307"/>
              <a:gd name="connsiteY7693" fmla="*/ 2294956 h 2993922"/>
              <a:gd name="connsiteX7694" fmla="*/ 6830814 w 8938307"/>
              <a:gd name="connsiteY7694" fmla="*/ 2294956 h 2993922"/>
              <a:gd name="connsiteX7695" fmla="*/ 6820224 w 8938307"/>
              <a:gd name="connsiteY7695" fmla="*/ 2305546 h 2993922"/>
              <a:gd name="connsiteX7696" fmla="*/ 6814929 w 8938307"/>
              <a:gd name="connsiteY7696" fmla="*/ 2300250 h 2993922"/>
              <a:gd name="connsiteX7697" fmla="*/ 6788454 w 8938307"/>
              <a:gd name="connsiteY7697" fmla="*/ 2294956 h 2993922"/>
              <a:gd name="connsiteX7698" fmla="*/ 6788454 w 8938307"/>
              <a:gd name="connsiteY7698" fmla="*/ 2284365 h 2993922"/>
              <a:gd name="connsiteX7699" fmla="*/ 6799044 w 8938307"/>
              <a:gd name="connsiteY7699" fmla="*/ 2252594 h 2993922"/>
              <a:gd name="connsiteX7700" fmla="*/ 6851996 w 8938307"/>
              <a:gd name="connsiteY7700" fmla="*/ 2273775 h 2993922"/>
              <a:gd name="connsiteX7701" fmla="*/ 6867881 w 8938307"/>
              <a:gd name="connsiteY7701" fmla="*/ 2279069 h 2993922"/>
              <a:gd name="connsiteX7702" fmla="*/ 6883766 w 8938307"/>
              <a:gd name="connsiteY7702" fmla="*/ 2284365 h 2993922"/>
              <a:gd name="connsiteX7703" fmla="*/ 6894358 w 8938307"/>
              <a:gd name="connsiteY7703" fmla="*/ 2284365 h 2993922"/>
              <a:gd name="connsiteX7704" fmla="*/ 6830814 w 8938307"/>
              <a:gd name="connsiteY7704" fmla="*/ 2263184 h 2993922"/>
              <a:gd name="connsiteX7705" fmla="*/ 6809634 w 8938307"/>
              <a:gd name="connsiteY7705" fmla="*/ 2242004 h 2993922"/>
              <a:gd name="connsiteX7706" fmla="*/ 6799044 w 8938307"/>
              <a:gd name="connsiteY7706" fmla="*/ 2242004 h 2993922"/>
              <a:gd name="connsiteX7707" fmla="*/ 6788454 w 8938307"/>
              <a:gd name="connsiteY7707" fmla="*/ 2220823 h 2993922"/>
              <a:gd name="connsiteX7708" fmla="*/ 6799044 w 8938307"/>
              <a:gd name="connsiteY7708" fmla="*/ 2210232 h 2993922"/>
              <a:gd name="connsiteX7709" fmla="*/ 6809634 w 8938307"/>
              <a:gd name="connsiteY7709" fmla="*/ 2210232 h 2993922"/>
              <a:gd name="connsiteX7710" fmla="*/ 6777862 w 8938307"/>
              <a:gd name="connsiteY7710" fmla="*/ 2199642 h 2993922"/>
              <a:gd name="connsiteX7711" fmla="*/ 6777862 w 8938307"/>
              <a:gd name="connsiteY7711" fmla="*/ 2210232 h 2993922"/>
              <a:gd name="connsiteX7712" fmla="*/ 6761977 w 8938307"/>
              <a:gd name="connsiteY7712" fmla="*/ 2210232 h 2993922"/>
              <a:gd name="connsiteX7713" fmla="*/ 6767272 w 8938307"/>
              <a:gd name="connsiteY7713" fmla="*/ 2220823 h 2993922"/>
              <a:gd name="connsiteX7714" fmla="*/ 6767272 w 8938307"/>
              <a:gd name="connsiteY7714" fmla="*/ 2231413 h 2993922"/>
              <a:gd name="connsiteX7715" fmla="*/ 6735502 w 8938307"/>
              <a:gd name="connsiteY7715" fmla="*/ 2231413 h 2993922"/>
              <a:gd name="connsiteX7716" fmla="*/ 6724910 w 8938307"/>
              <a:gd name="connsiteY7716" fmla="*/ 2231413 h 2993922"/>
              <a:gd name="connsiteX7717" fmla="*/ 6719616 w 8938307"/>
              <a:gd name="connsiteY7717" fmla="*/ 2231413 h 2993922"/>
              <a:gd name="connsiteX7718" fmla="*/ 6703730 w 8938307"/>
              <a:gd name="connsiteY7718" fmla="*/ 2231413 h 2993922"/>
              <a:gd name="connsiteX7719" fmla="*/ 6698435 w 8938307"/>
              <a:gd name="connsiteY7719" fmla="*/ 2236708 h 2993922"/>
              <a:gd name="connsiteX7720" fmla="*/ 6693140 w 8938307"/>
              <a:gd name="connsiteY7720" fmla="*/ 2242004 h 2993922"/>
              <a:gd name="connsiteX7721" fmla="*/ 6693140 w 8938307"/>
              <a:gd name="connsiteY7721" fmla="*/ 2252594 h 2993922"/>
              <a:gd name="connsiteX7722" fmla="*/ 6682550 w 8938307"/>
              <a:gd name="connsiteY7722" fmla="*/ 2231413 h 2993922"/>
              <a:gd name="connsiteX7723" fmla="*/ 6680785 w 8938307"/>
              <a:gd name="connsiteY7723" fmla="*/ 2228766 h 2993922"/>
              <a:gd name="connsiteX7724" fmla="*/ 6679901 w 8938307"/>
              <a:gd name="connsiteY7724" fmla="*/ 2230089 h 2993922"/>
              <a:gd name="connsiteX7725" fmla="*/ 6671958 w 8938307"/>
              <a:gd name="connsiteY7725" fmla="*/ 2231413 h 2993922"/>
              <a:gd name="connsiteX7726" fmla="*/ 6673282 w 8938307"/>
              <a:gd name="connsiteY7726" fmla="*/ 2223470 h 2993922"/>
              <a:gd name="connsiteX7727" fmla="*/ 6674076 w 8938307"/>
              <a:gd name="connsiteY7727" fmla="*/ 2222941 h 2993922"/>
              <a:gd name="connsiteX7728" fmla="*/ 6661368 w 8938307"/>
              <a:gd name="connsiteY7728" fmla="*/ 2220823 h 2993922"/>
              <a:gd name="connsiteX7729" fmla="*/ 6629598 w 8938307"/>
              <a:gd name="connsiteY7729" fmla="*/ 2220823 h 2993922"/>
              <a:gd name="connsiteX7730" fmla="*/ 6650778 w 8938307"/>
              <a:gd name="connsiteY7730" fmla="*/ 2210232 h 2993922"/>
              <a:gd name="connsiteX7731" fmla="*/ 6671958 w 8938307"/>
              <a:gd name="connsiteY7731" fmla="*/ 2210232 h 2993922"/>
              <a:gd name="connsiteX7732" fmla="*/ 6682550 w 8938307"/>
              <a:gd name="connsiteY7732" fmla="*/ 2210232 h 2993922"/>
              <a:gd name="connsiteX7733" fmla="*/ 6724910 w 8938307"/>
              <a:gd name="connsiteY7733" fmla="*/ 2210232 h 2993922"/>
              <a:gd name="connsiteX7734" fmla="*/ 6740796 w 8938307"/>
              <a:gd name="connsiteY7734" fmla="*/ 2204937 h 2993922"/>
              <a:gd name="connsiteX7735" fmla="*/ 6735502 w 8938307"/>
              <a:gd name="connsiteY7735" fmla="*/ 2199642 h 2993922"/>
              <a:gd name="connsiteX7736" fmla="*/ 6735502 w 8938307"/>
              <a:gd name="connsiteY7736" fmla="*/ 2189051 h 2993922"/>
              <a:gd name="connsiteX7737" fmla="*/ 6746092 w 8938307"/>
              <a:gd name="connsiteY7737" fmla="*/ 2178461 h 2993922"/>
              <a:gd name="connsiteX7738" fmla="*/ 6740796 w 8938307"/>
              <a:gd name="connsiteY7738" fmla="*/ 2167871 h 2993922"/>
              <a:gd name="connsiteX7739" fmla="*/ 6724910 w 8938307"/>
              <a:gd name="connsiteY7739" fmla="*/ 2167871 h 2993922"/>
              <a:gd name="connsiteX7740" fmla="*/ 6693140 w 8938307"/>
              <a:gd name="connsiteY7740" fmla="*/ 2157280 h 2993922"/>
              <a:gd name="connsiteX7741" fmla="*/ 6661368 w 8938307"/>
              <a:gd name="connsiteY7741" fmla="*/ 2157280 h 2993922"/>
              <a:gd name="connsiteX7742" fmla="*/ 6650778 w 8938307"/>
              <a:gd name="connsiteY7742" fmla="*/ 2157280 h 2993922"/>
              <a:gd name="connsiteX7743" fmla="*/ 6650778 w 8938307"/>
              <a:gd name="connsiteY7743" fmla="*/ 2167871 h 2993922"/>
              <a:gd name="connsiteX7744" fmla="*/ 6666664 w 8938307"/>
              <a:gd name="connsiteY7744" fmla="*/ 2173165 h 2993922"/>
              <a:gd name="connsiteX7745" fmla="*/ 6682550 w 8938307"/>
              <a:gd name="connsiteY7745" fmla="*/ 2178461 h 2993922"/>
              <a:gd name="connsiteX7746" fmla="*/ 6661368 w 8938307"/>
              <a:gd name="connsiteY7746" fmla="*/ 2178461 h 2993922"/>
              <a:gd name="connsiteX7747" fmla="*/ 6634892 w 8938307"/>
              <a:gd name="connsiteY7747" fmla="*/ 2173165 h 2993922"/>
              <a:gd name="connsiteX7748" fmla="*/ 6629598 w 8938307"/>
              <a:gd name="connsiteY7748" fmla="*/ 2178461 h 2993922"/>
              <a:gd name="connsiteX7749" fmla="*/ 6619006 w 8938307"/>
              <a:gd name="connsiteY7749" fmla="*/ 2189051 h 2993922"/>
              <a:gd name="connsiteX7750" fmla="*/ 6587236 w 8938307"/>
              <a:gd name="connsiteY7750" fmla="*/ 2199642 h 2993922"/>
              <a:gd name="connsiteX7751" fmla="*/ 6587236 w 8938307"/>
              <a:gd name="connsiteY7751" fmla="*/ 2189051 h 2993922"/>
              <a:gd name="connsiteX7752" fmla="*/ 6576646 w 8938307"/>
              <a:gd name="connsiteY7752" fmla="*/ 2178461 h 2993922"/>
              <a:gd name="connsiteX7753" fmla="*/ 6566054 w 8938307"/>
              <a:gd name="connsiteY7753" fmla="*/ 2189051 h 2993922"/>
              <a:gd name="connsiteX7754" fmla="*/ 6555464 w 8938307"/>
              <a:gd name="connsiteY7754" fmla="*/ 2189051 h 2993922"/>
              <a:gd name="connsiteX7755" fmla="*/ 6502512 w 8938307"/>
              <a:gd name="connsiteY7755" fmla="*/ 2178461 h 2993922"/>
              <a:gd name="connsiteX7756" fmla="*/ 6491922 w 8938307"/>
              <a:gd name="connsiteY7756" fmla="*/ 2167871 h 2993922"/>
              <a:gd name="connsiteX7757" fmla="*/ 6491922 w 8938307"/>
              <a:gd name="connsiteY7757" fmla="*/ 2157280 h 2993922"/>
              <a:gd name="connsiteX7758" fmla="*/ 6502512 w 8938307"/>
              <a:gd name="connsiteY7758" fmla="*/ 2146690 h 2993922"/>
              <a:gd name="connsiteX7759" fmla="*/ 6523694 w 8938307"/>
              <a:gd name="connsiteY7759" fmla="*/ 2167871 h 2993922"/>
              <a:gd name="connsiteX7760" fmla="*/ 6544874 w 8938307"/>
              <a:gd name="connsiteY7760" fmla="*/ 2178461 h 2993922"/>
              <a:gd name="connsiteX7761" fmla="*/ 6566054 w 8938307"/>
              <a:gd name="connsiteY7761" fmla="*/ 2167871 h 2993922"/>
              <a:gd name="connsiteX7762" fmla="*/ 6608416 w 8938307"/>
              <a:gd name="connsiteY7762" fmla="*/ 2167871 h 2993922"/>
              <a:gd name="connsiteX7763" fmla="*/ 6597826 w 8938307"/>
              <a:gd name="connsiteY7763" fmla="*/ 2146690 h 2993922"/>
              <a:gd name="connsiteX7764" fmla="*/ 6581940 w 8938307"/>
              <a:gd name="connsiteY7764" fmla="*/ 2141394 h 2993922"/>
              <a:gd name="connsiteX7765" fmla="*/ 6539579 w 8938307"/>
              <a:gd name="connsiteY7765" fmla="*/ 2136099 h 2993922"/>
              <a:gd name="connsiteX7766" fmla="*/ 6497217 w 8938307"/>
              <a:gd name="connsiteY7766" fmla="*/ 2130804 h 2993922"/>
              <a:gd name="connsiteX7767" fmla="*/ 6476036 w 8938307"/>
              <a:gd name="connsiteY7767" fmla="*/ 2130804 h 2993922"/>
              <a:gd name="connsiteX7768" fmla="*/ 6462798 w 8938307"/>
              <a:gd name="connsiteY7768" fmla="*/ 2134775 h 2993922"/>
              <a:gd name="connsiteX7769" fmla="*/ 6460150 w 8938307"/>
              <a:gd name="connsiteY7769" fmla="*/ 2135216 h 2993922"/>
              <a:gd name="connsiteX7770" fmla="*/ 6460150 w 8938307"/>
              <a:gd name="connsiteY7770" fmla="*/ 2104328 h 2993922"/>
              <a:gd name="connsiteX7771" fmla="*/ 6460150 w 8938307"/>
              <a:gd name="connsiteY7771" fmla="*/ 2093738 h 2993922"/>
              <a:gd name="connsiteX7772" fmla="*/ 6417788 w 8938307"/>
              <a:gd name="connsiteY7772" fmla="*/ 2072557 h 2993922"/>
              <a:gd name="connsiteX7773" fmla="*/ 6428380 w 8938307"/>
              <a:gd name="connsiteY7773" fmla="*/ 2083146 h 2993922"/>
              <a:gd name="connsiteX7774" fmla="*/ 6438970 w 8938307"/>
              <a:gd name="connsiteY7774" fmla="*/ 2093738 h 2993922"/>
              <a:gd name="connsiteX7775" fmla="*/ 6428380 w 8938307"/>
              <a:gd name="connsiteY7775" fmla="*/ 2114919 h 2993922"/>
              <a:gd name="connsiteX7776" fmla="*/ 6407198 w 8938307"/>
              <a:gd name="connsiteY7776" fmla="*/ 2104328 h 2993922"/>
              <a:gd name="connsiteX7777" fmla="*/ 6375428 w 8938307"/>
              <a:gd name="connsiteY7777" fmla="*/ 2093738 h 2993922"/>
              <a:gd name="connsiteX7778" fmla="*/ 6364836 w 8938307"/>
              <a:gd name="connsiteY7778" fmla="*/ 2093738 h 2993922"/>
              <a:gd name="connsiteX7779" fmla="*/ 6343656 w 8938307"/>
              <a:gd name="connsiteY7779" fmla="*/ 2104328 h 2993922"/>
              <a:gd name="connsiteX7780" fmla="*/ 6375428 w 8938307"/>
              <a:gd name="connsiteY7780" fmla="*/ 2125509 h 2993922"/>
              <a:gd name="connsiteX7781" fmla="*/ 6386018 w 8938307"/>
              <a:gd name="connsiteY7781" fmla="*/ 2136099 h 2993922"/>
              <a:gd name="connsiteX7782" fmla="*/ 6396608 w 8938307"/>
              <a:gd name="connsiteY7782" fmla="*/ 2146690 h 2993922"/>
              <a:gd name="connsiteX7783" fmla="*/ 6407198 w 8938307"/>
              <a:gd name="connsiteY7783" fmla="*/ 2157280 h 2993922"/>
              <a:gd name="connsiteX7784" fmla="*/ 6428380 w 8938307"/>
              <a:gd name="connsiteY7784" fmla="*/ 2167871 h 2993922"/>
              <a:gd name="connsiteX7785" fmla="*/ 6470740 w 8938307"/>
              <a:gd name="connsiteY7785" fmla="*/ 2189051 h 2993922"/>
              <a:gd name="connsiteX7786" fmla="*/ 6460150 w 8938307"/>
              <a:gd name="connsiteY7786" fmla="*/ 2189051 h 2993922"/>
              <a:gd name="connsiteX7787" fmla="*/ 6438970 w 8938307"/>
              <a:gd name="connsiteY7787" fmla="*/ 2189051 h 2993922"/>
              <a:gd name="connsiteX7788" fmla="*/ 6428380 w 8938307"/>
              <a:gd name="connsiteY7788" fmla="*/ 2199642 h 2993922"/>
              <a:gd name="connsiteX7789" fmla="*/ 6396608 w 8938307"/>
              <a:gd name="connsiteY7789" fmla="*/ 2189051 h 2993922"/>
              <a:gd name="connsiteX7790" fmla="*/ 6386018 w 8938307"/>
              <a:gd name="connsiteY7790" fmla="*/ 2189051 h 2993922"/>
              <a:gd name="connsiteX7791" fmla="*/ 6364836 w 8938307"/>
              <a:gd name="connsiteY7791" fmla="*/ 2178461 h 2993922"/>
              <a:gd name="connsiteX7792" fmla="*/ 6364836 w 8938307"/>
              <a:gd name="connsiteY7792" fmla="*/ 2189051 h 2993922"/>
              <a:gd name="connsiteX7793" fmla="*/ 6364836 w 8938307"/>
              <a:gd name="connsiteY7793" fmla="*/ 2210232 h 2993922"/>
              <a:gd name="connsiteX7794" fmla="*/ 6354246 w 8938307"/>
              <a:gd name="connsiteY7794" fmla="*/ 2210232 h 2993922"/>
              <a:gd name="connsiteX7795" fmla="*/ 6338361 w 8938307"/>
              <a:gd name="connsiteY7795" fmla="*/ 2194346 h 2993922"/>
              <a:gd name="connsiteX7796" fmla="*/ 6343656 w 8938307"/>
              <a:gd name="connsiteY7796" fmla="*/ 2178461 h 2993922"/>
              <a:gd name="connsiteX7797" fmla="*/ 6354246 w 8938307"/>
              <a:gd name="connsiteY7797" fmla="*/ 2167871 h 2993922"/>
              <a:gd name="connsiteX7798" fmla="*/ 6343656 w 8938307"/>
              <a:gd name="connsiteY7798" fmla="*/ 2157280 h 2993922"/>
              <a:gd name="connsiteX7799" fmla="*/ 6333066 w 8938307"/>
              <a:gd name="connsiteY7799" fmla="*/ 2146690 h 2993922"/>
              <a:gd name="connsiteX7800" fmla="*/ 6333066 w 8938307"/>
              <a:gd name="connsiteY7800" fmla="*/ 2136099 h 2993922"/>
              <a:gd name="connsiteX7801" fmla="*/ 6333066 w 8938307"/>
              <a:gd name="connsiteY7801" fmla="*/ 2130804 h 2993922"/>
              <a:gd name="connsiteX7802" fmla="*/ 6343656 w 8938307"/>
              <a:gd name="connsiteY7802" fmla="*/ 2136099 h 2993922"/>
              <a:gd name="connsiteX7803" fmla="*/ 6354246 w 8938307"/>
              <a:gd name="connsiteY7803" fmla="*/ 2125509 h 2993922"/>
              <a:gd name="connsiteX7804" fmla="*/ 6343656 w 8938307"/>
              <a:gd name="connsiteY7804" fmla="*/ 2125509 h 2993922"/>
              <a:gd name="connsiteX7805" fmla="*/ 6336324 w 8938307"/>
              <a:gd name="connsiteY7805" fmla="*/ 2126731 h 2993922"/>
              <a:gd name="connsiteX7806" fmla="*/ 6338361 w 8938307"/>
              <a:gd name="connsiteY7806" fmla="*/ 2124185 h 2993922"/>
              <a:gd name="connsiteX7807" fmla="*/ 6333066 w 8938307"/>
              <a:gd name="connsiteY7807" fmla="*/ 2114919 h 2993922"/>
              <a:gd name="connsiteX7808" fmla="*/ 6327771 w 8938307"/>
              <a:gd name="connsiteY7808" fmla="*/ 2114919 h 2993922"/>
              <a:gd name="connsiteX7809" fmla="*/ 6322476 w 8938307"/>
              <a:gd name="connsiteY7809" fmla="*/ 2125509 h 2993922"/>
              <a:gd name="connsiteX7810" fmla="*/ 6311884 w 8938307"/>
              <a:gd name="connsiteY7810" fmla="*/ 2125509 h 2993922"/>
              <a:gd name="connsiteX7811" fmla="*/ 6280114 w 8938307"/>
              <a:gd name="connsiteY7811" fmla="*/ 2104328 h 2993922"/>
              <a:gd name="connsiteX7812" fmla="*/ 6258932 w 8938307"/>
              <a:gd name="connsiteY7812" fmla="*/ 2093738 h 2993922"/>
              <a:gd name="connsiteX7813" fmla="*/ 6248342 w 8938307"/>
              <a:gd name="connsiteY7813" fmla="*/ 2099033 h 2993922"/>
              <a:gd name="connsiteX7814" fmla="*/ 6258932 w 8938307"/>
              <a:gd name="connsiteY7814" fmla="*/ 2104328 h 2993922"/>
              <a:gd name="connsiteX7815" fmla="*/ 6269524 w 8938307"/>
              <a:gd name="connsiteY7815" fmla="*/ 2114919 h 2993922"/>
              <a:gd name="connsiteX7816" fmla="*/ 6258932 w 8938307"/>
              <a:gd name="connsiteY7816" fmla="*/ 2114919 h 2993922"/>
              <a:gd name="connsiteX7817" fmla="*/ 6237752 w 8938307"/>
              <a:gd name="connsiteY7817" fmla="*/ 2120213 h 2993922"/>
              <a:gd name="connsiteX7818" fmla="*/ 6237752 w 8938307"/>
              <a:gd name="connsiteY7818" fmla="*/ 2114919 h 2993922"/>
              <a:gd name="connsiteX7819" fmla="*/ 6227161 w 8938307"/>
              <a:gd name="connsiteY7819" fmla="*/ 2093738 h 2993922"/>
              <a:gd name="connsiteX7820" fmla="*/ 6216572 w 8938307"/>
              <a:gd name="connsiteY7820" fmla="*/ 2114919 h 2993922"/>
              <a:gd name="connsiteX7821" fmla="*/ 6216572 w 8938307"/>
              <a:gd name="connsiteY7821" fmla="*/ 2130804 h 2993922"/>
              <a:gd name="connsiteX7822" fmla="*/ 6205980 w 8938307"/>
              <a:gd name="connsiteY7822" fmla="*/ 2136099 h 2993922"/>
              <a:gd name="connsiteX7823" fmla="*/ 6190094 w 8938307"/>
              <a:gd name="connsiteY7823" fmla="*/ 2130804 h 2993922"/>
              <a:gd name="connsiteX7824" fmla="*/ 6174209 w 8938307"/>
              <a:gd name="connsiteY7824" fmla="*/ 2120213 h 2993922"/>
              <a:gd name="connsiteX7825" fmla="*/ 6158324 w 8938307"/>
              <a:gd name="connsiteY7825" fmla="*/ 2114919 h 2993922"/>
              <a:gd name="connsiteX7826" fmla="*/ 6142438 w 8938307"/>
              <a:gd name="connsiteY7826" fmla="*/ 2104328 h 2993922"/>
              <a:gd name="connsiteX7827" fmla="*/ 6153028 w 8938307"/>
              <a:gd name="connsiteY7827" fmla="*/ 2093738 h 2993922"/>
              <a:gd name="connsiteX7828" fmla="*/ 6142438 w 8938307"/>
              <a:gd name="connsiteY7828" fmla="*/ 2083146 h 2993922"/>
              <a:gd name="connsiteX7829" fmla="*/ 6131847 w 8938307"/>
              <a:gd name="connsiteY7829" fmla="*/ 2083146 h 2993922"/>
              <a:gd name="connsiteX7830" fmla="*/ 6131847 w 8938307"/>
              <a:gd name="connsiteY7830" fmla="*/ 2093738 h 2993922"/>
              <a:gd name="connsiteX7831" fmla="*/ 6110668 w 8938307"/>
              <a:gd name="connsiteY7831" fmla="*/ 2083146 h 2993922"/>
              <a:gd name="connsiteX7832" fmla="*/ 6097429 w 8938307"/>
              <a:gd name="connsiteY7832" fmla="*/ 2075204 h 2993922"/>
              <a:gd name="connsiteX7833" fmla="*/ 6091251 w 8938307"/>
              <a:gd name="connsiteY7833" fmla="*/ 2074323 h 2993922"/>
              <a:gd name="connsiteX7834" fmla="*/ 6098752 w 8938307"/>
              <a:gd name="connsiteY7834" fmla="*/ 2081823 h 2993922"/>
              <a:gd name="connsiteX7835" fmla="*/ 6105372 w 8938307"/>
              <a:gd name="connsiteY7835" fmla="*/ 2088442 h 2993922"/>
              <a:gd name="connsiteX7836" fmla="*/ 6110668 w 8938307"/>
              <a:gd name="connsiteY7836" fmla="*/ 2093738 h 2993922"/>
              <a:gd name="connsiteX7837" fmla="*/ 6078895 w 8938307"/>
              <a:gd name="connsiteY7837" fmla="*/ 2093738 h 2993922"/>
              <a:gd name="connsiteX7838" fmla="*/ 6057716 w 8938307"/>
              <a:gd name="connsiteY7838" fmla="*/ 2088442 h 2993922"/>
              <a:gd name="connsiteX7839" fmla="*/ 6036534 w 8938307"/>
              <a:gd name="connsiteY7839" fmla="*/ 2083146 h 2993922"/>
              <a:gd name="connsiteX7840" fmla="*/ 5994172 w 8938307"/>
              <a:gd name="connsiteY7840" fmla="*/ 2072557 h 2993922"/>
              <a:gd name="connsiteX7841" fmla="*/ 5957106 w 8938307"/>
              <a:gd name="connsiteY7841" fmla="*/ 2056671 h 2993922"/>
              <a:gd name="connsiteX7842" fmla="*/ 5920039 w 8938307"/>
              <a:gd name="connsiteY7842" fmla="*/ 2040786 h 2993922"/>
              <a:gd name="connsiteX7843" fmla="*/ 5909449 w 8938307"/>
              <a:gd name="connsiteY7843" fmla="*/ 2035490 h 2993922"/>
              <a:gd name="connsiteX7844" fmla="*/ 5877678 w 8938307"/>
              <a:gd name="connsiteY7844" fmla="*/ 2030194 h 2993922"/>
              <a:gd name="connsiteX7845" fmla="*/ 5835316 w 8938307"/>
              <a:gd name="connsiteY7845" fmla="*/ 2019605 h 2993922"/>
              <a:gd name="connsiteX7846" fmla="*/ 5803545 w 8938307"/>
              <a:gd name="connsiteY7846" fmla="*/ 2019605 h 2993922"/>
              <a:gd name="connsiteX7847" fmla="*/ 5792954 w 8938307"/>
              <a:gd name="connsiteY7847" fmla="*/ 2019605 h 2993922"/>
              <a:gd name="connsiteX7848" fmla="*/ 5782364 w 8938307"/>
              <a:gd name="connsiteY7848" fmla="*/ 2030194 h 2993922"/>
              <a:gd name="connsiteX7849" fmla="*/ 5771774 w 8938307"/>
              <a:gd name="connsiteY7849" fmla="*/ 2030194 h 2993922"/>
              <a:gd name="connsiteX7850" fmla="*/ 5761183 w 8938307"/>
              <a:gd name="connsiteY7850" fmla="*/ 2019605 h 2993922"/>
              <a:gd name="connsiteX7851" fmla="*/ 5750593 w 8938307"/>
              <a:gd name="connsiteY7851" fmla="*/ 2009015 h 2993922"/>
              <a:gd name="connsiteX7852" fmla="*/ 5745298 w 8938307"/>
              <a:gd name="connsiteY7852" fmla="*/ 2003719 h 2993922"/>
              <a:gd name="connsiteX7853" fmla="*/ 5729412 w 8938307"/>
              <a:gd name="connsiteY7853" fmla="*/ 1998424 h 2993922"/>
              <a:gd name="connsiteX7854" fmla="*/ 5713526 w 8938307"/>
              <a:gd name="connsiteY7854" fmla="*/ 1993128 h 2993922"/>
              <a:gd name="connsiteX7855" fmla="*/ 5692346 w 8938307"/>
              <a:gd name="connsiteY7855" fmla="*/ 2003719 h 2993922"/>
              <a:gd name="connsiteX7856" fmla="*/ 5644689 w 8938307"/>
              <a:gd name="connsiteY7856" fmla="*/ 2003719 h 2993922"/>
              <a:gd name="connsiteX7857" fmla="*/ 5591737 w 8938307"/>
              <a:gd name="connsiteY7857" fmla="*/ 1998424 h 2993922"/>
              <a:gd name="connsiteX7858" fmla="*/ 5581147 w 8938307"/>
              <a:gd name="connsiteY7858" fmla="*/ 1987834 h 2993922"/>
              <a:gd name="connsiteX7859" fmla="*/ 5591737 w 8938307"/>
              <a:gd name="connsiteY7859" fmla="*/ 1987834 h 2993922"/>
              <a:gd name="connsiteX7860" fmla="*/ 5591737 w 8938307"/>
              <a:gd name="connsiteY7860" fmla="*/ 1977242 h 2993922"/>
              <a:gd name="connsiteX7861" fmla="*/ 5591737 w 8938307"/>
              <a:gd name="connsiteY7861" fmla="*/ 1966653 h 2993922"/>
              <a:gd name="connsiteX7862" fmla="*/ 5602327 w 8938307"/>
              <a:gd name="connsiteY7862" fmla="*/ 1966653 h 2993922"/>
              <a:gd name="connsiteX7863" fmla="*/ 5612918 w 8938307"/>
              <a:gd name="connsiteY7863" fmla="*/ 1956063 h 2993922"/>
              <a:gd name="connsiteX7864" fmla="*/ 5602327 w 8938307"/>
              <a:gd name="connsiteY7864" fmla="*/ 1956063 h 2993922"/>
              <a:gd name="connsiteX7865" fmla="*/ 5591737 w 8938307"/>
              <a:gd name="connsiteY7865" fmla="*/ 1956063 h 2993922"/>
              <a:gd name="connsiteX7866" fmla="*/ 5581147 w 8938307"/>
              <a:gd name="connsiteY7866" fmla="*/ 1966653 h 2993922"/>
              <a:gd name="connsiteX7867" fmla="*/ 5581147 w 8938307"/>
              <a:gd name="connsiteY7867" fmla="*/ 1977242 h 2993922"/>
              <a:gd name="connsiteX7868" fmla="*/ 5538785 w 8938307"/>
              <a:gd name="connsiteY7868" fmla="*/ 1966653 h 2993922"/>
              <a:gd name="connsiteX7869" fmla="*/ 5507014 w 8938307"/>
              <a:gd name="connsiteY7869" fmla="*/ 1966653 h 2993922"/>
              <a:gd name="connsiteX7870" fmla="*/ 5496423 w 8938307"/>
              <a:gd name="connsiteY7870" fmla="*/ 1956063 h 2993922"/>
              <a:gd name="connsiteX7871" fmla="*/ 5485833 w 8938307"/>
              <a:gd name="connsiteY7871" fmla="*/ 1945472 h 2993922"/>
              <a:gd name="connsiteX7872" fmla="*/ 5485833 w 8938307"/>
              <a:gd name="connsiteY7872" fmla="*/ 1956063 h 2993922"/>
              <a:gd name="connsiteX7873" fmla="*/ 5475243 w 8938307"/>
              <a:gd name="connsiteY7873" fmla="*/ 1956063 h 2993922"/>
              <a:gd name="connsiteX7874" fmla="*/ 5454062 w 8938307"/>
              <a:gd name="connsiteY7874" fmla="*/ 1945472 h 2993922"/>
              <a:gd name="connsiteX7875" fmla="*/ 5443471 w 8938307"/>
              <a:gd name="connsiteY7875" fmla="*/ 1945472 h 2993922"/>
              <a:gd name="connsiteX7876" fmla="*/ 5443471 w 8938307"/>
              <a:gd name="connsiteY7876" fmla="*/ 1956063 h 2993922"/>
              <a:gd name="connsiteX7877" fmla="*/ 5454062 w 8938307"/>
              <a:gd name="connsiteY7877" fmla="*/ 1966653 h 2993922"/>
              <a:gd name="connsiteX7878" fmla="*/ 5475243 w 8938307"/>
              <a:gd name="connsiteY7878" fmla="*/ 1966653 h 2993922"/>
              <a:gd name="connsiteX7879" fmla="*/ 5485833 w 8938307"/>
              <a:gd name="connsiteY7879" fmla="*/ 1977242 h 2993922"/>
              <a:gd name="connsiteX7880" fmla="*/ 5496423 w 8938307"/>
              <a:gd name="connsiteY7880" fmla="*/ 1977242 h 2993922"/>
              <a:gd name="connsiteX7881" fmla="*/ 5517604 w 8938307"/>
              <a:gd name="connsiteY7881" fmla="*/ 1987834 h 2993922"/>
              <a:gd name="connsiteX7882" fmla="*/ 5549375 w 8938307"/>
              <a:gd name="connsiteY7882" fmla="*/ 1987834 h 2993922"/>
              <a:gd name="connsiteX7883" fmla="*/ 5559966 w 8938307"/>
              <a:gd name="connsiteY7883" fmla="*/ 2003719 h 2993922"/>
              <a:gd name="connsiteX7884" fmla="*/ 5570556 w 8938307"/>
              <a:gd name="connsiteY7884" fmla="*/ 1998424 h 2993922"/>
              <a:gd name="connsiteX7885" fmla="*/ 5591737 w 8938307"/>
              <a:gd name="connsiteY7885" fmla="*/ 1998424 h 2993922"/>
              <a:gd name="connsiteX7886" fmla="*/ 5607622 w 8938307"/>
              <a:gd name="connsiteY7886" fmla="*/ 2014309 h 2993922"/>
              <a:gd name="connsiteX7887" fmla="*/ 5644689 w 8938307"/>
              <a:gd name="connsiteY7887" fmla="*/ 2019605 h 2993922"/>
              <a:gd name="connsiteX7888" fmla="*/ 5660574 w 8938307"/>
              <a:gd name="connsiteY7888" fmla="*/ 2024900 h 2993922"/>
              <a:gd name="connsiteX7889" fmla="*/ 5692346 w 8938307"/>
              <a:gd name="connsiteY7889" fmla="*/ 2035490 h 2993922"/>
              <a:gd name="connsiteX7890" fmla="*/ 5718822 w 8938307"/>
              <a:gd name="connsiteY7890" fmla="*/ 2040786 h 2993922"/>
              <a:gd name="connsiteX7891" fmla="*/ 5740002 w 8938307"/>
              <a:gd name="connsiteY7891" fmla="*/ 2046080 h 2993922"/>
              <a:gd name="connsiteX7892" fmla="*/ 5761183 w 8938307"/>
              <a:gd name="connsiteY7892" fmla="*/ 2051376 h 2993922"/>
              <a:gd name="connsiteX7893" fmla="*/ 5835316 w 8938307"/>
              <a:gd name="connsiteY7893" fmla="*/ 2072557 h 2993922"/>
              <a:gd name="connsiteX7894" fmla="*/ 5845908 w 8938307"/>
              <a:gd name="connsiteY7894" fmla="*/ 2072557 h 2993922"/>
              <a:gd name="connsiteX7895" fmla="*/ 5856497 w 8938307"/>
              <a:gd name="connsiteY7895" fmla="*/ 2083146 h 2993922"/>
              <a:gd name="connsiteX7896" fmla="*/ 5867087 w 8938307"/>
              <a:gd name="connsiteY7896" fmla="*/ 2088442 h 2993922"/>
              <a:gd name="connsiteX7897" fmla="*/ 5898860 w 8938307"/>
              <a:gd name="connsiteY7897" fmla="*/ 2093738 h 2993922"/>
              <a:gd name="connsiteX7898" fmla="*/ 5930630 w 8938307"/>
              <a:gd name="connsiteY7898" fmla="*/ 2104328 h 2993922"/>
              <a:gd name="connsiteX7899" fmla="*/ 5951812 w 8938307"/>
              <a:gd name="connsiteY7899" fmla="*/ 2104328 h 2993922"/>
              <a:gd name="connsiteX7900" fmla="*/ 5941220 w 8938307"/>
              <a:gd name="connsiteY7900" fmla="*/ 2093738 h 2993922"/>
              <a:gd name="connsiteX7901" fmla="*/ 5951812 w 8938307"/>
              <a:gd name="connsiteY7901" fmla="*/ 2093738 h 2993922"/>
              <a:gd name="connsiteX7902" fmla="*/ 5962401 w 8938307"/>
              <a:gd name="connsiteY7902" fmla="*/ 2093738 h 2993922"/>
              <a:gd name="connsiteX7903" fmla="*/ 5951812 w 8938307"/>
              <a:gd name="connsiteY7903" fmla="*/ 2083146 h 2993922"/>
              <a:gd name="connsiteX7904" fmla="*/ 5994172 w 8938307"/>
              <a:gd name="connsiteY7904" fmla="*/ 2093738 h 2993922"/>
              <a:gd name="connsiteX7905" fmla="*/ 6004764 w 8938307"/>
              <a:gd name="connsiteY7905" fmla="*/ 2093738 h 2993922"/>
              <a:gd name="connsiteX7906" fmla="*/ 6004764 w 8938307"/>
              <a:gd name="connsiteY7906" fmla="*/ 2099033 h 2993922"/>
              <a:gd name="connsiteX7907" fmla="*/ 6010058 w 8938307"/>
              <a:gd name="connsiteY7907" fmla="*/ 2109623 h 2993922"/>
              <a:gd name="connsiteX7908" fmla="*/ 6025943 w 8938307"/>
              <a:gd name="connsiteY7908" fmla="*/ 2120213 h 2993922"/>
              <a:gd name="connsiteX7909" fmla="*/ 6041830 w 8938307"/>
              <a:gd name="connsiteY7909" fmla="*/ 2125509 h 2993922"/>
              <a:gd name="connsiteX7910" fmla="*/ 6047124 w 8938307"/>
              <a:gd name="connsiteY7910" fmla="*/ 2136099 h 2993922"/>
              <a:gd name="connsiteX7911" fmla="*/ 6121257 w 8938307"/>
              <a:gd name="connsiteY7911" fmla="*/ 2146690 h 2993922"/>
              <a:gd name="connsiteX7912" fmla="*/ 6153028 w 8938307"/>
              <a:gd name="connsiteY7912" fmla="*/ 2167871 h 2993922"/>
              <a:gd name="connsiteX7913" fmla="*/ 6184800 w 8938307"/>
              <a:gd name="connsiteY7913" fmla="*/ 2178461 h 2993922"/>
              <a:gd name="connsiteX7914" fmla="*/ 6221866 w 8938307"/>
              <a:gd name="connsiteY7914" fmla="*/ 2199642 h 2993922"/>
              <a:gd name="connsiteX7915" fmla="*/ 6258932 w 8938307"/>
              <a:gd name="connsiteY7915" fmla="*/ 2199642 h 2993922"/>
              <a:gd name="connsiteX7916" fmla="*/ 6216572 w 8938307"/>
              <a:gd name="connsiteY7916" fmla="*/ 2167871 h 2993922"/>
              <a:gd name="connsiteX7917" fmla="*/ 6195390 w 8938307"/>
              <a:gd name="connsiteY7917" fmla="*/ 2146690 h 2993922"/>
              <a:gd name="connsiteX7918" fmla="*/ 6216572 w 8938307"/>
              <a:gd name="connsiteY7918" fmla="*/ 2146690 h 2993922"/>
              <a:gd name="connsiteX7919" fmla="*/ 6227161 w 8938307"/>
              <a:gd name="connsiteY7919" fmla="*/ 2157280 h 2993922"/>
              <a:gd name="connsiteX7920" fmla="*/ 6237752 w 8938307"/>
              <a:gd name="connsiteY7920" fmla="*/ 2167871 h 2993922"/>
              <a:gd name="connsiteX7921" fmla="*/ 6253638 w 8938307"/>
              <a:gd name="connsiteY7921" fmla="*/ 2173165 h 2993922"/>
              <a:gd name="connsiteX7922" fmla="*/ 6269524 w 8938307"/>
              <a:gd name="connsiteY7922" fmla="*/ 2162575 h 2993922"/>
              <a:gd name="connsiteX7923" fmla="*/ 6290704 w 8938307"/>
              <a:gd name="connsiteY7923" fmla="*/ 2167871 h 2993922"/>
              <a:gd name="connsiteX7924" fmla="*/ 6269524 w 8938307"/>
              <a:gd name="connsiteY7924" fmla="*/ 2189051 h 2993922"/>
              <a:gd name="connsiteX7925" fmla="*/ 6258932 w 8938307"/>
              <a:gd name="connsiteY7925" fmla="*/ 2189051 h 2993922"/>
              <a:gd name="connsiteX7926" fmla="*/ 6290704 w 8938307"/>
              <a:gd name="connsiteY7926" fmla="*/ 2220823 h 2993922"/>
              <a:gd name="connsiteX7927" fmla="*/ 6343656 w 8938307"/>
              <a:gd name="connsiteY7927" fmla="*/ 2242004 h 2993922"/>
              <a:gd name="connsiteX7928" fmla="*/ 6354246 w 8938307"/>
              <a:gd name="connsiteY7928" fmla="*/ 2236708 h 2993922"/>
              <a:gd name="connsiteX7929" fmla="*/ 6354246 w 8938307"/>
              <a:gd name="connsiteY7929" fmla="*/ 2231413 h 2993922"/>
              <a:gd name="connsiteX7930" fmla="*/ 6364836 w 8938307"/>
              <a:gd name="connsiteY7930" fmla="*/ 2220823 h 2993922"/>
              <a:gd name="connsiteX7931" fmla="*/ 6364836 w 8938307"/>
              <a:gd name="connsiteY7931" fmla="*/ 2231413 h 2993922"/>
              <a:gd name="connsiteX7932" fmla="*/ 6364836 w 8938307"/>
              <a:gd name="connsiteY7932" fmla="*/ 2242004 h 2993922"/>
              <a:gd name="connsiteX7933" fmla="*/ 6375428 w 8938307"/>
              <a:gd name="connsiteY7933" fmla="*/ 2252594 h 2993922"/>
              <a:gd name="connsiteX7934" fmla="*/ 6375428 w 8938307"/>
              <a:gd name="connsiteY7934" fmla="*/ 2273775 h 2993922"/>
              <a:gd name="connsiteX7935" fmla="*/ 6375428 w 8938307"/>
              <a:gd name="connsiteY7935" fmla="*/ 2284365 h 2993922"/>
              <a:gd name="connsiteX7936" fmla="*/ 6354246 w 8938307"/>
              <a:gd name="connsiteY7936" fmla="*/ 2284365 h 2993922"/>
              <a:gd name="connsiteX7937" fmla="*/ 6333066 w 8938307"/>
              <a:gd name="connsiteY7937" fmla="*/ 2284365 h 2993922"/>
              <a:gd name="connsiteX7938" fmla="*/ 6322476 w 8938307"/>
              <a:gd name="connsiteY7938" fmla="*/ 2284365 h 2993922"/>
              <a:gd name="connsiteX7939" fmla="*/ 6311884 w 8938307"/>
              <a:gd name="connsiteY7939" fmla="*/ 2273775 h 2993922"/>
              <a:gd name="connsiteX7940" fmla="*/ 6285409 w 8938307"/>
              <a:gd name="connsiteY7940" fmla="*/ 2263184 h 2993922"/>
              <a:gd name="connsiteX7941" fmla="*/ 6269524 w 8938307"/>
              <a:gd name="connsiteY7941" fmla="*/ 2257889 h 2993922"/>
              <a:gd name="connsiteX7942" fmla="*/ 6258932 w 8938307"/>
              <a:gd name="connsiteY7942" fmla="*/ 2252594 h 2993922"/>
              <a:gd name="connsiteX7943" fmla="*/ 6237752 w 8938307"/>
              <a:gd name="connsiteY7943" fmla="*/ 2252594 h 2993922"/>
              <a:gd name="connsiteX7944" fmla="*/ 6227161 w 8938307"/>
              <a:gd name="connsiteY7944" fmla="*/ 2247298 h 2993922"/>
              <a:gd name="connsiteX7945" fmla="*/ 6216572 w 8938307"/>
              <a:gd name="connsiteY7945" fmla="*/ 2242004 h 2993922"/>
              <a:gd name="connsiteX7946" fmla="*/ 6190094 w 8938307"/>
              <a:gd name="connsiteY7946" fmla="*/ 2236708 h 2993922"/>
              <a:gd name="connsiteX7947" fmla="*/ 6163620 w 8938307"/>
              <a:gd name="connsiteY7947" fmla="*/ 2231413 h 2993922"/>
              <a:gd name="connsiteX7948" fmla="*/ 6115962 w 8938307"/>
              <a:gd name="connsiteY7948" fmla="*/ 2220823 h 2993922"/>
              <a:gd name="connsiteX7949" fmla="*/ 6089486 w 8938307"/>
              <a:gd name="connsiteY7949" fmla="*/ 2210232 h 2993922"/>
              <a:gd name="connsiteX7950" fmla="*/ 6068305 w 8938307"/>
              <a:gd name="connsiteY7950" fmla="*/ 2199642 h 2993922"/>
              <a:gd name="connsiteX7951" fmla="*/ 6057716 w 8938307"/>
              <a:gd name="connsiteY7951" fmla="*/ 2194346 h 2993922"/>
              <a:gd name="connsiteX7952" fmla="*/ 6036534 w 8938307"/>
              <a:gd name="connsiteY7952" fmla="*/ 2189051 h 2993922"/>
              <a:gd name="connsiteX7953" fmla="*/ 5994172 w 8938307"/>
              <a:gd name="connsiteY7953" fmla="*/ 2199642 h 2993922"/>
              <a:gd name="connsiteX7954" fmla="*/ 6015353 w 8938307"/>
              <a:gd name="connsiteY7954" fmla="*/ 2204937 h 2993922"/>
              <a:gd name="connsiteX7955" fmla="*/ 6047124 w 8938307"/>
              <a:gd name="connsiteY7955" fmla="*/ 2199642 h 2993922"/>
              <a:gd name="connsiteX7956" fmla="*/ 6068305 w 8938307"/>
              <a:gd name="connsiteY7956" fmla="*/ 2220823 h 2993922"/>
              <a:gd name="connsiteX7957" fmla="*/ 6121257 w 8938307"/>
              <a:gd name="connsiteY7957" fmla="*/ 2242004 h 2993922"/>
              <a:gd name="connsiteX7958" fmla="*/ 6137142 w 8938307"/>
              <a:gd name="connsiteY7958" fmla="*/ 2247298 h 2993922"/>
              <a:gd name="connsiteX7959" fmla="*/ 6163620 w 8938307"/>
              <a:gd name="connsiteY7959" fmla="*/ 2252594 h 2993922"/>
              <a:gd name="connsiteX7960" fmla="*/ 6227161 w 8938307"/>
              <a:gd name="connsiteY7960" fmla="*/ 2273775 h 2993922"/>
              <a:gd name="connsiteX7961" fmla="*/ 6237752 w 8938307"/>
              <a:gd name="connsiteY7961" fmla="*/ 2284365 h 2993922"/>
              <a:gd name="connsiteX7962" fmla="*/ 6243046 w 8938307"/>
              <a:gd name="connsiteY7962" fmla="*/ 2279069 h 2993922"/>
              <a:gd name="connsiteX7963" fmla="*/ 6248342 w 8938307"/>
              <a:gd name="connsiteY7963" fmla="*/ 2284365 h 2993922"/>
              <a:gd name="connsiteX7964" fmla="*/ 6237752 w 8938307"/>
              <a:gd name="connsiteY7964" fmla="*/ 2294956 h 2993922"/>
              <a:gd name="connsiteX7965" fmla="*/ 6221866 w 8938307"/>
              <a:gd name="connsiteY7965" fmla="*/ 2294956 h 2993922"/>
              <a:gd name="connsiteX7966" fmla="*/ 6216572 w 8938307"/>
              <a:gd name="connsiteY7966" fmla="*/ 2294956 h 2993922"/>
              <a:gd name="connsiteX7967" fmla="*/ 6216572 w 8938307"/>
              <a:gd name="connsiteY7967" fmla="*/ 2305546 h 2993922"/>
              <a:gd name="connsiteX7968" fmla="*/ 6216572 w 8938307"/>
              <a:gd name="connsiteY7968" fmla="*/ 2316136 h 2993922"/>
              <a:gd name="connsiteX7969" fmla="*/ 6205980 w 8938307"/>
              <a:gd name="connsiteY7969" fmla="*/ 2310841 h 2993922"/>
              <a:gd name="connsiteX7970" fmla="*/ 6195390 w 8938307"/>
              <a:gd name="connsiteY7970" fmla="*/ 2305546 h 2993922"/>
              <a:gd name="connsiteX7971" fmla="*/ 6184800 w 8938307"/>
              <a:gd name="connsiteY7971" fmla="*/ 2294956 h 2993922"/>
              <a:gd name="connsiteX7972" fmla="*/ 6179505 w 8938307"/>
              <a:gd name="connsiteY7972" fmla="*/ 2289660 h 2993922"/>
              <a:gd name="connsiteX7973" fmla="*/ 6174209 w 8938307"/>
              <a:gd name="connsiteY7973" fmla="*/ 2284365 h 2993922"/>
              <a:gd name="connsiteX7974" fmla="*/ 6142438 w 8938307"/>
              <a:gd name="connsiteY7974" fmla="*/ 2263184 h 2993922"/>
              <a:gd name="connsiteX7975" fmla="*/ 6110668 w 8938307"/>
              <a:gd name="connsiteY7975" fmla="*/ 2252594 h 2993922"/>
              <a:gd name="connsiteX7976" fmla="*/ 6078895 w 8938307"/>
              <a:gd name="connsiteY7976" fmla="*/ 2252594 h 2993922"/>
              <a:gd name="connsiteX7977" fmla="*/ 6057716 w 8938307"/>
              <a:gd name="connsiteY7977" fmla="*/ 2242004 h 2993922"/>
              <a:gd name="connsiteX7978" fmla="*/ 6047124 w 8938307"/>
              <a:gd name="connsiteY7978" fmla="*/ 2242004 h 2993922"/>
              <a:gd name="connsiteX7979" fmla="*/ 6025943 w 8938307"/>
              <a:gd name="connsiteY7979" fmla="*/ 2242004 h 2993922"/>
              <a:gd name="connsiteX7980" fmla="*/ 5983582 w 8938307"/>
              <a:gd name="connsiteY7980" fmla="*/ 2231413 h 2993922"/>
              <a:gd name="connsiteX7981" fmla="*/ 5962401 w 8938307"/>
              <a:gd name="connsiteY7981" fmla="*/ 2226117 h 2993922"/>
              <a:gd name="connsiteX7982" fmla="*/ 5888268 w 8938307"/>
              <a:gd name="connsiteY7982" fmla="*/ 2210232 h 2993922"/>
              <a:gd name="connsiteX7983" fmla="*/ 5729412 w 8938307"/>
              <a:gd name="connsiteY7983" fmla="*/ 2178461 h 2993922"/>
              <a:gd name="connsiteX7984" fmla="*/ 5655279 w 8938307"/>
              <a:gd name="connsiteY7984" fmla="*/ 2157280 h 2993922"/>
              <a:gd name="connsiteX7985" fmla="*/ 5623508 w 8938307"/>
              <a:gd name="connsiteY7985" fmla="*/ 2157280 h 2993922"/>
              <a:gd name="connsiteX7986" fmla="*/ 5581147 w 8938307"/>
              <a:gd name="connsiteY7986" fmla="*/ 2125509 h 2993922"/>
              <a:gd name="connsiteX7987" fmla="*/ 5507014 w 8938307"/>
              <a:gd name="connsiteY7987" fmla="*/ 2104328 h 2993922"/>
              <a:gd name="connsiteX7988" fmla="*/ 5496423 w 8938307"/>
              <a:gd name="connsiteY7988" fmla="*/ 2104328 h 2993922"/>
              <a:gd name="connsiteX7989" fmla="*/ 5475243 w 8938307"/>
              <a:gd name="connsiteY7989" fmla="*/ 2093738 h 2993922"/>
              <a:gd name="connsiteX7990" fmla="*/ 5475243 w 8938307"/>
              <a:gd name="connsiteY7990" fmla="*/ 2083146 h 2993922"/>
              <a:gd name="connsiteX7991" fmla="*/ 5432881 w 8938307"/>
              <a:gd name="connsiteY7991" fmla="*/ 2061967 h 2993922"/>
              <a:gd name="connsiteX7992" fmla="*/ 5401110 w 8938307"/>
              <a:gd name="connsiteY7992" fmla="*/ 2051376 h 2993922"/>
              <a:gd name="connsiteX7993" fmla="*/ 5369339 w 8938307"/>
              <a:gd name="connsiteY7993" fmla="*/ 2040786 h 2993922"/>
              <a:gd name="connsiteX7994" fmla="*/ 5348158 w 8938307"/>
              <a:gd name="connsiteY7994" fmla="*/ 2030194 h 2993922"/>
              <a:gd name="connsiteX7995" fmla="*/ 5326977 w 8938307"/>
              <a:gd name="connsiteY7995" fmla="*/ 2030194 h 2993922"/>
              <a:gd name="connsiteX7996" fmla="*/ 5326977 w 8938307"/>
              <a:gd name="connsiteY7996" fmla="*/ 2019605 h 2993922"/>
              <a:gd name="connsiteX7997" fmla="*/ 5348158 w 8938307"/>
              <a:gd name="connsiteY7997" fmla="*/ 2009015 h 2993922"/>
              <a:gd name="connsiteX7998" fmla="*/ 5326977 w 8938307"/>
              <a:gd name="connsiteY7998" fmla="*/ 2009015 h 2993922"/>
              <a:gd name="connsiteX7999" fmla="*/ 5284614 w 8938307"/>
              <a:gd name="connsiteY7999" fmla="*/ 1998424 h 2993922"/>
              <a:gd name="connsiteX8000" fmla="*/ 5274025 w 8938307"/>
              <a:gd name="connsiteY8000" fmla="*/ 2009015 h 2993922"/>
              <a:gd name="connsiteX8001" fmla="*/ 5274025 w 8938307"/>
              <a:gd name="connsiteY8001" fmla="*/ 1998424 h 2993922"/>
              <a:gd name="connsiteX8002" fmla="*/ 5252844 w 8938307"/>
              <a:gd name="connsiteY8002" fmla="*/ 1998424 h 2993922"/>
              <a:gd name="connsiteX8003" fmla="*/ 5231662 w 8938307"/>
              <a:gd name="connsiteY8003" fmla="*/ 1998424 h 2993922"/>
              <a:gd name="connsiteX8004" fmla="*/ 5231662 w 8938307"/>
              <a:gd name="connsiteY8004" fmla="*/ 2009015 h 2993922"/>
              <a:gd name="connsiteX8005" fmla="*/ 5274025 w 8938307"/>
              <a:gd name="connsiteY8005" fmla="*/ 2024900 h 2993922"/>
              <a:gd name="connsiteX8006" fmla="*/ 5284614 w 8938307"/>
              <a:gd name="connsiteY8006" fmla="*/ 2035490 h 2993922"/>
              <a:gd name="connsiteX8007" fmla="*/ 5300500 w 8938307"/>
              <a:gd name="connsiteY8007" fmla="*/ 2051376 h 2993922"/>
              <a:gd name="connsiteX8008" fmla="*/ 5326977 w 8938307"/>
              <a:gd name="connsiteY8008" fmla="*/ 2061967 h 2993922"/>
              <a:gd name="connsiteX8009" fmla="*/ 5326977 w 8938307"/>
              <a:gd name="connsiteY8009" fmla="*/ 2051376 h 2993922"/>
              <a:gd name="connsiteX8010" fmla="*/ 5337566 w 8938307"/>
              <a:gd name="connsiteY8010" fmla="*/ 2040786 h 2993922"/>
              <a:gd name="connsiteX8011" fmla="*/ 5358748 w 8938307"/>
              <a:gd name="connsiteY8011" fmla="*/ 2051376 h 2993922"/>
              <a:gd name="connsiteX8012" fmla="*/ 5369339 w 8938307"/>
              <a:gd name="connsiteY8012" fmla="*/ 2056671 h 2993922"/>
              <a:gd name="connsiteX8013" fmla="*/ 5374634 w 8938307"/>
              <a:gd name="connsiteY8013" fmla="*/ 2061967 h 2993922"/>
              <a:gd name="connsiteX8014" fmla="*/ 5390518 w 8938307"/>
              <a:gd name="connsiteY8014" fmla="*/ 2061967 h 2993922"/>
              <a:gd name="connsiteX8015" fmla="*/ 5427586 w 8938307"/>
              <a:gd name="connsiteY8015" fmla="*/ 2077852 h 2993922"/>
              <a:gd name="connsiteX8016" fmla="*/ 5454062 w 8938307"/>
              <a:gd name="connsiteY8016" fmla="*/ 2104328 h 2993922"/>
              <a:gd name="connsiteX8017" fmla="*/ 5464652 w 8938307"/>
              <a:gd name="connsiteY8017" fmla="*/ 2109623 h 2993922"/>
              <a:gd name="connsiteX8018" fmla="*/ 5475243 w 8938307"/>
              <a:gd name="connsiteY8018" fmla="*/ 2114919 h 2993922"/>
              <a:gd name="connsiteX8019" fmla="*/ 5485833 w 8938307"/>
              <a:gd name="connsiteY8019" fmla="*/ 2114919 h 2993922"/>
              <a:gd name="connsiteX8020" fmla="*/ 5496423 w 8938307"/>
              <a:gd name="connsiteY8020" fmla="*/ 2114919 h 2993922"/>
              <a:gd name="connsiteX8021" fmla="*/ 5570556 w 8938307"/>
              <a:gd name="connsiteY8021" fmla="*/ 2146690 h 2993922"/>
              <a:gd name="connsiteX8022" fmla="*/ 5612918 w 8938307"/>
              <a:gd name="connsiteY8022" fmla="*/ 2157280 h 2993922"/>
              <a:gd name="connsiteX8023" fmla="*/ 5660574 w 8938307"/>
              <a:gd name="connsiteY8023" fmla="*/ 2167871 h 2993922"/>
              <a:gd name="connsiteX8024" fmla="*/ 5718822 w 8938307"/>
              <a:gd name="connsiteY8024" fmla="*/ 2189051 h 2993922"/>
              <a:gd name="connsiteX8025" fmla="*/ 5803545 w 8938307"/>
              <a:gd name="connsiteY8025" fmla="*/ 2231413 h 2993922"/>
              <a:gd name="connsiteX8026" fmla="*/ 5792954 w 8938307"/>
              <a:gd name="connsiteY8026" fmla="*/ 2231413 h 2993922"/>
              <a:gd name="connsiteX8027" fmla="*/ 5782364 w 8938307"/>
              <a:gd name="connsiteY8027" fmla="*/ 2231413 h 2993922"/>
              <a:gd name="connsiteX8028" fmla="*/ 5771774 w 8938307"/>
              <a:gd name="connsiteY8028" fmla="*/ 2220823 h 2993922"/>
              <a:gd name="connsiteX8029" fmla="*/ 5755888 w 8938307"/>
              <a:gd name="connsiteY8029" fmla="*/ 2215527 h 2993922"/>
              <a:gd name="connsiteX8030" fmla="*/ 5734708 w 8938307"/>
              <a:gd name="connsiteY8030" fmla="*/ 2204937 h 2993922"/>
              <a:gd name="connsiteX8031" fmla="*/ 5708232 w 8938307"/>
              <a:gd name="connsiteY8031" fmla="*/ 2199642 h 2993922"/>
              <a:gd name="connsiteX8032" fmla="*/ 5729412 w 8938307"/>
              <a:gd name="connsiteY8032" fmla="*/ 2220823 h 2993922"/>
              <a:gd name="connsiteX8033" fmla="*/ 5740002 w 8938307"/>
              <a:gd name="connsiteY8033" fmla="*/ 2220823 h 2993922"/>
              <a:gd name="connsiteX8034" fmla="*/ 5771774 w 8938307"/>
              <a:gd name="connsiteY8034" fmla="*/ 2236708 h 2993922"/>
              <a:gd name="connsiteX8035" fmla="*/ 5814135 w 8938307"/>
              <a:gd name="connsiteY8035" fmla="*/ 2242004 h 2993922"/>
              <a:gd name="connsiteX8036" fmla="*/ 5819430 w 8938307"/>
              <a:gd name="connsiteY8036" fmla="*/ 2236708 h 2993922"/>
              <a:gd name="connsiteX8037" fmla="*/ 5824726 w 8938307"/>
              <a:gd name="connsiteY8037" fmla="*/ 2231413 h 2993922"/>
              <a:gd name="connsiteX8038" fmla="*/ 5856497 w 8938307"/>
              <a:gd name="connsiteY8038" fmla="*/ 2242004 h 2993922"/>
              <a:gd name="connsiteX8039" fmla="*/ 5867087 w 8938307"/>
              <a:gd name="connsiteY8039" fmla="*/ 2257889 h 2993922"/>
              <a:gd name="connsiteX8040" fmla="*/ 5877678 w 8938307"/>
              <a:gd name="connsiteY8040" fmla="*/ 2268479 h 2993922"/>
              <a:gd name="connsiteX8041" fmla="*/ 5898860 w 8938307"/>
              <a:gd name="connsiteY8041" fmla="*/ 2273775 h 2993922"/>
              <a:gd name="connsiteX8042" fmla="*/ 5920039 w 8938307"/>
              <a:gd name="connsiteY8042" fmla="*/ 2273775 h 2993922"/>
              <a:gd name="connsiteX8043" fmla="*/ 5941220 w 8938307"/>
              <a:gd name="connsiteY8043" fmla="*/ 2284365 h 2993922"/>
              <a:gd name="connsiteX8044" fmla="*/ 5941220 w 8938307"/>
              <a:gd name="connsiteY8044" fmla="*/ 2294956 h 2993922"/>
              <a:gd name="connsiteX8045" fmla="*/ 5951812 w 8938307"/>
              <a:gd name="connsiteY8045" fmla="*/ 2305546 h 2993922"/>
              <a:gd name="connsiteX8046" fmla="*/ 5962401 w 8938307"/>
              <a:gd name="connsiteY8046" fmla="*/ 2310841 h 2993922"/>
              <a:gd name="connsiteX8047" fmla="*/ 5888268 w 8938307"/>
              <a:gd name="connsiteY8047" fmla="*/ 2305546 h 2993922"/>
              <a:gd name="connsiteX8048" fmla="*/ 5845908 w 8938307"/>
              <a:gd name="connsiteY8048" fmla="*/ 2305546 h 2993922"/>
              <a:gd name="connsiteX8049" fmla="*/ 5824726 w 8938307"/>
              <a:gd name="connsiteY8049" fmla="*/ 2294956 h 2993922"/>
              <a:gd name="connsiteX8050" fmla="*/ 5814135 w 8938307"/>
              <a:gd name="connsiteY8050" fmla="*/ 2294956 h 2993922"/>
              <a:gd name="connsiteX8051" fmla="*/ 5814135 w 8938307"/>
              <a:gd name="connsiteY8051" fmla="*/ 2305546 h 2993922"/>
              <a:gd name="connsiteX8052" fmla="*/ 5808840 w 8938307"/>
              <a:gd name="connsiteY8052" fmla="*/ 2316136 h 2993922"/>
              <a:gd name="connsiteX8053" fmla="*/ 5792954 w 8938307"/>
              <a:gd name="connsiteY8053" fmla="*/ 2305546 h 2993922"/>
              <a:gd name="connsiteX8054" fmla="*/ 5782364 w 8938307"/>
              <a:gd name="connsiteY8054" fmla="*/ 2305546 h 2993922"/>
              <a:gd name="connsiteX8055" fmla="*/ 5771774 w 8938307"/>
              <a:gd name="connsiteY8055" fmla="*/ 2305546 h 2993922"/>
              <a:gd name="connsiteX8056" fmla="*/ 5766478 w 8938307"/>
              <a:gd name="connsiteY8056" fmla="*/ 2294956 h 2993922"/>
              <a:gd name="connsiteX8057" fmla="*/ 5766478 w 8938307"/>
              <a:gd name="connsiteY8057" fmla="*/ 2284365 h 2993922"/>
              <a:gd name="connsiteX8058" fmla="*/ 5761183 w 8938307"/>
              <a:gd name="connsiteY8058" fmla="*/ 2294956 h 2993922"/>
              <a:gd name="connsiteX8059" fmla="*/ 5750593 w 8938307"/>
              <a:gd name="connsiteY8059" fmla="*/ 2284365 h 2993922"/>
              <a:gd name="connsiteX8060" fmla="*/ 5729412 w 8938307"/>
              <a:gd name="connsiteY8060" fmla="*/ 2284365 h 2993922"/>
              <a:gd name="connsiteX8061" fmla="*/ 5718822 w 8938307"/>
              <a:gd name="connsiteY8061" fmla="*/ 2284365 h 2993922"/>
              <a:gd name="connsiteX8062" fmla="*/ 5729412 w 8938307"/>
              <a:gd name="connsiteY8062" fmla="*/ 2273775 h 2993922"/>
              <a:gd name="connsiteX8063" fmla="*/ 5708232 w 8938307"/>
              <a:gd name="connsiteY8063" fmla="*/ 2263184 h 2993922"/>
              <a:gd name="connsiteX8064" fmla="*/ 5687051 w 8938307"/>
              <a:gd name="connsiteY8064" fmla="*/ 2263184 h 2993922"/>
              <a:gd name="connsiteX8065" fmla="*/ 5697641 w 8938307"/>
              <a:gd name="connsiteY8065" fmla="*/ 2273775 h 2993922"/>
              <a:gd name="connsiteX8066" fmla="*/ 5676460 w 8938307"/>
              <a:gd name="connsiteY8066" fmla="*/ 2273775 h 2993922"/>
              <a:gd name="connsiteX8067" fmla="*/ 5660574 w 8938307"/>
              <a:gd name="connsiteY8067" fmla="*/ 2273775 h 2993922"/>
              <a:gd name="connsiteX8068" fmla="*/ 5665870 w 8938307"/>
              <a:gd name="connsiteY8068" fmla="*/ 2284365 h 2993922"/>
              <a:gd name="connsiteX8069" fmla="*/ 5655279 w 8938307"/>
              <a:gd name="connsiteY8069" fmla="*/ 2294956 h 2993922"/>
              <a:gd name="connsiteX8070" fmla="*/ 5649984 w 8938307"/>
              <a:gd name="connsiteY8070" fmla="*/ 2284365 h 2993922"/>
              <a:gd name="connsiteX8071" fmla="*/ 5644689 w 8938307"/>
              <a:gd name="connsiteY8071" fmla="*/ 2273775 h 2993922"/>
              <a:gd name="connsiteX8072" fmla="*/ 5634099 w 8938307"/>
              <a:gd name="connsiteY8072" fmla="*/ 2263184 h 2993922"/>
              <a:gd name="connsiteX8073" fmla="*/ 5644689 w 8938307"/>
              <a:gd name="connsiteY8073" fmla="*/ 2252594 h 2993922"/>
              <a:gd name="connsiteX8074" fmla="*/ 5602327 w 8938307"/>
              <a:gd name="connsiteY8074" fmla="*/ 2242004 h 2993922"/>
              <a:gd name="connsiteX8075" fmla="*/ 5549375 w 8938307"/>
              <a:gd name="connsiteY8075" fmla="*/ 2242004 h 2993922"/>
              <a:gd name="connsiteX8076" fmla="*/ 5528195 w 8938307"/>
              <a:gd name="connsiteY8076" fmla="*/ 2242004 h 2993922"/>
              <a:gd name="connsiteX8077" fmla="*/ 5549375 w 8938307"/>
              <a:gd name="connsiteY8077" fmla="*/ 2247298 h 2993922"/>
              <a:gd name="connsiteX8078" fmla="*/ 5559966 w 8938307"/>
              <a:gd name="connsiteY8078" fmla="*/ 2252594 h 2993922"/>
              <a:gd name="connsiteX8079" fmla="*/ 5549375 w 8938307"/>
              <a:gd name="connsiteY8079" fmla="*/ 2263184 h 2993922"/>
              <a:gd name="connsiteX8080" fmla="*/ 5507014 w 8938307"/>
              <a:gd name="connsiteY8080" fmla="*/ 2252594 h 2993922"/>
              <a:gd name="connsiteX8081" fmla="*/ 5507014 w 8938307"/>
              <a:gd name="connsiteY8081" fmla="*/ 2242004 h 2993922"/>
              <a:gd name="connsiteX8082" fmla="*/ 5496423 w 8938307"/>
              <a:gd name="connsiteY8082" fmla="*/ 2220823 h 2993922"/>
              <a:gd name="connsiteX8083" fmla="*/ 5485833 w 8938307"/>
              <a:gd name="connsiteY8083" fmla="*/ 2210232 h 2993922"/>
              <a:gd name="connsiteX8084" fmla="*/ 5443471 w 8938307"/>
              <a:gd name="connsiteY8084" fmla="*/ 2210232 h 2993922"/>
              <a:gd name="connsiteX8085" fmla="*/ 5422291 w 8938307"/>
              <a:gd name="connsiteY8085" fmla="*/ 2220823 h 2993922"/>
              <a:gd name="connsiteX8086" fmla="*/ 5432881 w 8938307"/>
              <a:gd name="connsiteY8086" fmla="*/ 2220823 h 2993922"/>
              <a:gd name="connsiteX8087" fmla="*/ 5454062 w 8938307"/>
              <a:gd name="connsiteY8087" fmla="*/ 2231413 h 2993922"/>
              <a:gd name="connsiteX8088" fmla="*/ 5454062 w 8938307"/>
              <a:gd name="connsiteY8088" fmla="*/ 2242004 h 2993922"/>
              <a:gd name="connsiteX8089" fmla="*/ 5422291 w 8938307"/>
              <a:gd name="connsiteY8089" fmla="*/ 2231413 h 2993922"/>
              <a:gd name="connsiteX8090" fmla="*/ 5385224 w 8938307"/>
              <a:gd name="connsiteY8090" fmla="*/ 2231413 h 2993922"/>
              <a:gd name="connsiteX8091" fmla="*/ 5379929 w 8938307"/>
              <a:gd name="connsiteY8091" fmla="*/ 2220823 h 2993922"/>
              <a:gd name="connsiteX8092" fmla="*/ 5390518 w 8938307"/>
              <a:gd name="connsiteY8092" fmla="*/ 2210232 h 2993922"/>
              <a:gd name="connsiteX8093" fmla="*/ 5401110 w 8938307"/>
              <a:gd name="connsiteY8093" fmla="*/ 2199642 h 2993922"/>
              <a:gd name="connsiteX8094" fmla="*/ 5411700 w 8938307"/>
              <a:gd name="connsiteY8094" fmla="*/ 2199642 h 2993922"/>
              <a:gd name="connsiteX8095" fmla="*/ 5416996 w 8938307"/>
              <a:gd name="connsiteY8095" fmla="*/ 2199642 h 2993922"/>
              <a:gd name="connsiteX8096" fmla="*/ 5422291 w 8938307"/>
              <a:gd name="connsiteY8096" fmla="*/ 2194346 h 2993922"/>
              <a:gd name="connsiteX8097" fmla="*/ 5411700 w 8938307"/>
              <a:gd name="connsiteY8097" fmla="*/ 2189051 h 2993922"/>
              <a:gd name="connsiteX8098" fmla="*/ 5390518 w 8938307"/>
              <a:gd name="connsiteY8098" fmla="*/ 2189051 h 2993922"/>
              <a:gd name="connsiteX8099" fmla="*/ 5369339 w 8938307"/>
              <a:gd name="connsiteY8099" fmla="*/ 2183756 h 2993922"/>
              <a:gd name="connsiteX8100" fmla="*/ 5358748 w 8938307"/>
              <a:gd name="connsiteY8100" fmla="*/ 2178461 h 2993922"/>
              <a:gd name="connsiteX8101" fmla="*/ 5305796 w 8938307"/>
              <a:gd name="connsiteY8101" fmla="*/ 2167871 h 2993922"/>
              <a:gd name="connsiteX8102" fmla="*/ 5295206 w 8938307"/>
              <a:gd name="connsiteY8102" fmla="*/ 2167871 h 2993922"/>
              <a:gd name="connsiteX8103" fmla="*/ 5326977 w 8938307"/>
              <a:gd name="connsiteY8103" fmla="*/ 2189051 h 2993922"/>
              <a:gd name="connsiteX8104" fmla="*/ 5326977 w 8938307"/>
              <a:gd name="connsiteY8104" fmla="*/ 2210232 h 2993922"/>
              <a:gd name="connsiteX8105" fmla="*/ 5279320 w 8938307"/>
              <a:gd name="connsiteY8105" fmla="*/ 2204937 h 2993922"/>
              <a:gd name="connsiteX8106" fmla="*/ 5263434 w 8938307"/>
              <a:gd name="connsiteY8106" fmla="*/ 2199642 h 2993922"/>
              <a:gd name="connsiteX8107" fmla="*/ 5242254 w 8938307"/>
              <a:gd name="connsiteY8107" fmla="*/ 2199642 h 2993922"/>
              <a:gd name="connsiteX8108" fmla="*/ 5231662 w 8938307"/>
              <a:gd name="connsiteY8108" fmla="*/ 2189051 h 2993922"/>
              <a:gd name="connsiteX8109" fmla="*/ 5221073 w 8938307"/>
              <a:gd name="connsiteY8109" fmla="*/ 2178461 h 2993922"/>
              <a:gd name="connsiteX8110" fmla="*/ 5157530 w 8938307"/>
              <a:gd name="connsiteY8110" fmla="*/ 2167871 h 2993922"/>
              <a:gd name="connsiteX8111" fmla="*/ 5178710 w 8938307"/>
              <a:gd name="connsiteY8111" fmla="*/ 2189051 h 2993922"/>
              <a:gd name="connsiteX8112" fmla="*/ 5189302 w 8938307"/>
              <a:gd name="connsiteY8112" fmla="*/ 2199642 h 2993922"/>
              <a:gd name="connsiteX8113" fmla="*/ 5178710 w 8938307"/>
              <a:gd name="connsiteY8113" fmla="*/ 2199642 h 2993922"/>
              <a:gd name="connsiteX8114" fmla="*/ 5168121 w 8938307"/>
              <a:gd name="connsiteY8114" fmla="*/ 2199642 h 2993922"/>
              <a:gd name="connsiteX8115" fmla="*/ 5146940 w 8938307"/>
              <a:gd name="connsiteY8115" fmla="*/ 2189051 h 2993922"/>
              <a:gd name="connsiteX8116" fmla="*/ 5115169 w 8938307"/>
              <a:gd name="connsiteY8116" fmla="*/ 2189051 h 2993922"/>
              <a:gd name="connsiteX8117" fmla="*/ 5115169 w 8938307"/>
              <a:gd name="connsiteY8117" fmla="*/ 2178461 h 2993922"/>
              <a:gd name="connsiteX8118" fmla="*/ 5104578 w 8938307"/>
              <a:gd name="connsiteY8118" fmla="*/ 2167871 h 2993922"/>
              <a:gd name="connsiteX8119" fmla="*/ 5136350 w 8938307"/>
              <a:gd name="connsiteY8119" fmla="*/ 2178461 h 2993922"/>
              <a:gd name="connsiteX8120" fmla="*/ 5146940 w 8938307"/>
              <a:gd name="connsiteY8120" fmla="*/ 2178461 h 2993922"/>
              <a:gd name="connsiteX8121" fmla="*/ 5115169 w 8938307"/>
              <a:gd name="connsiteY8121" fmla="*/ 2157280 h 2993922"/>
              <a:gd name="connsiteX8122" fmla="*/ 5083398 w 8938307"/>
              <a:gd name="connsiteY8122" fmla="*/ 2167871 h 2993922"/>
              <a:gd name="connsiteX8123" fmla="*/ 5072806 w 8938307"/>
              <a:gd name="connsiteY8123" fmla="*/ 2167871 h 2993922"/>
              <a:gd name="connsiteX8124" fmla="*/ 5051626 w 8938307"/>
              <a:gd name="connsiteY8124" fmla="*/ 2167871 h 2993922"/>
              <a:gd name="connsiteX8125" fmla="*/ 5041036 w 8938307"/>
              <a:gd name="connsiteY8125" fmla="*/ 2162575 h 2993922"/>
              <a:gd name="connsiteX8126" fmla="*/ 5046332 w 8938307"/>
              <a:gd name="connsiteY8126" fmla="*/ 2157280 h 2993922"/>
              <a:gd name="connsiteX8127" fmla="*/ 5062217 w 8938307"/>
              <a:gd name="connsiteY8127" fmla="*/ 2157280 h 2993922"/>
              <a:gd name="connsiteX8128" fmla="*/ 5072806 w 8938307"/>
              <a:gd name="connsiteY8128" fmla="*/ 2157280 h 2993922"/>
              <a:gd name="connsiteX8129" fmla="*/ 5030446 w 8938307"/>
              <a:gd name="connsiteY8129" fmla="*/ 2136099 h 2993922"/>
              <a:gd name="connsiteX8130" fmla="*/ 4988084 w 8938307"/>
              <a:gd name="connsiteY8130" fmla="*/ 2136099 h 2993922"/>
              <a:gd name="connsiteX8131" fmla="*/ 4998674 w 8938307"/>
              <a:gd name="connsiteY8131" fmla="*/ 2125509 h 2993922"/>
              <a:gd name="connsiteX8132" fmla="*/ 4966902 w 8938307"/>
              <a:gd name="connsiteY8132" fmla="*/ 2136099 h 2993922"/>
              <a:gd name="connsiteX8133" fmla="*/ 4966902 w 8938307"/>
              <a:gd name="connsiteY8133" fmla="*/ 2125509 h 2993922"/>
              <a:gd name="connsiteX8134" fmla="*/ 4940428 w 8938307"/>
              <a:gd name="connsiteY8134" fmla="*/ 2125509 h 2993922"/>
              <a:gd name="connsiteX8135" fmla="*/ 4924540 w 8938307"/>
              <a:gd name="connsiteY8135" fmla="*/ 2114919 h 2993922"/>
              <a:gd name="connsiteX8136" fmla="*/ 4977492 w 8938307"/>
              <a:gd name="connsiteY8136" fmla="*/ 2114919 h 2993922"/>
              <a:gd name="connsiteX8137" fmla="*/ 5051626 w 8938307"/>
              <a:gd name="connsiteY8137" fmla="*/ 2114919 h 2993922"/>
              <a:gd name="connsiteX8138" fmla="*/ 5051626 w 8938307"/>
              <a:gd name="connsiteY8138" fmla="*/ 2104328 h 2993922"/>
              <a:gd name="connsiteX8139" fmla="*/ 5025150 w 8938307"/>
              <a:gd name="connsiteY8139" fmla="*/ 2109623 h 2993922"/>
              <a:gd name="connsiteX8140" fmla="*/ 4998674 w 8938307"/>
              <a:gd name="connsiteY8140" fmla="*/ 2109623 h 2993922"/>
              <a:gd name="connsiteX8141" fmla="*/ 4988084 w 8938307"/>
              <a:gd name="connsiteY8141" fmla="*/ 2104328 h 2993922"/>
              <a:gd name="connsiteX8142" fmla="*/ 4956312 w 8938307"/>
              <a:gd name="connsiteY8142" fmla="*/ 2093738 h 2993922"/>
              <a:gd name="connsiteX8143" fmla="*/ 4924540 w 8938307"/>
              <a:gd name="connsiteY8143" fmla="*/ 2072557 h 2993922"/>
              <a:gd name="connsiteX8144" fmla="*/ 4913950 w 8938307"/>
              <a:gd name="connsiteY8144" fmla="*/ 2061967 h 2993922"/>
              <a:gd name="connsiteX8145" fmla="*/ 4903360 w 8938307"/>
              <a:gd name="connsiteY8145" fmla="*/ 2061967 h 2993922"/>
              <a:gd name="connsiteX8146" fmla="*/ 4876884 w 8938307"/>
              <a:gd name="connsiteY8146" fmla="*/ 2056671 h 2993922"/>
              <a:gd name="connsiteX8147" fmla="*/ 4860998 w 8938307"/>
              <a:gd name="connsiteY8147" fmla="*/ 2051376 h 2993922"/>
              <a:gd name="connsiteX8148" fmla="*/ 4839818 w 8938307"/>
              <a:gd name="connsiteY8148" fmla="*/ 2051376 h 2993922"/>
              <a:gd name="connsiteX8149" fmla="*/ 4808046 w 8938307"/>
              <a:gd name="connsiteY8149" fmla="*/ 2040786 h 2993922"/>
              <a:gd name="connsiteX8150" fmla="*/ 4797456 w 8938307"/>
              <a:gd name="connsiteY8150" fmla="*/ 2040786 h 2993922"/>
              <a:gd name="connsiteX8151" fmla="*/ 4786866 w 8938307"/>
              <a:gd name="connsiteY8151" fmla="*/ 2040786 h 2993922"/>
              <a:gd name="connsiteX8152" fmla="*/ 4765684 w 8938307"/>
              <a:gd name="connsiteY8152" fmla="*/ 2030194 h 2993922"/>
              <a:gd name="connsiteX8153" fmla="*/ 4760390 w 8938307"/>
              <a:gd name="connsiteY8153" fmla="*/ 2035490 h 2993922"/>
              <a:gd name="connsiteX8154" fmla="*/ 4755094 w 8938307"/>
              <a:gd name="connsiteY8154" fmla="*/ 2030194 h 2993922"/>
              <a:gd name="connsiteX8155" fmla="*/ 4744504 w 8938307"/>
              <a:gd name="connsiteY8155" fmla="*/ 2030194 h 2993922"/>
              <a:gd name="connsiteX8156" fmla="*/ 4723324 w 8938307"/>
              <a:gd name="connsiteY8156" fmla="*/ 2024900 h 2993922"/>
              <a:gd name="connsiteX8157" fmla="*/ 4712732 w 8938307"/>
              <a:gd name="connsiteY8157" fmla="*/ 2019605 h 2993922"/>
              <a:gd name="connsiteX8158" fmla="*/ 4649190 w 8938307"/>
              <a:gd name="connsiteY8158" fmla="*/ 1998424 h 2993922"/>
              <a:gd name="connsiteX8159" fmla="*/ 4612124 w 8938307"/>
              <a:gd name="connsiteY8159" fmla="*/ 1998424 h 2993922"/>
              <a:gd name="connsiteX8160" fmla="*/ 4585647 w 8938307"/>
              <a:gd name="connsiteY8160" fmla="*/ 1998424 h 2993922"/>
              <a:gd name="connsiteX8161" fmla="*/ 4575058 w 8938307"/>
              <a:gd name="connsiteY8161" fmla="*/ 1998424 h 2993922"/>
              <a:gd name="connsiteX8162" fmla="*/ 4543286 w 8938307"/>
              <a:gd name="connsiteY8162" fmla="*/ 1987834 h 2993922"/>
              <a:gd name="connsiteX8163" fmla="*/ 4532695 w 8938307"/>
              <a:gd name="connsiteY8163" fmla="*/ 1982538 h 2993922"/>
              <a:gd name="connsiteX8164" fmla="*/ 4522106 w 8938307"/>
              <a:gd name="connsiteY8164" fmla="*/ 1977242 h 2993922"/>
              <a:gd name="connsiteX8165" fmla="*/ 4500924 w 8938307"/>
              <a:gd name="connsiteY8165" fmla="*/ 1966653 h 2993922"/>
              <a:gd name="connsiteX8166" fmla="*/ 4490334 w 8938307"/>
              <a:gd name="connsiteY8166" fmla="*/ 1961357 h 2993922"/>
              <a:gd name="connsiteX8167" fmla="*/ 4490334 w 8938307"/>
              <a:gd name="connsiteY8167" fmla="*/ 1956063 h 2993922"/>
              <a:gd name="connsiteX8168" fmla="*/ 4479743 w 8938307"/>
              <a:gd name="connsiteY8168" fmla="*/ 1945472 h 2993922"/>
              <a:gd name="connsiteX8169" fmla="*/ 4458562 w 8938307"/>
              <a:gd name="connsiteY8169" fmla="*/ 1934882 h 2993922"/>
              <a:gd name="connsiteX8170" fmla="*/ 4474449 w 8938307"/>
              <a:gd name="connsiteY8170" fmla="*/ 1924290 h 2993922"/>
              <a:gd name="connsiteX8171" fmla="*/ 4490334 w 8938307"/>
              <a:gd name="connsiteY8171" fmla="*/ 1924290 h 2993922"/>
              <a:gd name="connsiteX8172" fmla="*/ 4500924 w 8938307"/>
              <a:gd name="connsiteY8172" fmla="*/ 1934882 h 2993922"/>
              <a:gd name="connsiteX8173" fmla="*/ 4522106 w 8938307"/>
              <a:gd name="connsiteY8173" fmla="*/ 1934882 h 2993922"/>
              <a:gd name="connsiteX8174" fmla="*/ 4553876 w 8938307"/>
              <a:gd name="connsiteY8174" fmla="*/ 1934882 h 2993922"/>
              <a:gd name="connsiteX8175" fmla="*/ 4532695 w 8938307"/>
              <a:gd name="connsiteY8175" fmla="*/ 1924290 h 2993922"/>
              <a:gd name="connsiteX8176" fmla="*/ 4500924 w 8938307"/>
              <a:gd name="connsiteY8176" fmla="*/ 1913701 h 2993922"/>
              <a:gd name="connsiteX8177" fmla="*/ 4500924 w 8938307"/>
              <a:gd name="connsiteY8177" fmla="*/ 1903111 h 2993922"/>
              <a:gd name="connsiteX8178" fmla="*/ 4458562 w 8938307"/>
              <a:gd name="connsiteY8178" fmla="*/ 1903111 h 2993922"/>
              <a:gd name="connsiteX8179" fmla="*/ 4447972 w 8938307"/>
              <a:gd name="connsiteY8179" fmla="*/ 1913701 h 2993922"/>
              <a:gd name="connsiteX8180" fmla="*/ 4442676 w 8938307"/>
              <a:gd name="connsiteY8180" fmla="*/ 1918996 h 2993922"/>
              <a:gd name="connsiteX8181" fmla="*/ 4437382 w 8938307"/>
              <a:gd name="connsiteY8181" fmla="*/ 1913701 h 2993922"/>
              <a:gd name="connsiteX8182" fmla="*/ 4437382 w 8938307"/>
              <a:gd name="connsiteY8182" fmla="*/ 1924290 h 2993922"/>
              <a:gd name="connsiteX8183" fmla="*/ 4426791 w 8938307"/>
              <a:gd name="connsiteY8183" fmla="*/ 1924290 h 2993922"/>
              <a:gd name="connsiteX8184" fmla="*/ 4395020 w 8938307"/>
              <a:gd name="connsiteY8184" fmla="*/ 1913701 h 2993922"/>
              <a:gd name="connsiteX8185" fmla="*/ 4384430 w 8938307"/>
              <a:gd name="connsiteY8185" fmla="*/ 1924290 h 2993922"/>
              <a:gd name="connsiteX8186" fmla="*/ 4405610 w 8938307"/>
              <a:gd name="connsiteY8186" fmla="*/ 1934882 h 2993922"/>
              <a:gd name="connsiteX8187" fmla="*/ 4426791 w 8938307"/>
              <a:gd name="connsiteY8187" fmla="*/ 1945472 h 2993922"/>
              <a:gd name="connsiteX8188" fmla="*/ 4421497 w 8938307"/>
              <a:gd name="connsiteY8188" fmla="*/ 1945472 h 2993922"/>
              <a:gd name="connsiteX8189" fmla="*/ 4416202 w 8938307"/>
              <a:gd name="connsiteY8189" fmla="*/ 1945472 h 2993922"/>
              <a:gd name="connsiteX8190" fmla="*/ 4384430 w 8938307"/>
              <a:gd name="connsiteY8190" fmla="*/ 1940176 h 2993922"/>
              <a:gd name="connsiteX8191" fmla="*/ 4357954 w 8938307"/>
              <a:gd name="connsiteY8191" fmla="*/ 1929586 h 2993922"/>
              <a:gd name="connsiteX8192" fmla="*/ 4331478 w 8938307"/>
              <a:gd name="connsiteY8192" fmla="*/ 1924290 h 2993922"/>
              <a:gd name="connsiteX8193" fmla="*/ 4320887 w 8938307"/>
              <a:gd name="connsiteY8193" fmla="*/ 1913701 h 2993922"/>
              <a:gd name="connsiteX8194" fmla="*/ 4331478 w 8938307"/>
              <a:gd name="connsiteY8194" fmla="*/ 1892520 h 2993922"/>
              <a:gd name="connsiteX8195" fmla="*/ 4336772 w 8938307"/>
              <a:gd name="connsiteY8195" fmla="*/ 1881930 h 2993922"/>
              <a:gd name="connsiteX8196" fmla="*/ 4352658 w 8938307"/>
              <a:gd name="connsiteY8196" fmla="*/ 1881930 h 2993922"/>
              <a:gd name="connsiteX8197" fmla="*/ 4363249 w 8938307"/>
              <a:gd name="connsiteY8197" fmla="*/ 1871338 h 2993922"/>
              <a:gd name="connsiteX8198" fmla="*/ 4352658 w 8938307"/>
              <a:gd name="connsiteY8198" fmla="*/ 1866044 h 2993922"/>
              <a:gd name="connsiteX8199" fmla="*/ 4336772 w 8938307"/>
              <a:gd name="connsiteY8199" fmla="*/ 1860749 h 2993922"/>
              <a:gd name="connsiteX8200" fmla="*/ 4320887 w 8938307"/>
              <a:gd name="connsiteY8200" fmla="*/ 1860749 h 2993922"/>
              <a:gd name="connsiteX8201" fmla="*/ 4305002 w 8938307"/>
              <a:gd name="connsiteY8201" fmla="*/ 1850157 h 2993922"/>
              <a:gd name="connsiteX8202" fmla="*/ 4289116 w 8938307"/>
              <a:gd name="connsiteY8202" fmla="*/ 1850157 h 2993922"/>
              <a:gd name="connsiteX8203" fmla="*/ 4257345 w 8938307"/>
              <a:gd name="connsiteY8203" fmla="*/ 1834272 h 2993922"/>
              <a:gd name="connsiteX8204" fmla="*/ 4246754 w 8938307"/>
              <a:gd name="connsiteY8204" fmla="*/ 1839567 h 2993922"/>
              <a:gd name="connsiteX8205" fmla="*/ 4246754 w 8938307"/>
              <a:gd name="connsiteY8205" fmla="*/ 1850157 h 2993922"/>
              <a:gd name="connsiteX8206" fmla="*/ 4257345 w 8938307"/>
              <a:gd name="connsiteY8206" fmla="*/ 1860749 h 2993922"/>
              <a:gd name="connsiteX8207" fmla="*/ 4267935 w 8938307"/>
              <a:gd name="connsiteY8207" fmla="*/ 1860749 h 2993922"/>
              <a:gd name="connsiteX8208" fmla="*/ 4278526 w 8938307"/>
              <a:gd name="connsiteY8208" fmla="*/ 1871338 h 2993922"/>
              <a:gd name="connsiteX8209" fmla="*/ 4278526 w 8938307"/>
              <a:gd name="connsiteY8209" fmla="*/ 1881930 h 2993922"/>
              <a:gd name="connsiteX8210" fmla="*/ 4246754 w 8938307"/>
              <a:gd name="connsiteY8210" fmla="*/ 1871338 h 2993922"/>
              <a:gd name="connsiteX8211" fmla="*/ 4225574 w 8938307"/>
              <a:gd name="connsiteY8211" fmla="*/ 1860749 h 2993922"/>
              <a:gd name="connsiteX8212" fmla="*/ 4246754 w 8938307"/>
              <a:gd name="connsiteY8212" fmla="*/ 1860749 h 2993922"/>
              <a:gd name="connsiteX8213" fmla="*/ 4225574 w 8938307"/>
              <a:gd name="connsiteY8213" fmla="*/ 1850157 h 2993922"/>
              <a:gd name="connsiteX8214" fmla="*/ 4209688 w 8938307"/>
              <a:gd name="connsiteY8214" fmla="*/ 1850157 h 2993922"/>
              <a:gd name="connsiteX8215" fmla="*/ 4204393 w 8938307"/>
              <a:gd name="connsiteY8215" fmla="*/ 1860749 h 2993922"/>
              <a:gd name="connsiteX8216" fmla="*/ 4193802 w 8938307"/>
              <a:gd name="connsiteY8216" fmla="*/ 1871338 h 2993922"/>
              <a:gd name="connsiteX8217" fmla="*/ 4246754 w 8938307"/>
              <a:gd name="connsiteY8217" fmla="*/ 1881930 h 2993922"/>
              <a:gd name="connsiteX8218" fmla="*/ 4267935 w 8938307"/>
              <a:gd name="connsiteY8218" fmla="*/ 1903111 h 2993922"/>
              <a:gd name="connsiteX8219" fmla="*/ 4214983 w 8938307"/>
              <a:gd name="connsiteY8219" fmla="*/ 1892520 h 2993922"/>
              <a:gd name="connsiteX8220" fmla="*/ 4183212 w 8938307"/>
              <a:gd name="connsiteY8220" fmla="*/ 1887224 h 2993922"/>
              <a:gd name="connsiteX8221" fmla="*/ 4151441 w 8938307"/>
              <a:gd name="connsiteY8221" fmla="*/ 1871338 h 2993922"/>
              <a:gd name="connsiteX8222" fmla="*/ 4140850 w 8938307"/>
              <a:gd name="connsiteY8222" fmla="*/ 1860749 h 2993922"/>
              <a:gd name="connsiteX8223" fmla="*/ 4162031 w 8938307"/>
              <a:gd name="connsiteY8223" fmla="*/ 1860749 h 2993922"/>
              <a:gd name="connsiteX8224" fmla="*/ 4156736 w 8938307"/>
              <a:gd name="connsiteY8224" fmla="*/ 1844863 h 2993922"/>
              <a:gd name="connsiteX8225" fmla="*/ 4162031 w 8938307"/>
              <a:gd name="connsiteY8225" fmla="*/ 1839567 h 2993922"/>
              <a:gd name="connsiteX8226" fmla="*/ 4140850 w 8938307"/>
              <a:gd name="connsiteY8226" fmla="*/ 1839567 h 2993922"/>
              <a:gd name="connsiteX8227" fmla="*/ 4124964 w 8938307"/>
              <a:gd name="connsiteY8227" fmla="*/ 1834272 h 2993922"/>
              <a:gd name="connsiteX8228" fmla="*/ 4119669 w 8938307"/>
              <a:gd name="connsiteY8228" fmla="*/ 1828978 h 2993922"/>
              <a:gd name="connsiteX8229" fmla="*/ 4130260 w 8938307"/>
              <a:gd name="connsiteY8229" fmla="*/ 1828978 h 2993922"/>
              <a:gd name="connsiteX8230" fmla="*/ 4119669 w 8938307"/>
              <a:gd name="connsiteY8230" fmla="*/ 1818386 h 2993922"/>
              <a:gd name="connsiteX8231" fmla="*/ 4098489 w 8938307"/>
              <a:gd name="connsiteY8231" fmla="*/ 1828978 h 2993922"/>
              <a:gd name="connsiteX8232" fmla="*/ 4087898 w 8938307"/>
              <a:gd name="connsiteY8232" fmla="*/ 1828978 h 2993922"/>
              <a:gd name="connsiteX8233" fmla="*/ 4077308 w 8938307"/>
              <a:gd name="connsiteY8233" fmla="*/ 1828978 h 2993922"/>
              <a:gd name="connsiteX8234" fmla="*/ 4087898 w 8938307"/>
              <a:gd name="connsiteY8234" fmla="*/ 1839567 h 2993922"/>
              <a:gd name="connsiteX8235" fmla="*/ 4098489 w 8938307"/>
              <a:gd name="connsiteY8235" fmla="*/ 1850157 h 2993922"/>
              <a:gd name="connsiteX8236" fmla="*/ 4066717 w 8938307"/>
              <a:gd name="connsiteY8236" fmla="*/ 1839567 h 2993922"/>
              <a:gd name="connsiteX8237" fmla="*/ 4056127 w 8938307"/>
              <a:gd name="connsiteY8237" fmla="*/ 1839567 h 2993922"/>
              <a:gd name="connsiteX8238" fmla="*/ 4050832 w 8938307"/>
              <a:gd name="connsiteY8238" fmla="*/ 1850157 h 2993922"/>
              <a:gd name="connsiteX8239" fmla="*/ 4045537 w 8938307"/>
              <a:gd name="connsiteY8239" fmla="*/ 1855453 h 2993922"/>
              <a:gd name="connsiteX8240" fmla="*/ 4013765 w 8938307"/>
              <a:gd name="connsiteY8240" fmla="*/ 1860749 h 2993922"/>
              <a:gd name="connsiteX8241" fmla="*/ 3987290 w 8938307"/>
              <a:gd name="connsiteY8241" fmla="*/ 1860749 h 2993922"/>
              <a:gd name="connsiteX8242" fmla="*/ 3971404 w 8938307"/>
              <a:gd name="connsiteY8242" fmla="*/ 1860749 h 2993922"/>
              <a:gd name="connsiteX8243" fmla="*/ 3907860 w 8938307"/>
              <a:gd name="connsiteY8243" fmla="*/ 1839567 h 2993922"/>
              <a:gd name="connsiteX8244" fmla="*/ 3886681 w 8938307"/>
              <a:gd name="connsiteY8244" fmla="*/ 1828978 h 2993922"/>
              <a:gd name="connsiteX8245" fmla="*/ 3876090 w 8938307"/>
              <a:gd name="connsiteY8245" fmla="*/ 1823682 h 2993922"/>
              <a:gd name="connsiteX8246" fmla="*/ 3865500 w 8938307"/>
              <a:gd name="connsiteY8246" fmla="*/ 1818386 h 2993922"/>
              <a:gd name="connsiteX8247" fmla="*/ 3844319 w 8938307"/>
              <a:gd name="connsiteY8247" fmla="*/ 1818386 h 2993922"/>
              <a:gd name="connsiteX8248" fmla="*/ 3823138 w 8938307"/>
              <a:gd name="connsiteY8248" fmla="*/ 1807797 h 2993922"/>
              <a:gd name="connsiteX8249" fmla="*/ 3759596 w 8938307"/>
              <a:gd name="connsiteY8249" fmla="*/ 1786615 h 2993922"/>
              <a:gd name="connsiteX8250" fmla="*/ 3770186 w 8938307"/>
              <a:gd name="connsiteY8250" fmla="*/ 1786615 h 2993922"/>
              <a:gd name="connsiteX8251" fmla="*/ 3791367 w 8938307"/>
              <a:gd name="connsiteY8251" fmla="*/ 1786615 h 2993922"/>
              <a:gd name="connsiteX8252" fmla="*/ 3770186 w 8938307"/>
              <a:gd name="connsiteY8252" fmla="*/ 1776026 h 2993922"/>
              <a:gd name="connsiteX8253" fmla="*/ 3749004 w 8938307"/>
              <a:gd name="connsiteY8253" fmla="*/ 1765434 h 2993922"/>
              <a:gd name="connsiteX8254" fmla="*/ 3706644 w 8938307"/>
              <a:gd name="connsiteY8254" fmla="*/ 1744253 h 2993922"/>
              <a:gd name="connsiteX8255" fmla="*/ 3733119 w 8938307"/>
              <a:gd name="connsiteY8255" fmla="*/ 1749549 h 2993922"/>
              <a:gd name="connsiteX8256" fmla="*/ 3770186 w 8938307"/>
              <a:gd name="connsiteY8256" fmla="*/ 1744253 h 2993922"/>
              <a:gd name="connsiteX8257" fmla="*/ 3817842 w 8938307"/>
              <a:gd name="connsiteY8257" fmla="*/ 1701893 h 2993922"/>
              <a:gd name="connsiteX8258" fmla="*/ 3727824 w 8938307"/>
              <a:gd name="connsiteY8258" fmla="*/ 1670122 h 2993922"/>
              <a:gd name="connsiteX8259" fmla="*/ 3696052 w 8938307"/>
              <a:gd name="connsiteY8259" fmla="*/ 1659530 h 2993922"/>
              <a:gd name="connsiteX8260" fmla="*/ 3669578 w 8938307"/>
              <a:gd name="connsiteY8260" fmla="*/ 1654235 h 2993922"/>
              <a:gd name="connsiteX8261" fmla="*/ 3643100 w 8938307"/>
              <a:gd name="connsiteY8261" fmla="*/ 1648940 h 2993922"/>
              <a:gd name="connsiteX8262" fmla="*/ 3621920 w 8938307"/>
              <a:gd name="connsiteY8262" fmla="*/ 1638349 h 2993922"/>
              <a:gd name="connsiteX8263" fmla="*/ 3579559 w 8938307"/>
              <a:gd name="connsiteY8263" fmla="*/ 1627759 h 2993922"/>
              <a:gd name="connsiteX8264" fmla="*/ 3574263 w 8938307"/>
              <a:gd name="connsiteY8264" fmla="*/ 1622464 h 2993922"/>
              <a:gd name="connsiteX8265" fmla="*/ 3568968 w 8938307"/>
              <a:gd name="connsiteY8265" fmla="*/ 1617170 h 2993922"/>
              <a:gd name="connsiteX8266" fmla="*/ 3553082 w 8938307"/>
              <a:gd name="connsiteY8266" fmla="*/ 1611874 h 2993922"/>
              <a:gd name="connsiteX8267" fmla="*/ 3537196 w 8938307"/>
              <a:gd name="connsiteY8267" fmla="*/ 1606578 h 2993922"/>
              <a:gd name="connsiteX8268" fmla="*/ 3500130 w 8938307"/>
              <a:gd name="connsiteY8268" fmla="*/ 1595988 h 2993922"/>
              <a:gd name="connsiteX8269" fmla="*/ 3441882 w 8938307"/>
              <a:gd name="connsiteY8269" fmla="*/ 1564218 h 2993922"/>
              <a:gd name="connsiteX8270" fmla="*/ 3425997 w 8938307"/>
              <a:gd name="connsiteY8270" fmla="*/ 1564218 h 2993922"/>
              <a:gd name="connsiteX8271" fmla="*/ 3415408 w 8938307"/>
              <a:gd name="connsiteY8271" fmla="*/ 1564218 h 2993922"/>
              <a:gd name="connsiteX8272" fmla="*/ 3404817 w 8938307"/>
              <a:gd name="connsiteY8272" fmla="*/ 1564218 h 2993922"/>
              <a:gd name="connsiteX8273" fmla="*/ 3399522 w 8938307"/>
              <a:gd name="connsiteY8273" fmla="*/ 1553626 h 2993922"/>
              <a:gd name="connsiteX8274" fmla="*/ 3367751 w 8938307"/>
              <a:gd name="connsiteY8274" fmla="*/ 1543036 h 2993922"/>
              <a:gd name="connsiteX8275" fmla="*/ 3346570 w 8938307"/>
              <a:gd name="connsiteY8275" fmla="*/ 1543036 h 2993922"/>
              <a:gd name="connsiteX8276" fmla="*/ 3325389 w 8938307"/>
              <a:gd name="connsiteY8276" fmla="*/ 1532445 h 2993922"/>
              <a:gd name="connsiteX8277" fmla="*/ 3293618 w 8938307"/>
              <a:gd name="connsiteY8277" fmla="*/ 1532445 h 2993922"/>
              <a:gd name="connsiteX8278" fmla="*/ 3293618 w 8938307"/>
              <a:gd name="connsiteY8278" fmla="*/ 1543036 h 2993922"/>
              <a:gd name="connsiteX8279" fmla="*/ 3335979 w 8938307"/>
              <a:gd name="connsiteY8279" fmla="*/ 1564218 h 2993922"/>
              <a:gd name="connsiteX8280" fmla="*/ 3357160 w 8938307"/>
              <a:gd name="connsiteY8280" fmla="*/ 1564218 h 2993922"/>
              <a:gd name="connsiteX8281" fmla="*/ 3362456 w 8938307"/>
              <a:gd name="connsiteY8281" fmla="*/ 1569512 h 2993922"/>
              <a:gd name="connsiteX8282" fmla="*/ 3367751 w 8938307"/>
              <a:gd name="connsiteY8282" fmla="*/ 1574807 h 2993922"/>
              <a:gd name="connsiteX8283" fmla="*/ 3378341 w 8938307"/>
              <a:gd name="connsiteY8283" fmla="*/ 1595988 h 2993922"/>
              <a:gd name="connsiteX8284" fmla="*/ 3357160 w 8938307"/>
              <a:gd name="connsiteY8284" fmla="*/ 1595988 h 2993922"/>
              <a:gd name="connsiteX8285" fmla="*/ 3351865 w 8938307"/>
              <a:gd name="connsiteY8285" fmla="*/ 1585397 h 2993922"/>
              <a:gd name="connsiteX8286" fmla="*/ 3325389 w 8938307"/>
              <a:gd name="connsiteY8286" fmla="*/ 1574807 h 2993922"/>
              <a:gd name="connsiteX8287" fmla="*/ 3283027 w 8938307"/>
              <a:gd name="connsiteY8287" fmla="*/ 1564218 h 2993922"/>
              <a:gd name="connsiteX8288" fmla="*/ 3261847 w 8938307"/>
              <a:gd name="connsiteY8288" fmla="*/ 1553626 h 2993922"/>
              <a:gd name="connsiteX8289" fmla="*/ 3166533 w 8938307"/>
              <a:gd name="connsiteY8289" fmla="*/ 1521855 h 2993922"/>
              <a:gd name="connsiteX8290" fmla="*/ 3150648 w 8938307"/>
              <a:gd name="connsiteY8290" fmla="*/ 1516560 h 2993922"/>
              <a:gd name="connsiteX8291" fmla="*/ 3140056 w 8938307"/>
              <a:gd name="connsiteY8291" fmla="*/ 1521855 h 2993922"/>
              <a:gd name="connsiteX8292" fmla="*/ 3134762 w 8938307"/>
              <a:gd name="connsiteY8292" fmla="*/ 1511264 h 2993922"/>
              <a:gd name="connsiteX8293" fmla="*/ 3124171 w 8938307"/>
              <a:gd name="connsiteY8293" fmla="*/ 1500674 h 2993922"/>
              <a:gd name="connsiteX8294" fmla="*/ 3124171 w 8938307"/>
              <a:gd name="connsiteY8294" fmla="*/ 1511264 h 2993922"/>
              <a:gd name="connsiteX8295" fmla="*/ 3081810 w 8938307"/>
              <a:gd name="connsiteY8295" fmla="*/ 1500674 h 2993922"/>
              <a:gd name="connsiteX8296" fmla="*/ 3050039 w 8938307"/>
              <a:gd name="connsiteY8296" fmla="*/ 1490084 h 2993922"/>
              <a:gd name="connsiteX8297" fmla="*/ 3039447 w 8938307"/>
              <a:gd name="connsiteY8297" fmla="*/ 1490084 h 2993922"/>
              <a:gd name="connsiteX8298" fmla="*/ 3028858 w 8938307"/>
              <a:gd name="connsiteY8298" fmla="*/ 1490084 h 2993922"/>
              <a:gd name="connsiteX8299" fmla="*/ 3018266 w 8938307"/>
              <a:gd name="connsiteY8299" fmla="*/ 1479493 h 2993922"/>
              <a:gd name="connsiteX8300" fmla="*/ 3028858 w 8938307"/>
              <a:gd name="connsiteY8300" fmla="*/ 1474199 h 2993922"/>
              <a:gd name="connsiteX8301" fmla="*/ 3018266 w 8938307"/>
              <a:gd name="connsiteY8301" fmla="*/ 1468903 h 2993922"/>
              <a:gd name="connsiteX8302" fmla="*/ 2975906 w 8938307"/>
              <a:gd name="connsiteY8302" fmla="*/ 1458312 h 2993922"/>
              <a:gd name="connsiteX8303" fmla="*/ 2954724 w 8938307"/>
              <a:gd name="connsiteY8303" fmla="*/ 1447722 h 2993922"/>
              <a:gd name="connsiteX8304" fmla="*/ 2933543 w 8938307"/>
              <a:gd name="connsiteY8304" fmla="*/ 1437132 h 2993922"/>
              <a:gd name="connsiteX8305" fmla="*/ 2944134 w 8938307"/>
              <a:gd name="connsiteY8305" fmla="*/ 1437132 h 2993922"/>
              <a:gd name="connsiteX8306" fmla="*/ 2975906 w 8938307"/>
              <a:gd name="connsiteY8306" fmla="*/ 1437132 h 2993922"/>
              <a:gd name="connsiteX8307" fmla="*/ 2965314 w 8938307"/>
              <a:gd name="connsiteY8307" fmla="*/ 1426541 h 2993922"/>
              <a:gd name="connsiteX8308" fmla="*/ 2949429 w 8938307"/>
              <a:gd name="connsiteY8308" fmla="*/ 1415951 h 2993922"/>
              <a:gd name="connsiteX8309" fmla="*/ 2896477 w 8938307"/>
              <a:gd name="connsiteY8309" fmla="*/ 1400066 h 2993922"/>
              <a:gd name="connsiteX8310" fmla="*/ 2870002 w 8938307"/>
              <a:gd name="connsiteY8310" fmla="*/ 1394770 h 2993922"/>
              <a:gd name="connsiteX8311" fmla="*/ 2880591 w 8938307"/>
              <a:gd name="connsiteY8311" fmla="*/ 1405360 h 2993922"/>
              <a:gd name="connsiteX8312" fmla="*/ 2891182 w 8938307"/>
              <a:gd name="connsiteY8312" fmla="*/ 1410656 h 2993922"/>
              <a:gd name="connsiteX8313" fmla="*/ 2891182 w 8938307"/>
              <a:gd name="connsiteY8313" fmla="*/ 1415951 h 2993922"/>
              <a:gd name="connsiteX8314" fmla="*/ 2901772 w 8938307"/>
              <a:gd name="connsiteY8314" fmla="*/ 1426541 h 2993922"/>
              <a:gd name="connsiteX8315" fmla="*/ 2891182 w 8938307"/>
              <a:gd name="connsiteY8315" fmla="*/ 1426541 h 2993922"/>
              <a:gd name="connsiteX8316" fmla="*/ 2817049 w 8938307"/>
              <a:gd name="connsiteY8316" fmla="*/ 1426541 h 2993922"/>
              <a:gd name="connsiteX8317" fmla="*/ 2785278 w 8938307"/>
              <a:gd name="connsiteY8317" fmla="*/ 1415951 h 2993922"/>
              <a:gd name="connsiteX8318" fmla="*/ 2748211 w 8938307"/>
              <a:gd name="connsiteY8318" fmla="*/ 1410656 h 2993922"/>
              <a:gd name="connsiteX8319" fmla="*/ 2727032 w 8938307"/>
              <a:gd name="connsiteY8319" fmla="*/ 1405360 h 2993922"/>
              <a:gd name="connsiteX8320" fmla="*/ 2700554 w 8938307"/>
              <a:gd name="connsiteY8320" fmla="*/ 1400066 h 2993922"/>
              <a:gd name="connsiteX8321" fmla="*/ 2658193 w 8938307"/>
              <a:gd name="connsiteY8321" fmla="*/ 1394770 h 2993922"/>
              <a:gd name="connsiteX8322" fmla="*/ 2605241 w 8938307"/>
              <a:gd name="connsiteY8322" fmla="*/ 1373589 h 2993922"/>
              <a:gd name="connsiteX8323" fmla="*/ 2578765 w 8938307"/>
              <a:gd name="connsiteY8323" fmla="*/ 1362999 h 2993922"/>
              <a:gd name="connsiteX8324" fmla="*/ 2541698 w 8938307"/>
              <a:gd name="connsiteY8324" fmla="*/ 1362999 h 2993922"/>
              <a:gd name="connsiteX8325" fmla="*/ 2499337 w 8938307"/>
              <a:gd name="connsiteY8325" fmla="*/ 1362999 h 2993922"/>
              <a:gd name="connsiteX8326" fmla="*/ 2472861 w 8938307"/>
              <a:gd name="connsiteY8326" fmla="*/ 1352408 h 2993922"/>
              <a:gd name="connsiteX8327" fmla="*/ 2456975 w 8938307"/>
              <a:gd name="connsiteY8327" fmla="*/ 1347114 h 2993922"/>
              <a:gd name="connsiteX8328" fmla="*/ 2441090 w 8938307"/>
              <a:gd name="connsiteY8328" fmla="*/ 1341818 h 2993922"/>
              <a:gd name="connsiteX8329" fmla="*/ 2414614 w 8938307"/>
              <a:gd name="connsiteY8329" fmla="*/ 1341818 h 2993922"/>
              <a:gd name="connsiteX8330" fmla="*/ 2361662 w 8938307"/>
              <a:gd name="connsiteY8330" fmla="*/ 1310047 h 2993922"/>
              <a:gd name="connsiteX8331" fmla="*/ 2361662 w 8938307"/>
              <a:gd name="connsiteY8331" fmla="*/ 1299456 h 2993922"/>
              <a:gd name="connsiteX8332" fmla="*/ 2356365 w 8938307"/>
              <a:gd name="connsiteY8332" fmla="*/ 1288866 h 2993922"/>
              <a:gd name="connsiteX8333" fmla="*/ 2340481 w 8938307"/>
              <a:gd name="connsiteY8333" fmla="*/ 1288866 h 2993922"/>
              <a:gd name="connsiteX8334" fmla="*/ 2324594 w 8938307"/>
              <a:gd name="connsiteY8334" fmla="*/ 1278276 h 2993922"/>
              <a:gd name="connsiteX8335" fmla="*/ 2276938 w 8938307"/>
              <a:gd name="connsiteY8335" fmla="*/ 1267685 h 2993922"/>
              <a:gd name="connsiteX8336" fmla="*/ 2234577 w 8938307"/>
              <a:gd name="connsiteY8336" fmla="*/ 1257095 h 2993922"/>
              <a:gd name="connsiteX8337" fmla="*/ 2245167 w 8938307"/>
              <a:gd name="connsiteY8337" fmla="*/ 1246504 h 2993922"/>
              <a:gd name="connsiteX8338" fmla="*/ 2276938 w 8938307"/>
              <a:gd name="connsiteY8338" fmla="*/ 1251800 h 2993922"/>
              <a:gd name="connsiteX8339" fmla="*/ 2298119 w 8938307"/>
              <a:gd name="connsiteY8339" fmla="*/ 1246504 h 2993922"/>
              <a:gd name="connsiteX8340" fmla="*/ 2319299 w 8938307"/>
              <a:gd name="connsiteY8340" fmla="*/ 1246504 h 2993922"/>
              <a:gd name="connsiteX8341" fmla="*/ 2329890 w 8938307"/>
              <a:gd name="connsiteY8341" fmla="*/ 1246504 h 2993922"/>
              <a:gd name="connsiteX8342" fmla="*/ 2340481 w 8938307"/>
              <a:gd name="connsiteY8342" fmla="*/ 1257095 h 2993922"/>
              <a:gd name="connsiteX8343" fmla="*/ 2361662 w 8938307"/>
              <a:gd name="connsiteY8343" fmla="*/ 1257095 h 2993922"/>
              <a:gd name="connsiteX8344" fmla="*/ 2393433 w 8938307"/>
              <a:gd name="connsiteY8344" fmla="*/ 1267685 h 2993922"/>
              <a:gd name="connsiteX8345" fmla="*/ 2414614 w 8938307"/>
              <a:gd name="connsiteY8345" fmla="*/ 1278276 h 2993922"/>
              <a:gd name="connsiteX8346" fmla="*/ 2414614 w 8938307"/>
              <a:gd name="connsiteY8346" fmla="*/ 1267685 h 2993922"/>
              <a:gd name="connsiteX8347" fmla="*/ 2414614 w 8938307"/>
              <a:gd name="connsiteY8347" fmla="*/ 1257095 h 2993922"/>
              <a:gd name="connsiteX8348" fmla="*/ 2404023 w 8938307"/>
              <a:gd name="connsiteY8348" fmla="*/ 1251800 h 2993922"/>
              <a:gd name="connsiteX8349" fmla="*/ 2377546 w 8938307"/>
              <a:gd name="connsiteY8349" fmla="*/ 1251800 h 2993922"/>
              <a:gd name="connsiteX8350" fmla="*/ 2361662 w 8938307"/>
              <a:gd name="connsiteY8350" fmla="*/ 1246504 h 2993922"/>
              <a:gd name="connsiteX8351" fmla="*/ 2361662 w 8938307"/>
              <a:gd name="connsiteY8351" fmla="*/ 1241210 h 2993922"/>
              <a:gd name="connsiteX8352" fmla="*/ 2351071 w 8938307"/>
              <a:gd name="connsiteY8352" fmla="*/ 1235914 h 2993922"/>
              <a:gd name="connsiteX8353" fmla="*/ 2329890 w 8938307"/>
              <a:gd name="connsiteY8353" fmla="*/ 1230619 h 2993922"/>
              <a:gd name="connsiteX8354" fmla="*/ 2308710 w 8938307"/>
              <a:gd name="connsiteY8354" fmla="*/ 1225324 h 2993922"/>
              <a:gd name="connsiteX8355" fmla="*/ 2266347 w 8938307"/>
              <a:gd name="connsiteY8355" fmla="*/ 1204143 h 2993922"/>
              <a:gd name="connsiteX8356" fmla="*/ 2245167 w 8938307"/>
              <a:gd name="connsiteY8356" fmla="*/ 1204143 h 2993922"/>
              <a:gd name="connsiteX8357" fmla="*/ 2223986 w 8938307"/>
              <a:gd name="connsiteY8357" fmla="*/ 1204143 h 2993922"/>
              <a:gd name="connsiteX8358" fmla="*/ 2213396 w 8938307"/>
              <a:gd name="connsiteY8358" fmla="*/ 1204143 h 2993922"/>
              <a:gd name="connsiteX8359" fmla="*/ 2229282 w 8938307"/>
              <a:gd name="connsiteY8359" fmla="*/ 1214733 h 2993922"/>
              <a:gd name="connsiteX8360" fmla="*/ 2234577 w 8938307"/>
              <a:gd name="connsiteY8360" fmla="*/ 1225324 h 2993922"/>
              <a:gd name="connsiteX8361" fmla="*/ 2234577 w 8938307"/>
              <a:gd name="connsiteY8361" fmla="*/ 1246504 h 2993922"/>
              <a:gd name="connsiteX8362" fmla="*/ 2223986 w 8938307"/>
              <a:gd name="connsiteY8362" fmla="*/ 1246504 h 2993922"/>
              <a:gd name="connsiteX8363" fmla="*/ 2223986 w 8938307"/>
              <a:gd name="connsiteY8363" fmla="*/ 1235914 h 2993922"/>
              <a:gd name="connsiteX8364" fmla="*/ 2213396 w 8938307"/>
              <a:gd name="connsiteY8364" fmla="*/ 1225324 h 2993922"/>
              <a:gd name="connsiteX8365" fmla="*/ 2202805 w 8938307"/>
              <a:gd name="connsiteY8365" fmla="*/ 1235914 h 2993922"/>
              <a:gd name="connsiteX8366" fmla="*/ 2181625 w 8938307"/>
              <a:gd name="connsiteY8366" fmla="*/ 1246504 h 2993922"/>
              <a:gd name="connsiteX8367" fmla="*/ 2171034 w 8938307"/>
              <a:gd name="connsiteY8367" fmla="*/ 1246504 h 2993922"/>
              <a:gd name="connsiteX8368" fmla="*/ 2160443 w 8938307"/>
              <a:gd name="connsiteY8368" fmla="*/ 1241210 h 2993922"/>
              <a:gd name="connsiteX8369" fmla="*/ 2139263 w 8938307"/>
              <a:gd name="connsiteY8369" fmla="*/ 1235914 h 2993922"/>
              <a:gd name="connsiteX8370" fmla="*/ 2107491 w 8938307"/>
              <a:gd name="connsiteY8370" fmla="*/ 1225324 h 2993922"/>
              <a:gd name="connsiteX8371" fmla="*/ 2075721 w 8938307"/>
              <a:gd name="connsiteY8371" fmla="*/ 1214733 h 2993922"/>
              <a:gd name="connsiteX8372" fmla="*/ 2065130 w 8938307"/>
              <a:gd name="connsiteY8372" fmla="*/ 1214733 h 2993922"/>
              <a:gd name="connsiteX8373" fmla="*/ 2043949 w 8938307"/>
              <a:gd name="connsiteY8373" fmla="*/ 1204143 h 2993922"/>
              <a:gd name="connsiteX8374" fmla="*/ 2017472 w 8938307"/>
              <a:gd name="connsiteY8374" fmla="*/ 1198848 h 2993922"/>
              <a:gd name="connsiteX8375" fmla="*/ 1980407 w 8938307"/>
              <a:gd name="connsiteY8375" fmla="*/ 1193552 h 2993922"/>
              <a:gd name="connsiteX8376" fmla="*/ 1969816 w 8938307"/>
              <a:gd name="connsiteY8376" fmla="*/ 1193552 h 2993922"/>
              <a:gd name="connsiteX8377" fmla="*/ 1959226 w 8938307"/>
              <a:gd name="connsiteY8377" fmla="*/ 1182962 h 2993922"/>
              <a:gd name="connsiteX8378" fmla="*/ 1938045 w 8938307"/>
              <a:gd name="connsiteY8378" fmla="*/ 1193552 h 2993922"/>
              <a:gd name="connsiteX8379" fmla="*/ 1927455 w 8938307"/>
              <a:gd name="connsiteY8379" fmla="*/ 1193552 h 2993922"/>
              <a:gd name="connsiteX8380" fmla="*/ 1927455 w 8938307"/>
              <a:gd name="connsiteY8380" fmla="*/ 1204143 h 2993922"/>
              <a:gd name="connsiteX8381" fmla="*/ 1916864 w 8938307"/>
              <a:gd name="connsiteY8381" fmla="*/ 1214733 h 2993922"/>
              <a:gd name="connsiteX8382" fmla="*/ 1906274 w 8938307"/>
              <a:gd name="connsiteY8382" fmla="*/ 1193552 h 2993922"/>
              <a:gd name="connsiteX8383" fmla="*/ 1916864 w 8938307"/>
              <a:gd name="connsiteY8383" fmla="*/ 1172371 h 2993922"/>
              <a:gd name="connsiteX8384" fmla="*/ 1895684 w 8938307"/>
              <a:gd name="connsiteY8384" fmla="*/ 1167077 h 2993922"/>
              <a:gd name="connsiteX8385" fmla="*/ 1874503 w 8938307"/>
              <a:gd name="connsiteY8385" fmla="*/ 1156485 h 2993922"/>
              <a:gd name="connsiteX8386" fmla="*/ 1863912 w 8938307"/>
              <a:gd name="connsiteY8386" fmla="*/ 1130010 h 2993922"/>
              <a:gd name="connsiteX8387" fmla="*/ 1874503 w 8938307"/>
              <a:gd name="connsiteY8387" fmla="*/ 1119419 h 2993922"/>
              <a:gd name="connsiteX8388" fmla="*/ 1853322 w 8938307"/>
              <a:gd name="connsiteY8388" fmla="*/ 1119419 h 2993922"/>
              <a:gd name="connsiteX8389" fmla="*/ 1848026 w 8938307"/>
              <a:gd name="connsiteY8389" fmla="*/ 1130010 h 2993922"/>
              <a:gd name="connsiteX8390" fmla="*/ 1821551 w 8938307"/>
              <a:gd name="connsiteY8390" fmla="*/ 1130010 h 2993922"/>
              <a:gd name="connsiteX8391" fmla="*/ 1800370 w 8938307"/>
              <a:gd name="connsiteY8391" fmla="*/ 1130010 h 2993922"/>
              <a:gd name="connsiteX8392" fmla="*/ 1810960 w 8938307"/>
              <a:gd name="connsiteY8392" fmla="*/ 1140600 h 2993922"/>
              <a:gd name="connsiteX8393" fmla="*/ 1821551 w 8938307"/>
              <a:gd name="connsiteY8393" fmla="*/ 1151191 h 2993922"/>
              <a:gd name="connsiteX8394" fmla="*/ 1832141 w 8938307"/>
              <a:gd name="connsiteY8394" fmla="*/ 1172371 h 2993922"/>
              <a:gd name="connsiteX8395" fmla="*/ 1779189 w 8938307"/>
              <a:gd name="connsiteY8395" fmla="*/ 1172371 h 2993922"/>
              <a:gd name="connsiteX8396" fmla="*/ 1736827 w 8938307"/>
              <a:gd name="connsiteY8396" fmla="*/ 1161781 h 2993922"/>
              <a:gd name="connsiteX8397" fmla="*/ 1726237 w 8938307"/>
              <a:gd name="connsiteY8397" fmla="*/ 1161781 h 2993922"/>
              <a:gd name="connsiteX8398" fmla="*/ 1747418 w 8938307"/>
              <a:gd name="connsiteY8398" fmla="*/ 1151191 h 2993922"/>
              <a:gd name="connsiteX8399" fmla="*/ 1736827 w 8938307"/>
              <a:gd name="connsiteY8399" fmla="*/ 1140600 h 2993922"/>
              <a:gd name="connsiteX8400" fmla="*/ 1694466 w 8938307"/>
              <a:gd name="connsiteY8400" fmla="*/ 1140600 h 2993922"/>
              <a:gd name="connsiteX8401" fmla="*/ 1673285 w 8938307"/>
              <a:gd name="connsiteY8401" fmla="*/ 1140600 h 2993922"/>
              <a:gd name="connsiteX8402" fmla="*/ 1652104 w 8938307"/>
              <a:gd name="connsiteY8402" fmla="*/ 1140600 h 2993922"/>
              <a:gd name="connsiteX8403" fmla="*/ 1662694 w 8938307"/>
              <a:gd name="connsiteY8403" fmla="*/ 1151191 h 2993922"/>
              <a:gd name="connsiteX8404" fmla="*/ 1673285 w 8938307"/>
              <a:gd name="connsiteY8404" fmla="*/ 1161781 h 2993922"/>
              <a:gd name="connsiteX8405" fmla="*/ 1705056 w 8938307"/>
              <a:gd name="connsiteY8405" fmla="*/ 1167077 h 2993922"/>
              <a:gd name="connsiteX8406" fmla="*/ 1726237 w 8938307"/>
              <a:gd name="connsiteY8406" fmla="*/ 1172371 h 2993922"/>
              <a:gd name="connsiteX8407" fmla="*/ 1736827 w 8938307"/>
              <a:gd name="connsiteY8407" fmla="*/ 1172371 h 2993922"/>
              <a:gd name="connsiteX8408" fmla="*/ 1736827 w 8938307"/>
              <a:gd name="connsiteY8408" fmla="*/ 1177666 h 2993922"/>
              <a:gd name="connsiteX8409" fmla="*/ 1747418 w 8938307"/>
              <a:gd name="connsiteY8409" fmla="*/ 1182962 h 2993922"/>
              <a:gd name="connsiteX8410" fmla="*/ 1758008 w 8938307"/>
              <a:gd name="connsiteY8410" fmla="*/ 1182962 h 2993922"/>
              <a:gd name="connsiteX8411" fmla="*/ 1779189 w 8938307"/>
              <a:gd name="connsiteY8411" fmla="*/ 1193552 h 2993922"/>
              <a:gd name="connsiteX8412" fmla="*/ 1810960 w 8938307"/>
              <a:gd name="connsiteY8412" fmla="*/ 1193552 h 2993922"/>
              <a:gd name="connsiteX8413" fmla="*/ 1842731 w 8938307"/>
              <a:gd name="connsiteY8413" fmla="*/ 1204143 h 2993922"/>
              <a:gd name="connsiteX8414" fmla="*/ 1853322 w 8938307"/>
              <a:gd name="connsiteY8414" fmla="*/ 1214733 h 2993922"/>
              <a:gd name="connsiteX8415" fmla="*/ 1895684 w 8938307"/>
              <a:gd name="connsiteY8415" fmla="*/ 1225324 h 2993922"/>
              <a:gd name="connsiteX8416" fmla="*/ 1938045 w 8938307"/>
              <a:gd name="connsiteY8416" fmla="*/ 1246504 h 2993922"/>
              <a:gd name="connsiteX8417" fmla="*/ 1959226 w 8938307"/>
              <a:gd name="connsiteY8417" fmla="*/ 1246504 h 2993922"/>
              <a:gd name="connsiteX8418" fmla="*/ 2033359 w 8938307"/>
              <a:gd name="connsiteY8418" fmla="*/ 1267685 h 2993922"/>
              <a:gd name="connsiteX8419" fmla="*/ 2054540 w 8938307"/>
              <a:gd name="connsiteY8419" fmla="*/ 1278276 h 2993922"/>
              <a:gd name="connsiteX8420" fmla="*/ 2086311 w 8938307"/>
              <a:gd name="connsiteY8420" fmla="*/ 1288866 h 2993922"/>
              <a:gd name="connsiteX8421" fmla="*/ 2102197 w 8938307"/>
              <a:gd name="connsiteY8421" fmla="*/ 1294162 h 2993922"/>
              <a:gd name="connsiteX8422" fmla="*/ 2118082 w 8938307"/>
              <a:gd name="connsiteY8422" fmla="*/ 1299456 h 2993922"/>
              <a:gd name="connsiteX8423" fmla="*/ 2128673 w 8938307"/>
              <a:gd name="connsiteY8423" fmla="*/ 1299456 h 2993922"/>
              <a:gd name="connsiteX8424" fmla="*/ 2149853 w 8938307"/>
              <a:gd name="connsiteY8424" fmla="*/ 1310047 h 2993922"/>
              <a:gd name="connsiteX8425" fmla="*/ 2181625 w 8938307"/>
              <a:gd name="connsiteY8425" fmla="*/ 1320637 h 2993922"/>
              <a:gd name="connsiteX8426" fmla="*/ 2213396 w 8938307"/>
              <a:gd name="connsiteY8426" fmla="*/ 1331228 h 2993922"/>
              <a:gd name="connsiteX8427" fmla="*/ 2255757 w 8938307"/>
              <a:gd name="connsiteY8427" fmla="*/ 1341818 h 2993922"/>
              <a:gd name="connsiteX8428" fmla="*/ 2287529 w 8938307"/>
              <a:gd name="connsiteY8428" fmla="*/ 1362999 h 2993922"/>
              <a:gd name="connsiteX8429" fmla="*/ 2314005 w 8938307"/>
              <a:gd name="connsiteY8429" fmla="*/ 1368293 h 2993922"/>
              <a:gd name="connsiteX8430" fmla="*/ 2340481 w 8938307"/>
              <a:gd name="connsiteY8430" fmla="*/ 1362999 h 2993922"/>
              <a:gd name="connsiteX8431" fmla="*/ 2345776 w 8938307"/>
              <a:gd name="connsiteY8431" fmla="*/ 1368293 h 2993922"/>
              <a:gd name="connsiteX8432" fmla="*/ 2361662 w 8938307"/>
              <a:gd name="connsiteY8432" fmla="*/ 1373589 h 2993922"/>
              <a:gd name="connsiteX8433" fmla="*/ 2393433 w 8938307"/>
              <a:gd name="connsiteY8433" fmla="*/ 1394770 h 2993922"/>
              <a:gd name="connsiteX8434" fmla="*/ 2425203 w 8938307"/>
              <a:gd name="connsiteY8434" fmla="*/ 1405360 h 2993922"/>
              <a:gd name="connsiteX8435" fmla="*/ 2441090 w 8938307"/>
              <a:gd name="connsiteY8435" fmla="*/ 1415951 h 2993922"/>
              <a:gd name="connsiteX8436" fmla="*/ 2462272 w 8938307"/>
              <a:gd name="connsiteY8436" fmla="*/ 1421247 h 2993922"/>
              <a:gd name="connsiteX8437" fmla="*/ 2509927 w 8938307"/>
              <a:gd name="connsiteY8437" fmla="*/ 1437132 h 2993922"/>
              <a:gd name="connsiteX8438" fmla="*/ 2536402 w 8938307"/>
              <a:gd name="connsiteY8438" fmla="*/ 1437132 h 2993922"/>
              <a:gd name="connsiteX8439" fmla="*/ 2552289 w 8938307"/>
              <a:gd name="connsiteY8439" fmla="*/ 1437132 h 2993922"/>
              <a:gd name="connsiteX8440" fmla="*/ 2573470 w 8938307"/>
              <a:gd name="connsiteY8440" fmla="*/ 1447722 h 2993922"/>
              <a:gd name="connsiteX8441" fmla="*/ 2562879 w 8938307"/>
              <a:gd name="connsiteY8441" fmla="*/ 1415951 h 2993922"/>
              <a:gd name="connsiteX8442" fmla="*/ 2552289 w 8938307"/>
              <a:gd name="connsiteY8442" fmla="*/ 1405360 h 2993922"/>
              <a:gd name="connsiteX8443" fmla="*/ 2599947 w 8938307"/>
              <a:gd name="connsiteY8443" fmla="*/ 1410656 h 2993922"/>
              <a:gd name="connsiteX8444" fmla="*/ 2647602 w 8938307"/>
              <a:gd name="connsiteY8444" fmla="*/ 1426541 h 2993922"/>
              <a:gd name="connsiteX8445" fmla="*/ 2658193 w 8938307"/>
              <a:gd name="connsiteY8445" fmla="*/ 1426541 h 2993922"/>
              <a:gd name="connsiteX8446" fmla="*/ 2705851 w 8938307"/>
              <a:gd name="connsiteY8446" fmla="*/ 1437132 h 2993922"/>
              <a:gd name="connsiteX8447" fmla="*/ 2742916 w 8938307"/>
              <a:gd name="connsiteY8447" fmla="*/ 1447722 h 2993922"/>
              <a:gd name="connsiteX8448" fmla="*/ 2764097 w 8938307"/>
              <a:gd name="connsiteY8448" fmla="*/ 1458312 h 2993922"/>
              <a:gd name="connsiteX8449" fmla="*/ 2795868 w 8938307"/>
              <a:gd name="connsiteY8449" fmla="*/ 1468903 h 2993922"/>
              <a:gd name="connsiteX8450" fmla="*/ 2764097 w 8938307"/>
              <a:gd name="connsiteY8450" fmla="*/ 1468903 h 2993922"/>
              <a:gd name="connsiteX8451" fmla="*/ 2742916 w 8938307"/>
              <a:gd name="connsiteY8451" fmla="*/ 1458312 h 2993922"/>
              <a:gd name="connsiteX8452" fmla="*/ 2700554 w 8938307"/>
              <a:gd name="connsiteY8452" fmla="*/ 1458312 h 2993922"/>
              <a:gd name="connsiteX8453" fmla="*/ 2679374 w 8938307"/>
              <a:gd name="connsiteY8453" fmla="*/ 1468903 h 2993922"/>
              <a:gd name="connsiteX8454" fmla="*/ 2795868 w 8938307"/>
              <a:gd name="connsiteY8454" fmla="*/ 1490084 h 2993922"/>
              <a:gd name="connsiteX8455" fmla="*/ 2806458 w 8938307"/>
              <a:gd name="connsiteY8455" fmla="*/ 1500674 h 2993922"/>
              <a:gd name="connsiteX8456" fmla="*/ 2817049 w 8938307"/>
              <a:gd name="connsiteY8456" fmla="*/ 1537741 h 2993922"/>
              <a:gd name="connsiteX8457" fmla="*/ 2832936 w 8938307"/>
              <a:gd name="connsiteY8457" fmla="*/ 1548331 h 2993922"/>
              <a:gd name="connsiteX8458" fmla="*/ 2848820 w 8938307"/>
              <a:gd name="connsiteY8458" fmla="*/ 1543036 h 2993922"/>
              <a:gd name="connsiteX8459" fmla="*/ 2870002 w 8938307"/>
              <a:gd name="connsiteY8459" fmla="*/ 1543036 h 2993922"/>
              <a:gd name="connsiteX8460" fmla="*/ 2859410 w 8938307"/>
              <a:gd name="connsiteY8460" fmla="*/ 1553626 h 2993922"/>
              <a:gd name="connsiteX8461" fmla="*/ 2867353 w 8938307"/>
              <a:gd name="connsiteY8461" fmla="*/ 1561569 h 2993922"/>
              <a:gd name="connsiteX8462" fmla="*/ 2868489 w 8938307"/>
              <a:gd name="connsiteY8462" fmla="*/ 1562705 h 2993922"/>
              <a:gd name="connsiteX8463" fmla="*/ 2795868 w 8938307"/>
              <a:gd name="connsiteY8463" fmla="*/ 1553626 h 2993922"/>
              <a:gd name="connsiteX8464" fmla="*/ 2753506 w 8938307"/>
              <a:gd name="connsiteY8464" fmla="*/ 1543036 h 2993922"/>
              <a:gd name="connsiteX8465" fmla="*/ 2721735 w 8938307"/>
              <a:gd name="connsiteY8465" fmla="*/ 1537741 h 2993922"/>
              <a:gd name="connsiteX8466" fmla="*/ 2689964 w 8938307"/>
              <a:gd name="connsiteY8466" fmla="*/ 1521855 h 2993922"/>
              <a:gd name="connsiteX8467" fmla="*/ 2637012 w 8938307"/>
              <a:gd name="connsiteY8467" fmla="*/ 1511264 h 2993922"/>
              <a:gd name="connsiteX8468" fmla="*/ 2626422 w 8938307"/>
              <a:gd name="connsiteY8468" fmla="*/ 1511264 h 2993922"/>
              <a:gd name="connsiteX8469" fmla="*/ 2605241 w 8938307"/>
              <a:gd name="connsiteY8469" fmla="*/ 1500674 h 2993922"/>
              <a:gd name="connsiteX8470" fmla="*/ 2531108 w 8938307"/>
              <a:gd name="connsiteY8470" fmla="*/ 1479493 h 2993922"/>
              <a:gd name="connsiteX8471" fmla="*/ 2478156 w 8938307"/>
              <a:gd name="connsiteY8471" fmla="*/ 1458312 h 2993922"/>
              <a:gd name="connsiteX8472" fmla="*/ 2462272 w 8938307"/>
              <a:gd name="connsiteY8472" fmla="*/ 1458312 h 2993922"/>
              <a:gd name="connsiteX8473" fmla="*/ 2446385 w 8938307"/>
              <a:gd name="connsiteY8473" fmla="*/ 1458312 h 2993922"/>
              <a:gd name="connsiteX8474" fmla="*/ 2351071 w 8938307"/>
              <a:gd name="connsiteY8474" fmla="*/ 1426541 h 2993922"/>
              <a:gd name="connsiteX8475" fmla="*/ 2335186 w 8938307"/>
              <a:gd name="connsiteY8475" fmla="*/ 1426541 h 2993922"/>
              <a:gd name="connsiteX8476" fmla="*/ 2319299 w 8938307"/>
              <a:gd name="connsiteY8476" fmla="*/ 1415951 h 2993922"/>
              <a:gd name="connsiteX8477" fmla="*/ 2308710 w 8938307"/>
              <a:gd name="connsiteY8477" fmla="*/ 1405360 h 2993922"/>
              <a:gd name="connsiteX8478" fmla="*/ 2298119 w 8938307"/>
              <a:gd name="connsiteY8478" fmla="*/ 1405360 h 2993922"/>
              <a:gd name="connsiteX8479" fmla="*/ 2261053 w 8938307"/>
              <a:gd name="connsiteY8479" fmla="*/ 1394770 h 2993922"/>
              <a:gd name="connsiteX8480" fmla="*/ 2223986 w 8938307"/>
              <a:gd name="connsiteY8480" fmla="*/ 1394770 h 2993922"/>
              <a:gd name="connsiteX8481" fmla="*/ 2171034 w 8938307"/>
              <a:gd name="connsiteY8481" fmla="*/ 1362999 h 2993922"/>
              <a:gd name="connsiteX8482" fmla="*/ 2133967 w 8938307"/>
              <a:gd name="connsiteY8482" fmla="*/ 1352408 h 2993922"/>
              <a:gd name="connsiteX8483" fmla="*/ 2075721 w 8938307"/>
              <a:gd name="connsiteY8483" fmla="*/ 1341818 h 2993922"/>
              <a:gd name="connsiteX8484" fmla="*/ 1789779 w 8938307"/>
              <a:gd name="connsiteY8484" fmla="*/ 1257095 h 2993922"/>
              <a:gd name="connsiteX8485" fmla="*/ 1747418 w 8938307"/>
              <a:gd name="connsiteY8485" fmla="*/ 1235914 h 2993922"/>
              <a:gd name="connsiteX8486" fmla="*/ 1705056 w 8938307"/>
              <a:gd name="connsiteY8486" fmla="*/ 1225324 h 2993922"/>
              <a:gd name="connsiteX8487" fmla="*/ 1699760 w 8938307"/>
              <a:gd name="connsiteY8487" fmla="*/ 1214733 h 2993922"/>
              <a:gd name="connsiteX8488" fmla="*/ 1683875 w 8938307"/>
              <a:gd name="connsiteY8488" fmla="*/ 1214733 h 2993922"/>
              <a:gd name="connsiteX8489" fmla="*/ 1509133 w 8938307"/>
              <a:gd name="connsiteY8489" fmla="*/ 1161781 h 2993922"/>
              <a:gd name="connsiteX8490" fmla="*/ 1323802 w 8938307"/>
              <a:gd name="connsiteY8490" fmla="*/ 1098239 h 2993922"/>
              <a:gd name="connsiteX8491" fmla="*/ 1307915 w 8938307"/>
              <a:gd name="connsiteY8491" fmla="*/ 1082354 h 2993922"/>
              <a:gd name="connsiteX8492" fmla="*/ 1281440 w 8938307"/>
              <a:gd name="connsiteY8492" fmla="*/ 1077058 h 2993922"/>
              <a:gd name="connsiteX8493" fmla="*/ 1143765 w 8938307"/>
              <a:gd name="connsiteY8493" fmla="*/ 1024106 h 2993922"/>
              <a:gd name="connsiteX8494" fmla="*/ 1122583 w 8938307"/>
              <a:gd name="connsiteY8494" fmla="*/ 1018810 h 2993922"/>
              <a:gd name="connsiteX8495" fmla="*/ 1111993 w 8938307"/>
              <a:gd name="connsiteY8495" fmla="*/ 1018810 h 2993922"/>
              <a:gd name="connsiteX8496" fmla="*/ 1101402 w 8938307"/>
              <a:gd name="connsiteY8496" fmla="*/ 1013515 h 2993922"/>
              <a:gd name="connsiteX8497" fmla="*/ 1021974 w 8938307"/>
              <a:gd name="connsiteY8497" fmla="*/ 981744 h 2993922"/>
              <a:gd name="connsiteX8498" fmla="*/ 900185 w 8938307"/>
              <a:gd name="connsiteY8498" fmla="*/ 934087 h 2993922"/>
              <a:gd name="connsiteX8499" fmla="*/ 804871 w 8938307"/>
              <a:gd name="connsiteY8499" fmla="*/ 897021 h 2993922"/>
              <a:gd name="connsiteX8500" fmla="*/ 751919 w 8938307"/>
              <a:gd name="connsiteY8500" fmla="*/ 875840 h 2993922"/>
              <a:gd name="connsiteX8501" fmla="*/ 741329 w 8938307"/>
              <a:gd name="connsiteY8501" fmla="*/ 870544 h 2993922"/>
              <a:gd name="connsiteX8502" fmla="*/ 709557 w 8938307"/>
              <a:gd name="connsiteY8502" fmla="*/ 865250 h 2993922"/>
              <a:gd name="connsiteX8503" fmla="*/ 667195 w 8938307"/>
              <a:gd name="connsiteY8503" fmla="*/ 844069 h 2993922"/>
              <a:gd name="connsiteX8504" fmla="*/ 656605 w 8938307"/>
              <a:gd name="connsiteY8504" fmla="*/ 833478 h 2993922"/>
              <a:gd name="connsiteX8505" fmla="*/ 651309 w 8938307"/>
              <a:gd name="connsiteY8505" fmla="*/ 833478 h 2993922"/>
              <a:gd name="connsiteX8506" fmla="*/ 635425 w 8938307"/>
              <a:gd name="connsiteY8506" fmla="*/ 822888 h 2993922"/>
              <a:gd name="connsiteX8507" fmla="*/ 571882 w 8938307"/>
              <a:gd name="connsiteY8507" fmla="*/ 801707 h 2993922"/>
              <a:gd name="connsiteX8508" fmla="*/ 476569 w 8938307"/>
              <a:gd name="connsiteY8508" fmla="*/ 748755 h 2993922"/>
              <a:gd name="connsiteX8509" fmla="*/ 391845 w 8938307"/>
              <a:gd name="connsiteY8509" fmla="*/ 701098 h 2993922"/>
              <a:gd name="connsiteX8510" fmla="*/ 338893 w 8938307"/>
              <a:gd name="connsiteY8510" fmla="*/ 685213 h 2993922"/>
              <a:gd name="connsiteX8511" fmla="*/ 338893 w 8938307"/>
              <a:gd name="connsiteY8511" fmla="*/ 674621 h 2993922"/>
              <a:gd name="connsiteX8512" fmla="*/ 328302 w 8938307"/>
              <a:gd name="connsiteY8512" fmla="*/ 664031 h 2993922"/>
              <a:gd name="connsiteX8513" fmla="*/ 285940 w 8938307"/>
              <a:gd name="connsiteY8513" fmla="*/ 642851 h 2993922"/>
              <a:gd name="connsiteX8514" fmla="*/ 328302 w 8938307"/>
              <a:gd name="connsiteY8514" fmla="*/ 653442 h 2993922"/>
              <a:gd name="connsiteX8515" fmla="*/ 402435 w 8938307"/>
              <a:gd name="connsiteY8515" fmla="*/ 674621 h 2993922"/>
              <a:gd name="connsiteX8516" fmla="*/ 455387 w 8938307"/>
              <a:gd name="connsiteY8516" fmla="*/ 674621 h 2993922"/>
              <a:gd name="connsiteX8517" fmla="*/ 465977 w 8938307"/>
              <a:gd name="connsiteY8517" fmla="*/ 674621 h 2993922"/>
              <a:gd name="connsiteX8518" fmla="*/ 487158 w 8938307"/>
              <a:gd name="connsiteY8518" fmla="*/ 674621 h 2993922"/>
              <a:gd name="connsiteX8519" fmla="*/ 603653 w 8938307"/>
              <a:gd name="connsiteY8519" fmla="*/ 685213 h 2993922"/>
              <a:gd name="connsiteX8520" fmla="*/ 571882 w 8938307"/>
              <a:gd name="connsiteY8520" fmla="*/ 679917 h 2993922"/>
              <a:gd name="connsiteX8521" fmla="*/ 518930 w 8938307"/>
              <a:gd name="connsiteY8521" fmla="*/ 653442 h 2993922"/>
              <a:gd name="connsiteX8522" fmla="*/ 497749 w 8938307"/>
              <a:gd name="connsiteY8522" fmla="*/ 637555 h 2993922"/>
              <a:gd name="connsiteX8523" fmla="*/ 476569 w 8938307"/>
              <a:gd name="connsiteY8523" fmla="*/ 621670 h 2993922"/>
              <a:gd name="connsiteX8524" fmla="*/ 450091 w 8938307"/>
              <a:gd name="connsiteY8524" fmla="*/ 611080 h 2993922"/>
              <a:gd name="connsiteX8525" fmla="*/ 434206 w 8938307"/>
              <a:gd name="connsiteY8525" fmla="*/ 600490 h 2993922"/>
              <a:gd name="connsiteX8526" fmla="*/ 402435 w 8938307"/>
              <a:gd name="connsiteY8526" fmla="*/ 579309 h 2993922"/>
              <a:gd name="connsiteX8527" fmla="*/ 381254 w 8938307"/>
              <a:gd name="connsiteY8527" fmla="*/ 563423 h 2993922"/>
              <a:gd name="connsiteX8528" fmla="*/ 375959 w 8938307"/>
              <a:gd name="connsiteY8528" fmla="*/ 563423 h 2993922"/>
              <a:gd name="connsiteX8529" fmla="*/ 360074 w 8938307"/>
              <a:gd name="connsiteY8529" fmla="*/ 547538 h 2993922"/>
              <a:gd name="connsiteX8530" fmla="*/ 402435 w 8938307"/>
              <a:gd name="connsiteY8530" fmla="*/ 558128 h 2993922"/>
              <a:gd name="connsiteX8531" fmla="*/ 423617 w 8938307"/>
              <a:gd name="connsiteY8531" fmla="*/ 568718 h 2993922"/>
              <a:gd name="connsiteX8532" fmla="*/ 434206 w 8938307"/>
              <a:gd name="connsiteY8532" fmla="*/ 558128 h 2993922"/>
              <a:gd name="connsiteX8533" fmla="*/ 444797 w 8938307"/>
              <a:gd name="connsiteY8533" fmla="*/ 558128 h 2993922"/>
              <a:gd name="connsiteX8534" fmla="*/ 455387 w 8938307"/>
              <a:gd name="connsiteY8534" fmla="*/ 568718 h 2993922"/>
              <a:gd name="connsiteX8535" fmla="*/ 487158 w 8938307"/>
              <a:gd name="connsiteY8535" fmla="*/ 568718 h 2993922"/>
              <a:gd name="connsiteX8536" fmla="*/ 434206 w 8938307"/>
              <a:gd name="connsiteY8536" fmla="*/ 547538 h 2993922"/>
              <a:gd name="connsiteX8537" fmla="*/ 434206 w 8938307"/>
              <a:gd name="connsiteY8537" fmla="*/ 536947 h 2993922"/>
              <a:gd name="connsiteX8538" fmla="*/ 418320 w 8938307"/>
              <a:gd name="connsiteY8538" fmla="*/ 531651 h 2993922"/>
              <a:gd name="connsiteX8539" fmla="*/ 413026 w 8938307"/>
              <a:gd name="connsiteY8539" fmla="*/ 526357 h 2993922"/>
              <a:gd name="connsiteX8540" fmla="*/ 391845 w 8938307"/>
              <a:gd name="connsiteY8540" fmla="*/ 526357 h 2993922"/>
              <a:gd name="connsiteX8541" fmla="*/ 397139 w 8938307"/>
              <a:gd name="connsiteY8541" fmla="*/ 515766 h 2993922"/>
              <a:gd name="connsiteX8542" fmla="*/ 423617 w 8938307"/>
              <a:gd name="connsiteY8542" fmla="*/ 515766 h 2993922"/>
              <a:gd name="connsiteX8543" fmla="*/ 455387 w 8938307"/>
              <a:gd name="connsiteY8543" fmla="*/ 526357 h 2993922"/>
              <a:gd name="connsiteX8544" fmla="*/ 444797 w 8938307"/>
              <a:gd name="connsiteY8544" fmla="*/ 536947 h 2993922"/>
              <a:gd name="connsiteX8545" fmla="*/ 508339 w 8938307"/>
              <a:gd name="connsiteY8545" fmla="*/ 568718 h 2993922"/>
              <a:gd name="connsiteX8546" fmla="*/ 503043 w 8938307"/>
              <a:gd name="connsiteY8546" fmla="*/ 568718 h 2993922"/>
              <a:gd name="connsiteX8547" fmla="*/ 497749 w 8938307"/>
              <a:gd name="connsiteY8547" fmla="*/ 579309 h 2993922"/>
              <a:gd name="connsiteX8548" fmla="*/ 508339 w 8938307"/>
              <a:gd name="connsiteY8548" fmla="*/ 579309 h 2993922"/>
              <a:gd name="connsiteX8549" fmla="*/ 508339 w 8938307"/>
              <a:gd name="connsiteY8549" fmla="*/ 589899 h 2993922"/>
              <a:gd name="connsiteX8550" fmla="*/ 518930 w 8938307"/>
              <a:gd name="connsiteY8550" fmla="*/ 579309 h 2993922"/>
              <a:gd name="connsiteX8551" fmla="*/ 550701 w 8938307"/>
              <a:gd name="connsiteY8551" fmla="*/ 579309 h 2993922"/>
              <a:gd name="connsiteX8552" fmla="*/ 566587 w 8938307"/>
              <a:gd name="connsiteY8552" fmla="*/ 589899 h 2993922"/>
              <a:gd name="connsiteX8553" fmla="*/ 582473 w 8938307"/>
              <a:gd name="connsiteY8553" fmla="*/ 589899 h 2993922"/>
              <a:gd name="connsiteX8554" fmla="*/ 582473 w 8938307"/>
              <a:gd name="connsiteY8554" fmla="*/ 600490 h 2993922"/>
              <a:gd name="connsiteX8555" fmla="*/ 640720 w 8938307"/>
              <a:gd name="connsiteY8555" fmla="*/ 616375 h 2993922"/>
              <a:gd name="connsiteX8556" fmla="*/ 709557 w 8938307"/>
              <a:gd name="connsiteY8556" fmla="*/ 632261 h 2993922"/>
              <a:gd name="connsiteX8557" fmla="*/ 614243 w 8938307"/>
              <a:gd name="connsiteY8557" fmla="*/ 589899 h 2993922"/>
              <a:gd name="connsiteX8558" fmla="*/ 571882 w 8938307"/>
              <a:gd name="connsiteY8558" fmla="*/ 568718 h 2993922"/>
              <a:gd name="connsiteX8559" fmla="*/ 540110 w 8938307"/>
              <a:gd name="connsiteY8559" fmla="*/ 558128 h 2993922"/>
              <a:gd name="connsiteX8560" fmla="*/ 534816 w 8938307"/>
              <a:gd name="connsiteY8560" fmla="*/ 552832 h 2993922"/>
              <a:gd name="connsiteX8561" fmla="*/ 508339 w 8938307"/>
              <a:gd name="connsiteY8561" fmla="*/ 536947 h 2993922"/>
              <a:gd name="connsiteX8562" fmla="*/ 487158 w 8938307"/>
              <a:gd name="connsiteY8562" fmla="*/ 526357 h 2993922"/>
              <a:gd name="connsiteX8563" fmla="*/ 540110 w 8938307"/>
              <a:gd name="connsiteY8563" fmla="*/ 526357 h 2993922"/>
              <a:gd name="connsiteX8564" fmla="*/ 656605 w 8938307"/>
              <a:gd name="connsiteY8564" fmla="*/ 547538 h 2993922"/>
              <a:gd name="connsiteX8565" fmla="*/ 656605 w 8938307"/>
              <a:gd name="connsiteY8565" fmla="*/ 542242 h 2993922"/>
              <a:gd name="connsiteX8566" fmla="*/ 646015 w 8938307"/>
              <a:gd name="connsiteY8566" fmla="*/ 536947 h 2993922"/>
              <a:gd name="connsiteX8567" fmla="*/ 656605 w 8938307"/>
              <a:gd name="connsiteY8567" fmla="*/ 526357 h 2993922"/>
              <a:gd name="connsiteX8568" fmla="*/ 693672 w 8938307"/>
              <a:gd name="connsiteY8568" fmla="*/ 542242 h 2993922"/>
              <a:gd name="connsiteX8569" fmla="*/ 720147 w 8938307"/>
              <a:gd name="connsiteY8569" fmla="*/ 547538 h 2993922"/>
              <a:gd name="connsiteX8570" fmla="*/ 730738 w 8938307"/>
              <a:gd name="connsiteY8570" fmla="*/ 547538 h 2993922"/>
              <a:gd name="connsiteX8571" fmla="*/ 720147 w 8938307"/>
              <a:gd name="connsiteY8571" fmla="*/ 536947 h 2993922"/>
              <a:gd name="connsiteX8572" fmla="*/ 741329 w 8938307"/>
              <a:gd name="connsiteY8572" fmla="*/ 536947 h 2993922"/>
              <a:gd name="connsiteX8573" fmla="*/ 730738 w 8938307"/>
              <a:gd name="connsiteY8573" fmla="*/ 526357 h 2993922"/>
              <a:gd name="connsiteX8574" fmla="*/ 741329 w 8938307"/>
              <a:gd name="connsiteY8574" fmla="*/ 526357 h 2993922"/>
              <a:gd name="connsiteX8575" fmla="*/ 778395 w 8938307"/>
              <a:gd name="connsiteY8575" fmla="*/ 536947 h 2993922"/>
              <a:gd name="connsiteX8576" fmla="*/ 783690 w 8938307"/>
              <a:gd name="connsiteY8576" fmla="*/ 526357 h 2993922"/>
              <a:gd name="connsiteX8577" fmla="*/ 783690 w 8938307"/>
              <a:gd name="connsiteY8577" fmla="*/ 515766 h 2993922"/>
              <a:gd name="connsiteX8578" fmla="*/ 794281 w 8938307"/>
              <a:gd name="connsiteY8578" fmla="*/ 515766 h 2993922"/>
              <a:gd name="connsiteX8579" fmla="*/ 836642 w 8938307"/>
              <a:gd name="connsiteY8579" fmla="*/ 515766 h 2993922"/>
              <a:gd name="connsiteX8580" fmla="*/ 847233 w 8938307"/>
              <a:gd name="connsiteY8580" fmla="*/ 536947 h 2993922"/>
              <a:gd name="connsiteX8581" fmla="*/ 879003 w 8938307"/>
              <a:gd name="connsiteY8581" fmla="*/ 536947 h 2993922"/>
              <a:gd name="connsiteX8582" fmla="*/ 863118 w 8938307"/>
              <a:gd name="connsiteY8582" fmla="*/ 531651 h 2993922"/>
              <a:gd name="connsiteX8583" fmla="*/ 847233 w 8938307"/>
              <a:gd name="connsiteY8583" fmla="*/ 515766 h 2993922"/>
              <a:gd name="connsiteX8584" fmla="*/ 868414 w 8938307"/>
              <a:gd name="connsiteY8584" fmla="*/ 515766 h 2993922"/>
              <a:gd name="connsiteX8585" fmla="*/ 879003 w 8938307"/>
              <a:gd name="connsiteY8585" fmla="*/ 505176 h 2993922"/>
              <a:gd name="connsiteX8586" fmla="*/ 868414 w 8938307"/>
              <a:gd name="connsiteY8586" fmla="*/ 494584 h 2993922"/>
              <a:gd name="connsiteX8587" fmla="*/ 794281 w 8938307"/>
              <a:gd name="connsiteY8587" fmla="*/ 483994 h 2993922"/>
              <a:gd name="connsiteX8588" fmla="*/ 782367 w 8938307"/>
              <a:gd name="connsiteY8588" fmla="*/ 482671 h 2993922"/>
              <a:gd name="connsiteX8589" fmla="*/ 773099 w 8938307"/>
              <a:gd name="connsiteY8589" fmla="*/ 473405 h 2993922"/>
              <a:gd name="connsiteX8590" fmla="*/ 773099 w 8938307"/>
              <a:gd name="connsiteY8590" fmla="*/ 481642 h 2993922"/>
              <a:gd name="connsiteX8591" fmla="*/ 770452 w 8938307"/>
              <a:gd name="connsiteY8591" fmla="*/ 481347 h 2993922"/>
              <a:gd name="connsiteX8592" fmla="*/ 762510 w 8938307"/>
              <a:gd name="connsiteY8592" fmla="*/ 473405 h 2993922"/>
              <a:gd name="connsiteX8593" fmla="*/ 698966 w 8938307"/>
              <a:gd name="connsiteY8593" fmla="*/ 441632 h 2993922"/>
              <a:gd name="connsiteX8594" fmla="*/ 677786 w 8938307"/>
              <a:gd name="connsiteY8594" fmla="*/ 431043 h 2993922"/>
              <a:gd name="connsiteX8595" fmla="*/ 677786 w 8938307"/>
              <a:gd name="connsiteY8595" fmla="*/ 420453 h 2993922"/>
              <a:gd name="connsiteX8596" fmla="*/ 688377 w 8938307"/>
              <a:gd name="connsiteY8596" fmla="*/ 409861 h 2993922"/>
              <a:gd name="connsiteX8597" fmla="*/ 677786 w 8938307"/>
              <a:gd name="connsiteY8597" fmla="*/ 409861 h 2993922"/>
              <a:gd name="connsiteX8598" fmla="*/ 688377 w 8938307"/>
              <a:gd name="connsiteY8598" fmla="*/ 452224 h 2993922"/>
              <a:gd name="connsiteX8599" fmla="*/ 704261 w 8938307"/>
              <a:gd name="connsiteY8599" fmla="*/ 457519 h 2993922"/>
              <a:gd name="connsiteX8600" fmla="*/ 709557 w 8938307"/>
              <a:gd name="connsiteY8600" fmla="*/ 462813 h 2993922"/>
              <a:gd name="connsiteX8601" fmla="*/ 720147 w 8938307"/>
              <a:gd name="connsiteY8601" fmla="*/ 462813 h 2993922"/>
              <a:gd name="connsiteX8602" fmla="*/ 730738 w 8938307"/>
              <a:gd name="connsiteY8602" fmla="*/ 462813 h 2993922"/>
              <a:gd name="connsiteX8603" fmla="*/ 730738 w 8938307"/>
              <a:gd name="connsiteY8603" fmla="*/ 473405 h 2993922"/>
              <a:gd name="connsiteX8604" fmla="*/ 736034 w 8938307"/>
              <a:gd name="connsiteY8604" fmla="*/ 478699 h 2993922"/>
              <a:gd name="connsiteX8605" fmla="*/ 751919 w 8938307"/>
              <a:gd name="connsiteY8605" fmla="*/ 478699 h 2993922"/>
              <a:gd name="connsiteX8606" fmla="*/ 762510 w 8938307"/>
              <a:gd name="connsiteY8606" fmla="*/ 494584 h 2993922"/>
              <a:gd name="connsiteX8607" fmla="*/ 762510 w 8938307"/>
              <a:gd name="connsiteY8607" fmla="*/ 515766 h 2993922"/>
              <a:gd name="connsiteX8608" fmla="*/ 741329 w 8938307"/>
              <a:gd name="connsiteY8608" fmla="*/ 505176 h 2993922"/>
              <a:gd name="connsiteX8609" fmla="*/ 720147 w 8938307"/>
              <a:gd name="connsiteY8609" fmla="*/ 499880 h 2993922"/>
              <a:gd name="connsiteX8610" fmla="*/ 709557 w 8938307"/>
              <a:gd name="connsiteY8610" fmla="*/ 505176 h 2993922"/>
              <a:gd name="connsiteX8611" fmla="*/ 667195 w 8938307"/>
              <a:gd name="connsiteY8611" fmla="*/ 494584 h 2993922"/>
              <a:gd name="connsiteX8612" fmla="*/ 656605 w 8938307"/>
              <a:gd name="connsiteY8612" fmla="*/ 483994 h 2993922"/>
              <a:gd name="connsiteX8613" fmla="*/ 646015 w 8938307"/>
              <a:gd name="connsiteY8613" fmla="*/ 483994 h 2993922"/>
              <a:gd name="connsiteX8614" fmla="*/ 635425 w 8938307"/>
              <a:gd name="connsiteY8614" fmla="*/ 473405 h 2993922"/>
              <a:gd name="connsiteX8615" fmla="*/ 646015 w 8938307"/>
              <a:gd name="connsiteY8615" fmla="*/ 462813 h 2993922"/>
              <a:gd name="connsiteX8616" fmla="*/ 656605 w 8938307"/>
              <a:gd name="connsiteY8616" fmla="*/ 462813 h 2993922"/>
              <a:gd name="connsiteX8617" fmla="*/ 635425 w 8938307"/>
              <a:gd name="connsiteY8617" fmla="*/ 452224 h 2993922"/>
              <a:gd name="connsiteX8618" fmla="*/ 624833 w 8938307"/>
              <a:gd name="connsiteY8618" fmla="*/ 452224 h 2993922"/>
              <a:gd name="connsiteX8619" fmla="*/ 529521 w 8938307"/>
              <a:gd name="connsiteY8619" fmla="*/ 420453 h 2993922"/>
              <a:gd name="connsiteX8620" fmla="*/ 508339 w 8938307"/>
              <a:gd name="connsiteY8620" fmla="*/ 409861 h 2993922"/>
              <a:gd name="connsiteX8621" fmla="*/ 508339 w 8938307"/>
              <a:gd name="connsiteY8621" fmla="*/ 393976 h 2993922"/>
              <a:gd name="connsiteX8622" fmla="*/ 434206 w 8938307"/>
              <a:gd name="connsiteY8622" fmla="*/ 378091 h 2993922"/>
              <a:gd name="connsiteX8623" fmla="*/ 423617 w 8938307"/>
              <a:gd name="connsiteY8623" fmla="*/ 356909 h 2993922"/>
              <a:gd name="connsiteX8624" fmla="*/ 381254 w 8938307"/>
              <a:gd name="connsiteY8624" fmla="*/ 346320 h 2993922"/>
              <a:gd name="connsiteX8625" fmla="*/ 370664 w 8938307"/>
              <a:gd name="connsiteY8625" fmla="*/ 335728 h 2993922"/>
              <a:gd name="connsiteX8626" fmla="*/ 360074 w 8938307"/>
              <a:gd name="connsiteY8626" fmla="*/ 335728 h 2993922"/>
              <a:gd name="connsiteX8627" fmla="*/ 349483 w 8938307"/>
              <a:gd name="connsiteY8627" fmla="*/ 335728 h 2993922"/>
              <a:gd name="connsiteX8628" fmla="*/ 338893 w 8938307"/>
              <a:gd name="connsiteY8628" fmla="*/ 325139 h 2993922"/>
              <a:gd name="connsiteX8629" fmla="*/ 338893 w 8938307"/>
              <a:gd name="connsiteY8629" fmla="*/ 314549 h 2993922"/>
              <a:gd name="connsiteX8630" fmla="*/ 381254 w 8938307"/>
              <a:gd name="connsiteY8630" fmla="*/ 314549 h 2993922"/>
              <a:gd name="connsiteX8631" fmla="*/ 418320 w 8938307"/>
              <a:gd name="connsiteY8631" fmla="*/ 319843 h 2993922"/>
              <a:gd name="connsiteX8632" fmla="*/ 465977 w 8938307"/>
              <a:gd name="connsiteY8632" fmla="*/ 319843 h 2993922"/>
              <a:gd name="connsiteX8633" fmla="*/ 487158 w 8938307"/>
              <a:gd name="connsiteY8633" fmla="*/ 314549 h 2993922"/>
              <a:gd name="connsiteX8634" fmla="*/ 455387 w 8938307"/>
              <a:gd name="connsiteY8634" fmla="*/ 293368 h 2993922"/>
              <a:gd name="connsiteX8635" fmla="*/ 444797 w 8938307"/>
              <a:gd name="connsiteY8635" fmla="*/ 288072 h 2993922"/>
              <a:gd name="connsiteX8636" fmla="*/ 413026 w 8938307"/>
              <a:gd name="connsiteY8636" fmla="*/ 272186 h 2993922"/>
              <a:gd name="connsiteX8637" fmla="*/ 370664 w 8938307"/>
              <a:gd name="connsiteY8637" fmla="*/ 272186 h 2993922"/>
              <a:gd name="connsiteX8638" fmla="*/ 360074 w 8938307"/>
              <a:gd name="connsiteY8638" fmla="*/ 272186 h 2993922"/>
              <a:gd name="connsiteX8639" fmla="*/ 360074 w 8938307"/>
              <a:gd name="connsiteY8639" fmla="*/ 261597 h 2993922"/>
              <a:gd name="connsiteX8640" fmla="*/ 338893 w 8938307"/>
              <a:gd name="connsiteY8640" fmla="*/ 251005 h 2993922"/>
              <a:gd name="connsiteX8641" fmla="*/ 312416 w 8938307"/>
              <a:gd name="connsiteY8641" fmla="*/ 224530 h 2993922"/>
              <a:gd name="connsiteX8642" fmla="*/ 296531 w 8938307"/>
              <a:gd name="connsiteY8642" fmla="*/ 208645 h 2993922"/>
              <a:gd name="connsiteX8643" fmla="*/ 275350 w 8938307"/>
              <a:gd name="connsiteY8643" fmla="*/ 198053 h 2993922"/>
              <a:gd name="connsiteX8644" fmla="*/ 275350 w 8938307"/>
              <a:gd name="connsiteY8644" fmla="*/ 187463 h 2993922"/>
              <a:gd name="connsiteX8645" fmla="*/ 264760 w 8938307"/>
              <a:gd name="connsiteY8645" fmla="*/ 176872 h 2993922"/>
              <a:gd name="connsiteX8646" fmla="*/ 232989 w 8938307"/>
              <a:gd name="connsiteY8646" fmla="*/ 166282 h 2993922"/>
              <a:gd name="connsiteX8647" fmla="*/ 227693 w 8938307"/>
              <a:gd name="connsiteY8647" fmla="*/ 155691 h 2993922"/>
              <a:gd name="connsiteX8648" fmla="*/ 222398 w 8938307"/>
              <a:gd name="connsiteY8648" fmla="*/ 155691 h 2993922"/>
              <a:gd name="connsiteX8649" fmla="*/ 190627 w 8938307"/>
              <a:gd name="connsiteY8649" fmla="*/ 155691 h 2993922"/>
              <a:gd name="connsiteX8650" fmla="*/ 201217 w 8938307"/>
              <a:gd name="connsiteY8650" fmla="*/ 145101 h 2993922"/>
              <a:gd name="connsiteX8651" fmla="*/ 222398 w 8938307"/>
              <a:gd name="connsiteY8651" fmla="*/ 145101 h 2993922"/>
              <a:gd name="connsiteX8652" fmla="*/ 243579 w 8938307"/>
              <a:gd name="connsiteY8652" fmla="*/ 145101 h 2993922"/>
              <a:gd name="connsiteX8653" fmla="*/ 296531 w 8938307"/>
              <a:gd name="connsiteY8653" fmla="*/ 155691 h 2993922"/>
              <a:gd name="connsiteX8654" fmla="*/ 338893 w 8938307"/>
              <a:gd name="connsiteY8654" fmla="*/ 166282 h 2993922"/>
              <a:gd name="connsiteX8655" fmla="*/ 349483 w 8938307"/>
              <a:gd name="connsiteY8655" fmla="*/ 176872 h 2993922"/>
              <a:gd name="connsiteX8656" fmla="*/ 370664 w 8938307"/>
              <a:gd name="connsiteY8656" fmla="*/ 187463 h 2993922"/>
              <a:gd name="connsiteX8657" fmla="*/ 391845 w 8938307"/>
              <a:gd name="connsiteY8657" fmla="*/ 208645 h 2993922"/>
              <a:gd name="connsiteX8658" fmla="*/ 402435 w 8938307"/>
              <a:gd name="connsiteY8658" fmla="*/ 198053 h 2993922"/>
              <a:gd name="connsiteX8659" fmla="*/ 402435 w 8938307"/>
              <a:gd name="connsiteY8659" fmla="*/ 176872 h 2993922"/>
              <a:gd name="connsiteX8660" fmla="*/ 413026 w 8938307"/>
              <a:gd name="connsiteY8660" fmla="*/ 166282 h 2993922"/>
              <a:gd name="connsiteX8661" fmla="*/ 423617 w 8938307"/>
              <a:gd name="connsiteY8661" fmla="*/ 166282 h 2993922"/>
              <a:gd name="connsiteX8662" fmla="*/ 428912 w 8938307"/>
              <a:gd name="connsiteY8662" fmla="*/ 171578 h 2993922"/>
              <a:gd name="connsiteX8663" fmla="*/ 444797 w 8938307"/>
              <a:gd name="connsiteY8663" fmla="*/ 176872 h 2993922"/>
              <a:gd name="connsiteX8664" fmla="*/ 455387 w 8938307"/>
              <a:gd name="connsiteY8664" fmla="*/ 176872 h 2993922"/>
              <a:gd name="connsiteX8665" fmla="*/ 444797 w 8938307"/>
              <a:gd name="connsiteY8665" fmla="*/ 166282 h 2993922"/>
              <a:gd name="connsiteX8666" fmla="*/ 423617 w 8938307"/>
              <a:gd name="connsiteY8666" fmla="*/ 145101 h 2993922"/>
              <a:gd name="connsiteX8667" fmla="*/ 370664 w 8938307"/>
              <a:gd name="connsiteY8667" fmla="*/ 113330 h 2993922"/>
              <a:gd name="connsiteX8668" fmla="*/ 360074 w 8938307"/>
              <a:gd name="connsiteY8668" fmla="*/ 102739 h 2993922"/>
              <a:gd name="connsiteX8669" fmla="*/ 338893 w 8938307"/>
              <a:gd name="connsiteY8669" fmla="*/ 102739 h 2993922"/>
              <a:gd name="connsiteX8670" fmla="*/ 317712 w 8938307"/>
              <a:gd name="connsiteY8670" fmla="*/ 102739 h 2993922"/>
              <a:gd name="connsiteX8671" fmla="*/ 296531 w 8938307"/>
              <a:gd name="connsiteY8671" fmla="*/ 102739 h 2993922"/>
              <a:gd name="connsiteX8672" fmla="*/ 285940 w 8938307"/>
              <a:gd name="connsiteY8672" fmla="*/ 102739 h 2993922"/>
              <a:gd name="connsiteX8673" fmla="*/ 264760 w 8938307"/>
              <a:gd name="connsiteY8673" fmla="*/ 92149 h 2993922"/>
              <a:gd name="connsiteX8674" fmla="*/ 254169 w 8938307"/>
              <a:gd name="connsiteY8674" fmla="*/ 81559 h 2993922"/>
              <a:gd name="connsiteX8675" fmla="*/ 264760 w 8938307"/>
              <a:gd name="connsiteY8675" fmla="*/ 81559 h 2993922"/>
              <a:gd name="connsiteX8676" fmla="*/ 307121 w 8938307"/>
              <a:gd name="connsiteY8676" fmla="*/ 70968 h 2993922"/>
              <a:gd name="connsiteX8677" fmla="*/ 307121 w 8938307"/>
              <a:gd name="connsiteY8677" fmla="*/ 60378 h 2993922"/>
              <a:gd name="connsiteX8678" fmla="*/ 275350 w 8938307"/>
              <a:gd name="connsiteY8678" fmla="*/ 49787 h 2993922"/>
              <a:gd name="connsiteX8679" fmla="*/ 264760 w 8938307"/>
              <a:gd name="connsiteY8679" fmla="*/ 28607 h 2993922"/>
              <a:gd name="connsiteX8680" fmla="*/ 275350 w 8938307"/>
              <a:gd name="connsiteY8680" fmla="*/ 28607 h 2993922"/>
              <a:gd name="connsiteX8681" fmla="*/ 264760 w 8938307"/>
              <a:gd name="connsiteY8681" fmla="*/ 18016 h 2993922"/>
              <a:gd name="connsiteX8682" fmla="*/ 270055 w 8938307"/>
              <a:gd name="connsiteY8682" fmla="*/ 7426 h 2993922"/>
              <a:gd name="connsiteX8683" fmla="*/ 285940 w 8938307"/>
              <a:gd name="connsiteY8683" fmla="*/ 18016 h 2993922"/>
              <a:gd name="connsiteX8684" fmla="*/ 291235 w 8938307"/>
              <a:gd name="connsiteY8684" fmla="*/ 33902 h 2993922"/>
              <a:gd name="connsiteX8685" fmla="*/ 296531 w 8938307"/>
              <a:gd name="connsiteY8685" fmla="*/ 44493 h 2993922"/>
              <a:gd name="connsiteX8686" fmla="*/ 307121 w 8938307"/>
              <a:gd name="connsiteY8686" fmla="*/ 39197 h 2993922"/>
              <a:gd name="connsiteX8687" fmla="*/ 307121 w 8938307"/>
              <a:gd name="connsiteY8687" fmla="*/ 18016 h 2993922"/>
              <a:gd name="connsiteX8688" fmla="*/ 317712 w 8938307"/>
              <a:gd name="connsiteY8688" fmla="*/ 39197 h 2993922"/>
              <a:gd name="connsiteX8689" fmla="*/ 370664 w 8938307"/>
              <a:gd name="connsiteY8689" fmla="*/ 49787 h 2993922"/>
              <a:gd name="connsiteX8690" fmla="*/ 375959 w 8938307"/>
              <a:gd name="connsiteY8690" fmla="*/ 55083 h 2993922"/>
              <a:gd name="connsiteX8691" fmla="*/ 402435 w 8938307"/>
              <a:gd name="connsiteY8691" fmla="*/ 60378 h 2993922"/>
              <a:gd name="connsiteX8692" fmla="*/ 413026 w 8938307"/>
              <a:gd name="connsiteY8692" fmla="*/ 60378 h 2993922"/>
              <a:gd name="connsiteX8693" fmla="*/ 402435 w 8938307"/>
              <a:gd name="connsiteY8693" fmla="*/ 44493 h 2993922"/>
              <a:gd name="connsiteX8694" fmla="*/ 381254 w 8938307"/>
              <a:gd name="connsiteY8694" fmla="*/ 49787 h 2993922"/>
              <a:gd name="connsiteX8695" fmla="*/ 370664 w 8938307"/>
              <a:gd name="connsiteY8695" fmla="*/ 49787 h 2993922"/>
              <a:gd name="connsiteX8696" fmla="*/ 370664 w 8938307"/>
              <a:gd name="connsiteY8696" fmla="*/ 39197 h 2993922"/>
              <a:gd name="connsiteX8697" fmla="*/ 338893 w 8938307"/>
              <a:gd name="connsiteY8697" fmla="*/ 18016 h 2993922"/>
              <a:gd name="connsiteX8698" fmla="*/ 328302 w 8938307"/>
              <a:gd name="connsiteY8698" fmla="*/ 12721 h 2993922"/>
              <a:gd name="connsiteX8699" fmla="*/ 317712 w 8938307"/>
              <a:gd name="connsiteY8699" fmla="*/ 7426 h 2993922"/>
              <a:gd name="connsiteX8700" fmla="*/ 312416 w 8938307"/>
              <a:gd name="connsiteY8700" fmla="*/ 7426 h 2993922"/>
              <a:gd name="connsiteX8701" fmla="*/ 285940 w 8938307"/>
              <a:gd name="connsiteY8701" fmla="*/ 0 h 2993922"/>
              <a:gd name="connsiteX8702" fmla="*/ 296531 w 8938307"/>
              <a:gd name="connsiteY8702" fmla="*/ 0 h 2993922"/>
              <a:gd name="connsiteX8703" fmla="*/ 296531 w 8938307"/>
              <a:gd name="connsiteY8703" fmla="*/ 7426 h 2993922"/>
              <a:gd name="connsiteX8704" fmla="*/ 285940 w 8938307"/>
              <a:gd name="connsiteY8704" fmla="*/ 7426 h 299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</a:cxnLst>
            <a:rect l="l" t="t" r="r" b="b"/>
            <a:pathLst>
              <a:path w="8938307" h="2993922">
                <a:moveTo>
                  <a:pt x="6841406" y="2962151"/>
                </a:moveTo>
                <a:cubicBezTo>
                  <a:pt x="6883766" y="2969212"/>
                  <a:pt x="6912008" y="2979803"/>
                  <a:pt x="6926129" y="2993922"/>
                </a:cubicBezTo>
                <a:lnTo>
                  <a:pt x="6862587" y="2983332"/>
                </a:lnTo>
                <a:cubicBezTo>
                  <a:pt x="6855525" y="2976272"/>
                  <a:pt x="6848466" y="2969212"/>
                  <a:pt x="6841406" y="2962151"/>
                </a:cubicBezTo>
                <a:close/>
                <a:moveTo>
                  <a:pt x="7961341" y="2893314"/>
                </a:moveTo>
                <a:cubicBezTo>
                  <a:pt x="7963107" y="2893314"/>
                  <a:pt x="7963990" y="2895079"/>
                  <a:pt x="7963990" y="2898609"/>
                </a:cubicBezTo>
                <a:lnTo>
                  <a:pt x="7953398" y="2898609"/>
                </a:lnTo>
                <a:cubicBezTo>
                  <a:pt x="7956929" y="2895079"/>
                  <a:pt x="7959576" y="2893314"/>
                  <a:pt x="7961341" y="2893314"/>
                </a:cubicBezTo>
                <a:close/>
                <a:moveTo>
                  <a:pt x="7625096" y="2845657"/>
                </a:moveTo>
                <a:lnTo>
                  <a:pt x="7667457" y="2845657"/>
                </a:lnTo>
                <a:lnTo>
                  <a:pt x="7667457" y="2856247"/>
                </a:lnTo>
                <a:cubicBezTo>
                  <a:pt x="7660396" y="2856247"/>
                  <a:pt x="7653338" y="2856247"/>
                  <a:pt x="7646278" y="2856247"/>
                </a:cubicBezTo>
                <a:cubicBezTo>
                  <a:pt x="7639216" y="2849187"/>
                  <a:pt x="7632156" y="2845657"/>
                  <a:pt x="7625096" y="2845657"/>
                </a:cubicBezTo>
                <a:close/>
                <a:moveTo>
                  <a:pt x="7572144" y="2835066"/>
                </a:moveTo>
                <a:lnTo>
                  <a:pt x="7593326" y="2835066"/>
                </a:lnTo>
                <a:lnTo>
                  <a:pt x="7593326" y="2845657"/>
                </a:lnTo>
                <a:close/>
                <a:moveTo>
                  <a:pt x="7752182" y="2750343"/>
                </a:moveTo>
                <a:lnTo>
                  <a:pt x="7773361" y="2760933"/>
                </a:lnTo>
                <a:lnTo>
                  <a:pt x="7815724" y="2771524"/>
                </a:lnTo>
                <a:cubicBezTo>
                  <a:pt x="7829844" y="2778585"/>
                  <a:pt x="7845729" y="2787410"/>
                  <a:pt x="7863380" y="2798000"/>
                </a:cubicBezTo>
                <a:cubicBezTo>
                  <a:pt x="7881031" y="2808591"/>
                  <a:pt x="7907508" y="2820947"/>
                  <a:pt x="7942808" y="2835066"/>
                </a:cubicBezTo>
                <a:cubicBezTo>
                  <a:pt x="7985171" y="2856247"/>
                  <a:pt x="8020471" y="2873899"/>
                  <a:pt x="8048712" y="2888018"/>
                </a:cubicBezTo>
                <a:cubicBezTo>
                  <a:pt x="8062833" y="2888018"/>
                  <a:pt x="8078719" y="2895080"/>
                  <a:pt x="8096369" y="2909199"/>
                </a:cubicBezTo>
                <a:cubicBezTo>
                  <a:pt x="8114020" y="2923320"/>
                  <a:pt x="8124610" y="2930380"/>
                  <a:pt x="8128141" y="2930380"/>
                </a:cubicBezTo>
                <a:cubicBezTo>
                  <a:pt x="8131671" y="2930380"/>
                  <a:pt x="8133435" y="2933911"/>
                  <a:pt x="8133435" y="2940970"/>
                </a:cubicBezTo>
                <a:cubicBezTo>
                  <a:pt x="8133435" y="2948032"/>
                  <a:pt x="8133435" y="2955091"/>
                  <a:pt x="8133435" y="2962151"/>
                </a:cubicBezTo>
                <a:lnTo>
                  <a:pt x="8122846" y="2951561"/>
                </a:lnTo>
                <a:cubicBezTo>
                  <a:pt x="8115785" y="2951561"/>
                  <a:pt x="8110490" y="2949797"/>
                  <a:pt x="8106960" y="2946266"/>
                </a:cubicBezTo>
                <a:cubicBezTo>
                  <a:pt x="8103431" y="2942736"/>
                  <a:pt x="8101664" y="2940970"/>
                  <a:pt x="8101664" y="2940970"/>
                </a:cubicBezTo>
                <a:lnTo>
                  <a:pt x="8080483" y="2940970"/>
                </a:lnTo>
                <a:cubicBezTo>
                  <a:pt x="8080483" y="2933911"/>
                  <a:pt x="8073423" y="2926851"/>
                  <a:pt x="8059302" y="2919791"/>
                </a:cubicBezTo>
                <a:cubicBezTo>
                  <a:pt x="8045183" y="2912730"/>
                  <a:pt x="8036356" y="2909199"/>
                  <a:pt x="8032827" y="2909199"/>
                </a:cubicBezTo>
                <a:cubicBezTo>
                  <a:pt x="8029298" y="2909199"/>
                  <a:pt x="8029298" y="2910965"/>
                  <a:pt x="8032827" y="2914495"/>
                </a:cubicBezTo>
                <a:cubicBezTo>
                  <a:pt x="8036356" y="2918024"/>
                  <a:pt x="8038123" y="2921555"/>
                  <a:pt x="8038123" y="2925085"/>
                </a:cubicBezTo>
                <a:cubicBezTo>
                  <a:pt x="8038123" y="2928616"/>
                  <a:pt x="8029298" y="2923320"/>
                  <a:pt x="8011646" y="2909199"/>
                </a:cubicBezTo>
                <a:cubicBezTo>
                  <a:pt x="7993994" y="2895080"/>
                  <a:pt x="7985171" y="2884489"/>
                  <a:pt x="7985171" y="2877428"/>
                </a:cubicBezTo>
                <a:cubicBezTo>
                  <a:pt x="7985171" y="2870368"/>
                  <a:pt x="7963990" y="2859778"/>
                  <a:pt x="7921627" y="2845657"/>
                </a:cubicBezTo>
                <a:lnTo>
                  <a:pt x="7889856" y="2824476"/>
                </a:lnTo>
                <a:cubicBezTo>
                  <a:pt x="7889856" y="2824476"/>
                  <a:pt x="7886327" y="2824476"/>
                  <a:pt x="7879267" y="2824476"/>
                </a:cubicBezTo>
                <a:cubicBezTo>
                  <a:pt x="7872205" y="2824476"/>
                  <a:pt x="7868675" y="2824476"/>
                  <a:pt x="7868675" y="2824476"/>
                </a:cubicBezTo>
                <a:lnTo>
                  <a:pt x="7847494" y="2813885"/>
                </a:lnTo>
                <a:lnTo>
                  <a:pt x="7836904" y="2813885"/>
                </a:lnTo>
                <a:lnTo>
                  <a:pt x="7826313" y="2803295"/>
                </a:lnTo>
                <a:cubicBezTo>
                  <a:pt x="7826313" y="2803295"/>
                  <a:pt x="7822784" y="2803295"/>
                  <a:pt x="7815724" y="2803295"/>
                </a:cubicBezTo>
                <a:lnTo>
                  <a:pt x="7783952" y="2782114"/>
                </a:lnTo>
                <a:close/>
                <a:moveTo>
                  <a:pt x="6068305" y="2739753"/>
                </a:moveTo>
                <a:lnTo>
                  <a:pt x="6089486" y="2750343"/>
                </a:lnTo>
                <a:cubicBezTo>
                  <a:pt x="6082426" y="2750343"/>
                  <a:pt x="6077130" y="2748578"/>
                  <a:pt x="6073601" y="2745048"/>
                </a:cubicBezTo>
                <a:cubicBezTo>
                  <a:pt x="6070072" y="2741518"/>
                  <a:pt x="6068305" y="2739753"/>
                  <a:pt x="6068305" y="2739753"/>
                </a:cubicBezTo>
                <a:close/>
                <a:moveTo>
                  <a:pt x="7709820" y="2729162"/>
                </a:moveTo>
                <a:lnTo>
                  <a:pt x="7731000" y="2739753"/>
                </a:lnTo>
                <a:cubicBezTo>
                  <a:pt x="7738060" y="2746814"/>
                  <a:pt x="7738060" y="2750343"/>
                  <a:pt x="7731000" y="2750343"/>
                </a:cubicBezTo>
                <a:lnTo>
                  <a:pt x="7720409" y="2739753"/>
                </a:lnTo>
                <a:cubicBezTo>
                  <a:pt x="7720409" y="2739753"/>
                  <a:pt x="7718644" y="2737989"/>
                  <a:pt x="7715115" y="2734458"/>
                </a:cubicBezTo>
                <a:cubicBezTo>
                  <a:pt x="7711586" y="2730928"/>
                  <a:pt x="7709820" y="2729162"/>
                  <a:pt x="7709820" y="2729162"/>
                </a:cubicBezTo>
                <a:close/>
                <a:moveTo>
                  <a:pt x="7699230" y="2707981"/>
                </a:moveTo>
                <a:lnTo>
                  <a:pt x="7709820" y="2718572"/>
                </a:lnTo>
                <a:lnTo>
                  <a:pt x="7699230" y="2718572"/>
                </a:lnTo>
                <a:close/>
                <a:moveTo>
                  <a:pt x="5983582" y="2707981"/>
                </a:moveTo>
                <a:lnTo>
                  <a:pt x="5994172" y="2707981"/>
                </a:lnTo>
                <a:lnTo>
                  <a:pt x="6068305" y="2739753"/>
                </a:lnTo>
                <a:cubicBezTo>
                  <a:pt x="6061245" y="2746814"/>
                  <a:pt x="6033005" y="2736224"/>
                  <a:pt x="5983582" y="2707981"/>
                </a:cubicBezTo>
                <a:close/>
                <a:moveTo>
                  <a:pt x="7656867" y="2697391"/>
                </a:moveTo>
                <a:cubicBezTo>
                  <a:pt x="7663928" y="2697391"/>
                  <a:pt x="7667457" y="2699157"/>
                  <a:pt x="7667457" y="2702687"/>
                </a:cubicBezTo>
                <a:cubicBezTo>
                  <a:pt x="7667457" y="2706216"/>
                  <a:pt x="7669223" y="2707981"/>
                  <a:pt x="7672752" y="2707981"/>
                </a:cubicBezTo>
                <a:cubicBezTo>
                  <a:pt x="7676282" y="2707981"/>
                  <a:pt x="7681578" y="2711512"/>
                  <a:pt x="7688638" y="2718572"/>
                </a:cubicBezTo>
                <a:lnTo>
                  <a:pt x="7688638" y="2729162"/>
                </a:lnTo>
                <a:cubicBezTo>
                  <a:pt x="7688638" y="2729162"/>
                  <a:pt x="7686874" y="2729162"/>
                  <a:pt x="7683344" y="2729162"/>
                </a:cubicBezTo>
                <a:cubicBezTo>
                  <a:pt x="7679813" y="2729162"/>
                  <a:pt x="7678048" y="2725633"/>
                  <a:pt x="7678048" y="2718572"/>
                </a:cubicBezTo>
                <a:cubicBezTo>
                  <a:pt x="7670986" y="2718572"/>
                  <a:pt x="7663928" y="2715043"/>
                  <a:pt x="7656867" y="2707981"/>
                </a:cubicBezTo>
                <a:close/>
                <a:moveTo>
                  <a:pt x="6290704" y="2665620"/>
                </a:moveTo>
                <a:lnTo>
                  <a:pt x="6301294" y="2665620"/>
                </a:lnTo>
                <a:cubicBezTo>
                  <a:pt x="6315414" y="2672681"/>
                  <a:pt x="6322476" y="2676210"/>
                  <a:pt x="6322476" y="2676210"/>
                </a:cubicBezTo>
                <a:lnTo>
                  <a:pt x="6311884" y="2676210"/>
                </a:lnTo>
                <a:lnTo>
                  <a:pt x="6290704" y="2676210"/>
                </a:lnTo>
                <a:close/>
                <a:moveTo>
                  <a:pt x="6555464" y="2602077"/>
                </a:moveTo>
                <a:lnTo>
                  <a:pt x="6555464" y="2612668"/>
                </a:lnTo>
                <a:cubicBezTo>
                  <a:pt x="6548403" y="2612668"/>
                  <a:pt x="6544874" y="2612668"/>
                  <a:pt x="6544874" y="2612668"/>
                </a:cubicBezTo>
                <a:cubicBezTo>
                  <a:pt x="6544874" y="2605608"/>
                  <a:pt x="6548403" y="2602077"/>
                  <a:pt x="6555464" y="2602077"/>
                </a:cubicBezTo>
                <a:close/>
                <a:moveTo>
                  <a:pt x="7434468" y="2591487"/>
                </a:moveTo>
                <a:lnTo>
                  <a:pt x="7445059" y="2591487"/>
                </a:lnTo>
                <a:cubicBezTo>
                  <a:pt x="7452120" y="2598548"/>
                  <a:pt x="7453884" y="2602077"/>
                  <a:pt x="7450355" y="2602077"/>
                </a:cubicBezTo>
                <a:cubicBezTo>
                  <a:pt x="7446824" y="2602077"/>
                  <a:pt x="7441530" y="2598548"/>
                  <a:pt x="7434468" y="2591487"/>
                </a:cubicBezTo>
                <a:close/>
                <a:moveTo>
                  <a:pt x="6904948" y="2591487"/>
                </a:moveTo>
                <a:cubicBezTo>
                  <a:pt x="6912008" y="2591487"/>
                  <a:pt x="6922600" y="2595018"/>
                  <a:pt x="6936718" y="2602077"/>
                </a:cubicBezTo>
                <a:cubicBezTo>
                  <a:pt x="6943780" y="2602077"/>
                  <a:pt x="6949074" y="2602077"/>
                  <a:pt x="6952604" y="2602077"/>
                </a:cubicBezTo>
                <a:cubicBezTo>
                  <a:pt x="6956135" y="2602077"/>
                  <a:pt x="6957900" y="2602077"/>
                  <a:pt x="6957900" y="2602077"/>
                </a:cubicBezTo>
                <a:lnTo>
                  <a:pt x="6957900" y="2612668"/>
                </a:lnTo>
                <a:lnTo>
                  <a:pt x="6968491" y="2612668"/>
                </a:lnTo>
                <a:cubicBezTo>
                  <a:pt x="6968491" y="2612668"/>
                  <a:pt x="6973785" y="2612668"/>
                  <a:pt x="6984376" y="2612668"/>
                </a:cubicBezTo>
                <a:cubicBezTo>
                  <a:pt x="6994966" y="2612668"/>
                  <a:pt x="7003792" y="2612668"/>
                  <a:pt x="7010852" y="2612668"/>
                </a:cubicBezTo>
                <a:lnTo>
                  <a:pt x="7053214" y="2633849"/>
                </a:lnTo>
                <a:lnTo>
                  <a:pt x="7084985" y="2633849"/>
                </a:lnTo>
                <a:cubicBezTo>
                  <a:pt x="7092045" y="2633849"/>
                  <a:pt x="7095574" y="2637379"/>
                  <a:pt x="7095574" y="2644439"/>
                </a:cubicBezTo>
                <a:lnTo>
                  <a:pt x="7116756" y="2644439"/>
                </a:lnTo>
                <a:cubicBezTo>
                  <a:pt x="7123818" y="2644439"/>
                  <a:pt x="7127347" y="2647970"/>
                  <a:pt x="7127347" y="2655029"/>
                </a:cubicBezTo>
                <a:lnTo>
                  <a:pt x="7116756" y="2655029"/>
                </a:lnTo>
                <a:lnTo>
                  <a:pt x="7053214" y="2644439"/>
                </a:lnTo>
                <a:lnTo>
                  <a:pt x="7063804" y="2655029"/>
                </a:lnTo>
                <a:lnTo>
                  <a:pt x="7053214" y="2655029"/>
                </a:lnTo>
                <a:lnTo>
                  <a:pt x="7063804" y="2665620"/>
                </a:lnTo>
                <a:cubicBezTo>
                  <a:pt x="7084985" y="2665620"/>
                  <a:pt x="7095574" y="2663856"/>
                  <a:pt x="7095574" y="2660325"/>
                </a:cubicBezTo>
                <a:cubicBezTo>
                  <a:pt x="7095574" y="2656795"/>
                  <a:pt x="7097341" y="2655029"/>
                  <a:pt x="7100870" y="2655029"/>
                </a:cubicBezTo>
                <a:cubicBezTo>
                  <a:pt x="7104400" y="2655029"/>
                  <a:pt x="7102636" y="2658560"/>
                  <a:pt x="7095574" y="2665620"/>
                </a:cubicBezTo>
                <a:lnTo>
                  <a:pt x="7106166" y="2676210"/>
                </a:lnTo>
                <a:lnTo>
                  <a:pt x="7063804" y="2676210"/>
                </a:lnTo>
                <a:cubicBezTo>
                  <a:pt x="7035562" y="2676210"/>
                  <a:pt x="7017914" y="2672681"/>
                  <a:pt x="7010852" y="2665620"/>
                </a:cubicBezTo>
                <a:cubicBezTo>
                  <a:pt x="7010852" y="2665620"/>
                  <a:pt x="7010852" y="2662091"/>
                  <a:pt x="7010852" y="2655029"/>
                </a:cubicBezTo>
                <a:lnTo>
                  <a:pt x="7021443" y="2644439"/>
                </a:lnTo>
                <a:cubicBezTo>
                  <a:pt x="7021443" y="2644439"/>
                  <a:pt x="7019677" y="2644439"/>
                  <a:pt x="7016148" y="2644439"/>
                </a:cubicBezTo>
                <a:cubicBezTo>
                  <a:pt x="7012618" y="2644439"/>
                  <a:pt x="7007322" y="2644439"/>
                  <a:pt x="7000262" y="2644439"/>
                </a:cubicBezTo>
                <a:lnTo>
                  <a:pt x="6989670" y="2644439"/>
                </a:lnTo>
                <a:lnTo>
                  <a:pt x="6989670" y="2655029"/>
                </a:lnTo>
                <a:lnTo>
                  <a:pt x="6979081" y="2644439"/>
                </a:lnTo>
                <a:cubicBezTo>
                  <a:pt x="6979081" y="2630318"/>
                  <a:pt x="6975552" y="2626789"/>
                  <a:pt x="6968491" y="2633849"/>
                </a:cubicBezTo>
                <a:lnTo>
                  <a:pt x="6947310" y="2644439"/>
                </a:lnTo>
                <a:lnTo>
                  <a:pt x="6936718" y="2633849"/>
                </a:lnTo>
                <a:lnTo>
                  <a:pt x="6904948" y="2633849"/>
                </a:lnTo>
                <a:cubicBezTo>
                  <a:pt x="6904948" y="2633849"/>
                  <a:pt x="6903183" y="2633849"/>
                  <a:pt x="6899652" y="2633849"/>
                </a:cubicBezTo>
                <a:cubicBezTo>
                  <a:pt x="6896122" y="2633849"/>
                  <a:pt x="6890828" y="2633849"/>
                  <a:pt x="6883766" y="2633849"/>
                </a:cubicBezTo>
                <a:cubicBezTo>
                  <a:pt x="6869648" y="2633849"/>
                  <a:pt x="6862587" y="2637379"/>
                  <a:pt x="6862587" y="2644439"/>
                </a:cubicBezTo>
                <a:lnTo>
                  <a:pt x="6873177" y="2644439"/>
                </a:lnTo>
                <a:cubicBezTo>
                  <a:pt x="6880237" y="2644439"/>
                  <a:pt x="6880237" y="2646205"/>
                  <a:pt x="6873177" y="2649735"/>
                </a:cubicBezTo>
                <a:cubicBezTo>
                  <a:pt x="6866116" y="2653264"/>
                  <a:pt x="6857292" y="2653264"/>
                  <a:pt x="6846700" y="2649735"/>
                </a:cubicBezTo>
                <a:cubicBezTo>
                  <a:pt x="6836110" y="2646205"/>
                  <a:pt x="6820224" y="2640910"/>
                  <a:pt x="6799044" y="2633849"/>
                </a:cubicBezTo>
                <a:cubicBezTo>
                  <a:pt x="6777862" y="2626789"/>
                  <a:pt x="6767272" y="2619727"/>
                  <a:pt x="6767272" y="2612668"/>
                </a:cubicBezTo>
                <a:lnTo>
                  <a:pt x="6799044" y="2623258"/>
                </a:lnTo>
                <a:cubicBezTo>
                  <a:pt x="6806104" y="2630318"/>
                  <a:pt x="6811400" y="2632083"/>
                  <a:pt x="6814929" y="2628554"/>
                </a:cubicBezTo>
                <a:cubicBezTo>
                  <a:pt x="6818458" y="2625024"/>
                  <a:pt x="6823754" y="2626789"/>
                  <a:pt x="6830814" y="2633849"/>
                </a:cubicBezTo>
                <a:cubicBezTo>
                  <a:pt x="6837876" y="2626789"/>
                  <a:pt x="6841406" y="2623258"/>
                  <a:pt x="6841406" y="2623258"/>
                </a:cubicBezTo>
                <a:cubicBezTo>
                  <a:pt x="6841406" y="2623258"/>
                  <a:pt x="6844936" y="2623258"/>
                  <a:pt x="6851996" y="2623258"/>
                </a:cubicBezTo>
                <a:cubicBezTo>
                  <a:pt x="6859056" y="2623258"/>
                  <a:pt x="6862587" y="2623258"/>
                  <a:pt x="6862587" y="2623258"/>
                </a:cubicBezTo>
                <a:cubicBezTo>
                  <a:pt x="6876706" y="2623258"/>
                  <a:pt x="6883766" y="2621493"/>
                  <a:pt x="6883766" y="2617962"/>
                </a:cubicBezTo>
                <a:cubicBezTo>
                  <a:pt x="6883766" y="2614433"/>
                  <a:pt x="6885532" y="2609137"/>
                  <a:pt x="6889062" y="2602077"/>
                </a:cubicBezTo>
                <a:cubicBezTo>
                  <a:pt x="6892592" y="2595018"/>
                  <a:pt x="6897888" y="2591487"/>
                  <a:pt x="6904948" y="2591487"/>
                </a:cubicBezTo>
                <a:close/>
                <a:moveTo>
                  <a:pt x="6230187" y="2586949"/>
                </a:moveTo>
                <a:lnTo>
                  <a:pt x="6237752" y="2602077"/>
                </a:lnTo>
                <a:cubicBezTo>
                  <a:pt x="6237752" y="2602077"/>
                  <a:pt x="6234222" y="2598548"/>
                  <a:pt x="6227161" y="2591487"/>
                </a:cubicBezTo>
                <a:close/>
                <a:moveTo>
                  <a:pt x="7265022" y="2580897"/>
                </a:moveTo>
                <a:lnTo>
                  <a:pt x="7275612" y="2580897"/>
                </a:lnTo>
                <a:lnTo>
                  <a:pt x="7286203" y="2591487"/>
                </a:lnTo>
                <a:lnTo>
                  <a:pt x="7307384" y="2591487"/>
                </a:lnTo>
                <a:cubicBezTo>
                  <a:pt x="7314444" y="2591487"/>
                  <a:pt x="7317974" y="2595018"/>
                  <a:pt x="7317974" y="2602077"/>
                </a:cubicBezTo>
                <a:cubicBezTo>
                  <a:pt x="7317974" y="2602077"/>
                  <a:pt x="7314444" y="2602077"/>
                  <a:pt x="7307384" y="2602077"/>
                </a:cubicBezTo>
                <a:lnTo>
                  <a:pt x="7275612" y="2591487"/>
                </a:lnTo>
                <a:close/>
                <a:moveTo>
                  <a:pt x="6227161" y="2580897"/>
                </a:moveTo>
                <a:cubicBezTo>
                  <a:pt x="6230692" y="2580897"/>
                  <a:pt x="6232457" y="2581780"/>
                  <a:pt x="6232457" y="2583544"/>
                </a:cubicBezTo>
                <a:lnTo>
                  <a:pt x="6230187" y="2586949"/>
                </a:lnTo>
                <a:close/>
                <a:moveTo>
                  <a:pt x="7529782" y="2570306"/>
                </a:moveTo>
                <a:cubicBezTo>
                  <a:pt x="7529782" y="2577366"/>
                  <a:pt x="7533312" y="2580897"/>
                  <a:pt x="7540374" y="2580897"/>
                </a:cubicBezTo>
                <a:cubicBezTo>
                  <a:pt x="7547434" y="2580897"/>
                  <a:pt x="7550963" y="2580897"/>
                  <a:pt x="7550963" y="2580897"/>
                </a:cubicBezTo>
                <a:lnTo>
                  <a:pt x="7540374" y="2591487"/>
                </a:lnTo>
                <a:lnTo>
                  <a:pt x="7540374" y="2602077"/>
                </a:lnTo>
                <a:lnTo>
                  <a:pt x="7529782" y="2602077"/>
                </a:lnTo>
                <a:lnTo>
                  <a:pt x="7519192" y="2591487"/>
                </a:lnTo>
                <a:lnTo>
                  <a:pt x="7508601" y="2591487"/>
                </a:lnTo>
                <a:cubicBezTo>
                  <a:pt x="7515663" y="2591487"/>
                  <a:pt x="7519192" y="2587956"/>
                  <a:pt x="7519192" y="2580897"/>
                </a:cubicBezTo>
                <a:close/>
                <a:moveTo>
                  <a:pt x="7455649" y="2570306"/>
                </a:moveTo>
                <a:cubicBezTo>
                  <a:pt x="7455649" y="2570306"/>
                  <a:pt x="7459178" y="2573837"/>
                  <a:pt x="7466240" y="2580897"/>
                </a:cubicBezTo>
                <a:lnTo>
                  <a:pt x="7455649" y="2580897"/>
                </a:lnTo>
                <a:close/>
                <a:moveTo>
                  <a:pt x="6979081" y="2570306"/>
                </a:moveTo>
                <a:cubicBezTo>
                  <a:pt x="6986141" y="2577366"/>
                  <a:pt x="7000262" y="2582662"/>
                  <a:pt x="7021443" y="2586192"/>
                </a:cubicBezTo>
                <a:cubicBezTo>
                  <a:pt x="7042622" y="2589722"/>
                  <a:pt x="7053214" y="2591487"/>
                  <a:pt x="7053214" y="2591487"/>
                </a:cubicBezTo>
                <a:lnTo>
                  <a:pt x="6989670" y="2591487"/>
                </a:lnTo>
                <a:close/>
                <a:moveTo>
                  <a:pt x="5994172" y="2570306"/>
                </a:moveTo>
                <a:cubicBezTo>
                  <a:pt x="6001234" y="2570306"/>
                  <a:pt x="6008293" y="2572071"/>
                  <a:pt x="6015353" y="2575602"/>
                </a:cubicBezTo>
                <a:cubicBezTo>
                  <a:pt x="6022414" y="2579131"/>
                  <a:pt x="6027709" y="2579131"/>
                  <a:pt x="6031238" y="2575602"/>
                </a:cubicBezTo>
                <a:cubicBezTo>
                  <a:pt x="6034768" y="2572071"/>
                  <a:pt x="6052420" y="2575602"/>
                  <a:pt x="6084190" y="2586192"/>
                </a:cubicBezTo>
                <a:cubicBezTo>
                  <a:pt x="6115962" y="2596783"/>
                  <a:pt x="6135378" y="2605608"/>
                  <a:pt x="6142438" y="2612668"/>
                </a:cubicBezTo>
                <a:cubicBezTo>
                  <a:pt x="6149498" y="2619727"/>
                  <a:pt x="6156558" y="2623258"/>
                  <a:pt x="6163620" y="2623258"/>
                </a:cubicBezTo>
                <a:cubicBezTo>
                  <a:pt x="6163620" y="2623258"/>
                  <a:pt x="6167149" y="2623258"/>
                  <a:pt x="6174209" y="2623258"/>
                </a:cubicBezTo>
                <a:cubicBezTo>
                  <a:pt x="6181270" y="2623258"/>
                  <a:pt x="6184800" y="2626789"/>
                  <a:pt x="6184800" y="2633849"/>
                </a:cubicBezTo>
                <a:cubicBezTo>
                  <a:pt x="6198920" y="2633849"/>
                  <a:pt x="6211276" y="2637379"/>
                  <a:pt x="6221866" y="2644439"/>
                </a:cubicBezTo>
                <a:cubicBezTo>
                  <a:pt x="6232457" y="2651500"/>
                  <a:pt x="6237752" y="2655029"/>
                  <a:pt x="6237752" y="2655029"/>
                </a:cubicBezTo>
                <a:cubicBezTo>
                  <a:pt x="6230690" y="2655029"/>
                  <a:pt x="6216572" y="2651500"/>
                  <a:pt x="6195390" y="2644439"/>
                </a:cubicBezTo>
                <a:cubicBezTo>
                  <a:pt x="6174209" y="2637379"/>
                  <a:pt x="6158324" y="2632083"/>
                  <a:pt x="6147734" y="2628554"/>
                </a:cubicBezTo>
                <a:cubicBezTo>
                  <a:pt x="6137142" y="2625024"/>
                  <a:pt x="6128318" y="2623258"/>
                  <a:pt x="6121257" y="2623258"/>
                </a:cubicBezTo>
                <a:cubicBezTo>
                  <a:pt x="6114197" y="2623258"/>
                  <a:pt x="6110668" y="2623258"/>
                  <a:pt x="6110668" y="2623258"/>
                </a:cubicBezTo>
                <a:lnTo>
                  <a:pt x="6100076" y="2612668"/>
                </a:lnTo>
                <a:lnTo>
                  <a:pt x="6078895" y="2602077"/>
                </a:lnTo>
                <a:cubicBezTo>
                  <a:pt x="6078895" y="2595018"/>
                  <a:pt x="6061245" y="2591487"/>
                  <a:pt x="6025943" y="2591487"/>
                </a:cubicBezTo>
                <a:close/>
                <a:moveTo>
                  <a:pt x="5983582" y="2570306"/>
                </a:moveTo>
                <a:lnTo>
                  <a:pt x="5994172" y="2580897"/>
                </a:lnTo>
                <a:cubicBezTo>
                  <a:pt x="5987112" y="2580897"/>
                  <a:pt x="5983582" y="2579131"/>
                  <a:pt x="5983582" y="2575602"/>
                </a:cubicBezTo>
                <a:cubicBezTo>
                  <a:pt x="5983582" y="2572071"/>
                  <a:pt x="5983582" y="2570306"/>
                  <a:pt x="5983582" y="2570306"/>
                </a:cubicBezTo>
                <a:close/>
                <a:moveTo>
                  <a:pt x="7159118" y="2559716"/>
                </a:moveTo>
                <a:lnTo>
                  <a:pt x="7176327" y="2561040"/>
                </a:lnTo>
                <a:cubicBezTo>
                  <a:pt x="7194861" y="2563687"/>
                  <a:pt x="7217366" y="2570306"/>
                  <a:pt x="7243841" y="2580897"/>
                </a:cubicBezTo>
                <a:lnTo>
                  <a:pt x="7222660" y="2580897"/>
                </a:lnTo>
                <a:cubicBezTo>
                  <a:pt x="7205010" y="2577366"/>
                  <a:pt x="7189124" y="2572953"/>
                  <a:pt x="7175004" y="2567659"/>
                </a:cubicBezTo>
                <a:close/>
                <a:moveTo>
                  <a:pt x="7688638" y="2538535"/>
                </a:moveTo>
                <a:lnTo>
                  <a:pt x="7699230" y="2538535"/>
                </a:lnTo>
                <a:lnTo>
                  <a:pt x="7688638" y="2549125"/>
                </a:lnTo>
                <a:close/>
                <a:moveTo>
                  <a:pt x="7275612" y="2538535"/>
                </a:moveTo>
                <a:cubicBezTo>
                  <a:pt x="7282674" y="2538535"/>
                  <a:pt x="7289732" y="2538535"/>
                  <a:pt x="7296793" y="2538535"/>
                </a:cubicBezTo>
                <a:lnTo>
                  <a:pt x="7360336" y="2549125"/>
                </a:lnTo>
                <a:cubicBezTo>
                  <a:pt x="7360336" y="2549125"/>
                  <a:pt x="7363866" y="2545596"/>
                  <a:pt x="7370926" y="2538535"/>
                </a:cubicBezTo>
                <a:lnTo>
                  <a:pt x="7381516" y="2549125"/>
                </a:lnTo>
                <a:lnTo>
                  <a:pt x="7402697" y="2559716"/>
                </a:lnTo>
                <a:cubicBezTo>
                  <a:pt x="7416818" y="2566775"/>
                  <a:pt x="7423878" y="2568541"/>
                  <a:pt x="7423878" y="2565010"/>
                </a:cubicBezTo>
                <a:cubicBezTo>
                  <a:pt x="7423878" y="2561481"/>
                  <a:pt x="7427408" y="2559716"/>
                  <a:pt x="7434468" y="2559716"/>
                </a:cubicBezTo>
                <a:cubicBezTo>
                  <a:pt x="7434468" y="2566775"/>
                  <a:pt x="7434468" y="2570306"/>
                  <a:pt x="7434468" y="2570306"/>
                </a:cubicBezTo>
                <a:cubicBezTo>
                  <a:pt x="7434468" y="2577366"/>
                  <a:pt x="7430938" y="2580897"/>
                  <a:pt x="7423878" y="2580897"/>
                </a:cubicBezTo>
                <a:cubicBezTo>
                  <a:pt x="7416818" y="2580897"/>
                  <a:pt x="7406226" y="2577366"/>
                  <a:pt x="7392107" y="2570306"/>
                </a:cubicBezTo>
                <a:cubicBezTo>
                  <a:pt x="7370926" y="2570306"/>
                  <a:pt x="7360336" y="2570306"/>
                  <a:pt x="7360336" y="2570306"/>
                </a:cubicBezTo>
                <a:close/>
                <a:moveTo>
                  <a:pt x="7116756" y="2538535"/>
                </a:moveTo>
                <a:cubicBezTo>
                  <a:pt x="7123818" y="2538535"/>
                  <a:pt x="7129112" y="2540300"/>
                  <a:pt x="7132641" y="2543831"/>
                </a:cubicBezTo>
                <a:cubicBezTo>
                  <a:pt x="7134406" y="2545596"/>
                  <a:pt x="7137496" y="2547801"/>
                  <a:pt x="7141909" y="2550449"/>
                </a:cubicBezTo>
                <a:lnTo>
                  <a:pt x="7159116" y="2559715"/>
                </a:lnTo>
                <a:lnTo>
                  <a:pt x="7137937" y="2549125"/>
                </a:lnTo>
                <a:lnTo>
                  <a:pt x="7116756" y="2549125"/>
                </a:lnTo>
                <a:close/>
                <a:moveTo>
                  <a:pt x="6629598" y="2538535"/>
                </a:moveTo>
                <a:lnTo>
                  <a:pt x="6650778" y="2549125"/>
                </a:lnTo>
                <a:lnTo>
                  <a:pt x="6682550" y="2549125"/>
                </a:lnTo>
                <a:cubicBezTo>
                  <a:pt x="6668429" y="2542066"/>
                  <a:pt x="6671958" y="2538535"/>
                  <a:pt x="6693140" y="2538535"/>
                </a:cubicBezTo>
                <a:lnTo>
                  <a:pt x="6703730" y="2538535"/>
                </a:lnTo>
                <a:cubicBezTo>
                  <a:pt x="6696669" y="2538535"/>
                  <a:pt x="6696669" y="2542066"/>
                  <a:pt x="6703730" y="2549125"/>
                </a:cubicBezTo>
                <a:lnTo>
                  <a:pt x="6777862" y="2570306"/>
                </a:lnTo>
                <a:cubicBezTo>
                  <a:pt x="6806104" y="2577366"/>
                  <a:pt x="6816696" y="2584427"/>
                  <a:pt x="6809634" y="2591487"/>
                </a:cubicBezTo>
                <a:lnTo>
                  <a:pt x="6820224" y="2591487"/>
                </a:lnTo>
                <a:cubicBezTo>
                  <a:pt x="6820224" y="2584427"/>
                  <a:pt x="6829050" y="2584427"/>
                  <a:pt x="6846700" y="2591487"/>
                </a:cubicBezTo>
                <a:cubicBezTo>
                  <a:pt x="6864352" y="2598548"/>
                  <a:pt x="6873177" y="2602077"/>
                  <a:pt x="6873177" y="2602077"/>
                </a:cubicBezTo>
                <a:lnTo>
                  <a:pt x="6809634" y="2602077"/>
                </a:lnTo>
                <a:cubicBezTo>
                  <a:pt x="6802573" y="2595018"/>
                  <a:pt x="6793748" y="2591487"/>
                  <a:pt x="6783158" y="2591487"/>
                </a:cubicBezTo>
                <a:cubicBezTo>
                  <a:pt x="6772568" y="2591487"/>
                  <a:pt x="6763743" y="2595018"/>
                  <a:pt x="6756682" y="2602077"/>
                </a:cubicBezTo>
                <a:cubicBezTo>
                  <a:pt x="6749621" y="2602077"/>
                  <a:pt x="6742562" y="2602077"/>
                  <a:pt x="6735502" y="2602077"/>
                </a:cubicBezTo>
                <a:cubicBezTo>
                  <a:pt x="6721381" y="2602077"/>
                  <a:pt x="6714320" y="2603842"/>
                  <a:pt x="6714320" y="2607373"/>
                </a:cubicBezTo>
                <a:cubicBezTo>
                  <a:pt x="6714320" y="2610904"/>
                  <a:pt x="6710791" y="2612668"/>
                  <a:pt x="6703730" y="2612668"/>
                </a:cubicBezTo>
                <a:lnTo>
                  <a:pt x="6693140" y="2602077"/>
                </a:lnTo>
                <a:cubicBezTo>
                  <a:pt x="6693140" y="2595018"/>
                  <a:pt x="6689610" y="2591487"/>
                  <a:pt x="6682550" y="2591487"/>
                </a:cubicBezTo>
                <a:lnTo>
                  <a:pt x="6682550" y="2580897"/>
                </a:lnTo>
                <a:cubicBezTo>
                  <a:pt x="6675488" y="2580897"/>
                  <a:pt x="6671958" y="2577366"/>
                  <a:pt x="6671958" y="2570306"/>
                </a:cubicBezTo>
                <a:cubicBezTo>
                  <a:pt x="6671958" y="2570306"/>
                  <a:pt x="6668429" y="2570306"/>
                  <a:pt x="6661368" y="2570306"/>
                </a:cubicBezTo>
                <a:lnTo>
                  <a:pt x="6640188" y="2549125"/>
                </a:lnTo>
                <a:close/>
                <a:moveTo>
                  <a:pt x="6078895" y="2538535"/>
                </a:moveTo>
                <a:lnTo>
                  <a:pt x="6110668" y="2559716"/>
                </a:lnTo>
                <a:cubicBezTo>
                  <a:pt x="6124786" y="2573837"/>
                  <a:pt x="6131847" y="2573837"/>
                  <a:pt x="6131847" y="2559716"/>
                </a:cubicBezTo>
                <a:cubicBezTo>
                  <a:pt x="6131847" y="2559716"/>
                  <a:pt x="6137142" y="2559716"/>
                  <a:pt x="6147734" y="2559716"/>
                </a:cubicBezTo>
                <a:cubicBezTo>
                  <a:pt x="6158324" y="2559716"/>
                  <a:pt x="6167149" y="2559716"/>
                  <a:pt x="6174209" y="2559716"/>
                </a:cubicBezTo>
                <a:lnTo>
                  <a:pt x="6163620" y="2570306"/>
                </a:lnTo>
                <a:cubicBezTo>
                  <a:pt x="6156558" y="2570306"/>
                  <a:pt x="6151264" y="2572071"/>
                  <a:pt x="6147734" y="2575602"/>
                </a:cubicBezTo>
                <a:cubicBezTo>
                  <a:pt x="6144204" y="2579131"/>
                  <a:pt x="6142438" y="2580897"/>
                  <a:pt x="6142438" y="2580897"/>
                </a:cubicBezTo>
                <a:cubicBezTo>
                  <a:pt x="6135378" y="2573837"/>
                  <a:pt x="6131847" y="2573837"/>
                  <a:pt x="6131847" y="2580897"/>
                </a:cubicBezTo>
                <a:lnTo>
                  <a:pt x="6110668" y="2570306"/>
                </a:lnTo>
                <a:cubicBezTo>
                  <a:pt x="6103606" y="2563246"/>
                  <a:pt x="6100076" y="2559716"/>
                  <a:pt x="6100076" y="2559716"/>
                </a:cubicBezTo>
                <a:close/>
                <a:moveTo>
                  <a:pt x="5326977" y="2538535"/>
                </a:moveTo>
                <a:lnTo>
                  <a:pt x="5337566" y="2538535"/>
                </a:lnTo>
                <a:lnTo>
                  <a:pt x="5358748" y="2549125"/>
                </a:lnTo>
                <a:cubicBezTo>
                  <a:pt x="5344627" y="2549125"/>
                  <a:pt x="5334037" y="2545596"/>
                  <a:pt x="5326977" y="2538535"/>
                </a:cubicBezTo>
                <a:close/>
                <a:moveTo>
                  <a:pt x="6280114" y="2527944"/>
                </a:moveTo>
                <a:lnTo>
                  <a:pt x="6311884" y="2538535"/>
                </a:lnTo>
                <a:cubicBezTo>
                  <a:pt x="6304824" y="2545596"/>
                  <a:pt x="6297765" y="2545596"/>
                  <a:pt x="6290704" y="2538535"/>
                </a:cubicBezTo>
                <a:close/>
                <a:moveTo>
                  <a:pt x="7434468" y="2517354"/>
                </a:moveTo>
                <a:cubicBezTo>
                  <a:pt x="7448588" y="2517354"/>
                  <a:pt x="7448588" y="2524414"/>
                  <a:pt x="7434468" y="2538535"/>
                </a:cubicBezTo>
                <a:cubicBezTo>
                  <a:pt x="7427408" y="2538535"/>
                  <a:pt x="7423878" y="2535004"/>
                  <a:pt x="7423878" y="2527944"/>
                </a:cubicBezTo>
                <a:cubicBezTo>
                  <a:pt x="7423878" y="2520885"/>
                  <a:pt x="7427408" y="2517354"/>
                  <a:pt x="7434468" y="2517354"/>
                </a:cubicBezTo>
                <a:close/>
                <a:moveTo>
                  <a:pt x="6343656" y="2517354"/>
                </a:moveTo>
                <a:lnTo>
                  <a:pt x="6354246" y="2527944"/>
                </a:lnTo>
                <a:cubicBezTo>
                  <a:pt x="6354246" y="2527944"/>
                  <a:pt x="6350717" y="2527944"/>
                  <a:pt x="6343656" y="2527944"/>
                </a:cubicBezTo>
                <a:cubicBezTo>
                  <a:pt x="6343656" y="2520885"/>
                  <a:pt x="6343656" y="2517354"/>
                  <a:pt x="6343656" y="2517354"/>
                </a:cubicBezTo>
                <a:close/>
                <a:moveTo>
                  <a:pt x="7159118" y="2506764"/>
                </a:moveTo>
                <a:cubicBezTo>
                  <a:pt x="7166178" y="2506764"/>
                  <a:pt x="7169708" y="2506764"/>
                  <a:pt x="7169708" y="2506764"/>
                </a:cubicBezTo>
                <a:cubicBezTo>
                  <a:pt x="7169708" y="2506764"/>
                  <a:pt x="7173238" y="2506764"/>
                  <a:pt x="7180299" y="2506764"/>
                </a:cubicBezTo>
                <a:lnTo>
                  <a:pt x="7169708" y="2517354"/>
                </a:lnTo>
                <a:close/>
                <a:moveTo>
                  <a:pt x="7053214" y="2506764"/>
                </a:moveTo>
                <a:lnTo>
                  <a:pt x="7074395" y="2517354"/>
                </a:lnTo>
                <a:cubicBezTo>
                  <a:pt x="7074395" y="2517354"/>
                  <a:pt x="7077924" y="2520885"/>
                  <a:pt x="7084985" y="2527944"/>
                </a:cubicBezTo>
                <a:lnTo>
                  <a:pt x="7074395" y="2527944"/>
                </a:lnTo>
                <a:lnTo>
                  <a:pt x="7063804" y="2527944"/>
                </a:lnTo>
                <a:cubicBezTo>
                  <a:pt x="7056744" y="2527944"/>
                  <a:pt x="7049684" y="2527944"/>
                  <a:pt x="7042622" y="2527944"/>
                </a:cubicBezTo>
                <a:cubicBezTo>
                  <a:pt x="7035562" y="2527944"/>
                  <a:pt x="7032033" y="2527944"/>
                  <a:pt x="7032033" y="2527944"/>
                </a:cubicBezTo>
                <a:lnTo>
                  <a:pt x="7021443" y="2538535"/>
                </a:lnTo>
                <a:lnTo>
                  <a:pt x="7010852" y="2527944"/>
                </a:lnTo>
                <a:cubicBezTo>
                  <a:pt x="7010852" y="2527944"/>
                  <a:pt x="7014381" y="2527944"/>
                  <a:pt x="7021443" y="2527944"/>
                </a:cubicBezTo>
                <a:cubicBezTo>
                  <a:pt x="7028504" y="2527944"/>
                  <a:pt x="7035562" y="2524414"/>
                  <a:pt x="7042622" y="2517354"/>
                </a:cubicBezTo>
                <a:cubicBezTo>
                  <a:pt x="7049684" y="2510294"/>
                  <a:pt x="7053214" y="2506764"/>
                  <a:pt x="7053214" y="2506764"/>
                </a:cubicBezTo>
                <a:close/>
                <a:moveTo>
                  <a:pt x="6830814" y="2506764"/>
                </a:moveTo>
                <a:cubicBezTo>
                  <a:pt x="6837876" y="2506764"/>
                  <a:pt x="6844936" y="2506764"/>
                  <a:pt x="6851996" y="2506764"/>
                </a:cubicBezTo>
                <a:lnTo>
                  <a:pt x="6851996" y="2517354"/>
                </a:lnTo>
                <a:cubicBezTo>
                  <a:pt x="6844936" y="2517354"/>
                  <a:pt x="6837876" y="2513823"/>
                  <a:pt x="6830814" y="2506764"/>
                </a:cubicBezTo>
                <a:close/>
                <a:moveTo>
                  <a:pt x="6205980" y="2506764"/>
                </a:moveTo>
                <a:lnTo>
                  <a:pt x="6216572" y="2506764"/>
                </a:lnTo>
                <a:cubicBezTo>
                  <a:pt x="6230690" y="2506764"/>
                  <a:pt x="6237752" y="2510294"/>
                  <a:pt x="6237752" y="2517354"/>
                </a:cubicBezTo>
                <a:cubicBezTo>
                  <a:pt x="6223632" y="2517354"/>
                  <a:pt x="6213042" y="2513823"/>
                  <a:pt x="6205980" y="2506764"/>
                </a:cubicBezTo>
                <a:close/>
                <a:moveTo>
                  <a:pt x="8080483" y="2496173"/>
                </a:moveTo>
                <a:lnTo>
                  <a:pt x="8091075" y="2506764"/>
                </a:lnTo>
                <a:lnTo>
                  <a:pt x="8080483" y="2506764"/>
                </a:lnTo>
                <a:close/>
                <a:moveTo>
                  <a:pt x="7095574" y="2496173"/>
                </a:moveTo>
                <a:lnTo>
                  <a:pt x="7148526" y="2506764"/>
                </a:lnTo>
                <a:lnTo>
                  <a:pt x="7116756" y="2506764"/>
                </a:lnTo>
                <a:close/>
                <a:moveTo>
                  <a:pt x="6703730" y="2496173"/>
                </a:moveTo>
                <a:cubicBezTo>
                  <a:pt x="6710791" y="2496173"/>
                  <a:pt x="6714320" y="2497938"/>
                  <a:pt x="6714320" y="2501469"/>
                </a:cubicBezTo>
                <a:cubicBezTo>
                  <a:pt x="6714320" y="2504999"/>
                  <a:pt x="6712554" y="2506764"/>
                  <a:pt x="6709025" y="2506764"/>
                </a:cubicBezTo>
                <a:cubicBezTo>
                  <a:pt x="6705496" y="2506764"/>
                  <a:pt x="6703730" y="2503233"/>
                  <a:pt x="6703730" y="2496173"/>
                </a:cubicBezTo>
                <a:close/>
                <a:moveTo>
                  <a:pt x="5263434" y="2496173"/>
                </a:moveTo>
                <a:cubicBezTo>
                  <a:pt x="5270494" y="2503233"/>
                  <a:pt x="5274025" y="2510294"/>
                  <a:pt x="5274025" y="2517354"/>
                </a:cubicBezTo>
                <a:lnTo>
                  <a:pt x="5252844" y="2517354"/>
                </a:lnTo>
                <a:cubicBezTo>
                  <a:pt x="5245784" y="2517354"/>
                  <a:pt x="5242254" y="2513823"/>
                  <a:pt x="5242254" y="2506764"/>
                </a:cubicBezTo>
                <a:close/>
                <a:moveTo>
                  <a:pt x="7137937" y="2485583"/>
                </a:moveTo>
                <a:cubicBezTo>
                  <a:pt x="7144997" y="2485583"/>
                  <a:pt x="7152058" y="2487348"/>
                  <a:pt x="7159118" y="2490879"/>
                </a:cubicBezTo>
                <a:cubicBezTo>
                  <a:pt x="7166178" y="2494408"/>
                  <a:pt x="7169708" y="2496173"/>
                  <a:pt x="7169708" y="2496173"/>
                </a:cubicBezTo>
                <a:cubicBezTo>
                  <a:pt x="7162648" y="2503233"/>
                  <a:pt x="7159118" y="2506764"/>
                  <a:pt x="7159118" y="2506764"/>
                </a:cubicBezTo>
                <a:cubicBezTo>
                  <a:pt x="7159118" y="2506764"/>
                  <a:pt x="7159118" y="2503233"/>
                  <a:pt x="7159118" y="2496173"/>
                </a:cubicBezTo>
                <a:close/>
                <a:moveTo>
                  <a:pt x="6947310" y="2485583"/>
                </a:moveTo>
                <a:cubicBezTo>
                  <a:pt x="6954370" y="2485583"/>
                  <a:pt x="6959666" y="2485583"/>
                  <a:pt x="6963196" y="2485583"/>
                </a:cubicBezTo>
                <a:cubicBezTo>
                  <a:pt x="6966725" y="2485583"/>
                  <a:pt x="6968491" y="2485583"/>
                  <a:pt x="6968491" y="2485583"/>
                </a:cubicBezTo>
                <a:cubicBezTo>
                  <a:pt x="6968491" y="2492643"/>
                  <a:pt x="6961429" y="2496173"/>
                  <a:pt x="6947310" y="2496173"/>
                </a:cubicBezTo>
                <a:lnTo>
                  <a:pt x="6936718" y="2496173"/>
                </a:lnTo>
                <a:cubicBezTo>
                  <a:pt x="6936718" y="2489114"/>
                  <a:pt x="6940248" y="2485583"/>
                  <a:pt x="6947310" y="2485583"/>
                </a:cubicBezTo>
                <a:close/>
                <a:moveTo>
                  <a:pt x="5721469" y="2482273"/>
                </a:moveTo>
                <a:cubicBezTo>
                  <a:pt x="5742650" y="2480949"/>
                  <a:pt x="5755888" y="2485583"/>
                  <a:pt x="5761183" y="2496173"/>
                </a:cubicBezTo>
                <a:cubicBezTo>
                  <a:pt x="5747064" y="2496173"/>
                  <a:pt x="5736472" y="2496173"/>
                  <a:pt x="5729412" y="2496173"/>
                </a:cubicBezTo>
                <a:cubicBezTo>
                  <a:pt x="5715292" y="2489114"/>
                  <a:pt x="5704702" y="2485583"/>
                  <a:pt x="5697641" y="2485583"/>
                </a:cubicBezTo>
                <a:cubicBezTo>
                  <a:pt x="5706466" y="2483818"/>
                  <a:pt x="5714409" y="2482714"/>
                  <a:pt x="5721469" y="2482273"/>
                </a:cubicBezTo>
                <a:close/>
                <a:moveTo>
                  <a:pt x="5665870" y="2474992"/>
                </a:moveTo>
                <a:lnTo>
                  <a:pt x="5676460" y="2474992"/>
                </a:lnTo>
                <a:cubicBezTo>
                  <a:pt x="5676460" y="2482052"/>
                  <a:pt x="5674695" y="2485583"/>
                  <a:pt x="5671166" y="2485583"/>
                </a:cubicBezTo>
                <a:cubicBezTo>
                  <a:pt x="5667635" y="2485583"/>
                  <a:pt x="5665870" y="2482052"/>
                  <a:pt x="5665870" y="2474992"/>
                </a:cubicBezTo>
                <a:close/>
                <a:moveTo>
                  <a:pt x="7443736" y="2469698"/>
                </a:moveTo>
                <a:cubicBezTo>
                  <a:pt x="7444616" y="2469698"/>
                  <a:pt x="7445059" y="2471462"/>
                  <a:pt x="7445059" y="2474992"/>
                </a:cubicBezTo>
                <a:cubicBezTo>
                  <a:pt x="7452120" y="2474992"/>
                  <a:pt x="7452120" y="2478523"/>
                  <a:pt x="7445059" y="2485583"/>
                </a:cubicBezTo>
                <a:cubicBezTo>
                  <a:pt x="7437999" y="2485583"/>
                  <a:pt x="7436234" y="2482052"/>
                  <a:pt x="7439764" y="2474992"/>
                </a:cubicBezTo>
                <a:cubicBezTo>
                  <a:pt x="7441528" y="2471462"/>
                  <a:pt x="7442852" y="2469698"/>
                  <a:pt x="7443736" y="2469698"/>
                </a:cubicBezTo>
                <a:close/>
                <a:moveTo>
                  <a:pt x="7111462" y="2469698"/>
                </a:moveTo>
                <a:lnTo>
                  <a:pt x="7120728" y="2476317"/>
                </a:lnTo>
                <a:cubicBezTo>
                  <a:pt x="7125140" y="2478964"/>
                  <a:pt x="7130876" y="2482052"/>
                  <a:pt x="7137937" y="2485583"/>
                </a:cubicBezTo>
                <a:cubicBezTo>
                  <a:pt x="7130876" y="2485583"/>
                  <a:pt x="7125581" y="2485583"/>
                  <a:pt x="7122052" y="2485583"/>
                </a:cubicBezTo>
                <a:cubicBezTo>
                  <a:pt x="7118522" y="2485583"/>
                  <a:pt x="7116756" y="2482052"/>
                  <a:pt x="7116756" y="2474992"/>
                </a:cubicBezTo>
                <a:close/>
                <a:moveTo>
                  <a:pt x="6947310" y="2464402"/>
                </a:moveTo>
                <a:lnTo>
                  <a:pt x="6957900" y="2464402"/>
                </a:lnTo>
                <a:cubicBezTo>
                  <a:pt x="6957900" y="2471462"/>
                  <a:pt x="6956135" y="2474992"/>
                  <a:pt x="6952604" y="2474992"/>
                </a:cubicBezTo>
                <a:cubicBezTo>
                  <a:pt x="6949074" y="2474992"/>
                  <a:pt x="6947310" y="2471462"/>
                  <a:pt x="6947310" y="2464402"/>
                </a:cubicBezTo>
                <a:close/>
                <a:moveTo>
                  <a:pt x="6364836" y="2464402"/>
                </a:moveTo>
                <a:lnTo>
                  <a:pt x="6343656" y="2474992"/>
                </a:lnTo>
                <a:cubicBezTo>
                  <a:pt x="6357776" y="2474992"/>
                  <a:pt x="6364836" y="2474992"/>
                  <a:pt x="6364836" y="2474992"/>
                </a:cubicBezTo>
                <a:lnTo>
                  <a:pt x="6386018" y="2485583"/>
                </a:lnTo>
                <a:cubicBezTo>
                  <a:pt x="6386018" y="2492643"/>
                  <a:pt x="6384252" y="2496173"/>
                  <a:pt x="6380723" y="2496173"/>
                </a:cubicBezTo>
                <a:lnTo>
                  <a:pt x="6396608" y="2496173"/>
                </a:lnTo>
                <a:lnTo>
                  <a:pt x="6396608" y="2474992"/>
                </a:lnTo>
                <a:lnTo>
                  <a:pt x="6386018" y="2474992"/>
                </a:lnTo>
                <a:close/>
                <a:moveTo>
                  <a:pt x="6248342" y="2464402"/>
                </a:moveTo>
                <a:lnTo>
                  <a:pt x="6248342" y="2474992"/>
                </a:lnTo>
                <a:cubicBezTo>
                  <a:pt x="6248342" y="2474992"/>
                  <a:pt x="6244813" y="2474992"/>
                  <a:pt x="6237752" y="2474992"/>
                </a:cubicBezTo>
                <a:close/>
                <a:moveTo>
                  <a:pt x="6785806" y="2459106"/>
                </a:moveTo>
                <a:cubicBezTo>
                  <a:pt x="6787570" y="2459106"/>
                  <a:pt x="6788454" y="2460873"/>
                  <a:pt x="6788454" y="2464402"/>
                </a:cubicBezTo>
                <a:lnTo>
                  <a:pt x="6777862" y="2464402"/>
                </a:lnTo>
                <a:cubicBezTo>
                  <a:pt x="6781394" y="2460873"/>
                  <a:pt x="6784040" y="2459106"/>
                  <a:pt x="6785806" y="2459106"/>
                </a:cubicBezTo>
                <a:close/>
                <a:moveTo>
                  <a:pt x="6513102" y="2453812"/>
                </a:moveTo>
                <a:lnTo>
                  <a:pt x="6555464" y="2464402"/>
                </a:lnTo>
                <a:cubicBezTo>
                  <a:pt x="6548403" y="2464402"/>
                  <a:pt x="6541344" y="2464402"/>
                  <a:pt x="6534284" y="2464402"/>
                </a:cubicBezTo>
                <a:cubicBezTo>
                  <a:pt x="6527223" y="2464402"/>
                  <a:pt x="6520163" y="2460871"/>
                  <a:pt x="6513102" y="2453812"/>
                </a:cubicBezTo>
                <a:close/>
                <a:moveTo>
                  <a:pt x="6025943" y="2453812"/>
                </a:moveTo>
                <a:lnTo>
                  <a:pt x="6036534" y="2453812"/>
                </a:lnTo>
                <a:cubicBezTo>
                  <a:pt x="6050654" y="2453812"/>
                  <a:pt x="6061245" y="2457342"/>
                  <a:pt x="6068305" y="2464402"/>
                </a:cubicBezTo>
                <a:cubicBezTo>
                  <a:pt x="6054186" y="2464402"/>
                  <a:pt x="6043594" y="2464402"/>
                  <a:pt x="6036534" y="2464402"/>
                </a:cubicBezTo>
                <a:close/>
                <a:moveTo>
                  <a:pt x="7701876" y="2436602"/>
                </a:moveTo>
                <a:cubicBezTo>
                  <a:pt x="7703642" y="2435719"/>
                  <a:pt x="7706288" y="2436161"/>
                  <a:pt x="7709820" y="2437927"/>
                </a:cubicBezTo>
                <a:cubicBezTo>
                  <a:pt x="7716880" y="2441456"/>
                  <a:pt x="7731000" y="2443221"/>
                  <a:pt x="7752182" y="2443221"/>
                </a:cubicBezTo>
                <a:lnTo>
                  <a:pt x="7794542" y="2453812"/>
                </a:lnTo>
                <a:cubicBezTo>
                  <a:pt x="7794542" y="2460871"/>
                  <a:pt x="7791012" y="2464402"/>
                  <a:pt x="7783952" y="2464402"/>
                </a:cubicBezTo>
                <a:lnTo>
                  <a:pt x="7741590" y="2453812"/>
                </a:lnTo>
                <a:lnTo>
                  <a:pt x="7699230" y="2443221"/>
                </a:lnTo>
                <a:cubicBezTo>
                  <a:pt x="7699230" y="2439691"/>
                  <a:pt x="7700110" y="2437486"/>
                  <a:pt x="7701876" y="2436602"/>
                </a:cubicBezTo>
                <a:close/>
                <a:moveTo>
                  <a:pt x="7286203" y="2432631"/>
                </a:moveTo>
                <a:lnTo>
                  <a:pt x="7307384" y="2432631"/>
                </a:lnTo>
                <a:lnTo>
                  <a:pt x="7307384" y="2443221"/>
                </a:lnTo>
                <a:cubicBezTo>
                  <a:pt x="7300322" y="2443221"/>
                  <a:pt x="7295028" y="2443221"/>
                  <a:pt x="7291498" y="2443221"/>
                </a:cubicBezTo>
                <a:cubicBezTo>
                  <a:pt x="7287968" y="2443221"/>
                  <a:pt x="7286203" y="2439691"/>
                  <a:pt x="7286203" y="2432631"/>
                </a:cubicBezTo>
                <a:close/>
                <a:moveTo>
                  <a:pt x="7116756" y="2432631"/>
                </a:moveTo>
                <a:cubicBezTo>
                  <a:pt x="7116756" y="2432631"/>
                  <a:pt x="7120285" y="2436161"/>
                  <a:pt x="7127347" y="2443221"/>
                </a:cubicBezTo>
                <a:lnTo>
                  <a:pt x="7116756" y="2443221"/>
                </a:lnTo>
                <a:lnTo>
                  <a:pt x="7106166" y="2443221"/>
                </a:lnTo>
                <a:cubicBezTo>
                  <a:pt x="7113226" y="2436161"/>
                  <a:pt x="7116756" y="2432631"/>
                  <a:pt x="7116756" y="2432631"/>
                </a:cubicBezTo>
                <a:close/>
                <a:moveTo>
                  <a:pt x="5920039" y="2432631"/>
                </a:moveTo>
                <a:lnTo>
                  <a:pt x="5930630" y="2432631"/>
                </a:lnTo>
                <a:lnTo>
                  <a:pt x="6015353" y="2453812"/>
                </a:lnTo>
                <a:cubicBezTo>
                  <a:pt x="6001234" y="2453812"/>
                  <a:pt x="5994172" y="2453812"/>
                  <a:pt x="5994172" y="2453812"/>
                </a:cubicBezTo>
                <a:cubicBezTo>
                  <a:pt x="5980053" y="2446752"/>
                  <a:pt x="5965930" y="2443221"/>
                  <a:pt x="5951812" y="2443221"/>
                </a:cubicBezTo>
                <a:cubicBezTo>
                  <a:pt x="5944750" y="2443221"/>
                  <a:pt x="5937690" y="2441456"/>
                  <a:pt x="5930630" y="2437927"/>
                </a:cubicBezTo>
                <a:cubicBezTo>
                  <a:pt x="5923568" y="2434396"/>
                  <a:pt x="5920039" y="2432631"/>
                  <a:pt x="5920039" y="2432631"/>
                </a:cubicBezTo>
                <a:close/>
                <a:moveTo>
                  <a:pt x="6354246" y="2422040"/>
                </a:moveTo>
                <a:cubicBezTo>
                  <a:pt x="6361306" y="2429100"/>
                  <a:pt x="6364836" y="2432631"/>
                  <a:pt x="6364836" y="2432631"/>
                </a:cubicBezTo>
                <a:cubicBezTo>
                  <a:pt x="6364836" y="2432631"/>
                  <a:pt x="6364836" y="2434396"/>
                  <a:pt x="6364836" y="2437927"/>
                </a:cubicBezTo>
                <a:cubicBezTo>
                  <a:pt x="6364836" y="2441456"/>
                  <a:pt x="6368367" y="2443221"/>
                  <a:pt x="6375428" y="2443221"/>
                </a:cubicBezTo>
                <a:cubicBezTo>
                  <a:pt x="6382488" y="2443221"/>
                  <a:pt x="6386018" y="2446752"/>
                  <a:pt x="6386018" y="2453812"/>
                </a:cubicBezTo>
                <a:cubicBezTo>
                  <a:pt x="6393079" y="2460871"/>
                  <a:pt x="6414259" y="2467933"/>
                  <a:pt x="6449560" y="2474992"/>
                </a:cubicBezTo>
                <a:lnTo>
                  <a:pt x="6460150" y="2485583"/>
                </a:lnTo>
                <a:lnTo>
                  <a:pt x="6481332" y="2485583"/>
                </a:lnTo>
                <a:cubicBezTo>
                  <a:pt x="6495451" y="2485583"/>
                  <a:pt x="6513102" y="2489114"/>
                  <a:pt x="6534284" y="2496173"/>
                </a:cubicBezTo>
                <a:cubicBezTo>
                  <a:pt x="6555464" y="2503233"/>
                  <a:pt x="6573115" y="2506764"/>
                  <a:pt x="6587236" y="2506764"/>
                </a:cubicBezTo>
                <a:cubicBezTo>
                  <a:pt x="6594296" y="2513823"/>
                  <a:pt x="6601355" y="2517354"/>
                  <a:pt x="6608416" y="2517354"/>
                </a:cubicBezTo>
                <a:cubicBezTo>
                  <a:pt x="6608416" y="2517354"/>
                  <a:pt x="6611946" y="2517354"/>
                  <a:pt x="6619006" y="2517354"/>
                </a:cubicBezTo>
                <a:cubicBezTo>
                  <a:pt x="6626067" y="2517354"/>
                  <a:pt x="6633127" y="2520885"/>
                  <a:pt x="6640188" y="2527944"/>
                </a:cubicBezTo>
                <a:lnTo>
                  <a:pt x="6650778" y="2538535"/>
                </a:lnTo>
                <a:lnTo>
                  <a:pt x="6640188" y="2538535"/>
                </a:lnTo>
                <a:lnTo>
                  <a:pt x="6629598" y="2538535"/>
                </a:lnTo>
                <a:lnTo>
                  <a:pt x="6619006" y="2538535"/>
                </a:lnTo>
                <a:cubicBezTo>
                  <a:pt x="6626067" y="2545596"/>
                  <a:pt x="6627832" y="2550890"/>
                  <a:pt x="6624302" y="2554421"/>
                </a:cubicBezTo>
                <a:cubicBezTo>
                  <a:pt x="6620772" y="2557952"/>
                  <a:pt x="6617242" y="2559716"/>
                  <a:pt x="6613711" y="2559716"/>
                </a:cubicBezTo>
                <a:cubicBezTo>
                  <a:pt x="6610182" y="2559716"/>
                  <a:pt x="6608416" y="2556185"/>
                  <a:pt x="6608416" y="2549125"/>
                </a:cubicBezTo>
                <a:lnTo>
                  <a:pt x="6576646" y="2538535"/>
                </a:lnTo>
                <a:lnTo>
                  <a:pt x="6513102" y="2517354"/>
                </a:lnTo>
                <a:lnTo>
                  <a:pt x="6460150" y="2506764"/>
                </a:lnTo>
                <a:cubicBezTo>
                  <a:pt x="6460150" y="2506764"/>
                  <a:pt x="6458384" y="2503233"/>
                  <a:pt x="6454855" y="2496173"/>
                </a:cubicBezTo>
                <a:cubicBezTo>
                  <a:pt x="6451326" y="2489114"/>
                  <a:pt x="6449560" y="2483818"/>
                  <a:pt x="6449560" y="2480287"/>
                </a:cubicBezTo>
                <a:cubicBezTo>
                  <a:pt x="6449560" y="2476757"/>
                  <a:pt x="6446031" y="2474992"/>
                  <a:pt x="6438970" y="2474992"/>
                </a:cubicBezTo>
                <a:cubicBezTo>
                  <a:pt x="6431909" y="2474992"/>
                  <a:pt x="6430144" y="2478523"/>
                  <a:pt x="6433675" y="2485583"/>
                </a:cubicBezTo>
                <a:cubicBezTo>
                  <a:pt x="6437204" y="2492643"/>
                  <a:pt x="6433675" y="2497938"/>
                  <a:pt x="6423084" y="2501469"/>
                </a:cubicBezTo>
                <a:cubicBezTo>
                  <a:pt x="6412494" y="2504999"/>
                  <a:pt x="6407198" y="2506764"/>
                  <a:pt x="6407198" y="2506764"/>
                </a:cubicBezTo>
                <a:cubicBezTo>
                  <a:pt x="6400138" y="2506764"/>
                  <a:pt x="6396608" y="2510294"/>
                  <a:pt x="6396608" y="2517354"/>
                </a:cubicBezTo>
                <a:cubicBezTo>
                  <a:pt x="6389547" y="2524414"/>
                  <a:pt x="6382488" y="2524414"/>
                  <a:pt x="6375428" y="2517354"/>
                </a:cubicBezTo>
                <a:cubicBezTo>
                  <a:pt x="6368367" y="2517354"/>
                  <a:pt x="6364836" y="2517354"/>
                  <a:pt x="6364836" y="2517354"/>
                </a:cubicBezTo>
                <a:cubicBezTo>
                  <a:pt x="6364836" y="2517354"/>
                  <a:pt x="6363072" y="2515589"/>
                  <a:pt x="6359542" y="2512058"/>
                </a:cubicBezTo>
                <a:cubicBezTo>
                  <a:pt x="6356012" y="2508529"/>
                  <a:pt x="6354246" y="2506764"/>
                  <a:pt x="6354246" y="2506764"/>
                </a:cubicBezTo>
                <a:cubicBezTo>
                  <a:pt x="6354246" y="2499704"/>
                  <a:pt x="6352480" y="2496173"/>
                  <a:pt x="6348950" y="2496173"/>
                </a:cubicBezTo>
                <a:cubicBezTo>
                  <a:pt x="6345422" y="2496173"/>
                  <a:pt x="6343656" y="2496173"/>
                  <a:pt x="6343656" y="2496173"/>
                </a:cubicBezTo>
                <a:lnTo>
                  <a:pt x="6333066" y="2485583"/>
                </a:lnTo>
                <a:cubicBezTo>
                  <a:pt x="6333066" y="2478523"/>
                  <a:pt x="6333066" y="2471462"/>
                  <a:pt x="6333066" y="2464402"/>
                </a:cubicBezTo>
                <a:cubicBezTo>
                  <a:pt x="6333066" y="2450281"/>
                  <a:pt x="6322476" y="2443221"/>
                  <a:pt x="6301294" y="2443221"/>
                </a:cubicBezTo>
                <a:cubicBezTo>
                  <a:pt x="6294234" y="2443221"/>
                  <a:pt x="6287174" y="2439691"/>
                  <a:pt x="6280114" y="2432631"/>
                </a:cubicBezTo>
                <a:lnTo>
                  <a:pt x="6285409" y="2432631"/>
                </a:lnTo>
                <a:cubicBezTo>
                  <a:pt x="6288938" y="2432631"/>
                  <a:pt x="6290704" y="2432631"/>
                  <a:pt x="6290704" y="2432631"/>
                </a:cubicBezTo>
                <a:cubicBezTo>
                  <a:pt x="6297765" y="2432631"/>
                  <a:pt x="6311884" y="2432631"/>
                  <a:pt x="6333066" y="2432631"/>
                </a:cubicBezTo>
                <a:close/>
                <a:moveTo>
                  <a:pt x="6333066" y="2416746"/>
                </a:moveTo>
                <a:cubicBezTo>
                  <a:pt x="6336595" y="2416746"/>
                  <a:pt x="6340126" y="2418510"/>
                  <a:pt x="6343656" y="2422040"/>
                </a:cubicBezTo>
                <a:lnTo>
                  <a:pt x="6333066" y="2422040"/>
                </a:lnTo>
                <a:lnTo>
                  <a:pt x="6322476" y="2422040"/>
                </a:lnTo>
                <a:cubicBezTo>
                  <a:pt x="6326005" y="2418510"/>
                  <a:pt x="6329536" y="2416746"/>
                  <a:pt x="6333066" y="2416746"/>
                </a:cubicBezTo>
                <a:close/>
                <a:moveTo>
                  <a:pt x="6926129" y="2411450"/>
                </a:moveTo>
                <a:cubicBezTo>
                  <a:pt x="6933189" y="2411450"/>
                  <a:pt x="6943780" y="2413215"/>
                  <a:pt x="6957900" y="2416746"/>
                </a:cubicBezTo>
                <a:cubicBezTo>
                  <a:pt x="6972020" y="2420275"/>
                  <a:pt x="6982610" y="2422040"/>
                  <a:pt x="6989670" y="2422040"/>
                </a:cubicBezTo>
                <a:lnTo>
                  <a:pt x="6957900" y="2422040"/>
                </a:lnTo>
                <a:lnTo>
                  <a:pt x="6936718" y="2422040"/>
                </a:lnTo>
                <a:close/>
                <a:moveTo>
                  <a:pt x="6724910" y="2411450"/>
                </a:moveTo>
                <a:cubicBezTo>
                  <a:pt x="6724910" y="2418510"/>
                  <a:pt x="6726676" y="2422040"/>
                  <a:pt x="6730206" y="2422040"/>
                </a:cubicBezTo>
                <a:cubicBezTo>
                  <a:pt x="6733736" y="2422040"/>
                  <a:pt x="6735502" y="2422040"/>
                  <a:pt x="6735502" y="2422040"/>
                </a:cubicBezTo>
                <a:cubicBezTo>
                  <a:pt x="6735502" y="2429100"/>
                  <a:pt x="6733736" y="2432631"/>
                  <a:pt x="6730206" y="2432631"/>
                </a:cubicBezTo>
                <a:cubicBezTo>
                  <a:pt x="6726676" y="2432631"/>
                  <a:pt x="6724910" y="2432631"/>
                  <a:pt x="6724910" y="2432631"/>
                </a:cubicBezTo>
                <a:lnTo>
                  <a:pt x="6724910" y="2422040"/>
                </a:lnTo>
                <a:close/>
                <a:moveTo>
                  <a:pt x="6068305" y="2411450"/>
                </a:moveTo>
                <a:cubicBezTo>
                  <a:pt x="6068305" y="2411450"/>
                  <a:pt x="6073601" y="2411450"/>
                  <a:pt x="6084190" y="2411450"/>
                </a:cubicBezTo>
                <a:cubicBezTo>
                  <a:pt x="6094782" y="2411450"/>
                  <a:pt x="6103606" y="2411450"/>
                  <a:pt x="6110668" y="2411450"/>
                </a:cubicBezTo>
                <a:cubicBezTo>
                  <a:pt x="6124786" y="2418510"/>
                  <a:pt x="6135378" y="2422040"/>
                  <a:pt x="6142438" y="2422040"/>
                </a:cubicBezTo>
                <a:lnTo>
                  <a:pt x="6078895" y="2422040"/>
                </a:lnTo>
                <a:close/>
                <a:moveTo>
                  <a:pt x="5644689" y="2411450"/>
                </a:moveTo>
                <a:cubicBezTo>
                  <a:pt x="5651750" y="2411450"/>
                  <a:pt x="5655279" y="2414981"/>
                  <a:pt x="5655279" y="2422040"/>
                </a:cubicBezTo>
                <a:cubicBezTo>
                  <a:pt x="5655279" y="2422040"/>
                  <a:pt x="5653514" y="2423805"/>
                  <a:pt x="5649984" y="2427335"/>
                </a:cubicBezTo>
                <a:cubicBezTo>
                  <a:pt x="5646454" y="2430866"/>
                  <a:pt x="5641160" y="2429100"/>
                  <a:pt x="5634099" y="2422040"/>
                </a:cubicBezTo>
                <a:close/>
                <a:moveTo>
                  <a:pt x="7193536" y="2406154"/>
                </a:moveTo>
                <a:cubicBezTo>
                  <a:pt x="7195302" y="2406154"/>
                  <a:pt x="7197949" y="2407919"/>
                  <a:pt x="7201480" y="2411450"/>
                </a:cubicBezTo>
                <a:lnTo>
                  <a:pt x="7190889" y="2411450"/>
                </a:lnTo>
                <a:cubicBezTo>
                  <a:pt x="7190889" y="2407919"/>
                  <a:pt x="7191771" y="2406154"/>
                  <a:pt x="7193536" y="2406154"/>
                </a:cubicBezTo>
                <a:close/>
                <a:moveTo>
                  <a:pt x="6796396" y="2406154"/>
                </a:moveTo>
                <a:cubicBezTo>
                  <a:pt x="6798162" y="2406154"/>
                  <a:pt x="6799044" y="2407919"/>
                  <a:pt x="6799044" y="2411450"/>
                </a:cubicBezTo>
                <a:cubicBezTo>
                  <a:pt x="6799044" y="2411450"/>
                  <a:pt x="6795514" y="2411450"/>
                  <a:pt x="6788454" y="2411450"/>
                </a:cubicBezTo>
                <a:cubicBezTo>
                  <a:pt x="6791984" y="2407919"/>
                  <a:pt x="6794632" y="2406154"/>
                  <a:pt x="6796396" y="2406154"/>
                </a:cubicBezTo>
                <a:close/>
                <a:moveTo>
                  <a:pt x="6904948" y="2400860"/>
                </a:moveTo>
                <a:lnTo>
                  <a:pt x="6904948" y="2411450"/>
                </a:lnTo>
                <a:lnTo>
                  <a:pt x="6883766" y="2411450"/>
                </a:lnTo>
                <a:cubicBezTo>
                  <a:pt x="6890828" y="2404390"/>
                  <a:pt x="6897888" y="2400860"/>
                  <a:pt x="6904948" y="2400860"/>
                </a:cubicBezTo>
                <a:close/>
                <a:moveTo>
                  <a:pt x="6269524" y="2400860"/>
                </a:moveTo>
                <a:cubicBezTo>
                  <a:pt x="6276584" y="2400860"/>
                  <a:pt x="6280114" y="2402625"/>
                  <a:pt x="6280114" y="2406154"/>
                </a:cubicBezTo>
                <a:cubicBezTo>
                  <a:pt x="6280114" y="2409685"/>
                  <a:pt x="6276584" y="2411450"/>
                  <a:pt x="6269524" y="2411450"/>
                </a:cubicBezTo>
                <a:cubicBezTo>
                  <a:pt x="6269524" y="2404390"/>
                  <a:pt x="6269524" y="2400860"/>
                  <a:pt x="6269524" y="2400860"/>
                </a:cubicBezTo>
                <a:close/>
                <a:moveTo>
                  <a:pt x="6243046" y="2400860"/>
                </a:moveTo>
                <a:cubicBezTo>
                  <a:pt x="6246576" y="2400860"/>
                  <a:pt x="6250108" y="2400860"/>
                  <a:pt x="6253638" y="2400860"/>
                </a:cubicBezTo>
                <a:cubicBezTo>
                  <a:pt x="6257168" y="2400860"/>
                  <a:pt x="6255402" y="2404390"/>
                  <a:pt x="6248342" y="2411450"/>
                </a:cubicBezTo>
                <a:cubicBezTo>
                  <a:pt x="6241282" y="2418510"/>
                  <a:pt x="6237752" y="2418510"/>
                  <a:pt x="6237752" y="2411450"/>
                </a:cubicBezTo>
                <a:cubicBezTo>
                  <a:pt x="6237752" y="2404390"/>
                  <a:pt x="6239517" y="2400860"/>
                  <a:pt x="6243046" y="2400860"/>
                </a:cubicBezTo>
                <a:close/>
                <a:moveTo>
                  <a:pt x="6098752" y="2394241"/>
                </a:moveTo>
                <a:cubicBezTo>
                  <a:pt x="6099635" y="2395123"/>
                  <a:pt x="6100076" y="2397329"/>
                  <a:pt x="6100076" y="2400860"/>
                </a:cubicBezTo>
                <a:cubicBezTo>
                  <a:pt x="6093016" y="2400860"/>
                  <a:pt x="6089486" y="2400860"/>
                  <a:pt x="6089486" y="2400860"/>
                </a:cubicBezTo>
                <a:cubicBezTo>
                  <a:pt x="6089486" y="2400860"/>
                  <a:pt x="6091251" y="2399095"/>
                  <a:pt x="6094782" y="2395565"/>
                </a:cubicBezTo>
                <a:cubicBezTo>
                  <a:pt x="6096546" y="2393800"/>
                  <a:pt x="6097870" y="2393357"/>
                  <a:pt x="6098752" y="2394241"/>
                </a:cubicBezTo>
                <a:close/>
                <a:moveTo>
                  <a:pt x="6597826" y="2379679"/>
                </a:moveTo>
                <a:lnTo>
                  <a:pt x="6619006" y="2379679"/>
                </a:lnTo>
                <a:lnTo>
                  <a:pt x="6629598" y="2400860"/>
                </a:lnTo>
                <a:cubicBezTo>
                  <a:pt x="6629598" y="2400860"/>
                  <a:pt x="6631362" y="2400860"/>
                  <a:pt x="6634892" y="2400860"/>
                </a:cubicBezTo>
                <a:cubicBezTo>
                  <a:pt x="6638422" y="2400860"/>
                  <a:pt x="6643717" y="2400860"/>
                  <a:pt x="6650778" y="2400860"/>
                </a:cubicBezTo>
                <a:cubicBezTo>
                  <a:pt x="6657839" y="2400860"/>
                  <a:pt x="6661368" y="2400860"/>
                  <a:pt x="6661368" y="2400860"/>
                </a:cubicBezTo>
                <a:cubicBezTo>
                  <a:pt x="6661368" y="2400860"/>
                  <a:pt x="6661368" y="2397329"/>
                  <a:pt x="6661368" y="2390269"/>
                </a:cubicBezTo>
                <a:cubicBezTo>
                  <a:pt x="6661368" y="2390269"/>
                  <a:pt x="6664898" y="2390269"/>
                  <a:pt x="6671958" y="2390269"/>
                </a:cubicBezTo>
                <a:cubicBezTo>
                  <a:pt x="6679020" y="2390269"/>
                  <a:pt x="6679020" y="2393800"/>
                  <a:pt x="6671958" y="2400860"/>
                </a:cubicBezTo>
                <a:cubicBezTo>
                  <a:pt x="6671958" y="2400860"/>
                  <a:pt x="6675488" y="2400860"/>
                  <a:pt x="6682550" y="2400860"/>
                </a:cubicBezTo>
                <a:cubicBezTo>
                  <a:pt x="6689610" y="2400860"/>
                  <a:pt x="6693140" y="2404390"/>
                  <a:pt x="6693140" y="2411450"/>
                </a:cubicBezTo>
                <a:lnTo>
                  <a:pt x="6671958" y="2411450"/>
                </a:lnTo>
                <a:lnTo>
                  <a:pt x="6650778" y="2422040"/>
                </a:lnTo>
                <a:lnTo>
                  <a:pt x="6640188" y="2422040"/>
                </a:lnTo>
                <a:lnTo>
                  <a:pt x="6619006" y="2400860"/>
                </a:lnTo>
                <a:cubicBezTo>
                  <a:pt x="6619006" y="2393800"/>
                  <a:pt x="6615477" y="2388504"/>
                  <a:pt x="6608416" y="2384973"/>
                </a:cubicBezTo>
                <a:cubicBezTo>
                  <a:pt x="6601355" y="2381444"/>
                  <a:pt x="6597826" y="2379679"/>
                  <a:pt x="6597826" y="2379679"/>
                </a:cubicBezTo>
                <a:close/>
                <a:moveTo>
                  <a:pt x="6153028" y="2379679"/>
                </a:moveTo>
                <a:cubicBezTo>
                  <a:pt x="6153028" y="2379679"/>
                  <a:pt x="6167149" y="2383209"/>
                  <a:pt x="6195390" y="2390269"/>
                </a:cubicBezTo>
                <a:lnTo>
                  <a:pt x="6237752" y="2400860"/>
                </a:lnTo>
                <a:lnTo>
                  <a:pt x="6205980" y="2400860"/>
                </a:lnTo>
                <a:cubicBezTo>
                  <a:pt x="6198920" y="2400860"/>
                  <a:pt x="6191861" y="2400860"/>
                  <a:pt x="6184800" y="2400860"/>
                </a:cubicBezTo>
                <a:cubicBezTo>
                  <a:pt x="6177738" y="2400860"/>
                  <a:pt x="6170680" y="2400860"/>
                  <a:pt x="6163620" y="2400860"/>
                </a:cubicBezTo>
                <a:cubicBezTo>
                  <a:pt x="6163620" y="2400860"/>
                  <a:pt x="6163620" y="2399095"/>
                  <a:pt x="6163620" y="2395565"/>
                </a:cubicBezTo>
                <a:cubicBezTo>
                  <a:pt x="6163620" y="2392034"/>
                  <a:pt x="6160090" y="2390269"/>
                  <a:pt x="6153028" y="2390269"/>
                </a:cubicBezTo>
                <a:close/>
                <a:moveTo>
                  <a:pt x="6791101" y="2374383"/>
                </a:moveTo>
                <a:cubicBezTo>
                  <a:pt x="6789334" y="2374383"/>
                  <a:pt x="6788454" y="2376149"/>
                  <a:pt x="6788454" y="2379679"/>
                </a:cubicBezTo>
                <a:lnTo>
                  <a:pt x="6799044" y="2379679"/>
                </a:lnTo>
                <a:cubicBezTo>
                  <a:pt x="6795512" y="2376149"/>
                  <a:pt x="6792866" y="2374383"/>
                  <a:pt x="6791101" y="2374383"/>
                </a:cubicBezTo>
                <a:close/>
                <a:moveTo>
                  <a:pt x="7635686" y="2369088"/>
                </a:moveTo>
                <a:lnTo>
                  <a:pt x="7646278" y="2379679"/>
                </a:lnTo>
                <a:lnTo>
                  <a:pt x="7638334" y="2379679"/>
                </a:lnTo>
                <a:cubicBezTo>
                  <a:pt x="7633039" y="2379679"/>
                  <a:pt x="7628626" y="2379679"/>
                  <a:pt x="7625096" y="2379679"/>
                </a:cubicBezTo>
                <a:cubicBezTo>
                  <a:pt x="7632156" y="2379679"/>
                  <a:pt x="7633922" y="2377914"/>
                  <a:pt x="7630390" y="2374383"/>
                </a:cubicBezTo>
                <a:cubicBezTo>
                  <a:pt x="7626861" y="2370852"/>
                  <a:pt x="7628626" y="2369088"/>
                  <a:pt x="7635686" y="2369088"/>
                </a:cubicBezTo>
                <a:close/>
                <a:moveTo>
                  <a:pt x="7540374" y="2369088"/>
                </a:moveTo>
                <a:lnTo>
                  <a:pt x="7540374" y="2379679"/>
                </a:lnTo>
                <a:lnTo>
                  <a:pt x="7529782" y="2379679"/>
                </a:lnTo>
                <a:cubicBezTo>
                  <a:pt x="7529782" y="2372619"/>
                  <a:pt x="7533312" y="2369088"/>
                  <a:pt x="7540374" y="2369088"/>
                </a:cubicBezTo>
                <a:close/>
                <a:moveTo>
                  <a:pt x="7487420" y="2369088"/>
                </a:moveTo>
                <a:cubicBezTo>
                  <a:pt x="7487420" y="2369088"/>
                  <a:pt x="7490951" y="2369088"/>
                  <a:pt x="7498011" y="2369088"/>
                </a:cubicBezTo>
                <a:cubicBezTo>
                  <a:pt x="7505072" y="2369088"/>
                  <a:pt x="7508601" y="2369088"/>
                  <a:pt x="7508601" y="2369088"/>
                </a:cubicBezTo>
                <a:cubicBezTo>
                  <a:pt x="7508601" y="2369088"/>
                  <a:pt x="7505072" y="2372619"/>
                  <a:pt x="7498011" y="2379679"/>
                </a:cubicBezTo>
                <a:cubicBezTo>
                  <a:pt x="7490951" y="2379679"/>
                  <a:pt x="7487420" y="2379679"/>
                  <a:pt x="7487420" y="2379679"/>
                </a:cubicBezTo>
                <a:cubicBezTo>
                  <a:pt x="7487420" y="2379679"/>
                  <a:pt x="7487420" y="2376148"/>
                  <a:pt x="7487420" y="2369088"/>
                </a:cubicBezTo>
                <a:close/>
                <a:moveTo>
                  <a:pt x="5930630" y="2369088"/>
                </a:moveTo>
                <a:lnTo>
                  <a:pt x="5951812" y="2369088"/>
                </a:lnTo>
                <a:lnTo>
                  <a:pt x="5951812" y="2379679"/>
                </a:lnTo>
                <a:cubicBezTo>
                  <a:pt x="5944750" y="2379679"/>
                  <a:pt x="5937690" y="2376148"/>
                  <a:pt x="5930630" y="2369088"/>
                </a:cubicBezTo>
                <a:close/>
                <a:moveTo>
                  <a:pt x="5761183" y="2369088"/>
                </a:moveTo>
                <a:lnTo>
                  <a:pt x="5782364" y="2369088"/>
                </a:lnTo>
                <a:lnTo>
                  <a:pt x="5803545" y="2379679"/>
                </a:lnTo>
                <a:cubicBezTo>
                  <a:pt x="5803545" y="2379679"/>
                  <a:pt x="5801780" y="2381444"/>
                  <a:pt x="5798250" y="2384973"/>
                </a:cubicBezTo>
                <a:cubicBezTo>
                  <a:pt x="5794720" y="2388504"/>
                  <a:pt x="5791189" y="2388504"/>
                  <a:pt x="5787660" y="2384973"/>
                </a:cubicBezTo>
                <a:cubicBezTo>
                  <a:pt x="5784130" y="2381444"/>
                  <a:pt x="5778834" y="2379679"/>
                  <a:pt x="5771774" y="2379679"/>
                </a:cubicBezTo>
                <a:close/>
                <a:moveTo>
                  <a:pt x="5655279" y="2369088"/>
                </a:moveTo>
                <a:lnTo>
                  <a:pt x="5676460" y="2379679"/>
                </a:lnTo>
                <a:lnTo>
                  <a:pt x="5676460" y="2390269"/>
                </a:lnTo>
                <a:lnTo>
                  <a:pt x="5655279" y="2390269"/>
                </a:lnTo>
                <a:lnTo>
                  <a:pt x="5644689" y="2390269"/>
                </a:lnTo>
                <a:cubicBezTo>
                  <a:pt x="5644689" y="2390269"/>
                  <a:pt x="5648218" y="2386739"/>
                  <a:pt x="5655279" y="2379679"/>
                </a:cubicBezTo>
                <a:cubicBezTo>
                  <a:pt x="5655279" y="2372619"/>
                  <a:pt x="5655279" y="2369088"/>
                  <a:pt x="5655279" y="2369088"/>
                </a:cubicBezTo>
                <a:close/>
                <a:moveTo>
                  <a:pt x="5591737" y="2369088"/>
                </a:moveTo>
                <a:lnTo>
                  <a:pt x="5612918" y="2369088"/>
                </a:lnTo>
                <a:lnTo>
                  <a:pt x="5602327" y="2379679"/>
                </a:lnTo>
                <a:close/>
                <a:moveTo>
                  <a:pt x="7400050" y="2363793"/>
                </a:moveTo>
                <a:cubicBezTo>
                  <a:pt x="7401816" y="2363793"/>
                  <a:pt x="7402697" y="2365558"/>
                  <a:pt x="7402697" y="2369088"/>
                </a:cubicBezTo>
                <a:lnTo>
                  <a:pt x="7392107" y="2369088"/>
                </a:lnTo>
                <a:cubicBezTo>
                  <a:pt x="7395636" y="2365558"/>
                  <a:pt x="7398285" y="2363793"/>
                  <a:pt x="7400050" y="2363793"/>
                </a:cubicBezTo>
                <a:close/>
                <a:moveTo>
                  <a:pt x="7095574" y="2358498"/>
                </a:moveTo>
                <a:cubicBezTo>
                  <a:pt x="7095574" y="2358498"/>
                  <a:pt x="7099106" y="2358498"/>
                  <a:pt x="7106166" y="2358498"/>
                </a:cubicBezTo>
                <a:cubicBezTo>
                  <a:pt x="7113226" y="2358498"/>
                  <a:pt x="7116756" y="2358498"/>
                  <a:pt x="7116756" y="2358498"/>
                </a:cubicBezTo>
                <a:lnTo>
                  <a:pt x="7106166" y="2369088"/>
                </a:lnTo>
                <a:close/>
                <a:moveTo>
                  <a:pt x="6184800" y="2358498"/>
                </a:moveTo>
                <a:cubicBezTo>
                  <a:pt x="6184800" y="2358498"/>
                  <a:pt x="6188330" y="2358498"/>
                  <a:pt x="6195390" y="2358498"/>
                </a:cubicBezTo>
                <a:cubicBezTo>
                  <a:pt x="6195390" y="2358498"/>
                  <a:pt x="6195390" y="2360263"/>
                  <a:pt x="6195390" y="2363793"/>
                </a:cubicBezTo>
                <a:cubicBezTo>
                  <a:pt x="6195390" y="2367323"/>
                  <a:pt x="6195390" y="2369088"/>
                  <a:pt x="6195390" y="2369088"/>
                </a:cubicBezTo>
                <a:close/>
                <a:moveTo>
                  <a:pt x="6126553" y="2358498"/>
                </a:moveTo>
                <a:cubicBezTo>
                  <a:pt x="6130082" y="2358498"/>
                  <a:pt x="6133613" y="2362029"/>
                  <a:pt x="6137142" y="2369088"/>
                </a:cubicBezTo>
                <a:cubicBezTo>
                  <a:pt x="6140672" y="2376148"/>
                  <a:pt x="6135378" y="2379679"/>
                  <a:pt x="6121257" y="2379679"/>
                </a:cubicBezTo>
                <a:lnTo>
                  <a:pt x="6100076" y="2369088"/>
                </a:lnTo>
                <a:lnTo>
                  <a:pt x="6110668" y="2369088"/>
                </a:lnTo>
                <a:lnTo>
                  <a:pt x="6121257" y="2369088"/>
                </a:lnTo>
                <a:cubicBezTo>
                  <a:pt x="6121257" y="2362029"/>
                  <a:pt x="6123024" y="2358498"/>
                  <a:pt x="6126553" y="2358498"/>
                </a:cubicBezTo>
                <a:close/>
                <a:moveTo>
                  <a:pt x="5475243" y="2358498"/>
                </a:moveTo>
                <a:lnTo>
                  <a:pt x="5485833" y="2358498"/>
                </a:lnTo>
                <a:cubicBezTo>
                  <a:pt x="5499954" y="2365558"/>
                  <a:pt x="5507014" y="2369088"/>
                  <a:pt x="5507014" y="2369088"/>
                </a:cubicBezTo>
                <a:lnTo>
                  <a:pt x="5538785" y="2379679"/>
                </a:lnTo>
                <a:cubicBezTo>
                  <a:pt x="5545846" y="2379679"/>
                  <a:pt x="5552906" y="2379679"/>
                  <a:pt x="5559966" y="2379679"/>
                </a:cubicBezTo>
                <a:cubicBezTo>
                  <a:pt x="5567026" y="2379679"/>
                  <a:pt x="5574087" y="2379679"/>
                  <a:pt x="5581147" y="2379679"/>
                </a:cubicBezTo>
                <a:lnTo>
                  <a:pt x="5517604" y="2390269"/>
                </a:lnTo>
                <a:cubicBezTo>
                  <a:pt x="5510544" y="2383209"/>
                  <a:pt x="5503483" y="2379679"/>
                  <a:pt x="5496423" y="2379679"/>
                </a:cubicBezTo>
                <a:close/>
                <a:moveTo>
                  <a:pt x="7892505" y="2353202"/>
                </a:moveTo>
                <a:cubicBezTo>
                  <a:pt x="7897801" y="2353202"/>
                  <a:pt x="7903977" y="2354967"/>
                  <a:pt x="7911038" y="2358498"/>
                </a:cubicBezTo>
                <a:cubicBezTo>
                  <a:pt x="7925157" y="2365558"/>
                  <a:pt x="7932219" y="2369088"/>
                  <a:pt x="7932219" y="2369088"/>
                </a:cubicBezTo>
                <a:lnTo>
                  <a:pt x="7953398" y="2379679"/>
                </a:lnTo>
                <a:lnTo>
                  <a:pt x="7963990" y="2379679"/>
                </a:lnTo>
                <a:cubicBezTo>
                  <a:pt x="7956928" y="2379679"/>
                  <a:pt x="7953398" y="2383209"/>
                  <a:pt x="7953398" y="2390269"/>
                </a:cubicBezTo>
                <a:cubicBezTo>
                  <a:pt x="7953398" y="2390269"/>
                  <a:pt x="7956928" y="2392034"/>
                  <a:pt x="7963990" y="2395565"/>
                </a:cubicBezTo>
                <a:cubicBezTo>
                  <a:pt x="7971050" y="2399095"/>
                  <a:pt x="7978109" y="2400860"/>
                  <a:pt x="7985171" y="2400860"/>
                </a:cubicBezTo>
                <a:lnTo>
                  <a:pt x="8069894" y="2443221"/>
                </a:lnTo>
                <a:cubicBezTo>
                  <a:pt x="8112254" y="2464402"/>
                  <a:pt x="8147556" y="2478523"/>
                  <a:pt x="8175798" y="2485583"/>
                </a:cubicBezTo>
                <a:cubicBezTo>
                  <a:pt x="8189917" y="2492643"/>
                  <a:pt x="8205802" y="2503233"/>
                  <a:pt x="8223454" y="2517354"/>
                </a:cubicBezTo>
                <a:cubicBezTo>
                  <a:pt x="8241106" y="2531475"/>
                  <a:pt x="8249931" y="2538535"/>
                  <a:pt x="8249931" y="2538535"/>
                </a:cubicBezTo>
                <a:cubicBezTo>
                  <a:pt x="8249931" y="2538535"/>
                  <a:pt x="8251695" y="2542066"/>
                  <a:pt x="8255225" y="2549125"/>
                </a:cubicBezTo>
                <a:cubicBezTo>
                  <a:pt x="8258756" y="2556185"/>
                  <a:pt x="8260521" y="2559716"/>
                  <a:pt x="8260521" y="2559716"/>
                </a:cubicBezTo>
                <a:lnTo>
                  <a:pt x="8249931" y="2559716"/>
                </a:lnTo>
                <a:lnTo>
                  <a:pt x="8228750" y="2549125"/>
                </a:lnTo>
                <a:cubicBezTo>
                  <a:pt x="8221689" y="2556185"/>
                  <a:pt x="8216394" y="2557952"/>
                  <a:pt x="8212864" y="2554421"/>
                </a:cubicBezTo>
                <a:cubicBezTo>
                  <a:pt x="8209335" y="2550890"/>
                  <a:pt x="8207569" y="2547360"/>
                  <a:pt x="8207569" y="2543831"/>
                </a:cubicBezTo>
                <a:cubicBezTo>
                  <a:pt x="8207569" y="2540300"/>
                  <a:pt x="8200508" y="2533240"/>
                  <a:pt x="8186387" y="2522650"/>
                </a:cubicBezTo>
                <a:cubicBezTo>
                  <a:pt x="8172268" y="2512058"/>
                  <a:pt x="8161677" y="2510294"/>
                  <a:pt x="8154617" y="2517354"/>
                </a:cubicBezTo>
                <a:cubicBezTo>
                  <a:pt x="8161677" y="2524414"/>
                  <a:pt x="8165206" y="2527944"/>
                  <a:pt x="8165206" y="2527944"/>
                </a:cubicBezTo>
                <a:lnTo>
                  <a:pt x="8112254" y="2485583"/>
                </a:lnTo>
                <a:cubicBezTo>
                  <a:pt x="8112254" y="2478523"/>
                  <a:pt x="8091075" y="2467933"/>
                  <a:pt x="8048712" y="2453812"/>
                </a:cubicBezTo>
                <a:lnTo>
                  <a:pt x="8016942" y="2432631"/>
                </a:lnTo>
                <a:cubicBezTo>
                  <a:pt x="8009880" y="2432631"/>
                  <a:pt x="8004586" y="2430866"/>
                  <a:pt x="8001056" y="2427335"/>
                </a:cubicBezTo>
                <a:cubicBezTo>
                  <a:pt x="7997527" y="2423805"/>
                  <a:pt x="7993994" y="2422040"/>
                  <a:pt x="7990465" y="2422040"/>
                </a:cubicBezTo>
                <a:cubicBezTo>
                  <a:pt x="7986935" y="2422040"/>
                  <a:pt x="7981640" y="2422040"/>
                  <a:pt x="7974579" y="2422040"/>
                </a:cubicBezTo>
                <a:cubicBezTo>
                  <a:pt x="7974579" y="2414981"/>
                  <a:pt x="7971050" y="2411450"/>
                  <a:pt x="7963990" y="2411450"/>
                </a:cubicBezTo>
                <a:cubicBezTo>
                  <a:pt x="7956928" y="2411450"/>
                  <a:pt x="7953398" y="2411450"/>
                  <a:pt x="7953398" y="2411450"/>
                </a:cubicBezTo>
                <a:cubicBezTo>
                  <a:pt x="7946338" y="2404390"/>
                  <a:pt x="7942808" y="2400860"/>
                  <a:pt x="7942808" y="2400860"/>
                </a:cubicBezTo>
                <a:cubicBezTo>
                  <a:pt x="7935748" y="2400860"/>
                  <a:pt x="7928688" y="2397329"/>
                  <a:pt x="7921627" y="2390269"/>
                </a:cubicBezTo>
                <a:lnTo>
                  <a:pt x="7911038" y="2379679"/>
                </a:lnTo>
                <a:lnTo>
                  <a:pt x="7879267" y="2358498"/>
                </a:lnTo>
                <a:cubicBezTo>
                  <a:pt x="7882796" y="2354967"/>
                  <a:pt x="7887209" y="2353202"/>
                  <a:pt x="7892505" y="2353202"/>
                </a:cubicBezTo>
                <a:close/>
                <a:moveTo>
                  <a:pt x="7180299" y="2347908"/>
                </a:moveTo>
                <a:lnTo>
                  <a:pt x="7212070" y="2358498"/>
                </a:lnTo>
                <a:cubicBezTo>
                  <a:pt x="7219130" y="2365558"/>
                  <a:pt x="7224426" y="2369088"/>
                  <a:pt x="7227956" y="2369088"/>
                </a:cubicBezTo>
                <a:cubicBezTo>
                  <a:pt x="7231485" y="2369088"/>
                  <a:pt x="7233251" y="2372619"/>
                  <a:pt x="7233251" y="2379679"/>
                </a:cubicBezTo>
                <a:lnTo>
                  <a:pt x="7190889" y="2379679"/>
                </a:lnTo>
                <a:cubicBezTo>
                  <a:pt x="7190889" y="2372619"/>
                  <a:pt x="7187360" y="2369088"/>
                  <a:pt x="7180299" y="2369088"/>
                </a:cubicBezTo>
                <a:cubicBezTo>
                  <a:pt x="7180299" y="2362029"/>
                  <a:pt x="7183828" y="2358498"/>
                  <a:pt x="7190889" y="2358498"/>
                </a:cubicBezTo>
                <a:lnTo>
                  <a:pt x="7180299" y="2358498"/>
                </a:lnTo>
                <a:close/>
                <a:moveTo>
                  <a:pt x="5835316" y="2337317"/>
                </a:moveTo>
                <a:lnTo>
                  <a:pt x="5856497" y="2347908"/>
                </a:lnTo>
                <a:cubicBezTo>
                  <a:pt x="5849436" y="2347908"/>
                  <a:pt x="5838847" y="2347908"/>
                  <a:pt x="5824726" y="2347908"/>
                </a:cubicBezTo>
                <a:close/>
                <a:moveTo>
                  <a:pt x="5533490" y="2337317"/>
                </a:moveTo>
                <a:cubicBezTo>
                  <a:pt x="5537020" y="2337317"/>
                  <a:pt x="5538785" y="2337317"/>
                  <a:pt x="5538785" y="2337317"/>
                </a:cubicBezTo>
                <a:lnTo>
                  <a:pt x="5517604" y="2358498"/>
                </a:lnTo>
                <a:lnTo>
                  <a:pt x="5517604" y="2347908"/>
                </a:lnTo>
                <a:cubicBezTo>
                  <a:pt x="5524664" y="2340848"/>
                  <a:pt x="5529960" y="2337317"/>
                  <a:pt x="5533490" y="2337317"/>
                </a:cubicBezTo>
                <a:close/>
                <a:moveTo>
                  <a:pt x="7450355" y="2332021"/>
                </a:moveTo>
                <a:cubicBezTo>
                  <a:pt x="7453884" y="2332021"/>
                  <a:pt x="7455649" y="2333787"/>
                  <a:pt x="7455649" y="2337317"/>
                </a:cubicBezTo>
                <a:lnTo>
                  <a:pt x="7445059" y="2347908"/>
                </a:lnTo>
                <a:lnTo>
                  <a:pt x="7434468" y="2337317"/>
                </a:lnTo>
                <a:cubicBezTo>
                  <a:pt x="7441528" y="2333787"/>
                  <a:pt x="7446824" y="2332021"/>
                  <a:pt x="7450355" y="2332021"/>
                </a:cubicBezTo>
                <a:close/>
                <a:moveTo>
                  <a:pt x="7274290" y="2330698"/>
                </a:moveTo>
                <a:cubicBezTo>
                  <a:pt x="7276937" y="2329815"/>
                  <a:pt x="7279142" y="2330256"/>
                  <a:pt x="7280908" y="2332021"/>
                </a:cubicBezTo>
                <a:cubicBezTo>
                  <a:pt x="7284437" y="2335552"/>
                  <a:pt x="7284437" y="2339082"/>
                  <a:pt x="7280908" y="2342612"/>
                </a:cubicBezTo>
                <a:cubicBezTo>
                  <a:pt x="7277378" y="2346143"/>
                  <a:pt x="7272082" y="2347908"/>
                  <a:pt x="7265022" y="2347908"/>
                </a:cubicBezTo>
                <a:lnTo>
                  <a:pt x="7265022" y="2337317"/>
                </a:lnTo>
                <a:cubicBezTo>
                  <a:pt x="7268553" y="2333787"/>
                  <a:pt x="7271641" y="2331581"/>
                  <a:pt x="7274290" y="2330698"/>
                </a:cubicBezTo>
                <a:close/>
                <a:moveTo>
                  <a:pt x="7805134" y="2326727"/>
                </a:moveTo>
                <a:cubicBezTo>
                  <a:pt x="7805134" y="2326727"/>
                  <a:pt x="7808663" y="2326727"/>
                  <a:pt x="7815724" y="2326727"/>
                </a:cubicBezTo>
                <a:cubicBezTo>
                  <a:pt x="7815724" y="2326727"/>
                  <a:pt x="7815724" y="2330256"/>
                  <a:pt x="7815724" y="2337317"/>
                </a:cubicBezTo>
                <a:cubicBezTo>
                  <a:pt x="7815724" y="2337317"/>
                  <a:pt x="7813957" y="2337317"/>
                  <a:pt x="7810428" y="2337317"/>
                </a:cubicBezTo>
                <a:cubicBezTo>
                  <a:pt x="7806898" y="2337317"/>
                  <a:pt x="7805134" y="2337317"/>
                  <a:pt x="7805134" y="2337317"/>
                </a:cubicBezTo>
                <a:cubicBezTo>
                  <a:pt x="7805134" y="2330256"/>
                  <a:pt x="7805134" y="2326727"/>
                  <a:pt x="7805134" y="2326727"/>
                </a:cubicBezTo>
                <a:close/>
                <a:moveTo>
                  <a:pt x="7582734" y="2326727"/>
                </a:moveTo>
                <a:lnTo>
                  <a:pt x="7593326" y="2326727"/>
                </a:lnTo>
                <a:lnTo>
                  <a:pt x="7582734" y="2337317"/>
                </a:lnTo>
                <a:close/>
                <a:moveTo>
                  <a:pt x="7492716" y="2326727"/>
                </a:moveTo>
                <a:cubicBezTo>
                  <a:pt x="7503307" y="2326727"/>
                  <a:pt x="7512130" y="2326727"/>
                  <a:pt x="7519192" y="2326727"/>
                </a:cubicBezTo>
                <a:lnTo>
                  <a:pt x="7519192" y="2337317"/>
                </a:lnTo>
                <a:cubicBezTo>
                  <a:pt x="7490951" y="2344377"/>
                  <a:pt x="7476830" y="2344377"/>
                  <a:pt x="7476830" y="2337317"/>
                </a:cubicBezTo>
                <a:cubicBezTo>
                  <a:pt x="7476830" y="2330256"/>
                  <a:pt x="7482126" y="2326727"/>
                  <a:pt x="7492716" y="2326727"/>
                </a:cubicBezTo>
                <a:close/>
                <a:moveTo>
                  <a:pt x="7053214" y="2326727"/>
                </a:moveTo>
                <a:cubicBezTo>
                  <a:pt x="7060274" y="2326727"/>
                  <a:pt x="7063804" y="2330256"/>
                  <a:pt x="7063804" y="2337317"/>
                </a:cubicBezTo>
                <a:lnTo>
                  <a:pt x="7053214" y="2337317"/>
                </a:lnTo>
                <a:cubicBezTo>
                  <a:pt x="7046154" y="2330256"/>
                  <a:pt x="7046154" y="2326727"/>
                  <a:pt x="7053214" y="2326727"/>
                </a:cubicBezTo>
                <a:close/>
                <a:moveTo>
                  <a:pt x="5782364" y="2326727"/>
                </a:moveTo>
                <a:lnTo>
                  <a:pt x="5792954" y="2326727"/>
                </a:lnTo>
                <a:cubicBezTo>
                  <a:pt x="5800016" y="2326727"/>
                  <a:pt x="5805311" y="2328492"/>
                  <a:pt x="5808840" y="2332021"/>
                </a:cubicBezTo>
                <a:cubicBezTo>
                  <a:pt x="5812370" y="2335552"/>
                  <a:pt x="5814135" y="2337317"/>
                  <a:pt x="5814135" y="2337317"/>
                </a:cubicBezTo>
                <a:lnTo>
                  <a:pt x="5792954" y="2337317"/>
                </a:lnTo>
                <a:close/>
                <a:moveTo>
                  <a:pt x="5718822" y="2326727"/>
                </a:moveTo>
                <a:cubicBezTo>
                  <a:pt x="5725882" y="2326727"/>
                  <a:pt x="5725882" y="2330256"/>
                  <a:pt x="5718822" y="2337317"/>
                </a:cubicBezTo>
                <a:cubicBezTo>
                  <a:pt x="5718822" y="2337317"/>
                  <a:pt x="5718822" y="2339082"/>
                  <a:pt x="5718822" y="2342612"/>
                </a:cubicBezTo>
                <a:cubicBezTo>
                  <a:pt x="5718822" y="2346143"/>
                  <a:pt x="5722352" y="2347908"/>
                  <a:pt x="5729412" y="2347908"/>
                </a:cubicBezTo>
                <a:lnTo>
                  <a:pt x="5729412" y="2358498"/>
                </a:lnTo>
                <a:lnTo>
                  <a:pt x="5655279" y="2358498"/>
                </a:lnTo>
                <a:lnTo>
                  <a:pt x="5644689" y="2358498"/>
                </a:lnTo>
                <a:cubicBezTo>
                  <a:pt x="5644689" y="2358498"/>
                  <a:pt x="5644689" y="2356733"/>
                  <a:pt x="5644689" y="2353202"/>
                </a:cubicBezTo>
                <a:cubicBezTo>
                  <a:pt x="5644689" y="2349673"/>
                  <a:pt x="5641160" y="2347908"/>
                  <a:pt x="5634099" y="2347908"/>
                </a:cubicBezTo>
                <a:cubicBezTo>
                  <a:pt x="5627039" y="2347908"/>
                  <a:pt x="5623508" y="2347908"/>
                  <a:pt x="5623508" y="2347908"/>
                </a:cubicBezTo>
                <a:cubicBezTo>
                  <a:pt x="5623508" y="2347908"/>
                  <a:pt x="5621743" y="2347908"/>
                  <a:pt x="5618214" y="2347908"/>
                </a:cubicBezTo>
                <a:cubicBezTo>
                  <a:pt x="5614683" y="2347908"/>
                  <a:pt x="5609387" y="2344377"/>
                  <a:pt x="5602327" y="2337317"/>
                </a:cubicBezTo>
                <a:cubicBezTo>
                  <a:pt x="5616448" y="2337317"/>
                  <a:pt x="5634099" y="2340848"/>
                  <a:pt x="5655279" y="2347908"/>
                </a:cubicBezTo>
                <a:cubicBezTo>
                  <a:pt x="5690580" y="2347908"/>
                  <a:pt x="5708232" y="2344377"/>
                  <a:pt x="5708232" y="2337317"/>
                </a:cubicBezTo>
                <a:cubicBezTo>
                  <a:pt x="5708232" y="2330256"/>
                  <a:pt x="5711762" y="2326727"/>
                  <a:pt x="5718822" y="2326727"/>
                </a:cubicBezTo>
                <a:close/>
                <a:moveTo>
                  <a:pt x="5665870" y="2326727"/>
                </a:moveTo>
                <a:cubicBezTo>
                  <a:pt x="5665870" y="2326727"/>
                  <a:pt x="5665870" y="2330256"/>
                  <a:pt x="5665870" y="2337317"/>
                </a:cubicBezTo>
                <a:lnTo>
                  <a:pt x="5644689" y="2337317"/>
                </a:lnTo>
                <a:close/>
                <a:moveTo>
                  <a:pt x="6047124" y="2321431"/>
                </a:moveTo>
                <a:lnTo>
                  <a:pt x="6057716" y="2326727"/>
                </a:lnTo>
                <a:cubicBezTo>
                  <a:pt x="6054184" y="2326727"/>
                  <a:pt x="6051538" y="2326286"/>
                  <a:pt x="6049772" y="2325403"/>
                </a:cubicBezTo>
                <a:close/>
                <a:moveTo>
                  <a:pt x="7836904" y="2316136"/>
                </a:moveTo>
                <a:cubicBezTo>
                  <a:pt x="7836904" y="2323196"/>
                  <a:pt x="7843965" y="2330256"/>
                  <a:pt x="7858085" y="2337317"/>
                </a:cubicBezTo>
                <a:cubicBezTo>
                  <a:pt x="7865146" y="2344377"/>
                  <a:pt x="7868675" y="2349673"/>
                  <a:pt x="7868675" y="2353202"/>
                </a:cubicBezTo>
                <a:cubicBezTo>
                  <a:pt x="7868675" y="2356733"/>
                  <a:pt x="7865146" y="2358498"/>
                  <a:pt x="7858085" y="2358498"/>
                </a:cubicBezTo>
                <a:lnTo>
                  <a:pt x="7847494" y="2347908"/>
                </a:lnTo>
                <a:cubicBezTo>
                  <a:pt x="7840434" y="2340848"/>
                  <a:pt x="7836904" y="2335552"/>
                  <a:pt x="7836904" y="2332021"/>
                </a:cubicBezTo>
                <a:cubicBezTo>
                  <a:pt x="7836904" y="2328492"/>
                  <a:pt x="7833375" y="2326727"/>
                  <a:pt x="7826313" y="2326727"/>
                </a:cubicBezTo>
                <a:close/>
                <a:moveTo>
                  <a:pt x="7312678" y="2316136"/>
                </a:moveTo>
                <a:cubicBezTo>
                  <a:pt x="7316208" y="2316136"/>
                  <a:pt x="7317974" y="2316136"/>
                  <a:pt x="7317974" y="2316136"/>
                </a:cubicBezTo>
                <a:lnTo>
                  <a:pt x="7307384" y="2326727"/>
                </a:lnTo>
                <a:cubicBezTo>
                  <a:pt x="7300322" y="2326727"/>
                  <a:pt x="7298559" y="2324962"/>
                  <a:pt x="7302088" y="2321431"/>
                </a:cubicBezTo>
                <a:cubicBezTo>
                  <a:pt x="7305618" y="2317900"/>
                  <a:pt x="7309149" y="2316136"/>
                  <a:pt x="7312678" y="2316136"/>
                </a:cubicBezTo>
                <a:close/>
                <a:moveTo>
                  <a:pt x="7010852" y="2316136"/>
                </a:moveTo>
                <a:lnTo>
                  <a:pt x="7021443" y="2326727"/>
                </a:lnTo>
                <a:cubicBezTo>
                  <a:pt x="7021443" y="2333787"/>
                  <a:pt x="7017914" y="2337317"/>
                  <a:pt x="7010852" y="2337317"/>
                </a:cubicBezTo>
                <a:cubicBezTo>
                  <a:pt x="7003792" y="2330256"/>
                  <a:pt x="7000262" y="2326727"/>
                  <a:pt x="7000262" y="2326727"/>
                </a:cubicBezTo>
                <a:cubicBezTo>
                  <a:pt x="7000262" y="2319667"/>
                  <a:pt x="7003792" y="2316136"/>
                  <a:pt x="7010852" y="2316136"/>
                </a:cubicBezTo>
                <a:close/>
                <a:moveTo>
                  <a:pt x="6036534" y="2316136"/>
                </a:moveTo>
                <a:lnTo>
                  <a:pt x="6044477" y="2317461"/>
                </a:lnTo>
                <a:cubicBezTo>
                  <a:pt x="6046242" y="2318343"/>
                  <a:pt x="6047124" y="2319667"/>
                  <a:pt x="6047124" y="2321431"/>
                </a:cubicBezTo>
                <a:close/>
                <a:moveTo>
                  <a:pt x="6004764" y="2316136"/>
                </a:moveTo>
                <a:cubicBezTo>
                  <a:pt x="6004764" y="2323196"/>
                  <a:pt x="6004764" y="2326727"/>
                  <a:pt x="6004764" y="2326727"/>
                </a:cubicBezTo>
                <a:cubicBezTo>
                  <a:pt x="6011824" y="2326727"/>
                  <a:pt x="6015353" y="2324962"/>
                  <a:pt x="6015353" y="2321431"/>
                </a:cubicBezTo>
                <a:cubicBezTo>
                  <a:pt x="6015353" y="2317900"/>
                  <a:pt x="6011824" y="2316136"/>
                  <a:pt x="6004764" y="2316136"/>
                </a:cubicBezTo>
                <a:close/>
                <a:moveTo>
                  <a:pt x="5401110" y="2316136"/>
                </a:moveTo>
                <a:lnTo>
                  <a:pt x="5485833" y="2326727"/>
                </a:lnTo>
                <a:lnTo>
                  <a:pt x="5496423" y="2347908"/>
                </a:lnTo>
                <a:cubicBezTo>
                  <a:pt x="5496423" y="2347908"/>
                  <a:pt x="5491128" y="2346143"/>
                  <a:pt x="5480538" y="2342612"/>
                </a:cubicBezTo>
                <a:cubicBezTo>
                  <a:pt x="5469948" y="2339082"/>
                  <a:pt x="5459356" y="2335552"/>
                  <a:pt x="5448766" y="2332021"/>
                </a:cubicBezTo>
                <a:cubicBezTo>
                  <a:pt x="5438176" y="2328492"/>
                  <a:pt x="5427586" y="2324962"/>
                  <a:pt x="5416996" y="2321431"/>
                </a:cubicBezTo>
                <a:cubicBezTo>
                  <a:pt x="5406404" y="2317900"/>
                  <a:pt x="5401110" y="2316136"/>
                  <a:pt x="5401110" y="2316136"/>
                </a:cubicBezTo>
                <a:close/>
                <a:moveTo>
                  <a:pt x="7773361" y="2305546"/>
                </a:moveTo>
                <a:cubicBezTo>
                  <a:pt x="7780423" y="2305546"/>
                  <a:pt x="7783952" y="2305546"/>
                  <a:pt x="7783952" y="2305546"/>
                </a:cubicBezTo>
                <a:lnTo>
                  <a:pt x="7794542" y="2316136"/>
                </a:lnTo>
                <a:lnTo>
                  <a:pt x="7789248" y="2316136"/>
                </a:lnTo>
                <a:cubicBezTo>
                  <a:pt x="7785717" y="2316136"/>
                  <a:pt x="7783952" y="2316136"/>
                  <a:pt x="7783952" y="2316136"/>
                </a:cubicBezTo>
                <a:close/>
                <a:moveTo>
                  <a:pt x="7667457" y="2305546"/>
                </a:moveTo>
                <a:cubicBezTo>
                  <a:pt x="7674519" y="2305546"/>
                  <a:pt x="7678048" y="2305546"/>
                  <a:pt x="7678048" y="2305546"/>
                </a:cubicBezTo>
                <a:cubicBezTo>
                  <a:pt x="7678048" y="2305546"/>
                  <a:pt x="7679813" y="2307311"/>
                  <a:pt x="7683344" y="2310841"/>
                </a:cubicBezTo>
                <a:cubicBezTo>
                  <a:pt x="7686874" y="2314371"/>
                  <a:pt x="7692168" y="2316136"/>
                  <a:pt x="7699230" y="2316136"/>
                </a:cubicBezTo>
                <a:lnTo>
                  <a:pt x="7678048" y="2316136"/>
                </a:lnTo>
                <a:close/>
                <a:moveTo>
                  <a:pt x="7550963" y="2305546"/>
                </a:moveTo>
                <a:cubicBezTo>
                  <a:pt x="7550963" y="2305546"/>
                  <a:pt x="7554492" y="2305546"/>
                  <a:pt x="7561553" y="2305546"/>
                </a:cubicBezTo>
                <a:cubicBezTo>
                  <a:pt x="7561553" y="2312606"/>
                  <a:pt x="7558024" y="2316136"/>
                  <a:pt x="7550963" y="2316136"/>
                </a:cubicBezTo>
                <a:cubicBezTo>
                  <a:pt x="7550963" y="2309077"/>
                  <a:pt x="7550963" y="2305546"/>
                  <a:pt x="7550963" y="2305546"/>
                </a:cubicBezTo>
                <a:close/>
                <a:moveTo>
                  <a:pt x="5655279" y="2305546"/>
                </a:moveTo>
                <a:cubicBezTo>
                  <a:pt x="5662340" y="2305546"/>
                  <a:pt x="5669400" y="2309077"/>
                  <a:pt x="5676460" y="2316136"/>
                </a:cubicBezTo>
                <a:lnTo>
                  <a:pt x="5665870" y="2316136"/>
                </a:lnTo>
                <a:lnTo>
                  <a:pt x="5644689" y="2316136"/>
                </a:lnTo>
                <a:cubicBezTo>
                  <a:pt x="5644689" y="2309077"/>
                  <a:pt x="5648218" y="2305546"/>
                  <a:pt x="5655279" y="2305546"/>
                </a:cubicBezTo>
                <a:close/>
                <a:moveTo>
                  <a:pt x="4871588" y="2305546"/>
                </a:moveTo>
                <a:cubicBezTo>
                  <a:pt x="4878648" y="2305546"/>
                  <a:pt x="4882180" y="2309077"/>
                  <a:pt x="4882180" y="2316136"/>
                </a:cubicBezTo>
                <a:lnTo>
                  <a:pt x="4871588" y="2316136"/>
                </a:lnTo>
                <a:close/>
                <a:moveTo>
                  <a:pt x="4765684" y="2305546"/>
                </a:moveTo>
                <a:cubicBezTo>
                  <a:pt x="4772744" y="2305546"/>
                  <a:pt x="4776276" y="2305546"/>
                  <a:pt x="4776276" y="2305546"/>
                </a:cubicBezTo>
                <a:cubicBezTo>
                  <a:pt x="4776276" y="2305546"/>
                  <a:pt x="4776276" y="2309077"/>
                  <a:pt x="4776276" y="2316136"/>
                </a:cubicBezTo>
                <a:lnTo>
                  <a:pt x="4765684" y="2316136"/>
                </a:lnTo>
                <a:close/>
                <a:moveTo>
                  <a:pt x="6092134" y="2302237"/>
                </a:moveTo>
                <a:cubicBezTo>
                  <a:pt x="6097429" y="2300912"/>
                  <a:pt x="6110668" y="2305546"/>
                  <a:pt x="6131847" y="2316136"/>
                </a:cubicBezTo>
                <a:cubicBezTo>
                  <a:pt x="6167149" y="2330256"/>
                  <a:pt x="6188330" y="2337317"/>
                  <a:pt x="6195390" y="2337317"/>
                </a:cubicBezTo>
                <a:cubicBezTo>
                  <a:pt x="6202450" y="2337317"/>
                  <a:pt x="6205980" y="2340848"/>
                  <a:pt x="6205980" y="2347908"/>
                </a:cubicBezTo>
                <a:cubicBezTo>
                  <a:pt x="6198920" y="2347908"/>
                  <a:pt x="6191861" y="2347908"/>
                  <a:pt x="6184800" y="2347908"/>
                </a:cubicBezTo>
                <a:cubicBezTo>
                  <a:pt x="6177738" y="2347908"/>
                  <a:pt x="6168914" y="2346143"/>
                  <a:pt x="6158324" y="2342612"/>
                </a:cubicBezTo>
                <a:cubicBezTo>
                  <a:pt x="6147734" y="2339082"/>
                  <a:pt x="6135378" y="2333787"/>
                  <a:pt x="6121257" y="2326727"/>
                </a:cubicBezTo>
                <a:cubicBezTo>
                  <a:pt x="6100076" y="2312606"/>
                  <a:pt x="6089486" y="2305546"/>
                  <a:pt x="6089486" y="2305546"/>
                </a:cubicBezTo>
                <a:cubicBezTo>
                  <a:pt x="6089486" y="2303781"/>
                  <a:pt x="6090368" y="2302677"/>
                  <a:pt x="6092134" y="2302237"/>
                </a:cubicBezTo>
                <a:close/>
                <a:moveTo>
                  <a:pt x="6407198" y="2294956"/>
                </a:moveTo>
                <a:lnTo>
                  <a:pt x="6417788" y="2294956"/>
                </a:lnTo>
                <a:cubicBezTo>
                  <a:pt x="6424850" y="2302015"/>
                  <a:pt x="6426614" y="2305546"/>
                  <a:pt x="6423084" y="2305546"/>
                </a:cubicBezTo>
                <a:cubicBezTo>
                  <a:pt x="6419554" y="2305546"/>
                  <a:pt x="6417788" y="2305546"/>
                  <a:pt x="6417788" y="2305546"/>
                </a:cubicBezTo>
                <a:close/>
                <a:moveTo>
                  <a:pt x="5708232" y="2294956"/>
                </a:moveTo>
                <a:cubicBezTo>
                  <a:pt x="5708232" y="2294956"/>
                  <a:pt x="5711762" y="2294956"/>
                  <a:pt x="5718822" y="2294956"/>
                </a:cubicBezTo>
                <a:cubicBezTo>
                  <a:pt x="5725882" y="2294956"/>
                  <a:pt x="5729412" y="2296721"/>
                  <a:pt x="5729412" y="2300250"/>
                </a:cubicBezTo>
                <a:cubicBezTo>
                  <a:pt x="5729412" y="2303781"/>
                  <a:pt x="5725882" y="2305546"/>
                  <a:pt x="5718822" y="2305546"/>
                </a:cubicBezTo>
                <a:cubicBezTo>
                  <a:pt x="5718822" y="2305546"/>
                  <a:pt x="5717058" y="2303781"/>
                  <a:pt x="5713526" y="2300250"/>
                </a:cubicBezTo>
                <a:cubicBezTo>
                  <a:pt x="5709997" y="2296721"/>
                  <a:pt x="5708232" y="2294956"/>
                  <a:pt x="5708232" y="2294956"/>
                </a:cubicBezTo>
                <a:close/>
                <a:moveTo>
                  <a:pt x="7302088" y="2284365"/>
                </a:moveTo>
                <a:cubicBezTo>
                  <a:pt x="7305618" y="2284365"/>
                  <a:pt x="7307384" y="2284365"/>
                  <a:pt x="7307384" y="2284365"/>
                </a:cubicBezTo>
                <a:lnTo>
                  <a:pt x="7296793" y="2294956"/>
                </a:lnTo>
                <a:cubicBezTo>
                  <a:pt x="7296793" y="2287896"/>
                  <a:pt x="7298559" y="2284365"/>
                  <a:pt x="7302088" y="2284365"/>
                </a:cubicBezTo>
                <a:close/>
                <a:moveTo>
                  <a:pt x="5972991" y="2284365"/>
                </a:moveTo>
                <a:lnTo>
                  <a:pt x="5983582" y="2294956"/>
                </a:lnTo>
                <a:cubicBezTo>
                  <a:pt x="5997702" y="2302015"/>
                  <a:pt x="6008293" y="2305546"/>
                  <a:pt x="6015353" y="2305546"/>
                </a:cubicBezTo>
                <a:lnTo>
                  <a:pt x="6036534" y="2316136"/>
                </a:lnTo>
                <a:cubicBezTo>
                  <a:pt x="6036534" y="2316136"/>
                  <a:pt x="6036534" y="2319667"/>
                  <a:pt x="6036534" y="2326727"/>
                </a:cubicBezTo>
                <a:cubicBezTo>
                  <a:pt x="6036534" y="2333787"/>
                  <a:pt x="6036534" y="2337317"/>
                  <a:pt x="6036534" y="2337317"/>
                </a:cubicBezTo>
                <a:cubicBezTo>
                  <a:pt x="6036534" y="2337317"/>
                  <a:pt x="6040064" y="2337317"/>
                  <a:pt x="6047124" y="2337317"/>
                </a:cubicBezTo>
                <a:lnTo>
                  <a:pt x="6057716" y="2347908"/>
                </a:lnTo>
                <a:lnTo>
                  <a:pt x="6078895" y="2358498"/>
                </a:lnTo>
                <a:lnTo>
                  <a:pt x="6100076" y="2358498"/>
                </a:lnTo>
                <a:lnTo>
                  <a:pt x="6078895" y="2369088"/>
                </a:lnTo>
                <a:cubicBezTo>
                  <a:pt x="6064776" y="2362029"/>
                  <a:pt x="6054186" y="2358498"/>
                  <a:pt x="6047124" y="2358498"/>
                </a:cubicBezTo>
                <a:cubicBezTo>
                  <a:pt x="6047124" y="2358498"/>
                  <a:pt x="6047124" y="2354967"/>
                  <a:pt x="6047124" y="2347908"/>
                </a:cubicBezTo>
                <a:lnTo>
                  <a:pt x="6036534" y="2347908"/>
                </a:lnTo>
                <a:cubicBezTo>
                  <a:pt x="6036534" y="2354967"/>
                  <a:pt x="6029474" y="2356733"/>
                  <a:pt x="6015353" y="2353202"/>
                </a:cubicBezTo>
                <a:cubicBezTo>
                  <a:pt x="6001234" y="2349673"/>
                  <a:pt x="5992408" y="2346143"/>
                  <a:pt x="5988878" y="2342612"/>
                </a:cubicBezTo>
                <a:cubicBezTo>
                  <a:pt x="5985347" y="2339082"/>
                  <a:pt x="5976520" y="2337317"/>
                  <a:pt x="5962401" y="2337317"/>
                </a:cubicBezTo>
                <a:cubicBezTo>
                  <a:pt x="5948280" y="2337317"/>
                  <a:pt x="5941220" y="2337317"/>
                  <a:pt x="5941220" y="2337317"/>
                </a:cubicBezTo>
                <a:lnTo>
                  <a:pt x="5983582" y="2316136"/>
                </a:lnTo>
                <a:lnTo>
                  <a:pt x="5994172" y="2305546"/>
                </a:lnTo>
                <a:lnTo>
                  <a:pt x="5972991" y="2294956"/>
                </a:lnTo>
                <a:lnTo>
                  <a:pt x="5962401" y="2294956"/>
                </a:lnTo>
                <a:close/>
                <a:moveTo>
                  <a:pt x="4808046" y="2284365"/>
                </a:moveTo>
                <a:cubicBezTo>
                  <a:pt x="4808046" y="2291425"/>
                  <a:pt x="4808046" y="2294956"/>
                  <a:pt x="4808046" y="2294956"/>
                </a:cubicBezTo>
                <a:cubicBezTo>
                  <a:pt x="4800986" y="2294956"/>
                  <a:pt x="4797456" y="2294956"/>
                  <a:pt x="4797456" y="2294956"/>
                </a:cubicBezTo>
                <a:close/>
                <a:moveTo>
                  <a:pt x="7688638" y="2273775"/>
                </a:moveTo>
                <a:cubicBezTo>
                  <a:pt x="7695700" y="2273775"/>
                  <a:pt x="7702759" y="2273775"/>
                  <a:pt x="7709820" y="2273775"/>
                </a:cubicBezTo>
                <a:lnTo>
                  <a:pt x="7699230" y="2284365"/>
                </a:lnTo>
                <a:close/>
                <a:moveTo>
                  <a:pt x="7021443" y="2273775"/>
                </a:moveTo>
                <a:lnTo>
                  <a:pt x="7032033" y="2284365"/>
                </a:lnTo>
                <a:lnTo>
                  <a:pt x="7021443" y="2284365"/>
                </a:lnTo>
                <a:cubicBezTo>
                  <a:pt x="7021443" y="2284365"/>
                  <a:pt x="7021443" y="2280834"/>
                  <a:pt x="7021443" y="2273775"/>
                </a:cubicBezTo>
                <a:close/>
                <a:moveTo>
                  <a:pt x="6608416" y="2273775"/>
                </a:moveTo>
                <a:cubicBezTo>
                  <a:pt x="6608416" y="2273775"/>
                  <a:pt x="6611946" y="2277304"/>
                  <a:pt x="6619006" y="2284365"/>
                </a:cubicBezTo>
                <a:cubicBezTo>
                  <a:pt x="6611946" y="2284365"/>
                  <a:pt x="6608416" y="2284365"/>
                  <a:pt x="6608416" y="2284365"/>
                </a:cubicBezTo>
                <a:close/>
                <a:moveTo>
                  <a:pt x="5295206" y="2273775"/>
                </a:moveTo>
                <a:lnTo>
                  <a:pt x="5348158" y="2294956"/>
                </a:lnTo>
                <a:cubicBezTo>
                  <a:pt x="5355218" y="2294956"/>
                  <a:pt x="5358748" y="2294956"/>
                  <a:pt x="5358748" y="2294956"/>
                </a:cubicBezTo>
                <a:cubicBezTo>
                  <a:pt x="5358748" y="2294956"/>
                  <a:pt x="5362278" y="2294956"/>
                  <a:pt x="5369339" y="2294956"/>
                </a:cubicBezTo>
                <a:cubicBezTo>
                  <a:pt x="5369339" y="2294956"/>
                  <a:pt x="5369339" y="2298485"/>
                  <a:pt x="5369339" y="2305546"/>
                </a:cubicBezTo>
                <a:cubicBezTo>
                  <a:pt x="5369339" y="2305546"/>
                  <a:pt x="5360512" y="2305546"/>
                  <a:pt x="5342862" y="2305546"/>
                </a:cubicBezTo>
                <a:cubicBezTo>
                  <a:pt x="5325212" y="2305546"/>
                  <a:pt x="5314621" y="2302015"/>
                  <a:pt x="5311092" y="2294956"/>
                </a:cubicBezTo>
                <a:cubicBezTo>
                  <a:pt x="5307560" y="2287896"/>
                  <a:pt x="5302266" y="2284365"/>
                  <a:pt x="5295206" y="2284365"/>
                </a:cubicBezTo>
                <a:close/>
                <a:moveTo>
                  <a:pt x="8175798" y="2263184"/>
                </a:moveTo>
                <a:cubicBezTo>
                  <a:pt x="8175798" y="2263184"/>
                  <a:pt x="8177564" y="2263184"/>
                  <a:pt x="8181093" y="2263184"/>
                </a:cubicBezTo>
                <a:cubicBezTo>
                  <a:pt x="8184623" y="2263184"/>
                  <a:pt x="8186387" y="2264948"/>
                  <a:pt x="8186387" y="2268479"/>
                </a:cubicBezTo>
                <a:cubicBezTo>
                  <a:pt x="8186387" y="2272010"/>
                  <a:pt x="8182858" y="2273775"/>
                  <a:pt x="8175798" y="2273775"/>
                </a:cubicBezTo>
                <a:cubicBezTo>
                  <a:pt x="8175798" y="2266715"/>
                  <a:pt x="8175798" y="2263184"/>
                  <a:pt x="8175798" y="2263184"/>
                </a:cubicBezTo>
                <a:close/>
                <a:moveTo>
                  <a:pt x="6163620" y="2263184"/>
                </a:moveTo>
                <a:lnTo>
                  <a:pt x="6163620" y="2273775"/>
                </a:lnTo>
                <a:cubicBezTo>
                  <a:pt x="6170680" y="2273775"/>
                  <a:pt x="6174209" y="2272010"/>
                  <a:pt x="6174209" y="2268479"/>
                </a:cubicBezTo>
                <a:cubicBezTo>
                  <a:pt x="6174209" y="2264948"/>
                  <a:pt x="6174209" y="2263184"/>
                  <a:pt x="6174209" y="2263184"/>
                </a:cubicBezTo>
                <a:cubicBezTo>
                  <a:pt x="6174209" y="2263184"/>
                  <a:pt x="6170680" y="2263184"/>
                  <a:pt x="6163620" y="2263184"/>
                </a:cubicBezTo>
                <a:close/>
                <a:moveTo>
                  <a:pt x="5814135" y="2263184"/>
                </a:moveTo>
                <a:cubicBezTo>
                  <a:pt x="5814135" y="2270244"/>
                  <a:pt x="5821196" y="2273775"/>
                  <a:pt x="5835316" y="2273775"/>
                </a:cubicBezTo>
                <a:lnTo>
                  <a:pt x="5824726" y="2263184"/>
                </a:lnTo>
                <a:close/>
                <a:moveTo>
                  <a:pt x="5581147" y="2263184"/>
                </a:moveTo>
                <a:lnTo>
                  <a:pt x="5623508" y="2284365"/>
                </a:lnTo>
                <a:lnTo>
                  <a:pt x="5602327" y="2284365"/>
                </a:lnTo>
                <a:lnTo>
                  <a:pt x="5591737" y="2284365"/>
                </a:lnTo>
                <a:lnTo>
                  <a:pt x="5591737" y="2294956"/>
                </a:lnTo>
                <a:lnTo>
                  <a:pt x="5581147" y="2273775"/>
                </a:lnTo>
                <a:cubicBezTo>
                  <a:pt x="5581147" y="2266715"/>
                  <a:pt x="5581147" y="2263184"/>
                  <a:pt x="5581147" y="2263184"/>
                </a:cubicBezTo>
                <a:close/>
                <a:moveTo>
                  <a:pt x="5475243" y="2263184"/>
                </a:moveTo>
                <a:lnTo>
                  <a:pt x="5496423" y="2273775"/>
                </a:lnTo>
                <a:cubicBezTo>
                  <a:pt x="5489362" y="2273775"/>
                  <a:pt x="5485833" y="2273775"/>
                  <a:pt x="5485833" y="2273775"/>
                </a:cubicBezTo>
                <a:cubicBezTo>
                  <a:pt x="5471712" y="2273775"/>
                  <a:pt x="5468182" y="2277304"/>
                  <a:pt x="5475243" y="2284365"/>
                </a:cubicBezTo>
                <a:cubicBezTo>
                  <a:pt x="5482304" y="2291425"/>
                  <a:pt x="5482304" y="2294956"/>
                  <a:pt x="5475243" y="2294956"/>
                </a:cubicBezTo>
                <a:cubicBezTo>
                  <a:pt x="5468182" y="2294956"/>
                  <a:pt x="5464652" y="2293190"/>
                  <a:pt x="5464652" y="2289660"/>
                </a:cubicBezTo>
                <a:cubicBezTo>
                  <a:pt x="5464652" y="2286129"/>
                  <a:pt x="5464652" y="2284365"/>
                  <a:pt x="5464652" y="2284365"/>
                </a:cubicBezTo>
                <a:lnTo>
                  <a:pt x="5464652" y="2273775"/>
                </a:lnTo>
                <a:close/>
                <a:moveTo>
                  <a:pt x="8165206" y="2252594"/>
                </a:moveTo>
                <a:cubicBezTo>
                  <a:pt x="8165206" y="2252594"/>
                  <a:pt x="8165206" y="2256125"/>
                  <a:pt x="8165206" y="2263184"/>
                </a:cubicBezTo>
                <a:cubicBezTo>
                  <a:pt x="8158146" y="2263184"/>
                  <a:pt x="8154617" y="2263184"/>
                  <a:pt x="8154617" y="2263184"/>
                </a:cubicBezTo>
                <a:close/>
                <a:moveTo>
                  <a:pt x="7190889" y="2252594"/>
                </a:moveTo>
                <a:cubicBezTo>
                  <a:pt x="7190889" y="2252594"/>
                  <a:pt x="7190889" y="2256125"/>
                  <a:pt x="7190889" y="2263184"/>
                </a:cubicBezTo>
                <a:cubicBezTo>
                  <a:pt x="7190889" y="2270244"/>
                  <a:pt x="7194418" y="2270244"/>
                  <a:pt x="7201480" y="2263184"/>
                </a:cubicBezTo>
                <a:cubicBezTo>
                  <a:pt x="7208540" y="2263184"/>
                  <a:pt x="7212070" y="2259654"/>
                  <a:pt x="7212070" y="2252594"/>
                </a:cubicBezTo>
                <a:cubicBezTo>
                  <a:pt x="7212070" y="2252594"/>
                  <a:pt x="7208540" y="2252594"/>
                  <a:pt x="7201480" y="2252594"/>
                </a:cubicBezTo>
                <a:cubicBezTo>
                  <a:pt x="7194418" y="2252594"/>
                  <a:pt x="7190889" y="2252594"/>
                  <a:pt x="7190889" y="2252594"/>
                </a:cubicBezTo>
                <a:close/>
                <a:moveTo>
                  <a:pt x="7047918" y="2252594"/>
                </a:moveTo>
                <a:cubicBezTo>
                  <a:pt x="7051448" y="2252594"/>
                  <a:pt x="7053214" y="2252594"/>
                  <a:pt x="7053214" y="2252594"/>
                </a:cubicBezTo>
                <a:lnTo>
                  <a:pt x="7042622" y="2263184"/>
                </a:lnTo>
                <a:cubicBezTo>
                  <a:pt x="7035562" y="2263184"/>
                  <a:pt x="7033799" y="2261419"/>
                  <a:pt x="7037328" y="2257889"/>
                </a:cubicBezTo>
                <a:cubicBezTo>
                  <a:pt x="7040858" y="2254359"/>
                  <a:pt x="7044389" y="2252594"/>
                  <a:pt x="7047918" y="2252594"/>
                </a:cubicBezTo>
                <a:close/>
                <a:moveTo>
                  <a:pt x="6735502" y="2252594"/>
                </a:moveTo>
                <a:cubicBezTo>
                  <a:pt x="6735502" y="2252594"/>
                  <a:pt x="6737266" y="2254359"/>
                  <a:pt x="6740796" y="2257889"/>
                </a:cubicBezTo>
                <a:cubicBezTo>
                  <a:pt x="6744326" y="2261419"/>
                  <a:pt x="6746092" y="2263184"/>
                  <a:pt x="6746092" y="2263184"/>
                </a:cubicBezTo>
                <a:cubicBezTo>
                  <a:pt x="6739032" y="2263184"/>
                  <a:pt x="6735502" y="2263184"/>
                  <a:pt x="6735502" y="2263184"/>
                </a:cubicBezTo>
                <a:close/>
                <a:moveTo>
                  <a:pt x="6714320" y="2252594"/>
                </a:moveTo>
                <a:cubicBezTo>
                  <a:pt x="6721381" y="2252594"/>
                  <a:pt x="6724910" y="2254359"/>
                  <a:pt x="6724910" y="2257889"/>
                </a:cubicBezTo>
                <a:cubicBezTo>
                  <a:pt x="6724910" y="2261419"/>
                  <a:pt x="6721381" y="2263184"/>
                  <a:pt x="6714320" y="2263184"/>
                </a:cubicBezTo>
                <a:cubicBezTo>
                  <a:pt x="6714320" y="2263184"/>
                  <a:pt x="6714320" y="2259654"/>
                  <a:pt x="6714320" y="2252594"/>
                </a:cubicBezTo>
                <a:close/>
                <a:moveTo>
                  <a:pt x="6401903" y="2252594"/>
                </a:moveTo>
                <a:cubicBezTo>
                  <a:pt x="6405432" y="2252594"/>
                  <a:pt x="6407198" y="2254359"/>
                  <a:pt x="6407198" y="2257889"/>
                </a:cubicBezTo>
                <a:cubicBezTo>
                  <a:pt x="6407198" y="2261419"/>
                  <a:pt x="6410728" y="2263184"/>
                  <a:pt x="6417788" y="2263184"/>
                </a:cubicBezTo>
                <a:cubicBezTo>
                  <a:pt x="6424850" y="2263184"/>
                  <a:pt x="6430144" y="2266715"/>
                  <a:pt x="6433675" y="2273775"/>
                </a:cubicBezTo>
                <a:cubicBezTo>
                  <a:pt x="6437204" y="2280834"/>
                  <a:pt x="6444265" y="2284365"/>
                  <a:pt x="6454855" y="2284365"/>
                </a:cubicBezTo>
                <a:cubicBezTo>
                  <a:pt x="6465446" y="2284365"/>
                  <a:pt x="6472506" y="2286129"/>
                  <a:pt x="6476036" y="2289660"/>
                </a:cubicBezTo>
                <a:cubicBezTo>
                  <a:pt x="6479566" y="2293190"/>
                  <a:pt x="6483098" y="2294956"/>
                  <a:pt x="6486627" y="2294956"/>
                </a:cubicBezTo>
                <a:cubicBezTo>
                  <a:pt x="6490156" y="2294956"/>
                  <a:pt x="6502512" y="2296721"/>
                  <a:pt x="6523694" y="2300250"/>
                </a:cubicBezTo>
                <a:cubicBezTo>
                  <a:pt x="6544874" y="2303781"/>
                  <a:pt x="6558994" y="2309077"/>
                  <a:pt x="6566054" y="2316136"/>
                </a:cubicBezTo>
                <a:lnTo>
                  <a:pt x="6576646" y="2316136"/>
                </a:lnTo>
                <a:cubicBezTo>
                  <a:pt x="6583706" y="2316136"/>
                  <a:pt x="6592531" y="2317900"/>
                  <a:pt x="6603121" y="2321431"/>
                </a:cubicBezTo>
                <a:cubicBezTo>
                  <a:pt x="6613711" y="2324962"/>
                  <a:pt x="6622536" y="2326727"/>
                  <a:pt x="6629598" y="2326727"/>
                </a:cubicBezTo>
                <a:lnTo>
                  <a:pt x="6640188" y="2326727"/>
                </a:lnTo>
                <a:lnTo>
                  <a:pt x="6650778" y="2326727"/>
                </a:lnTo>
                <a:lnTo>
                  <a:pt x="6671958" y="2337317"/>
                </a:lnTo>
                <a:cubicBezTo>
                  <a:pt x="6686079" y="2337317"/>
                  <a:pt x="6696669" y="2340848"/>
                  <a:pt x="6703730" y="2347908"/>
                </a:cubicBezTo>
                <a:cubicBezTo>
                  <a:pt x="6710791" y="2347908"/>
                  <a:pt x="6716086" y="2347908"/>
                  <a:pt x="6719616" y="2347908"/>
                </a:cubicBezTo>
                <a:cubicBezTo>
                  <a:pt x="6723146" y="2347908"/>
                  <a:pt x="6724910" y="2347908"/>
                  <a:pt x="6724910" y="2347908"/>
                </a:cubicBezTo>
                <a:cubicBezTo>
                  <a:pt x="6731972" y="2347908"/>
                  <a:pt x="6735502" y="2351437"/>
                  <a:pt x="6735502" y="2358498"/>
                </a:cubicBezTo>
                <a:cubicBezTo>
                  <a:pt x="6742562" y="2365558"/>
                  <a:pt x="6746092" y="2369088"/>
                  <a:pt x="6746092" y="2369088"/>
                </a:cubicBezTo>
                <a:cubicBezTo>
                  <a:pt x="6753152" y="2369088"/>
                  <a:pt x="6753152" y="2372619"/>
                  <a:pt x="6746092" y="2379679"/>
                </a:cubicBezTo>
                <a:lnTo>
                  <a:pt x="6756682" y="2390269"/>
                </a:lnTo>
                <a:cubicBezTo>
                  <a:pt x="6763743" y="2390269"/>
                  <a:pt x="6767272" y="2388504"/>
                  <a:pt x="6767272" y="2384973"/>
                </a:cubicBezTo>
                <a:cubicBezTo>
                  <a:pt x="6767272" y="2381444"/>
                  <a:pt x="6770802" y="2376148"/>
                  <a:pt x="6777862" y="2369088"/>
                </a:cubicBezTo>
                <a:cubicBezTo>
                  <a:pt x="6784924" y="2362029"/>
                  <a:pt x="6777862" y="2354967"/>
                  <a:pt x="6756682" y="2347908"/>
                </a:cubicBezTo>
                <a:cubicBezTo>
                  <a:pt x="6749621" y="2340848"/>
                  <a:pt x="6740796" y="2335552"/>
                  <a:pt x="6730206" y="2332021"/>
                </a:cubicBezTo>
                <a:cubicBezTo>
                  <a:pt x="6719616" y="2328492"/>
                  <a:pt x="6710791" y="2326727"/>
                  <a:pt x="6703730" y="2326727"/>
                </a:cubicBezTo>
                <a:cubicBezTo>
                  <a:pt x="6689610" y="2326727"/>
                  <a:pt x="6682550" y="2326727"/>
                  <a:pt x="6682550" y="2326727"/>
                </a:cubicBezTo>
                <a:cubicBezTo>
                  <a:pt x="6689610" y="2326727"/>
                  <a:pt x="6696669" y="2324962"/>
                  <a:pt x="6703730" y="2321431"/>
                </a:cubicBezTo>
                <a:cubicBezTo>
                  <a:pt x="6710791" y="2317900"/>
                  <a:pt x="6717850" y="2316136"/>
                  <a:pt x="6724910" y="2316136"/>
                </a:cubicBezTo>
                <a:cubicBezTo>
                  <a:pt x="6724910" y="2323196"/>
                  <a:pt x="6726676" y="2326727"/>
                  <a:pt x="6730206" y="2326727"/>
                </a:cubicBezTo>
                <a:cubicBezTo>
                  <a:pt x="6733736" y="2326727"/>
                  <a:pt x="6739032" y="2326727"/>
                  <a:pt x="6746092" y="2326727"/>
                </a:cubicBezTo>
                <a:cubicBezTo>
                  <a:pt x="6753152" y="2326727"/>
                  <a:pt x="6760212" y="2330256"/>
                  <a:pt x="6767272" y="2337317"/>
                </a:cubicBezTo>
                <a:lnTo>
                  <a:pt x="6809634" y="2347908"/>
                </a:lnTo>
                <a:cubicBezTo>
                  <a:pt x="6859056" y="2362029"/>
                  <a:pt x="6887296" y="2372619"/>
                  <a:pt x="6894358" y="2379679"/>
                </a:cubicBezTo>
                <a:lnTo>
                  <a:pt x="6904948" y="2379679"/>
                </a:lnTo>
                <a:lnTo>
                  <a:pt x="6926129" y="2390269"/>
                </a:lnTo>
                <a:lnTo>
                  <a:pt x="6936718" y="2400860"/>
                </a:lnTo>
                <a:lnTo>
                  <a:pt x="6926129" y="2400860"/>
                </a:lnTo>
                <a:cubicBezTo>
                  <a:pt x="6912008" y="2393800"/>
                  <a:pt x="6901418" y="2390269"/>
                  <a:pt x="6894358" y="2390269"/>
                </a:cubicBezTo>
                <a:cubicBezTo>
                  <a:pt x="6887296" y="2390269"/>
                  <a:pt x="6883766" y="2393800"/>
                  <a:pt x="6883766" y="2400860"/>
                </a:cubicBezTo>
                <a:lnTo>
                  <a:pt x="6873177" y="2400860"/>
                </a:lnTo>
                <a:cubicBezTo>
                  <a:pt x="6873177" y="2400860"/>
                  <a:pt x="6867881" y="2400860"/>
                  <a:pt x="6857292" y="2400860"/>
                </a:cubicBezTo>
                <a:cubicBezTo>
                  <a:pt x="6846700" y="2400860"/>
                  <a:pt x="6841406" y="2402625"/>
                  <a:pt x="6841406" y="2406154"/>
                </a:cubicBezTo>
                <a:cubicBezTo>
                  <a:pt x="6841406" y="2409685"/>
                  <a:pt x="6844936" y="2411450"/>
                  <a:pt x="6851996" y="2411450"/>
                </a:cubicBezTo>
                <a:cubicBezTo>
                  <a:pt x="6851996" y="2411450"/>
                  <a:pt x="6853762" y="2413215"/>
                  <a:pt x="6857292" y="2416746"/>
                </a:cubicBezTo>
                <a:cubicBezTo>
                  <a:pt x="6860821" y="2420275"/>
                  <a:pt x="6862587" y="2422040"/>
                  <a:pt x="6862587" y="2422040"/>
                </a:cubicBezTo>
                <a:cubicBezTo>
                  <a:pt x="6862587" y="2429100"/>
                  <a:pt x="6866116" y="2429100"/>
                  <a:pt x="6873177" y="2422040"/>
                </a:cubicBezTo>
                <a:cubicBezTo>
                  <a:pt x="6880237" y="2422040"/>
                  <a:pt x="6885532" y="2423805"/>
                  <a:pt x="6889062" y="2427335"/>
                </a:cubicBezTo>
                <a:cubicBezTo>
                  <a:pt x="6892592" y="2430866"/>
                  <a:pt x="6894358" y="2432631"/>
                  <a:pt x="6894358" y="2432631"/>
                </a:cubicBezTo>
                <a:cubicBezTo>
                  <a:pt x="6894358" y="2432631"/>
                  <a:pt x="6897888" y="2436161"/>
                  <a:pt x="6904948" y="2443221"/>
                </a:cubicBezTo>
                <a:lnTo>
                  <a:pt x="6904948" y="2432631"/>
                </a:lnTo>
                <a:lnTo>
                  <a:pt x="6915539" y="2432631"/>
                </a:lnTo>
                <a:cubicBezTo>
                  <a:pt x="6922600" y="2432631"/>
                  <a:pt x="6929658" y="2432631"/>
                  <a:pt x="6936718" y="2432631"/>
                </a:cubicBezTo>
                <a:cubicBezTo>
                  <a:pt x="6936718" y="2432631"/>
                  <a:pt x="6940248" y="2434396"/>
                  <a:pt x="6947310" y="2437927"/>
                </a:cubicBezTo>
                <a:cubicBezTo>
                  <a:pt x="6954370" y="2441456"/>
                  <a:pt x="6961429" y="2443221"/>
                  <a:pt x="6968491" y="2443221"/>
                </a:cubicBezTo>
                <a:cubicBezTo>
                  <a:pt x="7003792" y="2443221"/>
                  <a:pt x="7024972" y="2446752"/>
                  <a:pt x="7032033" y="2453812"/>
                </a:cubicBezTo>
                <a:cubicBezTo>
                  <a:pt x="7032033" y="2453812"/>
                  <a:pt x="7035562" y="2453812"/>
                  <a:pt x="7042622" y="2453812"/>
                </a:cubicBezTo>
                <a:cubicBezTo>
                  <a:pt x="7049684" y="2453812"/>
                  <a:pt x="7056744" y="2453812"/>
                  <a:pt x="7063804" y="2453812"/>
                </a:cubicBezTo>
                <a:lnTo>
                  <a:pt x="7084985" y="2453812"/>
                </a:lnTo>
                <a:cubicBezTo>
                  <a:pt x="7084985" y="2460871"/>
                  <a:pt x="7088514" y="2467933"/>
                  <a:pt x="7095574" y="2474992"/>
                </a:cubicBezTo>
                <a:lnTo>
                  <a:pt x="7106166" y="2485583"/>
                </a:lnTo>
                <a:lnTo>
                  <a:pt x="7084985" y="2485583"/>
                </a:lnTo>
                <a:cubicBezTo>
                  <a:pt x="7077924" y="2471462"/>
                  <a:pt x="7067333" y="2464402"/>
                  <a:pt x="7053214" y="2464402"/>
                </a:cubicBezTo>
                <a:cubicBezTo>
                  <a:pt x="7046154" y="2464402"/>
                  <a:pt x="7039093" y="2462637"/>
                  <a:pt x="7032033" y="2459106"/>
                </a:cubicBezTo>
                <a:cubicBezTo>
                  <a:pt x="7024972" y="2455577"/>
                  <a:pt x="7014381" y="2453812"/>
                  <a:pt x="7000262" y="2453812"/>
                </a:cubicBezTo>
                <a:cubicBezTo>
                  <a:pt x="6979081" y="2460871"/>
                  <a:pt x="6954370" y="2462637"/>
                  <a:pt x="6926129" y="2459106"/>
                </a:cubicBezTo>
                <a:cubicBezTo>
                  <a:pt x="6897888" y="2455577"/>
                  <a:pt x="6883766" y="2452047"/>
                  <a:pt x="6883766" y="2448517"/>
                </a:cubicBezTo>
                <a:cubicBezTo>
                  <a:pt x="6883766" y="2444986"/>
                  <a:pt x="6880237" y="2446752"/>
                  <a:pt x="6873177" y="2453812"/>
                </a:cubicBezTo>
                <a:cubicBezTo>
                  <a:pt x="6866116" y="2460871"/>
                  <a:pt x="6859056" y="2464402"/>
                  <a:pt x="6851996" y="2464402"/>
                </a:cubicBezTo>
                <a:cubicBezTo>
                  <a:pt x="6844936" y="2464402"/>
                  <a:pt x="6841406" y="2460871"/>
                  <a:pt x="6841406" y="2453812"/>
                </a:cubicBezTo>
                <a:cubicBezTo>
                  <a:pt x="6841406" y="2453812"/>
                  <a:pt x="6843170" y="2452047"/>
                  <a:pt x="6846700" y="2448517"/>
                </a:cubicBezTo>
                <a:cubicBezTo>
                  <a:pt x="6850230" y="2444986"/>
                  <a:pt x="6855525" y="2443221"/>
                  <a:pt x="6862587" y="2443221"/>
                </a:cubicBezTo>
                <a:lnTo>
                  <a:pt x="6873177" y="2443221"/>
                </a:lnTo>
                <a:lnTo>
                  <a:pt x="6862587" y="2432631"/>
                </a:lnTo>
                <a:lnTo>
                  <a:pt x="6830814" y="2443221"/>
                </a:lnTo>
                <a:lnTo>
                  <a:pt x="6809634" y="2453812"/>
                </a:lnTo>
                <a:cubicBezTo>
                  <a:pt x="6809634" y="2446752"/>
                  <a:pt x="6802573" y="2443221"/>
                  <a:pt x="6788454" y="2443221"/>
                </a:cubicBezTo>
                <a:lnTo>
                  <a:pt x="6756682" y="2422040"/>
                </a:lnTo>
                <a:cubicBezTo>
                  <a:pt x="6756682" y="2422040"/>
                  <a:pt x="6760212" y="2423805"/>
                  <a:pt x="6767272" y="2427335"/>
                </a:cubicBezTo>
                <a:cubicBezTo>
                  <a:pt x="6774333" y="2430866"/>
                  <a:pt x="6788454" y="2432631"/>
                  <a:pt x="6809634" y="2432631"/>
                </a:cubicBezTo>
                <a:lnTo>
                  <a:pt x="6830814" y="2422040"/>
                </a:lnTo>
                <a:cubicBezTo>
                  <a:pt x="6830814" y="2422040"/>
                  <a:pt x="6827285" y="2422040"/>
                  <a:pt x="6820224" y="2422040"/>
                </a:cubicBezTo>
                <a:lnTo>
                  <a:pt x="6809634" y="2411450"/>
                </a:lnTo>
                <a:cubicBezTo>
                  <a:pt x="6809634" y="2404390"/>
                  <a:pt x="6813164" y="2400860"/>
                  <a:pt x="6820224" y="2400860"/>
                </a:cubicBezTo>
                <a:cubicBezTo>
                  <a:pt x="6820224" y="2400860"/>
                  <a:pt x="6821991" y="2400860"/>
                  <a:pt x="6825520" y="2400860"/>
                </a:cubicBezTo>
                <a:cubicBezTo>
                  <a:pt x="6829050" y="2400860"/>
                  <a:pt x="6830814" y="2397329"/>
                  <a:pt x="6830814" y="2390269"/>
                </a:cubicBezTo>
                <a:cubicBezTo>
                  <a:pt x="6837876" y="2390269"/>
                  <a:pt x="6837876" y="2386739"/>
                  <a:pt x="6830814" y="2379679"/>
                </a:cubicBezTo>
                <a:cubicBezTo>
                  <a:pt x="6823754" y="2372619"/>
                  <a:pt x="6818458" y="2370852"/>
                  <a:pt x="6814929" y="2374383"/>
                </a:cubicBezTo>
                <a:cubicBezTo>
                  <a:pt x="6811400" y="2377914"/>
                  <a:pt x="6809634" y="2381444"/>
                  <a:pt x="6809634" y="2384973"/>
                </a:cubicBezTo>
                <a:cubicBezTo>
                  <a:pt x="6809634" y="2388504"/>
                  <a:pt x="6806104" y="2388504"/>
                  <a:pt x="6799044" y="2384973"/>
                </a:cubicBezTo>
                <a:cubicBezTo>
                  <a:pt x="6791984" y="2381444"/>
                  <a:pt x="6786688" y="2383209"/>
                  <a:pt x="6783158" y="2390269"/>
                </a:cubicBezTo>
                <a:cubicBezTo>
                  <a:pt x="6779628" y="2397329"/>
                  <a:pt x="6772568" y="2400860"/>
                  <a:pt x="6761977" y="2400860"/>
                </a:cubicBezTo>
                <a:cubicBezTo>
                  <a:pt x="6751387" y="2400860"/>
                  <a:pt x="6742562" y="2397329"/>
                  <a:pt x="6735502" y="2390269"/>
                </a:cubicBezTo>
                <a:cubicBezTo>
                  <a:pt x="6728440" y="2390269"/>
                  <a:pt x="6724910" y="2390269"/>
                  <a:pt x="6724910" y="2390269"/>
                </a:cubicBezTo>
                <a:cubicBezTo>
                  <a:pt x="6703730" y="2397329"/>
                  <a:pt x="6675488" y="2393800"/>
                  <a:pt x="6640188" y="2379679"/>
                </a:cubicBezTo>
                <a:cubicBezTo>
                  <a:pt x="6626067" y="2372619"/>
                  <a:pt x="6608416" y="2365558"/>
                  <a:pt x="6587236" y="2358498"/>
                </a:cubicBezTo>
                <a:cubicBezTo>
                  <a:pt x="6573115" y="2358498"/>
                  <a:pt x="6562525" y="2354967"/>
                  <a:pt x="6555464" y="2347908"/>
                </a:cubicBezTo>
                <a:cubicBezTo>
                  <a:pt x="6548403" y="2347908"/>
                  <a:pt x="6541344" y="2347908"/>
                  <a:pt x="6534284" y="2347908"/>
                </a:cubicBezTo>
                <a:cubicBezTo>
                  <a:pt x="6534284" y="2354967"/>
                  <a:pt x="6537813" y="2362029"/>
                  <a:pt x="6544874" y="2369088"/>
                </a:cubicBezTo>
                <a:cubicBezTo>
                  <a:pt x="6551935" y="2376148"/>
                  <a:pt x="6548403" y="2379679"/>
                  <a:pt x="6534284" y="2379679"/>
                </a:cubicBezTo>
                <a:lnTo>
                  <a:pt x="6513102" y="2369088"/>
                </a:lnTo>
                <a:cubicBezTo>
                  <a:pt x="6513102" y="2369088"/>
                  <a:pt x="6516632" y="2369088"/>
                  <a:pt x="6523694" y="2369088"/>
                </a:cubicBezTo>
                <a:cubicBezTo>
                  <a:pt x="6523694" y="2369088"/>
                  <a:pt x="6523694" y="2365558"/>
                  <a:pt x="6523694" y="2358498"/>
                </a:cubicBezTo>
                <a:cubicBezTo>
                  <a:pt x="6523694" y="2351437"/>
                  <a:pt x="6523694" y="2347908"/>
                  <a:pt x="6523694" y="2347908"/>
                </a:cubicBezTo>
                <a:cubicBezTo>
                  <a:pt x="6523694" y="2347908"/>
                  <a:pt x="6520163" y="2347908"/>
                  <a:pt x="6513102" y="2347908"/>
                </a:cubicBezTo>
                <a:cubicBezTo>
                  <a:pt x="6513102" y="2354967"/>
                  <a:pt x="6509573" y="2358498"/>
                  <a:pt x="6502512" y="2358498"/>
                </a:cubicBezTo>
                <a:cubicBezTo>
                  <a:pt x="6495451" y="2358498"/>
                  <a:pt x="6491922" y="2354967"/>
                  <a:pt x="6491922" y="2347908"/>
                </a:cubicBezTo>
                <a:lnTo>
                  <a:pt x="6491922" y="2337317"/>
                </a:lnTo>
                <a:lnTo>
                  <a:pt x="6470740" y="2326727"/>
                </a:lnTo>
                <a:cubicBezTo>
                  <a:pt x="6463680" y="2326727"/>
                  <a:pt x="6460150" y="2326727"/>
                  <a:pt x="6460150" y="2326727"/>
                </a:cubicBezTo>
                <a:cubicBezTo>
                  <a:pt x="6460150" y="2333787"/>
                  <a:pt x="6460150" y="2337317"/>
                  <a:pt x="6460150" y="2337317"/>
                </a:cubicBezTo>
                <a:lnTo>
                  <a:pt x="6470740" y="2337317"/>
                </a:lnTo>
                <a:cubicBezTo>
                  <a:pt x="6470740" y="2351437"/>
                  <a:pt x="6442499" y="2351437"/>
                  <a:pt x="6386018" y="2337317"/>
                </a:cubicBezTo>
                <a:cubicBezTo>
                  <a:pt x="6371898" y="2330256"/>
                  <a:pt x="6357776" y="2330256"/>
                  <a:pt x="6343656" y="2337317"/>
                </a:cubicBezTo>
                <a:cubicBezTo>
                  <a:pt x="6343656" y="2337317"/>
                  <a:pt x="6338361" y="2335552"/>
                  <a:pt x="6327771" y="2332021"/>
                </a:cubicBezTo>
                <a:cubicBezTo>
                  <a:pt x="6317180" y="2328492"/>
                  <a:pt x="6308354" y="2324962"/>
                  <a:pt x="6301294" y="2321431"/>
                </a:cubicBezTo>
                <a:cubicBezTo>
                  <a:pt x="6294234" y="2317900"/>
                  <a:pt x="6287174" y="2316136"/>
                  <a:pt x="6280114" y="2316136"/>
                </a:cubicBezTo>
                <a:cubicBezTo>
                  <a:pt x="6273053" y="2316136"/>
                  <a:pt x="6269524" y="2316136"/>
                  <a:pt x="6269524" y="2316136"/>
                </a:cubicBezTo>
                <a:cubicBezTo>
                  <a:pt x="6269524" y="2316136"/>
                  <a:pt x="6267758" y="2316136"/>
                  <a:pt x="6264228" y="2316136"/>
                </a:cubicBezTo>
                <a:cubicBezTo>
                  <a:pt x="6260698" y="2316136"/>
                  <a:pt x="6255402" y="2312606"/>
                  <a:pt x="6248342" y="2305546"/>
                </a:cubicBezTo>
                <a:cubicBezTo>
                  <a:pt x="6255402" y="2305546"/>
                  <a:pt x="6260698" y="2305546"/>
                  <a:pt x="6264228" y="2305546"/>
                </a:cubicBezTo>
                <a:cubicBezTo>
                  <a:pt x="6267758" y="2305546"/>
                  <a:pt x="6265994" y="2302015"/>
                  <a:pt x="6258932" y="2294956"/>
                </a:cubicBezTo>
                <a:lnTo>
                  <a:pt x="6290704" y="2294956"/>
                </a:lnTo>
                <a:cubicBezTo>
                  <a:pt x="6297765" y="2294956"/>
                  <a:pt x="6306590" y="2296721"/>
                  <a:pt x="6317180" y="2300250"/>
                </a:cubicBezTo>
                <a:cubicBezTo>
                  <a:pt x="6327771" y="2303781"/>
                  <a:pt x="6336595" y="2305546"/>
                  <a:pt x="6343656" y="2305546"/>
                </a:cubicBezTo>
                <a:lnTo>
                  <a:pt x="6407198" y="2316136"/>
                </a:lnTo>
                <a:cubicBezTo>
                  <a:pt x="6421319" y="2316136"/>
                  <a:pt x="6431909" y="2316136"/>
                  <a:pt x="6438970" y="2316136"/>
                </a:cubicBezTo>
                <a:cubicBezTo>
                  <a:pt x="6431909" y="2309077"/>
                  <a:pt x="6428380" y="2303781"/>
                  <a:pt x="6428380" y="2300250"/>
                </a:cubicBezTo>
                <a:cubicBezTo>
                  <a:pt x="6428380" y="2296721"/>
                  <a:pt x="6428380" y="2294956"/>
                  <a:pt x="6428380" y="2294956"/>
                </a:cubicBezTo>
                <a:lnTo>
                  <a:pt x="6438970" y="2305546"/>
                </a:lnTo>
                <a:cubicBezTo>
                  <a:pt x="6446031" y="2305546"/>
                  <a:pt x="6449560" y="2303781"/>
                  <a:pt x="6449560" y="2300250"/>
                </a:cubicBezTo>
                <a:cubicBezTo>
                  <a:pt x="6449560" y="2296721"/>
                  <a:pt x="6449560" y="2294956"/>
                  <a:pt x="6449560" y="2294956"/>
                </a:cubicBezTo>
                <a:cubicBezTo>
                  <a:pt x="6449560" y="2294956"/>
                  <a:pt x="6446031" y="2294956"/>
                  <a:pt x="6438970" y="2294956"/>
                </a:cubicBezTo>
                <a:cubicBezTo>
                  <a:pt x="6431909" y="2294956"/>
                  <a:pt x="6428380" y="2294956"/>
                  <a:pt x="6428380" y="2294956"/>
                </a:cubicBezTo>
                <a:cubicBezTo>
                  <a:pt x="6428380" y="2287896"/>
                  <a:pt x="6424850" y="2284365"/>
                  <a:pt x="6417788" y="2284365"/>
                </a:cubicBezTo>
                <a:cubicBezTo>
                  <a:pt x="6410728" y="2284365"/>
                  <a:pt x="6405432" y="2282600"/>
                  <a:pt x="6401903" y="2279069"/>
                </a:cubicBezTo>
                <a:cubicBezTo>
                  <a:pt x="6398374" y="2275540"/>
                  <a:pt x="6396608" y="2270244"/>
                  <a:pt x="6396608" y="2263184"/>
                </a:cubicBezTo>
                <a:cubicBezTo>
                  <a:pt x="6396608" y="2256125"/>
                  <a:pt x="6398374" y="2252594"/>
                  <a:pt x="6401903" y="2252594"/>
                </a:cubicBezTo>
                <a:close/>
                <a:moveTo>
                  <a:pt x="5994172" y="2252594"/>
                </a:moveTo>
                <a:cubicBezTo>
                  <a:pt x="5994172" y="2252594"/>
                  <a:pt x="5997702" y="2252594"/>
                  <a:pt x="6004764" y="2252594"/>
                </a:cubicBezTo>
                <a:lnTo>
                  <a:pt x="5994172" y="2263184"/>
                </a:lnTo>
                <a:close/>
                <a:moveTo>
                  <a:pt x="4702142" y="2252594"/>
                </a:moveTo>
                <a:cubicBezTo>
                  <a:pt x="4709203" y="2252594"/>
                  <a:pt x="4716263" y="2252594"/>
                  <a:pt x="4723324" y="2252594"/>
                </a:cubicBezTo>
                <a:lnTo>
                  <a:pt x="4765684" y="2273775"/>
                </a:lnTo>
                <a:lnTo>
                  <a:pt x="4765684" y="2284365"/>
                </a:lnTo>
                <a:cubicBezTo>
                  <a:pt x="4758624" y="2284365"/>
                  <a:pt x="4751565" y="2282600"/>
                  <a:pt x="4744504" y="2279069"/>
                </a:cubicBezTo>
                <a:cubicBezTo>
                  <a:pt x="4737443" y="2275540"/>
                  <a:pt x="4733914" y="2273775"/>
                  <a:pt x="4733914" y="2273775"/>
                </a:cubicBezTo>
                <a:cubicBezTo>
                  <a:pt x="4726853" y="2266715"/>
                  <a:pt x="4716263" y="2263184"/>
                  <a:pt x="4702142" y="2263184"/>
                </a:cubicBezTo>
                <a:close/>
                <a:moveTo>
                  <a:pt x="7847494" y="2242004"/>
                </a:moveTo>
                <a:cubicBezTo>
                  <a:pt x="7854556" y="2242004"/>
                  <a:pt x="7858085" y="2242004"/>
                  <a:pt x="7858085" y="2242004"/>
                </a:cubicBezTo>
                <a:lnTo>
                  <a:pt x="7847494" y="2252594"/>
                </a:lnTo>
                <a:close/>
                <a:moveTo>
                  <a:pt x="7720409" y="2242004"/>
                </a:moveTo>
                <a:lnTo>
                  <a:pt x="7773361" y="2252594"/>
                </a:lnTo>
                <a:cubicBezTo>
                  <a:pt x="7773361" y="2259654"/>
                  <a:pt x="7762772" y="2259654"/>
                  <a:pt x="7741590" y="2252594"/>
                </a:cubicBezTo>
                <a:cubicBezTo>
                  <a:pt x="7734530" y="2252594"/>
                  <a:pt x="7727471" y="2249063"/>
                  <a:pt x="7720409" y="2242004"/>
                </a:cubicBezTo>
                <a:close/>
                <a:moveTo>
                  <a:pt x="7127347" y="2242004"/>
                </a:moveTo>
                <a:lnTo>
                  <a:pt x="7127347" y="2252594"/>
                </a:lnTo>
                <a:cubicBezTo>
                  <a:pt x="7141466" y="2259654"/>
                  <a:pt x="7148526" y="2259654"/>
                  <a:pt x="7148526" y="2252594"/>
                </a:cubicBezTo>
                <a:cubicBezTo>
                  <a:pt x="7148526" y="2245533"/>
                  <a:pt x="7141466" y="2242004"/>
                  <a:pt x="7127347" y="2242004"/>
                </a:cubicBezTo>
                <a:close/>
                <a:moveTo>
                  <a:pt x="6904948" y="2242004"/>
                </a:moveTo>
                <a:cubicBezTo>
                  <a:pt x="6904948" y="2249063"/>
                  <a:pt x="6904948" y="2252594"/>
                  <a:pt x="6904948" y="2252594"/>
                </a:cubicBezTo>
                <a:cubicBezTo>
                  <a:pt x="6904948" y="2252594"/>
                  <a:pt x="6908477" y="2254359"/>
                  <a:pt x="6915539" y="2257889"/>
                </a:cubicBezTo>
                <a:cubicBezTo>
                  <a:pt x="6922600" y="2261419"/>
                  <a:pt x="6922600" y="2266715"/>
                  <a:pt x="6915539" y="2273775"/>
                </a:cubicBezTo>
                <a:cubicBezTo>
                  <a:pt x="6908477" y="2273775"/>
                  <a:pt x="6904948" y="2275540"/>
                  <a:pt x="6904948" y="2279069"/>
                </a:cubicBezTo>
                <a:cubicBezTo>
                  <a:pt x="6904948" y="2282600"/>
                  <a:pt x="6906714" y="2284365"/>
                  <a:pt x="6910244" y="2284365"/>
                </a:cubicBezTo>
                <a:cubicBezTo>
                  <a:pt x="6913773" y="2284365"/>
                  <a:pt x="6917304" y="2284365"/>
                  <a:pt x="6920833" y="2284365"/>
                </a:cubicBezTo>
                <a:cubicBezTo>
                  <a:pt x="6924362" y="2284365"/>
                  <a:pt x="6926129" y="2282600"/>
                  <a:pt x="6926129" y="2279069"/>
                </a:cubicBezTo>
                <a:cubicBezTo>
                  <a:pt x="6926129" y="2275540"/>
                  <a:pt x="6929658" y="2273775"/>
                  <a:pt x="6936718" y="2273775"/>
                </a:cubicBezTo>
                <a:cubicBezTo>
                  <a:pt x="6936718" y="2266715"/>
                  <a:pt x="6940248" y="2264948"/>
                  <a:pt x="6947310" y="2268479"/>
                </a:cubicBezTo>
                <a:cubicBezTo>
                  <a:pt x="6954370" y="2272010"/>
                  <a:pt x="6957900" y="2270244"/>
                  <a:pt x="6957900" y="2263184"/>
                </a:cubicBezTo>
                <a:cubicBezTo>
                  <a:pt x="6957900" y="2256125"/>
                  <a:pt x="6957900" y="2252594"/>
                  <a:pt x="6957900" y="2252594"/>
                </a:cubicBezTo>
                <a:cubicBezTo>
                  <a:pt x="6957900" y="2252594"/>
                  <a:pt x="6954370" y="2254359"/>
                  <a:pt x="6947310" y="2257889"/>
                </a:cubicBezTo>
                <a:cubicBezTo>
                  <a:pt x="6940248" y="2261419"/>
                  <a:pt x="6936718" y="2259654"/>
                  <a:pt x="6936718" y="2252594"/>
                </a:cubicBezTo>
                <a:lnTo>
                  <a:pt x="6926129" y="2242004"/>
                </a:lnTo>
                <a:cubicBezTo>
                  <a:pt x="6926129" y="2249063"/>
                  <a:pt x="6922600" y="2249063"/>
                  <a:pt x="6915539" y="2242004"/>
                </a:cubicBezTo>
                <a:cubicBezTo>
                  <a:pt x="6915539" y="2242004"/>
                  <a:pt x="6913773" y="2242004"/>
                  <a:pt x="6910244" y="2242004"/>
                </a:cubicBezTo>
                <a:close/>
                <a:moveTo>
                  <a:pt x="6650778" y="2242004"/>
                </a:moveTo>
                <a:cubicBezTo>
                  <a:pt x="6657839" y="2242004"/>
                  <a:pt x="6661368" y="2242004"/>
                  <a:pt x="6661368" y="2242004"/>
                </a:cubicBezTo>
                <a:cubicBezTo>
                  <a:pt x="6661368" y="2256125"/>
                  <a:pt x="6657839" y="2259654"/>
                  <a:pt x="6650778" y="2252594"/>
                </a:cubicBezTo>
                <a:cubicBezTo>
                  <a:pt x="6643717" y="2252594"/>
                  <a:pt x="6640188" y="2250829"/>
                  <a:pt x="6640188" y="2247298"/>
                </a:cubicBezTo>
                <a:cubicBezTo>
                  <a:pt x="6640188" y="2243769"/>
                  <a:pt x="6643717" y="2242004"/>
                  <a:pt x="6650778" y="2242004"/>
                </a:cubicBezTo>
                <a:close/>
                <a:moveTo>
                  <a:pt x="6619006" y="2242004"/>
                </a:moveTo>
                <a:lnTo>
                  <a:pt x="6629598" y="2242004"/>
                </a:lnTo>
                <a:lnTo>
                  <a:pt x="6629598" y="2252594"/>
                </a:lnTo>
                <a:cubicBezTo>
                  <a:pt x="6629598" y="2252594"/>
                  <a:pt x="6626067" y="2249063"/>
                  <a:pt x="6619006" y="2242004"/>
                </a:cubicBezTo>
                <a:close/>
                <a:moveTo>
                  <a:pt x="6491922" y="2242004"/>
                </a:moveTo>
                <a:cubicBezTo>
                  <a:pt x="6498983" y="2242004"/>
                  <a:pt x="6509573" y="2245533"/>
                  <a:pt x="6523694" y="2252594"/>
                </a:cubicBezTo>
                <a:lnTo>
                  <a:pt x="6544874" y="2252594"/>
                </a:lnTo>
                <a:lnTo>
                  <a:pt x="6555464" y="2263184"/>
                </a:lnTo>
                <a:lnTo>
                  <a:pt x="6566054" y="2273775"/>
                </a:lnTo>
                <a:cubicBezTo>
                  <a:pt x="6551935" y="2273775"/>
                  <a:pt x="6537813" y="2270244"/>
                  <a:pt x="6523694" y="2263184"/>
                </a:cubicBezTo>
                <a:cubicBezTo>
                  <a:pt x="6502512" y="2256125"/>
                  <a:pt x="6491922" y="2249063"/>
                  <a:pt x="6491922" y="2242004"/>
                </a:cubicBezTo>
                <a:close/>
                <a:moveTo>
                  <a:pt x="7815724" y="2231413"/>
                </a:moveTo>
                <a:cubicBezTo>
                  <a:pt x="7815724" y="2231413"/>
                  <a:pt x="7817490" y="2233177"/>
                  <a:pt x="7821019" y="2236708"/>
                </a:cubicBezTo>
                <a:cubicBezTo>
                  <a:pt x="7824548" y="2240238"/>
                  <a:pt x="7826313" y="2242004"/>
                  <a:pt x="7826313" y="2242004"/>
                </a:cubicBezTo>
                <a:lnTo>
                  <a:pt x="7815724" y="2242004"/>
                </a:lnTo>
                <a:close/>
                <a:moveTo>
                  <a:pt x="6830814" y="2231413"/>
                </a:moveTo>
                <a:cubicBezTo>
                  <a:pt x="6823754" y="2231413"/>
                  <a:pt x="6821991" y="2233177"/>
                  <a:pt x="6825520" y="2236708"/>
                </a:cubicBezTo>
                <a:cubicBezTo>
                  <a:pt x="6829050" y="2240238"/>
                  <a:pt x="6839640" y="2242004"/>
                  <a:pt x="6857292" y="2242004"/>
                </a:cubicBezTo>
                <a:cubicBezTo>
                  <a:pt x="6874943" y="2242004"/>
                  <a:pt x="6883766" y="2240238"/>
                  <a:pt x="6883766" y="2236708"/>
                </a:cubicBezTo>
                <a:cubicBezTo>
                  <a:pt x="6883766" y="2233177"/>
                  <a:pt x="6876706" y="2231413"/>
                  <a:pt x="6862587" y="2231413"/>
                </a:cubicBezTo>
                <a:cubicBezTo>
                  <a:pt x="6848466" y="2231413"/>
                  <a:pt x="6837876" y="2231413"/>
                  <a:pt x="6830814" y="2231413"/>
                </a:cubicBezTo>
                <a:close/>
                <a:moveTo>
                  <a:pt x="6460150" y="2231413"/>
                </a:moveTo>
                <a:cubicBezTo>
                  <a:pt x="6460150" y="2231413"/>
                  <a:pt x="6463680" y="2234944"/>
                  <a:pt x="6470740" y="2242004"/>
                </a:cubicBezTo>
                <a:lnTo>
                  <a:pt x="6460150" y="2242004"/>
                </a:lnTo>
                <a:close/>
                <a:moveTo>
                  <a:pt x="4617420" y="2231413"/>
                </a:moveTo>
                <a:lnTo>
                  <a:pt x="4628010" y="2231413"/>
                </a:lnTo>
                <a:cubicBezTo>
                  <a:pt x="4642130" y="2238473"/>
                  <a:pt x="4649190" y="2243769"/>
                  <a:pt x="4649190" y="2247298"/>
                </a:cubicBezTo>
                <a:cubicBezTo>
                  <a:pt x="4649190" y="2250829"/>
                  <a:pt x="4649190" y="2252594"/>
                  <a:pt x="4649190" y="2252594"/>
                </a:cubicBezTo>
                <a:cubicBezTo>
                  <a:pt x="4649190" y="2252594"/>
                  <a:pt x="4645660" y="2249063"/>
                  <a:pt x="4638599" y="2242004"/>
                </a:cubicBezTo>
                <a:cubicBezTo>
                  <a:pt x="4631539" y="2242004"/>
                  <a:pt x="4624480" y="2238473"/>
                  <a:pt x="4617420" y="2231413"/>
                </a:cubicBezTo>
                <a:close/>
                <a:moveTo>
                  <a:pt x="6980404" y="2214204"/>
                </a:moveTo>
                <a:cubicBezTo>
                  <a:pt x="6977757" y="2213321"/>
                  <a:pt x="6975550" y="2213763"/>
                  <a:pt x="6973785" y="2215527"/>
                </a:cubicBezTo>
                <a:cubicBezTo>
                  <a:pt x="6970256" y="2219058"/>
                  <a:pt x="6963196" y="2220823"/>
                  <a:pt x="6952604" y="2220823"/>
                </a:cubicBezTo>
                <a:cubicBezTo>
                  <a:pt x="6942014" y="2220823"/>
                  <a:pt x="6936718" y="2220823"/>
                  <a:pt x="6936718" y="2220823"/>
                </a:cubicBezTo>
                <a:cubicBezTo>
                  <a:pt x="6950840" y="2227882"/>
                  <a:pt x="6968491" y="2231413"/>
                  <a:pt x="6989670" y="2231413"/>
                </a:cubicBezTo>
                <a:lnTo>
                  <a:pt x="6989670" y="2220823"/>
                </a:lnTo>
                <a:cubicBezTo>
                  <a:pt x="6986141" y="2217292"/>
                  <a:pt x="6983053" y="2215086"/>
                  <a:pt x="6980404" y="2214204"/>
                </a:cubicBezTo>
                <a:close/>
                <a:moveTo>
                  <a:pt x="7932219" y="2210232"/>
                </a:moveTo>
                <a:cubicBezTo>
                  <a:pt x="7932219" y="2217292"/>
                  <a:pt x="7933983" y="2220823"/>
                  <a:pt x="7937513" y="2220823"/>
                </a:cubicBezTo>
                <a:cubicBezTo>
                  <a:pt x="7941042" y="2220823"/>
                  <a:pt x="7942808" y="2219058"/>
                  <a:pt x="7942808" y="2215527"/>
                </a:cubicBezTo>
                <a:cubicBezTo>
                  <a:pt x="7942808" y="2211996"/>
                  <a:pt x="7939279" y="2210232"/>
                  <a:pt x="7932219" y="2210232"/>
                </a:cubicBezTo>
                <a:close/>
                <a:moveTo>
                  <a:pt x="6857292" y="2210232"/>
                </a:moveTo>
                <a:cubicBezTo>
                  <a:pt x="6853762" y="2210232"/>
                  <a:pt x="6851996" y="2213763"/>
                  <a:pt x="6851996" y="2220823"/>
                </a:cubicBezTo>
                <a:cubicBezTo>
                  <a:pt x="6851996" y="2220823"/>
                  <a:pt x="6853762" y="2219058"/>
                  <a:pt x="6857292" y="2215527"/>
                </a:cubicBezTo>
                <a:cubicBezTo>
                  <a:pt x="6860821" y="2211996"/>
                  <a:pt x="6860821" y="2210232"/>
                  <a:pt x="6857292" y="2210232"/>
                </a:cubicBezTo>
                <a:close/>
                <a:moveTo>
                  <a:pt x="5522900" y="2210232"/>
                </a:moveTo>
                <a:cubicBezTo>
                  <a:pt x="5519370" y="2210232"/>
                  <a:pt x="5514074" y="2213763"/>
                  <a:pt x="5507014" y="2220823"/>
                </a:cubicBezTo>
                <a:lnTo>
                  <a:pt x="5517604" y="2220823"/>
                </a:lnTo>
                <a:cubicBezTo>
                  <a:pt x="5531724" y="2220823"/>
                  <a:pt x="5538785" y="2220823"/>
                  <a:pt x="5538785" y="2220823"/>
                </a:cubicBezTo>
                <a:cubicBezTo>
                  <a:pt x="5538785" y="2220823"/>
                  <a:pt x="5535256" y="2217292"/>
                  <a:pt x="5528195" y="2210232"/>
                </a:cubicBezTo>
                <a:cubicBezTo>
                  <a:pt x="5528195" y="2210232"/>
                  <a:pt x="5526429" y="2210232"/>
                  <a:pt x="5522900" y="2210232"/>
                </a:cubicBezTo>
                <a:close/>
                <a:moveTo>
                  <a:pt x="5210482" y="2210232"/>
                </a:moveTo>
                <a:lnTo>
                  <a:pt x="5242254" y="2210232"/>
                </a:lnTo>
                <a:lnTo>
                  <a:pt x="5263434" y="2220823"/>
                </a:lnTo>
                <a:lnTo>
                  <a:pt x="5221073" y="2220823"/>
                </a:lnTo>
                <a:close/>
                <a:moveTo>
                  <a:pt x="7317974" y="2199642"/>
                </a:moveTo>
                <a:cubicBezTo>
                  <a:pt x="7346216" y="2199642"/>
                  <a:pt x="7360336" y="2206702"/>
                  <a:pt x="7360336" y="2220823"/>
                </a:cubicBezTo>
                <a:cubicBezTo>
                  <a:pt x="7353274" y="2220823"/>
                  <a:pt x="7342684" y="2217292"/>
                  <a:pt x="7328564" y="2210232"/>
                </a:cubicBezTo>
                <a:close/>
                <a:moveTo>
                  <a:pt x="6460150" y="2199642"/>
                </a:moveTo>
                <a:lnTo>
                  <a:pt x="6513102" y="2210232"/>
                </a:lnTo>
                <a:cubicBezTo>
                  <a:pt x="6513102" y="2210232"/>
                  <a:pt x="6518398" y="2208467"/>
                  <a:pt x="6528988" y="2204937"/>
                </a:cubicBezTo>
                <a:cubicBezTo>
                  <a:pt x="6539579" y="2201407"/>
                  <a:pt x="6544874" y="2203173"/>
                  <a:pt x="6544874" y="2210232"/>
                </a:cubicBezTo>
                <a:cubicBezTo>
                  <a:pt x="6544874" y="2210232"/>
                  <a:pt x="6544874" y="2211996"/>
                  <a:pt x="6544874" y="2215527"/>
                </a:cubicBezTo>
                <a:cubicBezTo>
                  <a:pt x="6544874" y="2219058"/>
                  <a:pt x="6544874" y="2220823"/>
                  <a:pt x="6544874" y="2220823"/>
                </a:cubicBezTo>
                <a:cubicBezTo>
                  <a:pt x="6551935" y="2220823"/>
                  <a:pt x="6555464" y="2220823"/>
                  <a:pt x="6555464" y="2220823"/>
                </a:cubicBezTo>
                <a:cubicBezTo>
                  <a:pt x="6562525" y="2220823"/>
                  <a:pt x="6566054" y="2224352"/>
                  <a:pt x="6566054" y="2231413"/>
                </a:cubicBezTo>
                <a:lnTo>
                  <a:pt x="6555464" y="2231413"/>
                </a:lnTo>
                <a:lnTo>
                  <a:pt x="6534284" y="2231413"/>
                </a:lnTo>
                <a:lnTo>
                  <a:pt x="6523694" y="2231413"/>
                </a:lnTo>
                <a:close/>
                <a:moveTo>
                  <a:pt x="4988084" y="2199642"/>
                </a:moveTo>
                <a:lnTo>
                  <a:pt x="4998674" y="2199642"/>
                </a:lnTo>
                <a:cubicBezTo>
                  <a:pt x="5005734" y="2206702"/>
                  <a:pt x="5009265" y="2210232"/>
                  <a:pt x="5009265" y="2210232"/>
                </a:cubicBezTo>
                <a:cubicBezTo>
                  <a:pt x="5016325" y="2203173"/>
                  <a:pt x="5025150" y="2201407"/>
                  <a:pt x="5035740" y="2204937"/>
                </a:cubicBezTo>
                <a:cubicBezTo>
                  <a:pt x="5046332" y="2208467"/>
                  <a:pt x="5060450" y="2211996"/>
                  <a:pt x="5078102" y="2215527"/>
                </a:cubicBezTo>
                <a:cubicBezTo>
                  <a:pt x="5095752" y="2219058"/>
                  <a:pt x="5108108" y="2224352"/>
                  <a:pt x="5115169" y="2231413"/>
                </a:cubicBezTo>
                <a:cubicBezTo>
                  <a:pt x="5108108" y="2231413"/>
                  <a:pt x="5104578" y="2231413"/>
                  <a:pt x="5104578" y="2231413"/>
                </a:cubicBezTo>
                <a:cubicBezTo>
                  <a:pt x="5104578" y="2238473"/>
                  <a:pt x="5104578" y="2242004"/>
                  <a:pt x="5104578" y="2242004"/>
                </a:cubicBezTo>
                <a:lnTo>
                  <a:pt x="5115169" y="2231413"/>
                </a:lnTo>
                <a:cubicBezTo>
                  <a:pt x="5136350" y="2238473"/>
                  <a:pt x="5150469" y="2242004"/>
                  <a:pt x="5157530" y="2242004"/>
                </a:cubicBezTo>
                <a:lnTo>
                  <a:pt x="5221073" y="2252594"/>
                </a:lnTo>
                <a:lnTo>
                  <a:pt x="5263434" y="2263184"/>
                </a:lnTo>
                <a:cubicBezTo>
                  <a:pt x="5256373" y="2270244"/>
                  <a:pt x="5256373" y="2280834"/>
                  <a:pt x="5263434" y="2294956"/>
                </a:cubicBezTo>
                <a:lnTo>
                  <a:pt x="5284614" y="2305546"/>
                </a:lnTo>
                <a:cubicBezTo>
                  <a:pt x="5284614" y="2312606"/>
                  <a:pt x="5288146" y="2312606"/>
                  <a:pt x="5295206" y="2305546"/>
                </a:cubicBezTo>
                <a:cubicBezTo>
                  <a:pt x="5302266" y="2298485"/>
                  <a:pt x="5309326" y="2298485"/>
                  <a:pt x="5316386" y="2305546"/>
                </a:cubicBezTo>
                <a:cubicBezTo>
                  <a:pt x="5316386" y="2312606"/>
                  <a:pt x="5318152" y="2316136"/>
                  <a:pt x="5321681" y="2316136"/>
                </a:cubicBezTo>
                <a:cubicBezTo>
                  <a:pt x="5325212" y="2316136"/>
                  <a:pt x="5326977" y="2316136"/>
                  <a:pt x="5326977" y="2316136"/>
                </a:cubicBezTo>
                <a:cubicBezTo>
                  <a:pt x="5326977" y="2316136"/>
                  <a:pt x="5330506" y="2316136"/>
                  <a:pt x="5337566" y="2316136"/>
                </a:cubicBezTo>
                <a:cubicBezTo>
                  <a:pt x="5379929" y="2330256"/>
                  <a:pt x="5408170" y="2337317"/>
                  <a:pt x="5422291" y="2337317"/>
                </a:cubicBezTo>
                <a:cubicBezTo>
                  <a:pt x="5429352" y="2337317"/>
                  <a:pt x="5432881" y="2339082"/>
                  <a:pt x="5432881" y="2342612"/>
                </a:cubicBezTo>
                <a:cubicBezTo>
                  <a:pt x="5432881" y="2346143"/>
                  <a:pt x="5429352" y="2349673"/>
                  <a:pt x="5422291" y="2353202"/>
                </a:cubicBezTo>
                <a:cubicBezTo>
                  <a:pt x="5415230" y="2356733"/>
                  <a:pt x="5404640" y="2356733"/>
                  <a:pt x="5390518" y="2353202"/>
                </a:cubicBezTo>
                <a:cubicBezTo>
                  <a:pt x="5376400" y="2349673"/>
                  <a:pt x="5362278" y="2346143"/>
                  <a:pt x="5348158" y="2342612"/>
                </a:cubicBezTo>
                <a:cubicBezTo>
                  <a:pt x="5334037" y="2339082"/>
                  <a:pt x="5323448" y="2333787"/>
                  <a:pt x="5316386" y="2326727"/>
                </a:cubicBezTo>
                <a:lnTo>
                  <a:pt x="5274025" y="2316136"/>
                </a:lnTo>
                <a:lnTo>
                  <a:pt x="5252844" y="2305546"/>
                </a:lnTo>
                <a:cubicBezTo>
                  <a:pt x="5245784" y="2298485"/>
                  <a:pt x="5235194" y="2294956"/>
                  <a:pt x="5221073" y="2294956"/>
                </a:cubicBezTo>
                <a:cubicBezTo>
                  <a:pt x="5199892" y="2294956"/>
                  <a:pt x="5184006" y="2293190"/>
                  <a:pt x="5173416" y="2289660"/>
                </a:cubicBezTo>
                <a:cubicBezTo>
                  <a:pt x="5162825" y="2286129"/>
                  <a:pt x="5146940" y="2282600"/>
                  <a:pt x="5125758" y="2279069"/>
                </a:cubicBezTo>
                <a:cubicBezTo>
                  <a:pt x="5104578" y="2275540"/>
                  <a:pt x="5090458" y="2270244"/>
                  <a:pt x="5083398" y="2263184"/>
                </a:cubicBezTo>
                <a:cubicBezTo>
                  <a:pt x="5076338" y="2263184"/>
                  <a:pt x="5067511" y="2261419"/>
                  <a:pt x="5056921" y="2257889"/>
                </a:cubicBezTo>
                <a:cubicBezTo>
                  <a:pt x="5046332" y="2254359"/>
                  <a:pt x="5041036" y="2252594"/>
                  <a:pt x="5041036" y="2252594"/>
                </a:cubicBezTo>
                <a:lnTo>
                  <a:pt x="4966902" y="2220823"/>
                </a:lnTo>
                <a:cubicBezTo>
                  <a:pt x="4973963" y="2220823"/>
                  <a:pt x="4973963" y="2217292"/>
                  <a:pt x="4966902" y="2210232"/>
                </a:cubicBezTo>
                <a:lnTo>
                  <a:pt x="4977492" y="2210232"/>
                </a:lnTo>
                <a:lnTo>
                  <a:pt x="4988084" y="2210232"/>
                </a:lnTo>
                <a:close/>
                <a:moveTo>
                  <a:pt x="4670372" y="2199642"/>
                </a:moveTo>
                <a:cubicBezTo>
                  <a:pt x="4670372" y="2199642"/>
                  <a:pt x="4672136" y="2201407"/>
                  <a:pt x="4675666" y="2204937"/>
                </a:cubicBezTo>
                <a:cubicBezTo>
                  <a:pt x="4679196" y="2208467"/>
                  <a:pt x="4684491" y="2210232"/>
                  <a:pt x="4691551" y="2210232"/>
                </a:cubicBezTo>
                <a:lnTo>
                  <a:pt x="4680962" y="2210232"/>
                </a:lnTo>
                <a:cubicBezTo>
                  <a:pt x="4673901" y="2210232"/>
                  <a:pt x="4670372" y="2210232"/>
                  <a:pt x="4670372" y="2210232"/>
                </a:cubicBezTo>
                <a:close/>
                <a:moveTo>
                  <a:pt x="5925334" y="2194346"/>
                </a:moveTo>
                <a:cubicBezTo>
                  <a:pt x="5921805" y="2194346"/>
                  <a:pt x="5920039" y="2196112"/>
                  <a:pt x="5920039" y="2199642"/>
                </a:cubicBezTo>
                <a:cubicBezTo>
                  <a:pt x="5920039" y="2199642"/>
                  <a:pt x="5923568" y="2199642"/>
                  <a:pt x="5930630" y="2199642"/>
                </a:cubicBezTo>
                <a:lnTo>
                  <a:pt x="5941220" y="2199642"/>
                </a:lnTo>
                <a:cubicBezTo>
                  <a:pt x="5934160" y="2196112"/>
                  <a:pt x="5928866" y="2194346"/>
                  <a:pt x="5925334" y="2194346"/>
                </a:cubicBezTo>
                <a:close/>
                <a:moveTo>
                  <a:pt x="7476830" y="2189051"/>
                </a:moveTo>
                <a:lnTo>
                  <a:pt x="7487420" y="2189051"/>
                </a:lnTo>
                <a:lnTo>
                  <a:pt x="7487420" y="2199642"/>
                </a:lnTo>
                <a:cubicBezTo>
                  <a:pt x="7480360" y="2199642"/>
                  <a:pt x="7476830" y="2196111"/>
                  <a:pt x="7476830" y="2189051"/>
                </a:cubicBezTo>
                <a:close/>
                <a:moveTo>
                  <a:pt x="6682550" y="2189051"/>
                </a:moveTo>
                <a:lnTo>
                  <a:pt x="6682550" y="2199642"/>
                </a:lnTo>
                <a:cubicBezTo>
                  <a:pt x="6675488" y="2199642"/>
                  <a:pt x="6671958" y="2199642"/>
                  <a:pt x="6671958" y="2199642"/>
                </a:cubicBezTo>
                <a:close/>
                <a:moveTo>
                  <a:pt x="6491922" y="2189051"/>
                </a:moveTo>
                <a:cubicBezTo>
                  <a:pt x="6498983" y="2189051"/>
                  <a:pt x="6502512" y="2192581"/>
                  <a:pt x="6502512" y="2199642"/>
                </a:cubicBezTo>
                <a:cubicBezTo>
                  <a:pt x="6502512" y="2199642"/>
                  <a:pt x="6500746" y="2199642"/>
                  <a:pt x="6497217" y="2199642"/>
                </a:cubicBezTo>
                <a:cubicBezTo>
                  <a:pt x="6493688" y="2199642"/>
                  <a:pt x="6491922" y="2197877"/>
                  <a:pt x="6491922" y="2194346"/>
                </a:cubicBezTo>
                <a:cubicBezTo>
                  <a:pt x="6491922" y="2190817"/>
                  <a:pt x="6491922" y="2189051"/>
                  <a:pt x="6491922" y="2189051"/>
                </a:cubicBezTo>
                <a:close/>
                <a:moveTo>
                  <a:pt x="6301294" y="2189051"/>
                </a:moveTo>
                <a:cubicBezTo>
                  <a:pt x="6308354" y="2189051"/>
                  <a:pt x="6311884" y="2189051"/>
                  <a:pt x="6311884" y="2189051"/>
                </a:cubicBezTo>
                <a:lnTo>
                  <a:pt x="6311884" y="2199642"/>
                </a:lnTo>
                <a:cubicBezTo>
                  <a:pt x="6311884" y="2199642"/>
                  <a:pt x="6308354" y="2196111"/>
                  <a:pt x="6301294" y="2189051"/>
                </a:cubicBezTo>
                <a:close/>
                <a:moveTo>
                  <a:pt x="5909449" y="2189051"/>
                </a:moveTo>
                <a:cubicBezTo>
                  <a:pt x="5909449" y="2196111"/>
                  <a:pt x="5909449" y="2199642"/>
                  <a:pt x="5909449" y="2199642"/>
                </a:cubicBezTo>
                <a:lnTo>
                  <a:pt x="5920039" y="2189051"/>
                </a:lnTo>
                <a:cubicBezTo>
                  <a:pt x="5912978" y="2189051"/>
                  <a:pt x="5909449" y="2189051"/>
                  <a:pt x="5909449" y="2189051"/>
                </a:cubicBezTo>
                <a:close/>
                <a:moveTo>
                  <a:pt x="4903360" y="2189051"/>
                </a:moveTo>
                <a:cubicBezTo>
                  <a:pt x="4910421" y="2189051"/>
                  <a:pt x="4913950" y="2189051"/>
                  <a:pt x="4913950" y="2189051"/>
                </a:cubicBezTo>
                <a:lnTo>
                  <a:pt x="4924540" y="2199642"/>
                </a:lnTo>
                <a:lnTo>
                  <a:pt x="4903360" y="2199642"/>
                </a:lnTo>
                <a:close/>
                <a:moveTo>
                  <a:pt x="4204393" y="2189051"/>
                </a:moveTo>
                <a:cubicBezTo>
                  <a:pt x="4218514" y="2189051"/>
                  <a:pt x="4236164" y="2194346"/>
                  <a:pt x="4257345" y="2204937"/>
                </a:cubicBezTo>
                <a:cubicBezTo>
                  <a:pt x="4278526" y="2215527"/>
                  <a:pt x="4289116" y="2220823"/>
                  <a:pt x="4289116" y="2220823"/>
                </a:cubicBezTo>
                <a:lnTo>
                  <a:pt x="4225574" y="2210232"/>
                </a:lnTo>
                <a:cubicBezTo>
                  <a:pt x="4211452" y="2196111"/>
                  <a:pt x="4204393" y="2189051"/>
                  <a:pt x="4204393" y="2189051"/>
                </a:cubicBezTo>
                <a:close/>
                <a:moveTo>
                  <a:pt x="7868675" y="2178461"/>
                </a:moveTo>
                <a:cubicBezTo>
                  <a:pt x="7875736" y="2178461"/>
                  <a:pt x="7879267" y="2180225"/>
                  <a:pt x="7879267" y="2183756"/>
                </a:cubicBezTo>
                <a:cubicBezTo>
                  <a:pt x="7879267" y="2187286"/>
                  <a:pt x="7875736" y="2189051"/>
                  <a:pt x="7868675" y="2189051"/>
                </a:cubicBezTo>
                <a:cubicBezTo>
                  <a:pt x="7861615" y="2189051"/>
                  <a:pt x="7858085" y="2187286"/>
                  <a:pt x="7858085" y="2183756"/>
                </a:cubicBezTo>
                <a:cubicBezTo>
                  <a:pt x="7858085" y="2180225"/>
                  <a:pt x="7861615" y="2178461"/>
                  <a:pt x="7868675" y="2178461"/>
                </a:cubicBezTo>
                <a:close/>
                <a:moveTo>
                  <a:pt x="7635686" y="2178461"/>
                </a:moveTo>
                <a:lnTo>
                  <a:pt x="7625096" y="2189051"/>
                </a:lnTo>
                <a:cubicBezTo>
                  <a:pt x="7632156" y="2189051"/>
                  <a:pt x="7635686" y="2189051"/>
                  <a:pt x="7635686" y="2189051"/>
                </a:cubicBezTo>
                <a:close/>
                <a:moveTo>
                  <a:pt x="6936718" y="2178461"/>
                </a:moveTo>
                <a:lnTo>
                  <a:pt x="6936718" y="2189051"/>
                </a:lnTo>
                <a:lnTo>
                  <a:pt x="6947310" y="2178461"/>
                </a:lnTo>
                <a:close/>
                <a:moveTo>
                  <a:pt x="6703730" y="2178461"/>
                </a:moveTo>
                <a:lnTo>
                  <a:pt x="6724910" y="2189051"/>
                </a:lnTo>
                <a:lnTo>
                  <a:pt x="6703730" y="2189051"/>
                </a:lnTo>
                <a:close/>
                <a:moveTo>
                  <a:pt x="5867087" y="2178461"/>
                </a:moveTo>
                <a:lnTo>
                  <a:pt x="5867087" y="2189051"/>
                </a:lnTo>
                <a:lnTo>
                  <a:pt x="5888268" y="2189051"/>
                </a:lnTo>
                <a:cubicBezTo>
                  <a:pt x="5888268" y="2181992"/>
                  <a:pt x="5881208" y="2178461"/>
                  <a:pt x="5867087" y="2178461"/>
                </a:cubicBezTo>
                <a:close/>
                <a:moveTo>
                  <a:pt x="7720409" y="2167871"/>
                </a:moveTo>
                <a:cubicBezTo>
                  <a:pt x="7720409" y="2167871"/>
                  <a:pt x="7720409" y="2171400"/>
                  <a:pt x="7720409" y="2178461"/>
                </a:cubicBezTo>
                <a:lnTo>
                  <a:pt x="7720409" y="2189051"/>
                </a:lnTo>
                <a:cubicBezTo>
                  <a:pt x="7720409" y="2189051"/>
                  <a:pt x="7716880" y="2185521"/>
                  <a:pt x="7709820" y="2178461"/>
                </a:cubicBezTo>
                <a:cubicBezTo>
                  <a:pt x="7709820" y="2171400"/>
                  <a:pt x="7713348" y="2167871"/>
                  <a:pt x="7720409" y="2167871"/>
                </a:cubicBezTo>
                <a:close/>
                <a:moveTo>
                  <a:pt x="6121257" y="2157280"/>
                </a:moveTo>
                <a:cubicBezTo>
                  <a:pt x="6114197" y="2157280"/>
                  <a:pt x="6114197" y="2160811"/>
                  <a:pt x="6121257" y="2167871"/>
                </a:cubicBezTo>
                <a:cubicBezTo>
                  <a:pt x="6128318" y="2174930"/>
                  <a:pt x="6138909" y="2178461"/>
                  <a:pt x="6153028" y="2178461"/>
                </a:cubicBezTo>
                <a:lnTo>
                  <a:pt x="6142438" y="2167871"/>
                </a:lnTo>
                <a:cubicBezTo>
                  <a:pt x="6135378" y="2160811"/>
                  <a:pt x="6128318" y="2157280"/>
                  <a:pt x="6121257" y="2157280"/>
                </a:cubicBezTo>
                <a:close/>
                <a:moveTo>
                  <a:pt x="7564202" y="2150660"/>
                </a:moveTo>
                <a:cubicBezTo>
                  <a:pt x="7562437" y="2149778"/>
                  <a:pt x="7561553" y="2150221"/>
                  <a:pt x="7561553" y="2151985"/>
                </a:cubicBezTo>
                <a:cubicBezTo>
                  <a:pt x="7561553" y="2155515"/>
                  <a:pt x="7565082" y="2160811"/>
                  <a:pt x="7572144" y="2167871"/>
                </a:cubicBezTo>
                <a:lnTo>
                  <a:pt x="7582734" y="2167871"/>
                </a:lnTo>
                <a:lnTo>
                  <a:pt x="7572144" y="2157280"/>
                </a:lnTo>
                <a:cubicBezTo>
                  <a:pt x="7568614" y="2153750"/>
                  <a:pt x="7565966" y="2151544"/>
                  <a:pt x="7564202" y="2150660"/>
                </a:cubicBezTo>
                <a:close/>
                <a:moveTo>
                  <a:pt x="7805134" y="2146690"/>
                </a:moveTo>
                <a:lnTo>
                  <a:pt x="7783952" y="2157280"/>
                </a:lnTo>
                <a:cubicBezTo>
                  <a:pt x="7791012" y="2164340"/>
                  <a:pt x="7798072" y="2164340"/>
                  <a:pt x="7805134" y="2157280"/>
                </a:cubicBezTo>
                <a:cubicBezTo>
                  <a:pt x="7812194" y="2157280"/>
                  <a:pt x="7812194" y="2153750"/>
                  <a:pt x="7805134" y="2146690"/>
                </a:cubicBezTo>
                <a:close/>
                <a:moveTo>
                  <a:pt x="6957900" y="2146690"/>
                </a:moveTo>
                <a:cubicBezTo>
                  <a:pt x="6964960" y="2146690"/>
                  <a:pt x="6968491" y="2150221"/>
                  <a:pt x="6968491" y="2157280"/>
                </a:cubicBezTo>
                <a:cubicBezTo>
                  <a:pt x="6968491" y="2164340"/>
                  <a:pt x="6964960" y="2164340"/>
                  <a:pt x="6957900" y="2157280"/>
                </a:cubicBezTo>
                <a:close/>
                <a:moveTo>
                  <a:pt x="4331478" y="2146690"/>
                </a:moveTo>
                <a:lnTo>
                  <a:pt x="4395020" y="2167871"/>
                </a:lnTo>
                <a:cubicBezTo>
                  <a:pt x="4409141" y="2167871"/>
                  <a:pt x="4419730" y="2171400"/>
                  <a:pt x="4426791" y="2178461"/>
                </a:cubicBezTo>
                <a:cubicBezTo>
                  <a:pt x="4455032" y="2178461"/>
                  <a:pt x="4465622" y="2181992"/>
                  <a:pt x="4458562" y="2189051"/>
                </a:cubicBezTo>
                <a:cubicBezTo>
                  <a:pt x="4458562" y="2196111"/>
                  <a:pt x="4455032" y="2199642"/>
                  <a:pt x="4447972" y="2199642"/>
                </a:cubicBezTo>
                <a:lnTo>
                  <a:pt x="4426791" y="2210232"/>
                </a:lnTo>
                <a:cubicBezTo>
                  <a:pt x="4412670" y="2203173"/>
                  <a:pt x="4398550" y="2196111"/>
                  <a:pt x="4384430" y="2189051"/>
                </a:cubicBezTo>
                <a:cubicBezTo>
                  <a:pt x="4363249" y="2181992"/>
                  <a:pt x="4352658" y="2174930"/>
                  <a:pt x="4352658" y="2167871"/>
                </a:cubicBezTo>
                <a:cubicBezTo>
                  <a:pt x="4352658" y="2160811"/>
                  <a:pt x="4349128" y="2157280"/>
                  <a:pt x="4342068" y="2157280"/>
                </a:cubicBezTo>
                <a:close/>
                <a:moveTo>
                  <a:pt x="7519192" y="2136099"/>
                </a:moveTo>
                <a:cubicBezTo>
                  <a:pt x="7512130" y="2136099"/>
                  <a:pt x="7508601" y="2139629"/>
                  <a:pt x="7508601" y="2146690"/>
                </a:cubicBezTo>
                <a:cubicBezTo>
                  <a:pt x="7508601" y="2153750"/>
                  <a:pt x="7512130" y="2157280"/>
                  <a:pt x="7519192" y="2157280"/>
                </a:cubicBezTo>
                <a:cubicBezTo>
                  <a:pt x="7519192" y="2157280"/>
                  <a:pt x="7519192" y="2153750"/>
                  <a:pt x="7519192" y="2146690"/>
                </a:cubicBezTo>
                <a:close/>
                <a:moveTo>
                  <a:pt x="6301294" y="2136099"/>
                </a:moveTo>
                <a:lnTo>
                  <a:pt x="6311884" y="2136099"/>
                </a:lnTo>
                <a:cubicBezTo>
                  <a:pt x="6311884" y="2143159"/>
                  <a:pt x="6311884" y="2150221"/>
                  <a:pt x="6311884" y="2157280"/>
                </a:cubicBezTo>
                <a:lnTo>
                  <a:pt x="6290704" y="2157280"/>
                </a:lnTo>
                <a:lnTo>
                  <a:pt x="6280114" y="2146690"/>
                </a:lnTo>
                <a:lnTo>
                  <a:pt x="6290704" y="2146690"/>
                </a:lnTo>
                <a:cubicBezTo>
                  <a:pt x="6290704" y="2146690"/>
                  <a:pt x="6292470" y="2146690"/>
                  <a:pt x="6295998" y="2146690"/>
                </a:cubicBezTo>
                <a:cubicBezTo>
                  <a:pt x="6299528" y="2146690"/>
                  <a:pt x="6301294" y="2143159"/>
                  <a:pt x="6301294" y="2136099"/>
                </a:cubicBezTo>
                <a:close/>
                <a:moveTo>
                  <a:pt x="5814135" y="2136099"/>
                </a:moveTo>
                <a:cubicBezTo>
                  <a:pt x="5814135" y="2136099"/>
                  <a:pt x="5815901" y="2137863"/>
                  <a:pt x="5819430" y="2141394"/>
                </a:cubicBezTo>
                <a:cubicBezTo>
                  <a:pt x="5822962" y="2144925"/>
                  <a:pt x="5828256" y="2146690"/>
                  <a:pt x="5835316" y="2146690"/>
                </a:cubicBezTo>
                <a:cubicBezTo>
                  <a:pt x="5842376" y="2146690"/>
                  <a:pt x="5849436" y="2146690"/>
                  <a:pt x="5856497" y="2146690"/>
                </a:cubicBezTo>
                <a:cubicBezTo>
                  <a:pt x="5863558" y="2146690"/>
                  <a:pt x="5867087" y="2150221"/>
                  <a:pt x="5867087" y="2157280"/>
                </a:cubicBezTo>
                <a:cubicBezTo>
                  <a:pt x="5874148" y="2178461"/>
                  <a:pt x="5891798" y="2185521"/>
                  <a:pt x="5920039" y="2178461"/>
                </a:cubicBezTo>
                <a:lnTo>
                  <a:pt x="5930630" y="2178461"/>
                </a:lnTo>
                <a:cubicBezTo>
                  <a:pt x="5937690" y="2178461"/>
                  <a:pt x="5948280" y="2181992"/>
                  <a:pt x="5962401" y="2189051"/>
                </a:cubicBezTo>
                <a:cubicBezTo>
                  <a:pt x="5962401" y="2189051"/>
                  <a:pt x="5965930" y="2189051"/>
                  <a:pt x="5972991" y="2189051"/>
                </a:cubicBezTo>
                <a:cubicBezTo>
                  <a:pt x="5980053" y="2189051"/>
                  <a:pt x="5983582" y="2189051"/>
                  <a:pt x="5983582" y="2189051"/>
                </a:cubicBezTo>
                <a:lnTo>
                  <a:pt x="5983582" y="2178461"/>
                </a:lnTo>
                <a:cubicBezTo>
                  <a:pt x="5983582" y="2178461"/>
                  <a:pt x="5980053" y="2178461"/>
                  <a:pt x="5972991" y="2178461"/>
                </a:cubicBezTo>
                <a:cubicBezTo>
                  <a:pt x="5958872" y="2178461"/>
                  <a:pt x="5944750" y="2174930"/>
                  <a:pt x="5930630" y="2167871"/>
                </a:cubicBezTo>
                <a:cubicBezTo>
                  <a:pt x="5916510" y="2160811"/>
                  <a:pt x="5909449" y="2153750"/>
                  <a:pt x="5909449" y="2146690"/>
                </a:cubicBezTo>
                <a:cubicBezTo>
                  <a:pt x="5902388" y="2146690"/>
                  <a:pt x="5898860" y="2146690"/>
                  <a:pt x="5898860" y="2146690"/>
                </a:cubicBezTo>
                <a:cubicBezTo>
                  <a:pt x="5891798" y="2146690"/>
                  <a:pt x="5879443" y="2144925"/>
                  <a:pt x="5861792" y="2141394"/>
                </a:cubicBezTo>
                <a:cubicBezTo>
                  <a:pt x="5844141" y="2137863"/>
                  <a:pt x="5831786" y="2136099"/>
                  <a:pt x="5824726" y="2136099"/>
                </a:cubicBezTo>
                <a:close/>
                <a:moveTo>
                  <a:pt x="5194596" y="2136099"/>
                </a:moveTo>
                <a:cubicBezTo>
                  <a:pt x="5184006" y="2136099"/>
                  <a:pt x="5178710" y="2137863"/>
                  <a:pt x="5178710" y="2141394"/>
                </a:cubicBezTo>
                <a:cubicBezTo>
                  <a:pt x="5178710" y="2144925"/>
                  <a:pt x="5178710" y="2146690"/>
                  <a:pt x="5178710" y="2146690"/>
                </a:cubicBezTo>
                <a:cubicBezTo>
                  <a:pt x="5178710" y="2153750"/>
                  <a:pt x="5196362" y="2157280"/>
                  <a:pt x="5231662" y="2157280"/>
                </a:cubicBezTo>
                <a:lnTo>
                  <a:pt x="5252844" y="2157280"/>
                </a:lnTo>
                <a:cubicBezTo>
                  <a:pt x="5252844" y="2157280"/>
                  <a:pt x="5245784" y="2155515"/>
                  <a:pt x="5231662" y="2151985"/>
                </a:cubicBezTo>
                <a:cubicBezTo>
                  <a:pt x="5217542" y="2148455"/>
                  <a:pt x="5210482" y="2144925"/>
                  <a:pt x="5210482" y="2141394"/>
                </a:cubicBezTo>
                <a:cubicBezTo>
                  <a:pt x="5210482" y="2137863"/>
                  <a:pt x="5205188" y="2136099"/>
                  <a:pt x="5194596" y="2136099"/>
                </a:cubicBezTo>
                <a:close/>
                <a:moveTo>
                  <a:pt x="6460150" y="2135216"/>
                </a:moveTo>
                <a:lnTo>
                  <a:pt x="6460150" y="2136099"/>
                </a:lnTo>
                <a:lnTo>
                  <a:pt x="6450884" y="2138747"/>
                </a:lnTo>
                <a:lnTo>
                  <a:pt x="6454855" y="2136099"/>
                </a:lnTo>
                <a:close/>
                <a:moveTo>
                  <a:pt x="5092664" y="2129481"/>
                </a:moveTo>
                <a:cubicBezTo>
                  <a:pt x="5091780" y="2128597"/>
                  <a:pt x="5090457" y="2129040"/>
                  <a:pt x="5088692" y="2130804"/>
                </a:cubicBezTo>
                <a:cubicBezTo>
                  <a:pt x="5085162" y="2134334"/>
                  <a:pt x="5086928" y="2136099"/>
                  <a:pt x="5093988" y="2136099"/>
                </a:cubicBezTo>
                <a:cubicBezTo>
                  <a:pt x="5093988" y="2132569"/>
                  <a:pt x="5093546" y="2130363"/>
                  <a:pt x="5092664" y="2129481"/>
                </a:cubicBezTo>
                <a:close/>
                <a:moveTo>
                  <a:pt x="7466240" y="2128156"/>
                </a:moveTo>
                <a:cubicBezTo>
                  <a:pt x="7468005" y="2128156"/>
                  <a:pt x="7469770" y="2129040"/>
                  <a:pt x="7471534" y="2130804"/>
                </a:cubicBezTo>
                <a:cubicBezTo>
                  <a:pt x="7475064" y="2134334"/>
                  <a:pt x="7476830" y="2136099"/>
                  <a:pt x="7476830" y="2136099"/>
                </a:cubicBezTo>
                <a:lnTo>
                  <a:pt x="7468888" y="2146690"/>
                </a:lnTo>
                <a:lnTo>
                  <a:pt x="7466240" y="2136099"/>
                </a:lnTo>
                <a:cubicBezTo>
                  <a:pt x="7459178" y="2136099"/>
                  <a:pt x="7457415" y="2134334"/>
                  <a:pt x="7460944" y="2130804"/>
                </a:cubicBezTo>
                <a:cubicBezTo>
                  <a:pt x="7462710" y="2129040"/>
                  <a:pt x="7464476" y="2128156"/>
                  <a:pt x="7466240" y="2128156"/>
                </a:cubicBezTo>
                <a:close/>
                <a:moveTo>
                  <a:pt x="6408522" y="2128156"/>
                </a:moveTo>
                <a:cubicBezTo>
                  <a:pt x="6411169" y="2128156"/>
                  <a:pt x="6414259" y="2129040"/>
                  <a:pt x="6417788" y="2130804"/>
                </a:cubicBezTo>
                <a:cubicBezTo>
                  <a:pt x="6424850" y="2134334"/>
                  <a:pt x="6428380" y="2136099"/>
                  <a:pt x="6428380" y="2136099"/>
                </a:cubicBezTo>
                <a:cubicBezTo>
                  <a:pt x="6428380" y="2141394"/>
                  <a:pt x="6434337" y="2142718"/>
                  <a:pt x="6446250" y="2140071"/>
                </a:cubicBezTo>
                <a:lnTo>
                  <a:pt x="6450884" y="2138747"/>
                </a:lnTo>
                <a:lnTo>
                  <a:pt x="6449560" y="2146690"/>
                </a:lnTo>
                <a:lnTo>
                  <a:pt x="6396608" y="2146690"/>
                </a:lnTo>
                <a:cubicBezTo>
                  <a:pt x="6396608" y="2139629"/>
                  <a:pt x="6398374" y="2134334"/>
                  <a:pt x="6401903" y="2130804"/>
                </a:cubicBezTo>
                <a:cubicBezTo>
                  <a:pt x="6403668" y="2129040"/>
                  <a:pt x="6405874" y="2128156"/>
                  <a:pt x="6408522" y="2128156"/>
                </a:cubicBezTo>
                <a:close/>
                <a:moveTo>
                  <a:pt x="6336324" y="2126731"/>
                </a:moveTo>
                <a:lnTo>
                  <a:pt x="6333066" y="2130804"/>
                </a:lnTo>
                <a:cubicBezTo>
                  <a:pt x="6333066" y="2129040"/>
                  <a:pt x="6333949" y="2127716"/>
                  <a:pt x="6335714" y="2126832"/>
                </a:cubicBezTo>
                <a:close/>
                <a:moveTo>
                  <a:pt x="7794542" y="2125509"/>
                </a:moveTo>
                <a:cubicBezTo>
                  <a:pt x="7787482" y="2132569"/>
                  <a:pt x="7785717" y="2136099"/>
                  <a:pt x="7789248" y="2136099"/>
                </a:cubicBezTo>
                <a:cubicBezTo>
                  <a:pt x="7792778" y="2136099"/>
                  <a:pt x="7801604" y="2139629"/>
                  <a:pt x="7815724" y="2146690"/>
                </a:cubicBezTo>
                <a:lnTo>
                  <a:pt x="7836904" y="2157280"/>
                </a:lnTo>
                <a:lnTo>
                  <a:pt x="7836904" y="2167871"/>
                </a:lnTo>
                <a:cubicBezTo>
                  <a:pt x="7836904" y="2167871"/>
                  <a:pt x="7836904" y="2171400"/>
                  <a:pt x="7836904" y="2178461"/>
                </a:cubicBezTo>
                <a:cubicBezTo>
                  <a:pt x="7836904" y="2178461"/>
                  <a:pt x="7836904" y="2180225"/>
                  <a:pt x="7836904" y="2183756"/>
                </a:cubicBezTo>
                <a:cubicBezTo>
                  <a:pt x="7836904" y="2187286"/>
                  <a:pt x="7840434" y="2192581"/>
                  <a:pt x="7847494" y="2199642"/>
                </a:cubicBezTo>
                <a:lnTo>
                  <a:pt x="7900446" y="2199642"/>
                </a:lnTo>
                <a:lnTo>
                  <a:pt x="7932219" y="2199642"/>
                </a:lnTo>
                <a:cubicBezTo>
                  <a:pt x="7946338" y="2206702"/>
                  <a:pt x="7949869" y="2203173"/>
                  <a:pt x="7942808" y="2189051"/>
                </a:cubicBezTo>
                <a:cubicBezTo>
                  <a:pt x="7935748" y="2181992"/>
                  <a:pt x="7928688" y="2178461"/>
                  <a:pt x="7921627" y="2178461"/>
                </a:cubicBezTo>
                <a:cubicBezTo>
                  <a:pt x="7914567" y="2178461"/>
                  <a:pt x="7909271" y="2176696"/>
                  <a:pt x="7905742" y="2173165"/>
                </a:cubicBezTo>
                <a:cubicBezTo>
                  <a:pt x="7902212" y="2169636"/>
                  <a:pt x="7896917" y="2167871"/>
                  <a:pt x="7889856" y="2167871"/>
                </a:cubicBezTo>
                <a:cubicBezTo>
                  <a:pt x="7882796" y="2167871"/>
                  <a:pt x="7877500" y="2167871"/>
                  <a:pt x="7873971" y="2167871"/>
                </a:cubicBezTo>
                <a:cubicBezTo>
                  <a:pt x="7870441" y="2167871"/>
                  <a:pt x="7865146" y="2164340"/>
                  <a:pt x="7858085" y="2157280"/>
                </a:cubicBezTo>
                <a:lnTo>
                  <a:pt x="7858085" y="2146690"/>
                </a:lnTo>
                <a:lnTo>
                  <a:pt x="7847494" y="2146690"/>
                </a:lnTo>
                <a:cubicBezTo>
                  <a:pt x="7840434" y="2139629"/>
                  <a:pt x="7833375" y="2136099"/>
                  <a:pt x="7826313" y="2136099"/>
                </a:cubicBezTo>
                <a:lnTo>
                  <a:pt x="7805134" y="2125509"/>
                </a:lnTo>
                <a:cubicBezTo>
                  <a:pt x="7805134" y="2125509"/>
                  <a:pt x="7801604" y="2125509"/>
                  <a:pt x="7794542" y="2125509"/>
                </a:cubicBezTo>
                <a:close/>
                <a:moveTo>
                  <a:pt x="5051626" y="2125509"/>
                </a:moveTo>
                <a:lnTo>
                  <a:pt x="5051626" y="2136099"/>
                </a:lnTo>
                <a:cubicBezTo>
                  <a:pt x="5051626" y="2136099"/>
                  <a:pt x="5055156" y="2132569"/>
                  <a:pt x="5062217" y="2125509"/>
                </a:cubicBezTo>
                <a:close/>
                <a:moveTo>
                  <a:pt x="4310297" y="2125509"/>
                </a:moveTo>
                <a:cubicBezTo>
                  <a:pt x="4310297" y="2125509"/>
                  <a:pt x="4313826" y="2129040"/>
                  <a:pt x="4320887" y="2136099"/>
                </a:cubicBezTo>
                <a:lnTo>
                  <a:pt x="4299706" y="2136099"/>
                </a:lnTo>
                <a:cubicBezTo>
                  <a:pt x="4299706" y="2136099"/>
                  <a:pt x="4303237" y="2132569"/>
                  <a:pt x="4310297" y="2125509"/>
                </a:cubicBezTo>
                <a:close/>
                <a:moveTo>
                  <a:pt x="6109342" y="2122200"/>
                </a:moveTo>
                <a:cubicBezTo>
                  <a:pt x="6117286" y="2120875"/>
                  <a:pt x="6121257" y="2125509"/>
                  <a:pt x="6121257" y="2136099"/>
                </a:cubicBezTo>
                <a:cubicBezTo>
                  <a:pt x="6121257" y="2143159"/>
                  <a:pt x="6114197" y="2143159"/>
                  <a:pt x="6100076" y="2136099"/>
                </a:cubicBezTo>
                <a:cubicBezTo>
                  <a:pt x="6093016" y="2129040"/>
                  <a:pt x="6093016" y="2125509"/>
                  <a:pt x="6100076" y="2125509"/>
                </a:cubicBezTo>
                <a:cubicBezTo>
                  <a:pt x="6103606" y="2123744"/>
                  <a:pt x="6106696" y="2122640"/>
                  <a:pt x="6109342" y="2122200"/>
                </a:cubicBezTo>
                <a:close/>
                <a:moveTo>
                  <a:pt x="6237752" y="2120213"/>
                </a:moveTo>
                <a:cubicBezTo>
                  <a:pt x="6237752" y="2123744"/>
                  <a:pt x="6239517" y="2125509"/>
                  <a:pt x="6243046" y="2125509"/>
                </a:cubicBezTo>
                <a:cubicBezTo>
                  <a:pt x="6246576" y="2125509"/>
                  <a:pt x="6248342" y="2129040"/>
                  <a:pt x="6248342" y="2136099"/>
                </a:cubicBezTo>
                <a:lnTo>
                  <a:pt x="6248342" y="2146690"/>
                </a:lnTo>
                <a:cubicBezTo>
                  <a:pt x="6241282" y="2139629"/>
                  <a:pt x="6237752" y="2134334"/>
                  <a:pt x="6237752" y="2130804"/>
                </a:cubicBezTo>
                <a:cubicBezTo>
                  <a:pt x="6237752" y="2129040"/>
                  <a:pt x="6237752" y="2126832"/>
                  <a:pt x="6237752" y="2124185"/>
                </a:cubicBezTo>
                <a:close/>
                <a:moveTo>
                  <a:pt x="5681756" y="2120213"/>
                </a:moveTo>
                <a:cubicBezTo>
                  <a:pt x="5678226" y="2120213"/>
                  <a:pt x="5676460" y="2121978"/>
                  <a:pt x="5676460" y="2125509"/>
                </a:cubicBezTo>
                <a:cubicBezTo>
                  <a:pt x="5676460" y="2125509"/>
                  <a:pt x="5679991" y="2127273"/>
                  <a:pt x="5687051" y="2130804"/>
                </a:cubicBezTo>
                <a:cubicBezTo>
                  <a:pt x="5694112" y="2134334"/>
                  <a:pt x="5701170" y="2136099"/>
                  <a:pt x="5708232" y="2136099"/>
                </a:cubicBezTo>
                <a:lnTo>
                  <a:pt x="5697641" y="2125509"/>
                </a:lnTo>
                <a:cubicBezTo>
                  <a:pt x="5690580" y="2121978"/>
                  <a:pt x="5685285" y="2120213"/>
                  <a:pt x="5681756" y="2120213"/>
                </a:cubicBezTo>
                <a:close/>
                <a:moveTo>
                  <a:pt x="7370926" y="2114919"/>
                </a:moveTo>
                <a:cubicBezTo>
                  <a:pt x="7377986" y="2114919"/>
                  <a:pt x="7379751" y="2116684"/>
                  <a:pt x="7376222" y="2120213"/>
                </a:cubicBezTo>
                <a:cubicBezTo>
                  <a:pt x="7372692" y="2123744"/>
                  <a:pt x="7372692" y="2125509"/>
                  <a:pt x="7376222" y="2125509"/>
                </a:cubicBezTo>
                <a:cubicBezTo>
                  <a:pt x="7379751" y="2125509"/>
                  <a:pt x="7383282" y="2127273"/>
                  <a:pt x="7386812" y="2130804"/>
                </a:cubicBezTo>
                <a:cubicBezTo>
                  <a:pt x="7390341" y="2134334"/>
                  <a:pt x="7392107" y="2139629"/>
                  <a:pt x="7392107" y="2146690"/>
                </a:cubicBezTo>
                <a:cubicBezTo>
                  <a:pt x="7392107" y="2139629"/>
                  <a:pt x="7386812" y="2134334"/>
                  <a:pt x="7376222" y="2130804"/>
                </a:cubicBezTo>
                <a:cubicBezTo>
                  <a:pt x="7365630" y="2127273"/>
                  <a:pt x="7360336" y="2125509"/>
                  <a:pt x="7360336" y="2125509"/>
                </a:cubicBezTo>
                <a:lnTo>
                  <a:pt x="7349745" y="2125509"/>
                </a:lnTo>
                <a:cubicBezTo>
                  <a:pt x="7356806" y="2118448"/>
                  <a:pt x="7363866" y="2114919"/>
                  <a:pt x="7370926" y="2114919"/>
                </a:cubicBezTo>
                <a:close/>
                <a:moveTo>
                  <a:pt x="6947310" y="2114919"/>
                </a:moveTo>
                <a:cubicBezTo>
                  <a:pt x="6947310" y="2114919"/>
                  <a:pt x="6954370" y="2114919"/>
                  <a:pt x="6968491" y="2114919"/>
                </a:cubicBezTo>
                <a:lnTo>
                  <a:pt x="6989670" y="2114919"/>
                </a:lnTo>
                <a:cubicBezTo>
                  <a:pt x="6989670" y="2121978"/>
                  <a:pt x="6986141" y="2125509"/>
                  <a:pt x="6979081" y="2125509"/>
                </a:cubicBezTo>
                <a:lnTo>
                  <a:pt x="6989670" y="2136099"/>
                </a:lnTo>
                <a:lnTo>
                  <a:pt x="7032033" y="2157280"/>
                </a:lnTo>
                <a:cubicBezTo>
                  <a:pt x="7017914" y="2150221"/>
                  <a:pt x="7007322" y="2146690"/>
                  <a:pt x="7000262" y="2146690"/>
                </a:cubicBezTo>
                <a:cubicBezTo>
                  <a:pt x="6979081" y="2132569"/>
                  <a:pt x="6964960" y="2125509"/>
                  <a:pt x="6957900" y="2125509"/>
                </a:cubicBezTo>
                <a:cubicBezTo>
                  <a:pt x="6950840" y="2125509"/>
                  <a:pt x="6947310" y="2121978"/>
                  <a:pt x="6947310" y="2114919"/>
                </a:cubicBezTo>
                <a:close/>
                <a:moveTo>
                  <a:pt x="6894358" y="2114919"/>
                </a:moveTo>
                <a:lnTo>
                  <a:pt x="6926129" y="2125509"/>
                </a:lnTo>
                <a:lnTo>
                  <a:pt x="6894358" y="2125509"/>
                </a:lnTo>
                <a:cubicBezTo>
                  <a:pt x="6887296" y="2125509"/>
                  <a:pt x="6887296" y="2121978"/>
                  <a:pt x="6894358" y="2114919"/>
                </a:cubicBezTo>
                <a:close/>
                <a:moveTo>
                  <a:pt x="6534284" y="2114919"/>
                </a:moveTo>
                <a:cubicBezTo>
                  <a:pt x="6527223" y="2114919"/>
                  <a:pt x="6527223" y="2118448"/>
                  <a:pt x="6534284" y="2125509"/>
                </a:cubicBezTo>
                <a:lnTo>
                  <a:pt x="6544874" y="2114919"/>
                </a:lnTo>
                <a:cubicBezTo>
                  <a:pt x="6544874" y="2114919"/>
                  <a:pt x="6541344" y="2114919"/>
                  <a:pt x="6534284" y="2114919"/>
                </a:cubicBezTo>
                <a:close/>
                <a:moveTo>
                  <a:pt x="7159118" y="2104328"/>
                </a:moveTo>
                <a:lnTo>
                  <a:pt x="7212070" y="2125509"/>
                </a:lnTo>
                <a:cubicBezTo>
                  <a:pt x="7212070" y="2132569"/>
                  <a:pt x="7217366" y="2137863"/>
                  <a:pt x="7227956" y="2141394"/>
                </a:cubicBezTo>
                <a:cubicBezTo>
                  <a:pt x="7238546" y="2144925"/>
                  <a:pt x="7243841" y="2143159"/>
                  <a:pt x="7243841" y="2136099"/>
                </a:cubicBezTo>
                <a:lnTo>
                  <a:pt x="7265022" y="2146690"/>
                </a:lnTo>
                <a:cubicBezTo>
                  <a:pt x="7265022" y="2153750"/>
                  <a:pt x="7266788" y="2157280"/>
                  <a:pt x="7270318" y="2157280"/>
                </a:cubicBezTo>
                <a:cubicBezTo>
                  <a:pt x="7273847" y="2157280"/>
                  <a:pt x="7275612" y="2157280"/>
                  <a:pt x="7275612" y="2157280"/>
                </a:cubicBezTo>
                <a:cubicBezTo>
                  <a:pt x="7282674" y="2150221"/>
                  <a:pt x="7287968" y="2148455"/>
                  <a:pt x="7291498" y="2151985"/>
                </a:cubicBezTo>
                <a:cubicBezTo>
                  <a:pt x="7295028" y="2155515"/>
                  <a:pt x="7300322" y="2157280"/>
                  <a:pt x="7307384" y="2157280"/>
                </a:cubicBezTo>
                <a:lnTo>
                  <a:pt x="7328564" y="2167871"/>
                </a:lnTo>
                <a:lnTo>
                  <a:pt x="7339155" y="2167871"/>
                </a:lnTo>
                <a:cubicBezTo>
                  <a:pt x="7339155" y="2160811"/>
                  <a:pt x="7340920" y="2157280"/>
                  <a:pt x="7344450" y="2157280"/>
                </a:cubicBezTo>
                <a:cubicBezTo>
                  <a:pt x="7347980" y="2157280"/>
                  <a:pt x="7349745" y="2160811"/>
                  <a:pt x="7349745" y="2167871"/>
                </a:cubicBezTo>
                <a:cubicBezTo>
                  <a:pt x="7349745" y="2174930"/>
                  <a:pt x="7360336" y="2178461"/>
                  <a:pt x="7381516" y="2178461"/>
                </a:cubicBezTo>
                <a:cubicBezTo>
                  <a:pt x="7388578" y="2178461"/>
                  <a:pt x="7395636" y="2178461"/>
                  <a:pt x="7402697" y="2178461"/>
                </a:cubicBezTo>
                <a:lnTo>
                  <a:pt x="7423878" y="2189051"/>
                </a:lnTo>
                <a:cubicBezTo>
                  <a:pt x="7430938" y="2189051"/>
                  <a:pt x="7437999" y="2192581"/>
                  <a:pt x="7445059" y="2199642"/>
                </a:cubicBezTo>
                <a:lnTo>
                  <a:pt x="7466240" y="2199642"/>
                </a:lnTo>
                <a:lnTo>
                  <a:pt x="7445059" y="2210232"/>
                </a:lnTo>
                <a:lnTo>
                  <a:pt x="7423878" y="2199642"/>
                </a:lnTo>
                <a:cubicBezTo>
                  <a:pt x="7409759" y="2199642"/>
                  <a:pt x="7400932" y="2197877"/>
                  <a:pt x="7397403" y="2194346"/>
                </a:cubicBezTo>
                <a:cubicBezTo>
                  <a:pt x="7393872" y="2190817"/>
                  <a:pt x="7388578" y="2189051"/>
                  <a:pt x="7381516" y="2189051"/>
                </a:cubicBezTo>
                <a:cubicBezTo>
                  <a:pt x="7381516" y="2196111"/>
                  <a:pt x="7379751" y="2197877"/>
                  <a:pt x="7376222" y="2194346"/>
                </a:cubicBezTo>
                <a:cubicBezTo>
                  <a:pt x="7372692" y="2190817"/>
                  <a:pt x="7369160" y="2189051"/>
                  <a:pt x="7365630" y="2189051"/>
                </a:cubicBezTo>
                <a:cubicBezTo>
                  <a:pt x="7362101" y="2189051"/>
                  <a:pt x="7356806" y="2189051"/>
                  <a:pt x="7349745" y="2189051"/>
                </a:cubicBezTo>
                <a:cubicBezTo>
                  <a:pt x="7342684" y="2189051"/>
                  <a:pt x="7339155" y="2189051"/>
                  <a:pt x="7339155" y="2189051"/>
                </a:cubicBezTo>
                <a:cubicBezTo>
                  <a:pt x="7325034" y="2189051"/>
                  <a:pt x="7310914" y="2185521"/>
                  <a:pt x="7296793" y="2178461"/>
                </a:cubicBezTo>
                <a:cubicBezTo>
                  <a:pt x="7254432" y="2157280"/>
                  <a:pt x="7229722" y="2146690"/>
                  <a:pt x="7222660" y="2146690"/>
                </a:cubicBezTo>
                <a:cubicBezTo>
                  <a:pt x="7222660" y="2146690"/>
                  <a:pt x="7220895" y="2144925"/>
                  <a:pt x="7217366" y="2141394"/>
                </a:cubicBezTo>
                <a:cubicBezTo>
                  <a:pt x="7213836" y="2137863"/>
                  <a:pt x="7208540" y="2136099"/>
                  <a:pt x="7201480" y="2136099"/>
                </a:cubicBezTo>
                <a:cubicBezTo>
                  <a:pt x="7194418" y="2136099"/>
                  <a:pt x="7189122" y="2137863"/>
                  <a:pt x="7185593" y="2141394"/>
                </a:cubicBezTo>
                <a:cubicBezTo>
                  <a:pt x="7182064" y="2144925"/>
                  <a:pt x="7176770" y="2146690"/>
                  <a:pt x="7169708" y="2146690"/>
                </a:cubicBezTo>
                <a:cubicBezTo>
                  <a:pt x="7155588" y="2139629"/>
                  <a:pt x="7148526" y="2139629"/>
                  <a:pt x="7148526" y="2146690"/>
                </a:cubicBezTo>
                <a:cubicBezTo>
                  <a:pt x="7148526" y="2153750"/>
                  <a:pt x="7144997" y="2153750"/>
                  <a:pt x="7137937" y="2146690"/>
                </a:cubicBezTo>
                <a:lnTo>
                  <a:pt x="7137937" y="2136099"/>
                </a:lnTo>
                <a:cubicBezTo>
                  <a:pt x="7137937" y="2136099"/>
                  <a:pt x="7137937" y="2132569"/>
                  <a:pt x="7137937" y="2125509"/>
                </a:cubicBezTo>
                <a:cubicBezTo>
                  <a:pt x="7137937" y="2125509"/>
                  <a:pt x="7139703" y="2125509"/>
                  <a:pt x="7143232" y="2125509"/>
                </a:cubicBezTo>
                <a:cubicBezTo>
                  <a:pt x="7146762" y="2125509"/>
                  <a:pt x="7152058" y="2125509"/>
                  <a:pt x="7159118" y="2125509"/>
                </a:cubicBezTo>
                <a:cubicBezTo>
                  <a:pt x="7159118" y="2125509"/>
                  <a:pt x="7160884" y="2123744"/>
                  <a:pt x="7164414" y="2120213"/>
                </a:cubicBezTo>
                <a:cubicBezTo>
                  <a:pt x="7167943" y="2116684"/>
                  <a:pt x="7166178" y="2114919"/>
                  <a:pt x="7159118" y="2114919"/>
                </a:cubicBezTo>
                <a:close/>
                <a:moveTo>
                  <a:pt x="6915539" y="2104328"/>
                </a:moveTo>
                <a:cubicBezTo>
                  <a:pt x="6915539" y="2104328"/>
                  <a:pt x="6917304" y="2104328"/>
                  <a:pt x="6920833" y="2104328"/>
                </a:cubicBezTo>
                <a:cubicBezTo>
                  <a:pt x="6924362" y="2104328"/>
                  <a:pt x="6926129" y="2107858"/>
                  <a:pt x="6926129" y="2114919"/>
                </a:cubicBezTo>
                <a:lnTo>
                  <a:pt x="6904948" y="2114919"/>
                </a:lnTo>
                <a:close/>
                <a:moveTo>
                  <a:pt x="4755094" y="2104328"/>
                </a:moveTo>
                <a:cubicBezTo>
                  <a:pt x="4762155" y="2104328"/>
                  <a:pt x="4765684" y="2107858"/>
                  <a:pt x="4765684" y="2114919"/>
                </a:cubicBezTo>
                <a:lnTo>
                  <a:pt x="4755094" y="2114919"/>
                </a:lnTo>
                <a:cubicBezTo>
                  <a:pt x="4755094" y="2107858"/>
                  <a:pt x="4755094" y="2104328"/>
                  <a:pt x="4755094" y="2104328"/>
                </a:cubicBezTo>
                <a:close/>
                <a:moveTo>
                  <a:pt x="3918452" y="2104328"/>
                </a:moveTo>
                <a:cubicBezTo>
                  <a:pt x="3918452" y="2104328"/>
                  <a:pt x="3925511" y="2106092"/>
                  <a:pt x="3939633" y="2109623"/>
                </a:cubicBezTo>
                <a:cubicBezTo>
                  <a:pt x="3953754" y="2113154"/>
                  <a:pt x="3960812" y="2118448"/>
                  <a:pt x="3960812" y="2125509"/>
                </a:cubicBezTo>
                <a:cubicBezTo>
                  <a:pt x="3946692" y="2118448"/>
                  <a:pt x="3937868" y="2114919"/>
                  <a:pt x="3934338" y="2114919"/>
                </a:cubicBezTo>
                <a:cubicBezTo>
                  <a:pt x="3930806" y="2114919"/>
                  <a:pt x="3927277" y="2113154"/>
                  <a:pt x="3923746" y="2109623"/>
                </a:cubicBezTo>
                <a:cubicBezTo>
                  <a:pt x="3920216" y="2106092"/>
                  <a:pt x="3918452" y="2104328"/>
                  <a:pt x="3918452" y="2104328"/>
                </a:cubicBezTo>
                <a:close/>
                <a:moveTo>
                  <a:pt x="8800632" y="2093738"/>
                </a:moveTo>
                <a:lnTo>
                  <a:pt x="8800632" y="2104328"/>
                </a:lnTo>
                <a:cubicBezTo>
                  <a:pt x="8800632" y="2104328"/>
                  <a:pt x="8797103" y="2104328"/>
                  <a:pt x="8790041" y="2104328"/>
                </a:cubicBezTo>
                <a:cubicBezTo>
                  <a:pt x="8790041" y="2097267"/>
                  <a:pt x="8793570" y="2093738"/>
                  <a:pt x="8800632" y="2093738"/>
                </a:cubicBezTo>
                <a:close/>
                <a:moveTo>
                  <a:pt x="7942808" y="2093738"/>
                </a:moveTo>
                <a:cubicBezTo>
                  <a:pt x="7949869" y="2093738"/>
                  <a:pt x="7953398" y="2093738"/>
                  <a:pt x="7953398" y="2093738"/>
                </a:cubicBezTo>
                <a:cubicBezTo>
                  <a:pt x="7953398" y="2093738"/>
                  <a:pt x="7953398" y="2097267"/>
                  <a:pt x="7953398" y="2104328"/>
                </a:cubicBezTo>
                <a:cubicBezTo>
                  <a:pt x="7946338" y="2104328"/>
                  <a:pt x="7941042" y="2102563"/>
                  <a:pt x="7937513" y="2099033"/>
                </a:cubicBezTo>
                <a:cubicBezTo>
                  <a:pt x="7933983" y="2095502"/>
                  <a:pt x="7935748" y="2093738"/>
                  <a:pt x="7942808" y="2093738"/>
                </a:cubicBezTo>
                <a:close/>
                <a:moveTo>
                  <a:pt x="7021443" y="2093738"/>
                </a:moveTo>
                <a:lnTo>
                  <a:pt x="7032033" y="2104328"/>
                </a:lnTo>
                <a:cubicBezTo>
                  <a:pt x="7032033" y="2104328"/>
                  <a:pt x="7028504" y="2104328"/>
                  <a:pt x="7021443" y="2104328"/>
                </a:cubicBezTo>
                <a:close/>
                <a:moveTo>
                  <a:pt x="6830814" y="2093738"/>
                </a:moveTo>
                <a:cubicBezTo>
                  <a:pt x="6837876" y="2093738"/>
                  <a:pt x="6841406" y="2093738"/>
                  <a:pt x="6841406" y="2093738"/>
                </a:cubicBezTo>
                <a:lnTo>
                  <a:pt x="6851996" y="2093738"/>
                </a:lnTo>
                <a:lnTo>
                  <a:pt x="6851996" y="2114919"/>
                </a:lnTo>
                <a:cubicBezTo>
                  <a:pt x="6844936" y="2107858"/>
                  <a:pt x="6837876" y="2104328"/>
                  <a:pt x="6830814" y="2104328"/>
                </a:cubicBezTo>
                <a:lnTo>
                  <a:pt x="6820224" y="2104328"/>
                </a:lnTo>
                <a:cubicBezTo>
                  <a:pt x="6820224" y="2097267"/>
                  <a:pt x="6823754" y="2093738"/>
                  <a:pt x="6830814" y="2093738"/>
                </a:cubicBezTo>
                <a:close/>
                <a:moveTo>
                  <a:pt x="5517604" y="2093738"/>
                </a:moveTo>
                <a:lnTo>
                  <a:pt x="5538785" y="2104328"/>
                </a:lnTo>
                <a:cubicBezTo>
                  <a:pt x="5545846" y="2104328"/>
                  <a:pt x="5551141" y="2104328"/>
                  <a:pt x="5554670" y="2104328"/>
                </a:cubicBezTo>
                <a:cubicBezTo>
                  <a:pt x="5558202" y="2104328"/>
                  <a:pt x="5559966" y="2107858"/>
                  <a:pt x="5559966" y="2114919"/>
                </a:cubicBezTo>
                <a:lnTo>
                  <a:pt x="5581147" y="2114919"/>
                </a:lnTo>
                <a:cubicBezTo>
                  <a:pt x="5581147" y="2121978"/>
                  <a:pt x="5602327" y="2129040"/>
                  <a:pt x="5644689" y="2136099"/>
                </a:cubicBezTo>
                <a:cubicBezTo>
                  <a:pt x="5644689" y="2136099"/>
                  <a:pt x="5648218" y="2136099"/>
                  <a:pt x="5655279" y="2136099"/>
                </a:cubicBezTo>
                <a:cubicBezTo>
                  <a:pt x="5662340" y="2136099"/>
                  <a:pt x="5665870" y="2137863"/>
                  <a:pt x="5665870" y="2141394"/>
                </a:cubicBezTo>
                <a:cubicBezTo>
                  <a:pt x="5665870" y="2144925"/>
                  <a:pt x="5667635" y="2146690"/>
                  <a:pt x="5671166" y="2146690"/>
                </a:cubicBezTo>
                <a:cubicBezTo>
                  <a:pt x="5674695" y="2146690"/>
                  <a:pt x="5679991" y="2146690"/>
                  <a:pt x="5687051" y="2146690"/>
                </a:cubicBezTo>
                <a:cubicBezTo>
                  <a:pt x="5708232" y="2153750"/>
                  <a:pt x="5732943" y="2160811"/>
                  <a:pt x="5761183" y="2167871"/>
                </a:cubicBezTo>
                <a:cubicBezTo>
                  <a:pt x="5803545" y="2181992"/>
                  <a:pt x="5824726" y="2185521"/>
                  <a:pt x="5824726" y="2178461"/>
                </a:cubicBezTo>
                <a:cubicBezTo>
                  <a:pt x="5824726" y="2171400"/>
                  <a:pt x="5822962" y="2167871"/>
                  <a:pt x="5819430" y="2167871"/>
                </a:cubicBezTo>
                <a:cubicBezTo>
                  <a:pt x="5815901" y="2167871"/>
                  <a:pt x="5814135" y="2166106"/>
                  <a:pt x="5814135" y="2162575"/>
                </a:cubicBezTo>
                <a:cubicBezTo>
                  <a:pt x="5814135" y="2159044"/>
                  <a:pt x="5810606" y="2160811"/>
                  <a:pt x="5803545" y="2167871"/>
                </a:cubicBezTo>
                <a:lnTo>
                  <a:pt x="5792954" y="2167871"/>
                </a:lnTo>
                <a:lnTo>
                  <a:pt x="5782364" y="2157280"/>
                </a:lnTo>
                <a:cubicBezTo>
                  <a:pt x="5775304" y="2164340"/>
                  <a:pt x="5768244" y="2166106"/>
                  <a:pt x="5761183" y="2162575"/>
                </a:cubicBezTo>
                <a:cubicBezTo>
                  <a:pt x="5754124" y="2159044"/>
                  <a:pt x="5747064" y="2157280"/>
                  <a:pt x="5740002" y="2157280"/>
                </a:cubicBezTo>
                <a:cubicBezTo>
                  <a:pt x="5704702" y="2150221"/>
                  <a:pt x="5679991" y="2139629"/>
                  <a:pt x="5665870" y="2125509"/>
                </a:cubicBezTo>
                <a:lnTo>
                  <a:pt x="5665870" y="2114919"/>
                </a:lnTo>
                <a:lnTo>
                  <a:pt x="5655279" y="2114919"/>
                </a:lnTo>
                <a:cubicBezTo>
                  <a:pt x="5662340" y="2121978"/>
                  <a:pt x="5665870" y="2125509"/>
                  <a:pt x="5665870" y="2125509"/>
                </a:cubicBezTo>
                <a:cubicBezTo>
                  <a:pt x="5658810" y="2125509"/>
                  <a:pt x="5648218" y="2121978"/>
                  <a:pt x="5634099" y="2114919"/>
                </a:cubicBezTo>
                <a:cubicBezTo>
                  <a:pt x="5641160" y="2114919"/>
                  <a:pt x="5644689" y="2114919"/>
                  <a:pt x="5644689" y="2114919"/>
                </a:cubicBezTo>
                <a:lnTo>
                  <a:pt x="5644689" y="2104328"/>
                </a:lnTo>
                <a:cubicBezTo>
                  <a:pt x="5644689" y="2104328"/>
                  <a:pt x="5642924" y="2104328"/>
                  <a:pt x="5639394" y="2104328"/>
                </a:cubicBezTo>
                <a:cubicBezTo>
                  <a:pt x="5635864" y="2104328"/>
                  <a:pt x="5634099" y="2107858"/>
                  <a:pt x="5634099" y="2114919"/>
                </a:cubicBezTo>
                <a:lnTo>
                  <a:pt x="5581147" y="2114919"/>
                </a:lnTo>
                <a:lnTo>
                  <a:pt x="5549375" y="2093738"/>
                </a:lnTo>
                <a:cubicBezTo>
                  <a:pt x="5535256" y="2093738"/>
                  <a:pt x="5526429" y="2093738"/>
                  <a:pt x="5522900" y="2093738"/>
                </a:cubicBezTo>
                <a:cubicBezTo>
                  <a:pt x="5519370" y="2093738"/>
                  <a:pt x="5517604" y="2093738"/>
                  <a:pt x="5517604" y="2093738"/>
                </a:cubicBezTo>
                <a:close/>
                <a:moveTo>
                  <a:pt x="4331478" y="2093738"/>
                </a:moveTo>
                <a:lnTo>
                  <a:pt x="4331478" y="2104328"/>
                </a:lnTo>
                <a:lnTo>
                  <a:pt x="4342068" y="2104328"/>
                </a:lnTo>
                <a:cubicBezTo>
                  <a:pt x="4342068" y="2104328"/>
                  <a:pt x="4338538" y="2100798"/>
                  <a:pt x="4331478" y="2093738"/>
                </a:cubicBezTo>
                <a:close/>
                <a:moveTo>
                  <a:pt x="8091075" y="2083146"/>
                </a:moveTo>
                <a:cubicBezTo>
                  <a:pt x="8091075" y="2090207"/>
                  <a:pt x="8091075" y="2093738"/>
                  <a:pt x="8091075" y="2093738"/>
                </a:cubicBezTo>
                <a:lnTo>
                  <a:pt x="8080483" y="2093738"/>
                </a:lnTo>
                <a:close/>
                <a:moveTo>
                  <a:pt x="7911038" y="2083146"/>
                </a:moveTo>
                <a:lnTo>
                  <a:pt x="7921627" y="2083146"/>
                </a:lnTo>
                <a:cubicBezTo>
                  <a:pt x="7921627" y="2083146"/>
                  <a:pt x="7923393" y="2083146"/>
                  <a:pt x="7926923" y="2083146"/>
                </a:cubicBezTo>
                <a:cubicBezTo>
                  <a:pt x="7930452" y="2083146"/>
                  <a:pt x="7928688" y="2086677"/>
                  <a:pt x="7921627" y="2093738"/>
                </a:cubicBezTo>
                <a:cubicBezTo>
                  <a:pt x="7921627" y="2086677"/>
                  <a:pt x="7918098" y="2083146"/>
                  <a:pt x="7911038" y="2083146"/>
                </a:cubicBezTo>
                <a:close/>
                <a:moveTo>
                  <a:pt x="7466240" y="2083146"/>
                </a:moveTo>
                <a:lnTo>
                  <a:pt x="7476830" y="2083146"/>
                </a:lnTo>
                <a:lnTo>
                  <a:pt x="7476830" y="2093738"/>
                </a:lnTo>
                <a:close/>
                <a:moveTo>
                  <a:pt x="7032033" y="2083146"/>
                </a:moveTo>
                <a:lnTo>
                  <a:pt x="7042622" y="2083146"/>
                </a:lnTo>
                <a:lnTo>
                  <a:pt x="7042622" y="2093738"/>
                </a:lnTo>
                <a:close/>
                <a:moveTo>
                  <a:pt x="6566054" y="2083146"/>
                </a:moveTo>
                <a:lnTo>
                  <a:pt x="6555464" y="2093738"/>
                </a:lnTo>
                <a:cubicBezTo>
                  <a:pt x="6562525" y="2093738"/>
                  <a:pt x="6566054" y="2093738"/>
                  <a:pt x="6566054" y="2093738"/>
                </a:cubicBezTo>
                <a:cubicBezTo>
                  <a:pt x="6566054" y="2086677"/>
                  <a:pt x="6566054" y="2083146"/>
                  <a:pt x="6566054" y="2083146"/>
                </a:cubicBezTo>
                <a:close/>
                <a:moveTo>
                  <a:pt x="5702936" y="2083146"/>
                </a:moveTo>
                <a:cubicBezTo>
                  <a:pt x="5692346" y="2083146"/>
                  <a:pt x="5687051" y="2086677"/>
                  <a:pt x="5687051" y="2093738"/>
                </a:cubicBezTo>
                <a:lnTo>
                  <a:pt x="5697641" y="2104328"/>
                </a:lnTo>
                <a:cubicBezTo>
                  <a:pt x="5704702" y="2104328"/>
                  <a:pt x="5711762" y="2104328"/>
                  <a:pt x="5718822" y="2104328"/>
                </a:cubicBezTo>
                <a:cubicBezTo>
                  <a:pt x="5725882" y="2097267"/>
                  <a:pt x="5727647" y="2091973"/>
                  <a:pt x="5724116" y="2088442"/>
                </a:cubicBezTo>
                <a:cubicBezTo>
                  <a:pt x="5720587" y="2084911"/>
                  <a:pt x="5713526" y="2083146"/>
                  <a:pt x="5702936" y="2083146"/>
                </a:cubicBezTo>
                <a:close/>
                <a:moveTo>
                  <a:pt x="4808046" y="2083146"/>
                </a:moveTo>
                <a:cubicBezTo>
                  <a:pt x="4822167" y="2083146"/>
                  <a:pt x="4829228" y="2084911"/>
                  <a:pt x="4829228" y="2088442"/>
                </a:cubicBezTo>
                <a:cubicBezTo>
                  <a:pt x="4829228" y="2091973"/>
                  <a:pt x="4832757" y="2093738"/>
                  <a:pt x="4839818" y="2093738"/>
                </a:cubicBezTo>
                <a:lnTo>
                  <a:pt x="4797456" y="2093738"/>
                </a:lnTo>
                <a:close/>
                <a:moveTo>
                  <a:pt x="4765684" y="2083146"/>
                </a:moveTo>
                <a:lnTo>
                  <a:pt x="4776276" y="2083146"/>
                </a:lnTo>
                <a:lnTo>
                  <a:pt x="4765684" y="2093738"/>
                </a:lnTo>
                <a:cubicBezTo>
                  <a:pt x="4758624" y="2093738"/>
                  <a:pt x="4755094" y="2091973"/>
                  <a:pt x="4755094" y="2088442"/>
                </a:cubicBezTo>
                <a:cubicBezTo>
                  <a:pt x="4755094" y="2084911"/>
                  <a:pt x="4758624" y="2083146"/>
                  <a:pt x="4765684" y="2083146"/>
                </a:cubicBezTo>
                <a:close/>
                <a:moveTo>
                  <a:pt x="4628010" y="2083146"/>
                </a:moveTo>
                <a:lnTo>
                  <a:pt x="4638599" y="2093738"/>
                </a:lnTo>
                <a:cubicBezTo>
                  <a:pt x="4631539" y="2093738"/>
                  <a:pt x="4628010" y="2093738"/>
                  <a:pt x="4628010" y="2093738"/>
                </a:cubicBezTo>
                <a:cubicBezTo>
                  <a:pt x="4628010" y="2086677"/>
                  <a:pt x="4628010" y="2083146"/>
                  <a:pt x="4628010" y="2083146"/>
                </a:cubicBezTo>
                <a:close/>
                <a:moveTo>
                  <a:pt x="4328830" y="2080169"/>
                </a:moveTo>
                <a:cubicBezTo>
                  <a:pt x="4344715" y="2079506"/>
                  <a:pt x="4352658" y="2085795"/>
                  <a:pt x="4352658" y="2099033"/>
                </a:cubicBezTo>
                <a:cubicBezTo>
                  <a:pt x="4352658" y="2116684"/>
                  <a:pt x="4363249" y="2121978"/>
                  <a:pt x="4384430" y="2114919"/>
                </a:cubicBezTo>
                <a:cubicBezTo>
                  <a:pt x="4391490" y="2107858"/>
                  <a:pt x="4412670" y="2107858"/>
                  <a:pt x="4447972" y="2114919"/>
                </a:cubicBezTo>
                <a:cubicBezTo>
                  <a:pt x="4469154" y="2129040"/>
                  <a:pt x="4490334" y="2139629"/>
                  <a:pt x="4511514" y="2146690"/>
                </a:cubicBezTo>
                <a:lnTo>
                  <a:pt x="4553876" y="2167871"/>
                </a:lnTo>
                <a:lnTo>
                  <a:pt x="4585647" y="2178461"/>
                </a:lnTo>
                <a:cubicBezTo>
                  <a:pt x="4635070" y="2178461"/>
                  <a:pt x="4659780" y="2185521"/>
                  <a:pt x="4659780" y="2199642"/>
                </a:cubicBezTo>
                <a:cubicBezTo>
                  <a:pt x="4659780" y="2206702"/>
                  <a:pt x="4631539" y="2203173"/>
                  <a:pt x="4575058" y="2189051"/>
                </a:cubicBezTo>
                <a:cubicBezTo>
                  <a:pt x="4440912" y="2146690"/>
                  <a:pt x="4363249" y="2125509"/>
                  <a:pt x="4342068" y="2125509"/>
                </a:cubicBezTo>
                <a:cubicBezTo>
                  <a:pt x="4313826" y="2125509"/>
                  <a:pt x="4299706" y="2118448"/>
                  <a:pt x="4299706" y="2104328"/>
                </a:cubicBezTo>
                <a:cubicBezTo>
                  <a:pt x="4292647" y="2104328"/>
                  <a:pt x="4289116" y="2104328"/>
                  <a:pt x="4289116" y="2104328"/>
                </a:cubicBezTo>
                <a:cubicBezTo>
                  <a:pt x="4282056" y="2104328"/>
                  <a:pt x="4278526" y="2100798"/>
                  <a:pt x="4278526" y="2093738"/>
                </a:cubicBezTo>
                <a:lnTo>
                  <a:pt x="4289116" y="2093738"/>
                </a:lnTo>
                <a:cubicBezTo>
                  <a:pt x="4296176" y="2093738"/>
                  <a:pt x="4303237" y="2090207"/>
                  <a:pt x="4310297" y="2083146"/>
                </a:cubicBezTo>
                <a:cubicBezTo>
                  <a:pt x="4317358" y="2081382"/>
                  <a:pt x="4323536" y="2080390"/>
                  <a:pt x="4328830" y="2080169"/>
                </a:cubicBezTo>
                <a:close/>
                <a:moveTo>
                  <a:pt x="7529782" y="2072557"/>
                </a:moveTo>
                <a:lnTo>
                  <a:pt x="7540374" y="2083146"/>
                </a:lnTo>
                <a:cubicBezTo>
                  <a:pt x="7540374" y="2083146"/>
                  <a:pt x="7536842" y="2083146"/>
                  <a:pt x="7529782" y="2083146"/>
                </a:cubicBezTo>
                <a:close/>
                <a:moveTo>
                  <a:pt x="7370926" y="2072557"/>
                </a:moveTo>
                <a:lnTo>
                  <a:pt x="7381516" y="2072557"/>
                </a:lnTo>
                <a:cubicBezTo>
                  <a:pt x="7381516" y="2079617"/>
                  <a:pt x="7377986" y="2083146"/>
                  <a:pt x="7370926" y="2083146"/>
                </a:cubicBezTo>
                <a:cubicBezTo>
                  <a:pt x="7370926" y="2090207"/>
                  <a:pt x="7372692" y="2093738"/>
                  <a:pt x="7376222" y="2093738"/>
                </a:cubicBezTo>
                <a:cubicBezTo>
                  <a:pt x="7379751" y="2093738"/>
                  <a:pt x="7385047" y="2093738"/>
                  <a:pt x="7392107" y="2093738"/>
                </a:cubicBezTo>
                <a:cubicBezTo>
                  <a:pt x="7399168" y="2093738"/>
                  <a:pt x="7406226" y="2095502"/>
                  <a:pt x="7413288" y="2099033"/>
                </a:cubicBezTo>
                <a:cubicBezTo>
                  <a:pt x="7420348" y="2102563"/>
                  <a:pt x="7423878" y="2104328"/>
                  <a:pt x="7423878" y="2104328"/>
                </a:cubicBezTo>
                <a:lnTo>
                  <a:pt x="7413288" y="2114919"/>
                </a:lnTo>
                <a:lnTo>
                  <a:pt x="7392107" y="2104328"/>
                </a:lnTo>
                <a:cubicBezTo>
                  <a:pt x="7370926" y="2104328"/>
                  <a:pt x="7356806" y="2104328"/>
                  <a:pt x="7349745" y="2104328"/>
                </a:cubicBezTo>
                <a:lnTo>
                  <a:pt x="7349745" y="2093738"/>
                </a:lnTo>
                <a:lnTo>
                  <a:pt x="7360336" y="2083146"/>
                </a:lnTo>
                <a:cubicBezTo>
                  <a:pt x="7360336" y="2083146"/>
                  <a:pt x="7363866" y="2079617"/>
                  <a:pt x="7370926" y="2072557"/>
                </a:cubicBezTo>
                <a:close/>
                <a:moveTo>
                  <a:pt x="7296793" y="2072557"/>
                </a:moveTo>
                <a:cubicBezTo>
                  <a:pt x="7310914" y="2079617"/>
                  <a:pt x="7319740" y="2083146"/>
                  <a:pt x="7323270" y="2083146"/>
                </a:cubicBezTo>
                <a:cubicBezTo>
                  <a:pt x="7326799" y="2083146"/>
                  <a:pt x="7328564" y="2086677"/>
                  <a:pt x="7328564" y="2093738"/>
                </a:cubicBezTo>
                <a:lnTo>
                  <a:pt x="7307384" y="2083146"/>
                </a:lnTo>
                <a:close/>
                <a:moveTo>
                  <a:pt x="6195390" y="2072557"/>
                </a:moveTo>
                <a:lnTo>
                  <a:pt x="6184800" y="2104328"/>
                </a:lnTo>
                <a:lnTo>
                  <a:pt x="6195390" y="2114919"/>
                </a:lnTo>
                <a:cubicBezTo>
                  <a:pt x="6195390" y="2107858"/>
                  <a:pt x="6198920" y="2104328"/>
                  <a:pt x="6205980" y="2104328"/>
                </a:cubicBezTo>
                <a:cubicBezTo>
                  <a:pt x="6205980" y="2097267"/>
                  <a:pt x="6205980" y="2090207"/>
                  <a:pt x="6205980" y="2083146"/>
                </a:cubicBezTo>
                <a:cubicBezTo>
                  <a:pt x="6198920" y="2083146"/>
                  <a:pt x="6195390" y="2079617"/>
                  <a:pt x="6195390" y="2072557"/>
                </a:cubicBezTo>
                <a:close/>
                <a:moveTo>
                  <a:pt x="5655279" y="2072557"/>
                </a:moveTo>
                <a:cubicBezTo>
                  <a:pt x="5655279" y="2079617"/>
                  <a:pt x="5657045" y="2084911"/>
                  <a:pt x="5660574" y="2088442"/>
                </a:cubicBezTo>
                <a:cubicBezTo>
                  <a:pt x="5664106" y="2091973"/>
                  <a:pt x="5665870" y="2091973"/>
                  <a:pt x="5665870" y="2088442"/>
                </a:cubicBezTo>
                <a:cubicBezTo>
                  <a:pt x="5665870" y="2084911"/>
                  <a:pt x="5665870" y="2079617"/>
                  <a:pt x="5665870" y="2072557"/>
                </a:cubicBezTo>
                <a:cubicBezTo>
                  <a:pt x="5665870" y="2072557"/>
                  <a:pt x="5662340" y="2072557"/>
                  <a:pt x="5655279" y="2072557"/>
                </a:cubicBezTo>
                <a:close/>
                <a:moveTo>
                  <a:pt x="7567510" y="2069248"/>
                </a:moveTo>
                <a:cubicBezTo>
                  <a:pt x="7568834" y="2069688"/>
                  <a:pt x="7570380" y="2070792"/>
                  <a:pt x="7572144" y="2072557"/>
                </a:cubicBezTo>
                <a:lnTo>
                  <a:pt x="7593326" y="2083146"/>
                </a:lnTo>
                <a:cubicBezTo>
                  <a:pt x="7600386" y="2083146"/>
                  <a:pt x="7605682" y="2083146"/>
                  <a:pt x="7609211" y="2083146"/>
                </a:cubicBezTo>
                <a:cubicBezTo>
                  <a:pt x="7612740" y="2083146"/>
                  <a:pt x="7614505" y="2083146"/>
                  <a:pt x="7614505" y="2083146"/>
                </a:cubicBezTo>
                <a:cubicBezTo>
                  <a:pt x="7614505" y="2090207"/>
                  <a:pt x="7618034" y="2093738"/>
                  <a:pt x="7625096" y="2093738"/>
                </a:cubicBezTo>
                <a:cubicBezTo>
                  <a:pt x="7632156" y="2093738"/>
                  <a:pt x="7635686" y="2090207"/>
                  <a:pt x="7635686" y="2083146"/>
                </a:cubicBezTo>
                <a:lnTo>
                  <a:pt x="7646278" y="2083146"/>
                </a:lnTo>
                <a:lnTo>
                  <a:pt x="7656867" y="2093738"/>
                </a:lnTo>
                <a:lnTo>
                  <a:pt x="7667457" y="2093738"/>
                </a:lnTo>
                <a:cubicBezTo>
                  <a:pt x="7667457" y="2100798"/>
                  <a:pt x="7670986" y="2104328"/>
                  <a:pt x="7678048" y="2104328"/>
                </a:cubicBezTo>
                <a:cubicBezTo>
                  <a:pt x="7685108" y="2104328"/>
                  <a:pt x="7688638" y="2107858"/>
                  <a:pt x="7688638" y="2114919"/>
                </a:cubicBezTo>
                <a:cubicBezTo>
                  <a:pt x="7688638" y="2121978"/>
                  <a:pt x="7692168" y="2125509"/>
                  <a:pt x="7699230" y="2125509"/>
                </a:cubicBezTo>
                <a:cubicBezTo>
                  <a:pt x="7706290" y="2125509"/>
                  <a:pt x="7706290" y="2121978"/>
                  <a:pt x="7699230" y="2114919"/>
                </a:cubicBezTo>
                <a:lnTo>
                  <a:pt x="7709820" y="2114919"/>
                </a:lnTo>
                <a:cubicBezTo>
                  <a:pt x="7716880" y="2121978"/>
                  <a:pt x="7720409" y="2125509"/>
                  <a:pt x="7720409" y="2125509"/>
                </a:cubicBezTo>
                <a:cubicBezTo>
                  <a:pt x="7720409" y="2132569"/>
                  <a:pt x="7720409" y="2136099"/>
                  <a:pt x="7720409" y="2136099"/>
                </a:cubicBezTo>
                <a:cubicBezTo>
                  <a:pt x="7720409" y="2136099"/>
                  <a:pt x="7723940" y="2136099"/>
                  <a:pt x="7731000" y="2136099"/>
                </a:cubicBezTo>
                <a:cubicBezTo>
                  <a:pt x="7731000" y="2136099"/>
                  <a:pt x="7731000" y="2137863"/>
                  <a:pt x="7731000" y="2141394"/>
                </a:cubicBezTo>
                <a:cubicBezTo>
                  <a:pt x="7731000" y="2144925"/>
                  <a:pt x="7729234" y="2146690"/>
                  <a:pt x="7725704" y="2146690"/>
                </a:cubicBezTo>
                <a:cubicBezTo>
                  <a:pt x="7722175" y="2146690"/>
                  <a:pt x="7720409" y="2146690"/>
                  <a:pt x="7720409" y="2146690"/>
                </a:cubicBezTo>
                <a:cubicBezTo>
                  <a:pt x="7720409" y="2146690"/>
                  <a:pt x="7716880" y="2150221"/>
                  <a:pt x="7709820" y="2157280"/>
                </a:cubicBezTo>
                <a:lnTo>
                  <a:pt x="7699230" y="2146690"/>
                </a:lnTo>
                <a:cubicBezTo>
                  <a:pt x="7678048" y="2118448"/>
                  <a:pt x="7667457" y="2107858"/>
                  <a:pt x="7667457" y="2114919"/>
                </a:cubicBezTo>
                <a:cubicBezTo>
                  <a:pt x="7667457" y="2121978"/>
                  <a:pt x="7670986" y="2125509"/>
                  <a:pt x="7678048" y="2125509"/>
                </a:cubicBezTo>
                <a:cubicBezTo>
                  <a:pt x="7670986" y="2125509"/>
                  <a:pt x="7663928" y="2125509"/>
                  <a:pt x="7656867" y="2125509"/>
                </a:cubicBezTo>
                <a:lnTo>
                  <a:pt x="7646278" y="2136099"/>
                </a:lnTo>
                <a:cubicBezTo>
                  <a:pt x="7653338" y="2136099"/>
                  <a:pt x="7656867" y="2137863"/>
                  <a:pt x="7656867" y="2141394"/>
                </a:cubicBezTo>
                <a:cubicBezTo>
                  <a:pt x="7656867" y="2144925"/>
                  <a:pt x="7653338" y="2150221"/>
                  <a:pt x="7646278" y="2157280"/>
                </a:cubicBezTo>
                <a:lnTo>
                  <a:pt x="7635686" y="2167871"/>
                </a:lnTo>
                <a:lnTo>
                  <a:pt x="7646278" y="2167871"/>
                </a:lnTo>
                <a:cubicBezTo>
                  <a:pt x="7660396" y="2167871"/>
                  <a:pt x="7669223" y="2166106"/>
                  <a:pt x="7672752" y="2162575"/>
                </a:cubicBezTo>
                <a:cubicBezTo>
                  <a:pt x="7676282" y="2159044"/>
                  <a:pt x="7678048" y="2167871"/>
                  <a:pt x="7678048" y="2189051"/>
                </a:cubicBezTo>
                <a:cubicBezTo>
                  <a:pt x="7678048" y="2210232"/>
                  <a:pt x="7681578" y="2220823"/>
                  <a:pt x="7688638" y="2220823"/>
                </a:cubicBezTo>
                <a:lnTo>
                  <a:pt x="7667457" y="2231413"/>
                </a:lnTo>
                <a:lnTo>
                  <a:pt x="7646278" y="2242004"/>
                </a:lnTo>
                <a:cubicBezTo>
                  <a:pt x="7653338" y="2242004"/>
                  <a:pt x="7656867" y="2243769"/>
                  <a:pt x="7656867" y="2247298"/>
                </a:cubicBezTo>
                <a:cubicBezTo>
                  <a:pt x="7656867" y="2250829"/>
                  <a:pt x="7656867" y="2252594"/>
                  <a:pt x="7656867" y="2252594"/>
                </a:cubicBezTo>
                <a:cubicBezTo>
                  <a:pt x="7656867" y="2252594"/>
                  <a:pt x="7653338" y="2252594"/>
                  <a:pt x="7646278" y="2252594"/>
                </a:cubicBezTo>
                <a:cubicBezTo>
                  <a:pt x="7639216" y="2252594"/>
                  <a:pt x="7635686" y="2252594"/>
                  <a:pt x="7635686" y="2252594"/>
                </a:cubicBezTo>
                <a:cubicBezTo>
                  <a:pt x="7635686" y="2252594"/>
                  <a:pt x="7632156" y="2252594"/>
                  <a:pt x="7625096" y="2252594"/>
                </a:cubicBezTo>
                <a:cubicBezTo>
                  <a:pt x="7618034" y="2252594"/>
                  <a:pt x="7610976" y="2252594"/>
                  <a:pt x="7603915" y="2252594"/>
                </a:cubicBezTo>
                <a:cubicBezTo>
                  <a:pt x="7582734" y="2245533"/>
                  <a:pt x="7568615" y="2242004"/>
                  <a:pt x="7561553" y="2242004"/>
                </a:cubicBezTo>
                <a:lnTo>
                  <a:pt x="7550963" y="2231413"/>
                </a:lnTo>
                <a:lnTo>
                  <a:pt x="7561553" y="2231413"/>
                </a:lnTo>
                <a:cubicBezTo>
                  <a:pt x="7568615" y="2231413"/>
                  <a:pt x="7580970" y="2233177"/>
                  <a:pt x="7598620" y="2236708"/>
                </a:cubicBezTo>
                <a:cubicBezTo>
                  <a:pt x="7616271" y="2240238"/>
                  <a:pt x="7628626" y="2238473"/>
                  <a:pt x="7635686" y="2231413"/>
                </a:cubicBezTo>
                <a:lnTo>
                  <a:pt x="7635686" y="2220823"/>
                </a:lnTo>
                <a:lnTo>
                  <a:pt x="7646278" y="2220823"/>
                </a:lnTo>
                <a:lnTo>
                  <a:pt x="7656867" y="2210232"/>
                </a:lnTo>
                <a:lnTo>
                  <a:pt x="7635686" y="2199642"/>
                </a:lnTo>
                <a:cubicBezTo>
                  <a:pt x="7628626" y="2192581"/>
                  <a:pt x="7618034" y="2190817"/>
                  <a:pt x="7603915" y="2194346"/>
                </a:cubicBezTo>
                <a:cubicBezTo>
                  <a:pt x="7589794" y="2197877"/>
                  <a:pt x="7580970" y="2196111"/>
                  <a:pt x="7577438" y="2189051"/>
                </a:cubicBezTo>
                <a:cubicBezTo>
                  <a:pt x="7573909" y="2181992"/>
                  <a:pt x="7572144" y="2178461"/>
                  <a:pt x="7572144" y="2178461"/>
                </a:cubicBezTo>
                <a:lnTo>
                  <a:pt x="7572144" y="2189051"/>
                </a:lnTo>
                <a:cubicBezTo>
                  <a:pt x="7579204" y="2196111"/>
                  <a:pt x="7579204" y="2203173"/>
                  <a:pt x="7572144" y="2210232"/>
                </a:cubicBezTo>
                <a:cubicBezTo>
                  <a:pt x="7572144" y="2210232"/>
                  <a:pt x="7570378" y="2210232"/>
                  <a:pt x="7566848" y="2210232"/>
                </a:cubicBezTo>
                <a:cubicBezTo>
                  <a:pt x="7563319" y="2210232"/>
                  <a:pt x="7561553" y="2206702"/>
                  <a:pt x="7561553" y="2199642"/>
                </a:cubicBezTo>
                <a:cubicBezTo>
                  <a:pt x="7561553" y="2192581"/>
                  <a:pt x="7559788" y="2189051"/>
                  <a:pt x="7556259" y="2189051"/>
                </a:cubicBezTo>
                <a:cubicBezTo>
                  <a:pt x="7552730" y="2189051"/>
                  <a:pt x="7547434" y="2187286"/>
                  <a:pt x="7540374" y="2183756"/>
                </a:cubicBezTo>
                <a:cubicBezTo>
                  <a:pt x="7533312" y="2180225"/>
                  <a:pt x="7519192" y="2178461"/>
                  <a:pt x="7498011" y="2178461"/>
                </a:cubicBezTo>
                <a:lnTo>
                  <a:pt x="7423878" y="2157280"/>
                </a:lnTo>
                <a:cubicBezTo>
                  <a:pt x="7416818" y="2157280"/>
                  <a:pt x="7411522" y="2157280"/>
                  <a:pt x="7407992" y="2157280"/>
                </a:cubicBezTo>
                <a:cubicBezTo>
                  <a:pt x="7404463" y="2157280"/>
                  <a:pt x="7402697" y="2153750"/>
                  <a:pt x="7402697" y="2146690"/>
                </a:cubicBezTo>
                <a:cubicBezTo>
                  <a:pt x="7402697" y="2139629"/>
                  <a:pt x="7406226" y="2136099"/>
                  <a:pt x="7413288" y="2136099"/>
                </a:cubicBezTo>
                <a:cubicBezTo>
                  <a:pt x="7420348" y="2136099"/>
                  <a:pt x="7423878" y="2136099"/>
                  <a:pt x="7423878" y="2136099"/>
                </a:cubicBezTo>
                <a:cubicBezTo>
                  <a:pt x="7416818" y="2129040"/>
                  <a:pt x="7416818" y="2125509"/>
                  <a:pt x="7423878" y="2125509"/>
                </a:cubicBezTo>
                <a:cubicBezTo>
                  <a:pt x="7437999" y="2118448"/>
                  <a:pt x="7445059" y="2121978"/>
                  <a:pt x="7445059" y="2136099"/>
                </a:cubicBezTo>
                <a:cubicBezTo>
                  <a:pt x="7445059" y="2136099"/>
                  <a:pt x="7441530" y="2136099"/>
                  <a:pt x="7434468" y="2136099"/>
                </a:cubicBezTo>
                <a:cubicBezTo>
                  <a:pt x="7427408" y="2136099"/>
                  <a:pt x="7423878" y="2139629"/>
                  <a:pt x="7423878" y="2146690"/>
                </a:cubicBezTo>
                <a:lnTo>
                  <a:pt x="7468888" y="2146690"/>
                </a:lnTo>
                <a:lnTo>
                  <a:pt x="7487420" y="2146690"/>
                </a:lnTo>
                <a:lnTo>
                  <a:pt x="7487420" y="2125509"/>
                </a:lnTo>
                <a:lnTo>
                  <a:pt x="7508601" y="2125509"/>
                </a:lnTo>
                <a:lnTo>
                  <a:pt x="7508601" y="2114919"/>
                </a:lnTo>
                <a:lnTo>
                  <a:pt x="7498011" y="2104328"/>
                </a:lnTo>
                <a:lnTo>
                  <a:pt x="7508601" y="2104328"/>
                </a:lnTo>
                <a:lnTo>
                  <a:pt x="7519192" y="2104328"/>
                </a:lnTo>
                <a:cubicBezTo>
                  <a:pt x="7519192" y="2111388"/>
                  <a:pt x="7520957" y="2118448"/>
                  <a:pt x="7524486" y="2125509"/>
                </a:cubicBezTo>
                <a:cubicBezTo>
                  <a:pt x="7528016" y="2132569"/>
                  <a:pt x="7531548" y="2134334"/>
                  <a:pt x="7535078" y="2130804"/>
                </a:cubicBezTo>
                <a:cubicBezTo>
                  <a:pt x="7538607" y="2127273"/>
                  <a:pt x="7540374" y="2121978"/>
                  <a:pt x="7540374" y="2114919"/>
                </a:cubicBezTo>
                <a:lnTo>
                  <a:pt x="7561553" y="2125509"/>
                </a:lnTo>
                <a:cubicBezTo>
                  <a:pt x="7582734" y="2139629"/>
                  <a:pt x="7596855" y="2143159"/>
                  <a:pt x="7603915" y="2136099"/>
                </a:cubicBezTo>
                <a:cubicBezTo>
                  <a:pt x="7603915" y="2129040"/>
                  <a:pt x="7603915" y="2125509"/>
                  <a:pt x="7603915" y="2125509"/>
                </a:cubicBezTo>
                <a:lnTo>
                  <a:pt x="7603915" y="2114919"/>
                </a:lnTo>
                <a:cubicBezTo>
                  <a:pt x="7610976" y="2121978"/>
                  <a:pt x="7618034" y="2123744"/>
                  <a:pt x="7625096" y="2120213"/>
                </a:cubicBezTo>
                <a:cubicBezTo>
                  <a:pt x="7632156" y="2116684"/>
                  <a:pt x="7633922" y="2113154"/>
                  <a:pt x="7630390" y="2109623"/>
                </a:cubicBezTo>
                <a:cubicBezTo>
                  <a:pt x="7626861" y="2106092"/>
                  <a:pt x="7621567" y="2104328"/>
                  <a:pt x="7614505" y="2104328"/>
                </a:cubicBezTo>
                <a:cubicBezTo>
                  <a:pt x="7607444" y="2104328"/>
                  <a:pt x="7602149" y="2102563"/>
                  <a:pt x="7598620" y="2099033"/>
                </a:cubicBezTo>
                <a:cubicBezTo>
                  <a:pt x="7595090" y="2095502"/>
                  <a:pt x="7593326" y="2093738"/>
                  <a:pt x="7593326" y="2093738"/>
                </a:cubicBezTo>
                <a:cubicBezTo>
                  <a:pt x="7579204" y="2086677"/>
                  <a:pt x="7568615" y="2083146"/>
                  <a:pt x="7561553" y="2083146"/>
                </a:cubicBezTo>
                <a:cubicBezTo>
                  <a:pt x="7561553" y="2072557"/>
                  <a:pt x="7563540" y="2067923"/>
                  <a:pt x="7567510" y="2069248"/>
                </a:cubicBezTo>
                <a:close/>
                <a:moveTo>
                  <a:pt x="7413288" y="2067261"/>
                </a:moveTo>
                <a:cubicBezTo>
                  <a:pt x="7415053" y="2067261"/>
                  <a:pt x="7416818" y="2069027"/>
                  <a:pt x="7418582" y="2072557"/>
                </a:cubicBezTo>
                <a:cubicBezTo>
                  <a:pt x="7422112" y="2079617"/>
                  <a:pt x="7420348" y="2083146"/>
                  <a:pt x="7413288" y="2083146"/>
                </a:cubicBezTo>
                <a:cubicBezTo>
                  <a:pt x="7406226" y="2083146"/>
                  <a:pt x="7404463" y="2079617"/>
                  <a:pt x="7407992" y="2072557"/>
                </a:cubicBezTo>
                <a:cubicBezTo>
                  <a:pt x="7409758" y="2069027"/>
                  <a:pt x="7411524" y="2067261"/>
                  <a:pt x="7413288" y="2067261"/>
                </a:cubicBezTo>
                <a:close/>
                <a:moveTo>
                  <a:pt x="7593326" y="2061967"/>
                </a:moveTo>
                <a:cubicBezTo>
                  <a:pt x="7600386" y="2061967"/>
                  <a:pt x="7603915" y="2061967"/>
                  <a:pt x="7603915" y="2061967"/>
                </a:cubicBezTo>
                <a:lnTo>
                  <a:pt x="7593326" y="2072557"/>
                </a:lnTo>
                <a:cubicBezTo>
                  <a:pt x="7593326" y="2072557"/>
                  <a:pt x="7593326" y="2069026"/>
                  <a:pt x="7593326" y="2061967"/>
                </a:cubicBezTo>
                <a:close/>
                <a:moveTo>
                  <a:pt x="7487420" y="2061967"/>
                </a:moveTo>
                <a:lnTo>
                  <a:pt x="7487420" y="2072557"/>
                </a:lnTo>
                <a:cubicBezTo>
                  <a:pt x="7480360" y="2072557"/>
                  <a:pt x="7476830" y="2072557"/>
                  <a:pt x="7476830" y="2072557"/>
                </a:cubicBezTo>
                <a:close/>
                <a:moveTo>
                  <a:pt x="6153028" y="2061967"/>
                </a:moveTo>
                <a:cubicBezTo>
                  <a:pt x="6145968" y="2061967"/>
                  <a:pt x="6138909" y="2065496"/>
                  <a:pt x="6131847" y="2072557"/>
                </a:cubicBezTo>
                <a:cubicBezTo>
                  <a:pt x="6138909" y="2072557"/>
                  <a:pt x="6144204" y="2072557"/>
                  <a:pt x="6147734" y="2072557"/>
                </a:cubicBezTo>
                <a:cubicBezTo>
                  <a:pt x="6151264" y="2072557"/>
                  <a:pt x="6153028" y="2072557"/>
                  <a:pt x="6153028" y="2072557"/>
                </a:cubicBezTo>
                <a:close/>
                <a:moveTo>
                  <a:pt x="4977492" y="2061967"/>
                </a:moveTo>
                <a:lnTo>
                  <a:pt x="4988084" y="2072557"/>
                </a:lnTo>
                <a:lnTo>
                  <a:pt x="4998674" y="2072557"/>
                </a:lnTo>
                <a:cubicBezTo>
                  <a:pt x="4991613" y="2065496"/>
                  <a:pt x="4988084" y="2061967"/>
                  <a:pt x="4988084" y="2061967"/>
                </a:cubicBezTo>
                <a:cubicBezTo>
                  <a:pt x="4988084" y="2061967"/>
                  <a:pt x="4984554" y="2061967"/>
                  <a:pt x="4977492" y="2061967"/>
                </a:cubicBezTo>
                <a:close/>
                <a:moveTo>
                  <a:pt x="7329889" y="2056671"/>
                </a:moveTo>
                <a:cubicBezTo>
                  <a:pt x="7330771" y="2056671"/>
                  <a:pt x="7332094" y="2058437"/>
                  <a:pt x="7333860" y="2061967"/>
                </a:cubicBezTo>
                <a:cubicBezTo>
                  <a:pt x="7337389" y="2069026"/>
                  <a:pt x="7342684" y="2070792"/>
                  <a:pt x="7349745" y="2067261"/>
                </a:cubicBezTo>
                <a:cubicBezTo>
                  <a:pt x="7356806" y="2063732"/>
                  <a:pt x="7360336" y="2065496"/>
                  <a:pt x="7360336" y="2072557"/>
                </a:cubicBezTo>
                <a:lnTo>
                  <a:pt x="7339155" y="2072557"/>
                </a:lnTo>
                <a:lnTo>
                  <a:pt x="7317974" y="2072557"/>
                </a:lnTo>
                <a:lnTo>
                  <a:pt x="7328564" y="2061967"/>
                </a:lnTo>
                <a:cubicBezTo>
                  <a:pt x="7328564" y="2058437"/>
                  <a:pt x="7329006" y="2056671"/>
                  <a:pt x="7329889" y="2056671"/>
                </a:cubicBezTo>
                <a:close/>
                <a:moveTo>
                  <a:pt x="6674607" y="2055348"/>
                </a:moveTo>
                <a:cubicBezTo>
                  <a:pt x="6676372" y="2056230"/>
                  <a:pt x="6679019" y="2058437"/>
                  <a:pt x="6682550" y="2061967"/>
                </a:cubicBezTo>
                <a:cubicBezTo>
                  <a:pt x="6689610" y="2069026"/>
                  <a:pt x="6689610" y="2072557"/>
                  <a:pt x="6682550" y="2072557"/>
                </a:cubicBezTo>
                <a:lnTo>
                  <a:pt x="6682550" y="2083146"/>
                </a:lnTo>
                <a:cubicBezTo>
                  <a:pt x="6689610" y="2083146"/>
                  <a:pt x="6689610" y="2086677"/>
                  <a:pt x="6682550" y="2093738"/>
                </a:cubicBezTo>
                <a:cubicBezTo>
                  <a:pt x="6668429" y="2093738"/>
                  <a:pt x="6657839" y="2093738"/>
                  <a:pt x="6650778" y="2093738"/>
                </a:cubicBezTo>
                <a:cubicBezTo>
                  <a:pt x="6643717" y="2086677"/>
                  <a:pt x="6643717" y="2083146"/>
                  <a:pt x="6650778" y="2083146"/>
                </a:cubicBezTo>
                <a:cubicBezTo>
                  <a:pt x="6657839" y="2083146"/>
                  <a:pt x="6663134" y="2083146"/>
                  <a:pt x="6666664" y="2083146"/>
                </a:cubicBezTo>
                <a:cubicBezTo>
                  <a:pt x="6670194" y="2083146"/>
                  <a:pt x="6671958" y="2083146"/>
                  <a:pt x="6671958" y="2083146"/>
                </a:cubicBezTo>
                <a:lnTo>
                  <a:pt x="6671958" y="2072557"/>
                </a:lnTo>
                <a:lnTo>
                  <a:pt x="6671958" y="2061967"/>
                </a:lnTo>
                <a:cubicBezTo>
                  <a:pt x="6671958" y="2061967"/>
                  <a:pt x="6671958" y="2060202"/>
                  <a:pt x="6671958" y="2056671"/>
                </a:cubicBezTo>
                <a:cubicBezTo>
                  <a:pt x="6671958" y="2054906"/>
                  <a:pt x="6672842" y="2054464"/>
                  <a:pt x="6674607" y="2055348"/>
                </a:cubicBezTo>
                <a:close/>
                <a:moveTo>
                  <a:pt x="5559966" y="2051376"/>
                </a:moveTo>
                <a:cubicBezTo>
                  <a:pt x="5567026" y="2058436"/>
                  <a:pt x="5570556" y="2061967"/>
                  <a:pt x="5570556" y="2061967"/>
                </a:cubicBezTo>
                <a:lnTo>
                  <a:pt x="5570556" y="2051376"/>
                </a:lnTo>
                <a:cubicBezTo>
                  <a:pt x="5570556" y="2051376"/>
                  <a:pt x="5567026" y="2051376"/>
                  <a:pt x="5559966" y="2051376"/>
                </a:cubicBezTo>
                <a:close/>
                <a:moveTo>
                  <a:pt x="4045537" y="2051376"/>
                </a:moveTo>
                <a:cubicBezTo>
                  <a:pt x="4059658" y="2051376"/>
                  <a:pt x="4073777" y="2054906"/>
                  <a:pt x="4087898" y="2061967"/>
                </a:cubicBezTo>
                <a:lnTo>
                  <a:pt x="4077308" y="2072557"/>
                </a:lnTo>
                <a:cubicBezTo>
                  <a:pt x="4056127" y="2072557"/>
                  <a:pt x="4045537" y="2072557"/>
                  <a:pt x="4045537" y="2072557"/>
                </a:cubicBezTo>
                <a:cubicBezTo>
                  <a:pt x="4052596" y="2065496"/>
                  <a:pt x="4052596" y="2061967"/>
                  <a:pt x="4045537" y="2061967"/>
                </a:cubicBezTo>
                <a:close/>
                <a:moveTo>
                  <a:pt x="7768067" y="2040786"/>
                </a:moveTo>
                <a:cubicBezTo>
                  <a:pt x="7771596" y="2040786"/>
                  <a:pt x="7773361" y="2044315"/>
                  <a:pt x="7773361" y="2051376"/>
                </a:cubicBezTo>
                <a:cubicBezTo>
                  <a:pt x="7766300" y="2051376"/>
                  <a:pt x="7762772" y="2049611"/>
                  <a:pt x="7762772" y="2046080"/>
                </a:cubicBezTo>
                <a:cubicBezTo>
                  <a:pt x="7762772" y="2042550"/>
                  <a:pt x="7764538" y="2040786"/>
                  <a:pt x="7768067" y="2040786"/>
                </a:cubicBezTo>
                <a:close/>
                <a:moveTo>
                  <a:pt x="6142438" y="2040786"/>
                </a:moveTo>
                <a:cubicBezTo>
                  <a:pt x="6142438" y="2040786"/>
                  <a:pt x="6142438" y="2042550"/>
                  <a:pt x="6142438" y="2046080"/>
                </a:cubicBezTo>
                <a:cubicBezTo>
                  <a:pt x="6142438" y="2049611"/>
                  <a:pt x="6145968" y="2047846"/>
                  <a:pt x="6153028" y="2040786"/>
                </a:cubicBezTo>
                <a:lnTo>
                  <a:pt x="6153028" y="2051376"/>
                </a:lnTo>
                <a:lnTo>
                  <a:pt x="6174209" y="2051376"/>
                </a:lnTo>
                <a:cubicBezTo>
                  <a:pt x="6174209" y="2051376"/>
                  <a:pt x="6181270" y="2054906"/>
                  <a:pt x="6195390" y="2061967"/>
                </a:cubicBezTo>
                <a:cubicBezTo>
                  <a:pt x="6202450" y="2069026"/>
                  <a:pt x="6209510" y="2072557"/>
                  <a:pt x="6216572" y="2072557"/>
                </a:cubicBezTo>
                <a:cubicBezTo>
                  <a:pt x="6223632" y="2065496"/>
                  <a:pt x="6223632" y="2061967"/>
                  <a:pt x="6216572" y="2061967"/>
                </a:cubicBezTo>
                <a:cubicBezTo>
                  <a:pt x="6209510" y="2061967"/>
                  <a:pt x="6202450" y="2060202"/>
                  <a:pt x="6195390" y="2056671"/>
                </a:cubicBezTo>
                <a:cubicBezTo>
                  <a:pt x="6188330" y="2053140"/>
                  <a:pt x="6181270" y="2051376"/>
                  <a:pt x="6174209" y="2051376"/>
                </a:cubicBezTo>
                <a:cubicBezTo>
                  <a:pt x="6167149" y="2051376"/>
                  <a:pt x="6163620" y="2049611"/>
                  <a:pt x="6163620" y="2046080"/>
                </a:cubicBezTo>
                <a:cubicBezTo>
                  <a:pt x="6163620" y="2042550"/>
                  <a:pt x="6163620" y="2040786"/>
                  <a:pt x="6163620" y="2040786"/>
                </a:cubicBezTo>
                <a:cubicBezTo>
                  <a:pt x="6163620" y="2040786"/>
                  <a:pt x="6160090" y="2040786"/>
                  <a:pt x="6153028" y="2040786"/>
                </a:cubicBezTo>
                <a:cubicBezTo>
                  <a:pt x="6145968" y="2040786"/>
                  <a:pt x="6142438" y="2040786"/>
                  <a:pt x="6142438" y="2040786"/>
                </a:cubicBezTo>
                <a:close/>
                <a:moveTo>
                  <a:pt x="4691551" y="2040786"/>
                </a:moveTo>
                <a:lnTo>
                  <a:pt x="4691551" y="2051376"/>
                </a:lnTo>
                <a:lnTo>
                  <a:pt x="4702142" y="2051376"/>
                </a:lnTo>
                <a:lnTo>
                  <a:pt x="4702142" y="2061967"/>
                </a:lnTo>
                <a:cubicBezTo>
                  <a:pt x="4688022" y="2061967"/>
                  <a:pt x="4677432" y="2061967"/>
                  <a:pt x="4670372" y="2061967"/>
                </a:cubicBezTo>
                <a:cubicBezTo>
                  <a:pt x="4663311" y="2047846"/>
                  <a:pt x="4670372" y="2040786"/>
                  <a:pt x="4691551" y="2040786"/>
                </a:cubicBezTo>
                <a:close/>
                <a:moveTo>
                  <a:pt x="4649190" y="2040786"/>
                </a:moveTo>
                <a:lnTo>
                  <a:pt x="4659780" y="2061967"/>
                </a:lnTo>
                <a:cubicBezTo>
                  <a:pt x="4652720" y="2069026"/>
                  <a:pt x="4645660" y="2069026"/>
                  <a:pt x="4638599" y="2061967"/>
                </a:cubicBezTo>
                <a:cubicBezTo>
                  <a:pt x="4617420" y="2047846"/>
                  <a:pt x="4620949" y="2040786"/>
                  <a:pt x="4649190" y="2040786"/>
                </a:cubicBezTo>
                <a:close/>
                <a:moveTo>
                  <a:pt x="7171032" y="2034167"/>
                </a:moveTo>
                <a:cubicBezTo>
                  <a:pt x="7170150" y="2035049"/>
                  <a:pt x="7169708" y="2037255"/>
                  <a:pt x="7169708" y="2040786"/>
                </a:cubicBezTo>
                <a:cubicBezTo>
                  <a:pt x="7169708" y="2040786"/>
                  <a:pt x="7173238" y="2040786"/>
                  <a:pt x="7180299" y="2040786"/>
                </a:cubicBezTo>
                <a:lnTo>
                  <a:pt x="7180299" y="2051376"/>
                </a:lnTo>
                <a:lnTo>
                  <a:pt x="7212070" y="2051376"/>
                </a:lnTo>
                <a:lnTo>
                  <a:pt x="7212070" y="2040786"/>
                </a:lnTo>
                <a:lnTo>
                  <a:pt x="7201480" y="2040786"/>
                </a:lnTo>
                <a:lnTo>
                  <a:pt x="7190889" y="2040786"/>
                </a:lnTo>
                <a:cubicBezTo>
                  <a:pt x="7183828" y="2040786"/>
                  <a:pt x="7178533" y="2039021"/>
                  <a:pt x="7175004" y="2035490"/>
                </a:cubicBezTo>
                <a:cubicBezTo>
                  <a:pt x="7173238" y="2033725"/>
                  <a:pt x="7171915" y="2033284"/>
                  <a:pt x="7171032" y="2034167"/>
                </a:cubicBezTo>
                <a:close/>
                <a:moveTo>
                  <a:pt x="7783952" y="2030194"/>
                </a:moveTo>
                <a:cubicBezTo>
                  <a:pt x="7783952" y="2030194"/>
                  <a:pt x="7785717" y="2030194"/>
                  <a:pt x="7789248" y="2030194"/>
                </a:cubicBezTo>
                <a:cubicBezTo>
                  <a:pt x="7792778" y="2030194"/>
                  <a:pt x="7794542" y="2033725"/>
                  <a:pt x="7794542" y="2040786"/>
                </a:cubicBezTo>
                <a:lnTo>
                  <a:pt x="7783952" y="2040786"/>
                </a:lnTo>
                <a:close/>
                <a:moveTo>
                  <a:pt x="7413288" y="2030194"/>
                </a:moveTo>
                <a:lnTo>
                  <a:pt x="7423878" y="2030194"/>
                </a:lnTo>
                <a:cubicBezTo>
                  <a:pt x="7423878" y="2037255"/>
                  <a:pt x="7425644" y="2039021"/>
                  <a:pt x="7429174" y="2035490"/>
                </a:cubicBezTo>
                <a:cubicBezTo>
                  <a:pt x="7432703" y="2031959"/>
                  <a:pt x="7434468" y="2033725"/>
                  <a:pt x="7434468" y="2040786"/>
                </a:cubicBezTo>
                <a:cubicBezTo>
                  <a:pt x="7434468" y="2047846"/>
                  <a:pt x="7430938" y="2051376"/>
                  <a:pt x="7423878" y="2051376"/>
                </a:cubicBezTo>
                <a:lnTo>
                  <a:pt x="7423878" y="2061967"/>
                </a:lnTo>
                <a:lnTo>
                  <a:pt x="7413288" y="2061967"/>
                </a:lnTo>
                <a:lnTo>
                  <a:pt x="7402697" y="2061967"/>
                </a:lnTo>
                <a:cubicBezTo>
                  <a:pt x="7402697" y="2061967"/>
                  <a:pt x="7404463" y="2060202"/>
                  <a:pt x="7407992" y="2056671"/>
                </a:cubicBezTo>
                <a:cubicBezTo>
                  <a:pt x="7411522" y="2053140"/>
                  <a:pt x="7411522" y="2049611"/>
                  <a:pt x="7407992" y="2046080"/>
                </a:cubicBezTo>
                <a:cubicBezTo>
                  <a:pt x="7404463" y="2042550"/>
                  <a:pt x="7406226" y="2037255"/>
                  <a:pt x="7413288" y="2030194"/>
                </a:cubicBezTo>
                <a:close/>
                <a:moveTo>
                  <a:pt x="6587236" y="2030194"/>
                </a:moveTo>
                <a:lnTo>
                  <a:pt x="6597826" y="2030194"/>
                </a:lnTo>
                <a:lnTo>
                  <a:pt x="6597826" y="2040786"/>
                </a:lnTo>
                <a:close/>
                <a:moveTo>
                  <a:pt x="5507014" y="2030194"/>
                </a:moveTo>
                <a:lnTo>
                  <a:pt x="5517604" y="2051376"/>
                </a:lnTo>
                <a:cubicBezTo>
                  <a:pt x="5524664" y="2051376"/>
                  <a:pt x="5528195" y="2047846"/>
                  <a:pt x="5528195" y="2040786"/>
                </a:cubicBezTo>
                <a:cubicBezTo>
                  <a:pt x="5528195" y="2040786"/>
                  <a:pt x="5526429" y="2039021"/>
                  <a:pt x="5522900" y="2035490"/>
                </a:cubicBezTo>
                <a:cubicBezTo>
                  <a:pt x="5519370" y="2031959"/>
                  <a:pt x="5514074" y="2030194"/>
                  <a:pt x="5507014" y="2030194"/>
                </a:cubicBezTo>
                <a:close/>
                <a:moveTo>
                  <a:pt x="4034946" y="2030194"/>
                </a:moveTo>
                <a:lnTo>
                  <a:pt x="4045537" y="2030194"/>
                </a:lnTo>
                <a:lnTo>
                  <a:pt x="4045537" y="2040786"/>
                </a:lnTo>
                <a:close/>
                <a:moveTo>
                  <a:pt x="3918452" y="2030194"/>
                </a:moveTo>
                <a:cubicBezTo>
                  <a:pt x="3918452" y="2030194"/>
                  <a:pt x="3921982" y="2030194"/>
                  <a:pt x="3929042" y="2030194"/>
                </a:cubicBezTo>
                <a:cubicBezTo>
                  <a:pt x="3936102" y="2030194"/>
                  <a:pt x="3939633" y="2033725"/>
                  <a:pt x="3939633" y="2040786"/>
                </a:cubicBezTo>
                <a:lnTo>
                  <a:pt x="3929042" y="2040786"/>
                </a:lnTo>
                <a:cubicBezTo>
                  <a:pt x="3921982" y="2033725"/>
                  <a:pt x="3918452" y="2030194"/>
                  <a:pt x="3918452" y="2030194"/>
                </a:cubicBezTo>
                <a:close/>
                <a:moveTo>
                  <a:pt x="5403757" y="2024900"/>
                </a:moveTo>
                <a:cubicBezTo>
                  <a:pt x="5401992" y="2024900"/>
                  <a:pt x="5401110" y="2026665"/>
                  <a:pt x="5401110" y="2030194"/>
                </a:cubicBezTo>
                <a:cubicBezTo>
                  <a:pt x="5401110" y="2037255"/>
                  <a:pt x="5404640" y="2037255"/>
                  <a:pt x="5411700" y="2030194"/>
                </a:cubicBezTo>
                <a:cubicBezTo>
                  <a:pt x="5408170" y="2026665"/>
                  <a:pt x="5405522" y="2024900"/>
                  <a:pt x="5403757" y="2024900"/>
                </a:cubicBezTo>
                <a:close/>
                <a:moveTo>
                  <a:pt x="7741590" y="2019605"/>
                </a:moveTo>
                <a:cubicBezTo>
                  <a:pt x="7748652" y="2026665"/>
                  <a:pt x="7755711" y="2033725"/>
                  <a:pt x="7762772" y="2040786"/>
                </a:cubicBezTo>
                <a:cubicBezTo>
                  <a:pt x="7755711" y="2040786"/>
                  <a:pt x="7752182" y="2040786"/>
                  <a:pt x="7752182" y="2040786"/>
                </a:cubicBezTo>
                <a:cubicBezTo>
                  <a:pt x="7752182" y="2040786"/>
                  <a:pt x="7746886" y="2039021"/>
                  <a:pt x="7736296" y="2035490"/>
                </a:cubicBezTo>
                <a:cubicBezTo>
                  <a:pt x="7725704" y="2031959"/>
                  <a:pt x="7720409" y="2028430"/>
                  <a:pt x="7720409" y="2024900"/>
                </a:cubicBezTo>
                <a:cubicBezTo>
                  <a:pt x="7720409" y="2021369"/>
                  <a:pt x="7727471" y="2019605"/>
                  <a:pt x="7741590" y="2019605"/>
                </a:cubicBezTo>
                <a:close/>
                <a:moveTo>
                  <a:pt x="7243841" y="2019605"/>
                </a:moveTo>
                <a:cubicBezTo>
                  <a:pt x="7250902" y="2019605"/>
                  <a:pt x="7254432" y="2021369"/>
                  <a:pt x="7254432" y="2024900"/>
                </a:cubicBezTo>
                <a:cubicBezTo>
                  <a:pt x="7254432" y="2028430"/>
                  <a:pt x="7252666" y="2030194"/>
                  <a:pt x="7249136" y="2030194"/>
                </a:cubicBezTo>
                <a:cubicBezTo>
                  <a:pt x="7245607" y="2030194"/>
                  <a:pt x="7243841" y="2026665"/>
                  <a:pt x="7243841" y="2019605"/>
                </a:cubicBezTo>
                <a:close/>
                <a:moveTo>
                  <a:pt x="5734708" y="2019605"/>
                </a:moveTo>
                <a:cubicBezTo>
                  <a:pt x="5738237" y="2019605"/>
                  <a:pt x="5740002" y="2023136"/>
                  <a:pt x="5740002" y="2030194"/>
                </a:cubicBezTo>
                <a:cubicBezTo>
                  <a:pt x="5740002" y="2030194"/>
                  <a:pt x="5736472" y="2030194"/>
                  <a:pt x="5729412" y="2030194"/>
                </a:cubicBezTo>
                <a:cubicBezTo>
                  <a:pt x="5729412" y="2023136"/>
                  <a:pt x="5731178" y="2019605"/>
                  <a:pt x="5734708" y="2019605"/>
                </a:cubicBezTo>
                <a:close/>
                <a:moveTo>
                  <a:pt x="3950223" y="2019605"/>
                </a:moveTo>
                <a:lnTo>
                  <a:pt x="4003175" y="2030194"/>
                </a:lnTo>
                <a:lnTo>
                  <a:pt x="4013765" y="2051376"/>
                </a:lnTo>
                <a:cubicBezTo>
                  <a:pt x="4006706" y="2051376"/>
                  <a:pt x="3992585" y="2044315"/>
                  <a:pt x="3971404" y="2030194"/>
                </a:cubicBezTo>
                <a:close/>
                <a:moveTo>
                  <a:pt x="7341802" y="2012985"/>
                </a:moveTo>
                <a:cubicBezTo>
                  <a:pt x="7343567" y="2012103"/>
                  <a:pt x="7346216" y="2012544"/>
                  <a:pt x="7349745" y="2014309"/>
                </a:cubicBezTo>
                <a:cubicBezTo>
                  <a:pt x="7356806" y="2017840"/>
                  <a:pt x="7360336" y="2019605"/>
                  <a:pt x="7360336" y="2019605"/>
                </a:cubicBezTo>
                <a:cubicBezTo>
                  <a:pt x="7374456" y="2019605"/>
                  <a:pt x="7377986" y="2026665"/>
                  <a:pt x="7370926" y="2040786"/>
                </a:cubicBezTo>
                <a:cubicBezTo>
                  <a:pt x="7363866" y="2047846"/>
                  <a:pt x="7358570" y="2047846"/>
                  <a:pt x="7355040" y="2040786"/>
                </a:cubicBezTo>
                <a:cubicBezTo>
                  <a:pt x="7351511" y="2033725"/>
                  <a:pt x="7349745" y="2030194"/>
                  <a:pt x="7349745" y="2030194"/>
                </a:cubicBezTo>
                <a:lnTo>
                  <a:pt x="7339155" y="2019605"/>
                </a:lnTo>
                <a:cubicBezTo>
                  <a:pt x="7339155" y="2016075"/>
                  <a:pt x="7340038" y="2013868"/>
                  <a:pt x="7341802" y="2012985"/>
                </a:cubicBezTo>
                <a:close/>
                <a:moveTo>
                  <a:pt x="7762772" y="2009015"/>
                </a:moveTo>
                <a:cubicBezTo>
                  <a:pt x="7762772" y="2009015"/>
                  <a:pt x="7766300" y="2009015"/>
                  <a:pt x="7773361" y="2009015"/>
                </a:cubicBezTo>
                <a:lnTo>
                  <a:pt x="7762772" y="2019605"/>
                </a:lnTo>
                <a:close/>
                <a:moveTo>
                  <a:pt x="7317974" y="2009015"/>
                </a:moveTo>
                <a:lnTo>
                  <a:pt x="7328564" y="2019605"/>
                </a:lnTo>
                <a:cubicBezTo>
                  <a:pt x="7335626" y="2026665"/>
                  <a:pt x="7335626" y="2030194"/>
                  <a:pt x="7328564" y="2030194"/>
                </a:cubicBezTo>
                <a:lnTo>
                  <a:pt x="7317974" y="2030194"/>
                </a:lnTo>
                <a:cubicBezTo>
                  <a:pt x="7317974" y="2023136"/>
                  <a:pt x="7317974" y="2019605"/>
                  <a:pt x="7317974" y="2019605"/>
                </a:cubicBezTo>
                <a:close/>
                <a:moveTo>
                  <a:pt x="6650778" y="2009015"/>
                </a:moveTo>
                <a:cubicBezTo>
                  <a:pt x="6643717" y="2016074"/>
                  <a:pt x="6643717" y="2019605"/>
                  <a:pt x="6650778" y="2019605"/>
                </a:cubicBezTo>
                <a:lnTo>
                  <a:pt x="6671958" y="2009015"/>
                </a:lnTo>
                <a:close/>
                <a:moveTo>
                  <a:pt x="6333066" y="2009015"/>
                </a:moveTo>
                <a:lnTo>
                  <a:pt x="6311884" y="2019605"/>
                </a:lnTo>
                <a:cubicBezTo>
                  <a:pt x="6311884" y="2026665"/>
                  <a:pt x="6311884" y="2030194"/>
                  <a:pt x="6311884" y="2030194"/>
                </a:cubicBezTo>
                <a:cubicBezTo>
                  <a:pt x="6326005" y="2030194"/>
                  <a:pt x="6336595" y="2031959"/>
                  <a:pt x="6343656" y="2035490"/>
                </a:cubicBezTo>
                <a:cubicBezTo>
                  <a:pt x="6350717" y="2039021"/>
                  <a:pt x="6357776" y="2040786"/>
                  <a:pt x="6364836" y="2040786"/>
                </a:cubicBezTo>
                <a:lnTo>
                  <a:pt x="6386018" y="2040786"/>
                </a:lnTo>
                <a:cubicBezTo>
                  <a:pt x="6386018" y="2033725"/>
                  <a:pt x="6386018" y="2030194"/>
                  <a:pt x="6386018" y="2030194"/>
                </a:cubicBezTo>
                <a:lnTo>
                  <a:pt x="6386018" y="2019605"/>
                </a:lnTo>
                <a:cubicBezTo>
                  <a:pt x="6378957" y="2012544"/>
                  <a:pt x="6373662" y="2010780"/>
                  <a:pt x="6370132" y="2014309"/>
                </a:cubicBezTo>
                <a:cubicBezTo>
                  <a:pt x="6366602" y="2017840"/>
                  <a:pt x="6361306" y="2019605"/>
                  <a:pt x="6354246" y="2019605"/>
                </a:cubicBezTo>
                <a:cubicBezTo>
                  <a:pt x="6347186" y="2019605"/>
                  <a:pt x="6340127" y="2016074"/>
                  <a:pt x="6333066" y="2009015"/>
                </a:cubicBezTo>
                <a:close/>
                <a:moveTo>
                  <a:pt x="5263434" y="2009015"/>
                </a:moveTo>
                <a:cubicBezTo>
                  <a:pt x="5270494" y="2009015"/>
                  <a:pt x="5274025" y="2009015"/>
                  <a:pt x="5274025" y="2009015"/>
                </a:cubicBezTo>
                <a:lnTo>
                  <a:pt x="5263434" y="2019605"/>
                </a:lnTo>
                <a:close/>
                <a:moveTo>
                  <a:pt x="3783424" y="2001072"/>
                </a:moveTo>
                <a:cubicBezTo>
                  <a:pt x="3785189" y="2001072"/>
                  <a:pt x="3787836" y="2001954"/>
                  <a:pt x="3791367" y="2003719"/>
                </a:cubicBezTo>
                <a:cubicBezTo>
                  <a:pt x="3798427" y="2007250"/>
                  <a:pt x="3801956" y="2009015"/>
                  <a:pt x="3801956" y="2009015"/>
                </a:cubicBezTo>
                <a:lnTo>
                  <a:pt x="3780776" y="2009015"/>
                </a:lnTo>
                <a:cubicBezTo>
                  <a:pt x="3780776" y="2009015"/>
                  <a:pt x="3780776" y="2007250"/>
                  <a:pt x="3780776" y="2003719"/>
                </a:cubicBezTo>
                <a:cubicBezTo>
                  <a:pt x="3780776" y="2001954"/>
                  <a:pt x="3781660" y="2001072"/>
                  <a:pt x="3783424" y="2001072"/>
                </a:cubicBezTo>
                <a:close/>
                <a:moveTo>
                  <a:pt x="7540374" y="1998424"/>
                </a:moveTo>
                <a:cubicBezTo>
                  <a:pt x="7540374" y="1998424"/>
                  <a:pt x="7543903" y="1998424"/>
                  <a:pt x="7550963" y="1998424"/>
                </a:cubicBezTo>
                <a:lnTo>
                  <a:pt x="7540374" y="2009015"/>
                </a:lnTo>
                <a:cubicBezTo>
                  <a:pt x="7540374" y="2009015"/>
                  <a:pt x="7540374" y="2005484"/>
                  <a:pt x="7540374" y="1998424"/>
                </a:cubicBezTo>
                <a:close/>
                <a:moveTo>
                  <a:pt x="7339155" y="1998424"/>
                </a:moveTo>
                <a:cubicBezTo>
                  <a:pt x="7339155" y="1998424"/>
                  <a:pt x="7342684" y="1998424"/>
                  <a:pt x="7349745" y="1998424"/>
                </a:cubicBezTo>
                <a:lnTo>
                  <a:pt x="7339155" y="2009015"/>
                </a:lnTo>
                <a:close/>
                <a:moveTo>
                  <a:pt x="7047918" y="1998424"/>
                </a:moveTo>
                <a:cubicBezTo>
                  <a:pt x="7044389" y="1998424"/>
                  <a:pt x="7044389" y="2000188"/>
                  <a:pt x="7047918" y="2003719"/>
                </a:cubicBezTo>
                <a:cubicBezTo>
                  <a:pt x="7051448" y="2007250"/>
                  <a:pt x="7060274" y="2010780"/>
                  <a:pt x="7074395" y="2014309"/>
                </a:cubicBezTo>
                <a:cubicBezTo>
                  <a:pt x="7088514" y="2017840"/>
                  <a:pt x="7097341" y="2019605"/>
                  <a:pt x="7100870" y="2019605"/>
                </a:cubicBezTo>
                <a:cubicBezTo>
                  <a:pt x="7104400" y="2019605"/>
                  <a:pt x="7109696" y="2019605"/>
                  <a:pt x="7116756" y="2019605"/>
                </a:cubicBezTo>
                <a:lnTo>
                  <a:pt x="7127347" y="2019605"/>
                </a:lnTo>
                <a:lnTo>
                  <a:pt x="7127347" y="2009015"/>
                </a:lnTo>
                <a:cubicBezTo>
                  <a:pt x="7134408" y="2009015"/>
                  <a:pt x="7137937" y="2009015"/>
                  <a:pt x="7137937" y="2009015"/>
                </a:cubicBezTo>
                <a:cubicBezTo>
                  <a:pt x="7130876" y="2001954"/>
                  <a:pt x="7116756" y="1998424"/>
                  <a:pt x="7095574" y="1998424"/>
                </a:cubicBezTo>
                <a:cubicBezTo>
                  <a:pt x="7088514" y="1998424"/>
                  <a:pt x="7081456" y="1998424"/>
                  <a:pt x="7074395" y="1998424"/>
                </a:cubicBezTo>
                <a:cubicBezTo>
                  <a:pt x="7067333" y="1998424"/>
                  <a:pt x="7060274" y="1998424"/>
                  <a:pt x="7053214" y="1998424"/>
                </a:cubicBezTo>
                <a:cubicBezTo>
                  <a:pt x="7053214" y="1998424"/>
                  <a:pt x="7051448" y="1998424"/>
                  <a:pt x="7047918" y="1998424"/>
                </a:cubicBezTo>
                <a:close/>
                <a:moveTo>
                  <a:pt x="8493510" y="1987834"/>
                </a:moveTo>
                <a:cubicBezTo>
                  <a:pt x="8493510" y="1987834"/>
                  <a:pt x="8497039" y="1987834"/>
                  <a:pt x="8504100" y="1987834"/>
                </a:cubicBezTo>
                <a:lnTo>
                  <a:pt x="8514691" y="1987834"/>
                </a:lnTo>
                <a:lnTo>
                  <a:pt x="8525281" y="1987834"/>
                </a:lnTo>
                <a:cubicBezTo>
                  <a:pt x="8532341" y="1994894"/>
                  <a:pt x="8537637" y="1998424"/>
                  <a:pt x="8541166" y="1998424"/>
                </a:cubicBezTo>
                <a:cubicBezTo>
                  <a:pt x="8544696" y="1998424"/>
                  <a:pt x="8546462" y="1998424"/>
                  <a:pt x="8546462" y="1998424"/>
                </a:cubicBezTo>
                <a:cubicBezTo>
                  <a:pt x="8567641" y="1998424"/>
                  <a:pt x="8595884" y="2009015"/>
                  <a:pt x="8631185" y="2030194"/>
                </a:cubicBezTo>
                <a:cubicBezTo>
                  <a:pt x="8638245" y="2030194"/>
                  <a:pt x="8643541" y="2031959"/>
                  <a:pt x="8647070" y="2035490"/>
                </a:cubicBezTo>
                <a:cubicBezTo>
                  <a:pt x="8650601" y="2039021"/>
                  <a:pt x="8655895" y="2040786"/>
                  <a:pt x="8662957" y="2040786"/>
                </a:cubicBezTo>
                <a:lnTo>
                  <a:pt x="8673545" y="2040786"/>
                </a:lnTo>
                <a:cubicBezTo>
                  <a:pt x="8673545" y="2047846"/>
                  <a:pt x="8680607" y="2054906"/>
                  <a:pt x="8694728" y="2061967"/>
                </a:cubicBezTo>
                <a:cubicBezTo>
                  <a:pt x="8708847" y="2069026"/>
                  <a:pt x="8715908" y="2072557"/>
                  <a:pt x="8715908" y="2072557"/>
                </a:cubicBezTo>
                <a:cubicBezTo>
                  <a:pt x="8708847" y="2072557"/>
                  <a:pt x="8698257" y="2072557"/>
                  <a:pt x="8684137" y="2072557"/>
                </a:cubicBezTo>
                <a:lnTo>
                  <a:pt x="8641775" y="2051376"/>
                </a:lnTo>
                <a:cubicBezTo>
                  <a:pt x="8620595" y="2044315"/>
                  <a:pt x="8610004" y="2040786"/>
                  <a:pt x="8610004" y="2040786"/>
                </a:cubicBezTo>
                <a:cubicBezTo>
                  <a:pt x="8610004" y="2033725"/>
                  <a:pt x="8599414" y="2030194"/>
                  <a:pt x="8578233" y="2030194"/>
                </a:cubicBezTo>
                <a:cubicBezTo>
                  <a:pt x="8578233" y="2030194"/>
                  <a:pt x="8574703" y="2028430"/>
                  <a:pt x="8567641" y="2024900"/>
                </a:cubicBezTo>
                <a:cubicBezTo>
                  <a:pt x="8560582" y="2021369"/>
                  <a:pt x="8542932" y="2016074"/>
                  <a:pt x="8514691" y="2009015"/>
                </a:cubicBezTo>
                <a:close/>
                <a:moveTo>
                  <a:pt x="7423878" y="1987834"/>
                </a:moveTo>
                <a:cubicBezTo>
                  <a:pt x="7430938" y="1987834"/>
                  <a:pt x="7434468" y="1989598"/>
                  <a:pt x="7434468" y="1993128"/>
                </a:cubicBezTo>
                <a:cubicBezTo>
                  <a:pt x="7434468" y="1996659"/>
                  <a:pt x="7430938" y="1998424"/>
                  <a:pt x="7423878" y="1998424"/>
                </a:cubicBezTo>
                <a:lnTo>
                  <a:pt x="7413288" y="1998424"/>
                </a:lnTo>
                <a:cubicBezTo>
                  <a:pt x="7413288" y="1991363"/>
                  <a:pt x="7416818" y="1987834"/>
                  <a:pt x="7423878" y="1987834"/>
                </a:cubicBezTo>
                <a:close/>
                <a:moveTo>
                  <a:pt x="5972991" y="1987834"/>
                </a:moveTo>
                <a:cubicBezTo>
                  <a:pt x="5987112" y="1994894"/>
                  <a:pt x="5987112" y="2001954"/>
                  <a:pt x="5972991" y="2009015"/>
                </a:cubicBezTo>
                <a:lnTo>
                  <a:pt x="6036534" y="2030194"/>
                </a:lnTo>
                <a:lnTo>
                  <a:pt x="6057716" y="2019605"/>
                </a:lnTo>
                <a:cubicBezTo>
                  <a:pt x="6064776" y="2026665"/>
                  <a:pt x="6068305" y="2030194"/>
                  <a:pt x="6068305" y="2030194"/>
                </a:cubicBezTo>
                <a:lnTo>
                  <a:pt x="6089486" y="2030194"/>
                </a:lnTo>
                <a:lnTo>
                  <a:pt x="6036534" y="2009015"/>
                </a:lnTo>
                <a:cubicBezTo>
                  <a:pt x="6036534" y="2009015"/>
                  <a:pt x="6033005" y="2009015"/>
                  <a:pt x="6025943" y="2009015"/>
                </a:cubicBezTo>
                <a:cubicBezTo>
                  <a:pt x="6018882" y="2009015"/>
                  <a:pt x="6015353" y="2007250"/>
                  <a:pt x="6015353" y="2003719"/>
                </a:cubicBezTo>
                <a:cubicBezTo>
                  <a:pt x="6015353" y="2000188"/>
                  <a:pt x="6018882" y="1998424"/>
                  <a:pt x="6025943" y="1998424"/>
                </a:cubicBezTo>
                <a:cubicBezTo>
                  <a:pt x="6018882" y="1991363"/>
                  <a:pt x="6008293" y="1987834"/>
                  <a:pt x="5994172" y="1987834"/>
                </a:cubicBezTo>
                <a:close/>
                <a:moveTo>
                  <a:pt x="5379929" y="1987834"/>
                </a:moveTo>
                <a:cubicBezTo>
                  <a:pt x="5372868" y="1987834"/>
                  <a:pt x="5369339" y="1989598"/>
                  <a:pt x="5369339" y="1993128"/>
                </a:cubicBezTo>
                <a:cubicBezTo>
                  <a:pt x="5369339" y="1996659"/>
                  <a:pt x="5372868" y="1998424"/>
                  <a:pt x="5379929" y="1998424"/>
                </a:cubicBezTo>
                <a:cubicBezTo>
                  <a:pt x="5386990" y="1998424"/>
                  <a:pt x="5394050" y="2001954"/>
                  <a:pt x="5401110" y="2009015"/>
                </a:cubicBezTo>
                <a:cubicBezTo>
                  <a:pt x="5401110" y="2009015"/>
                  <a:pt x="5404640" y="2010780"/>
                  <a:pt x="5411700" y="2014309"/>
                </a:cubicBezTo>
                <a:cubicBezTo>
                  <a:pt x="5418760" y="2017840"/>
                  <a:pt x="5425820" y="2019605"/>
                  <a:pt x="5432881" y="2019605"/>
                </a:cubicBezTo>
                <a:cubicBezTo>
                  <a:pt x="5439942" y="2019605"/>
                  <a:pt x="5447002" y="2019605"/>
                  <a:pt x="5454062" y="2019605"/>
                </a:cubicBezTo>
                <a:cubicBezTo>
                  <a:pt x="5454062" y="2019605"/>
                  <a:pt x="5450531" y="2017840"/>
                  <a:pt x="5443471" y="2014309"/>
                </a:cubicBezTo>
                <a:cubicBezTo>
                  <a:pt x="5436410" y="2010780"/>
                  <a:pt x="5429352" y="2009015"/>
                  <a:pt x="5422291" y="2009015"/>
                </a:cubicBezTo>
                <a:cubicBezTo>
                  <a:pt x="5408170" y="2001954"/>
                  <a:pt x="5399344" y="1996659"/>
                  <a:pt x="5395814" y="1993128"/>
                </a:cubicBezTo>
                <a:cubicBezTo>
                  <a:pt x="5392285" y="1989598"/>
                  <a:pt x="5386990" y="1987834"/>
                  <a:pt x="5379929" y="1987834"/>
                </a:cubicBezTo>
                <a:close/>
                <a:moveTo>
                  <a:pt x="4490334" y="1987834"/>
                </a:moveTo>
                <a:lnTo>
                  <a:pt x="4490334" y="1998424"/>
                </a:lnTo>
                <a:cubicBezTo>
                  <a:pt x="4483274" y="1998424"/>
                  <a:pt x="4479743" y="1998424"/>
                  <a:pt x="4479743" y="1998424"/>
                </a:cubicBezTo>
                <a:cubicBezTo>
                  <a:pt x="4479743" y="1998424"/>
                  <a:pt x="4479743" y="1996659"/>
                  <a:pt x="4479743" y="1993128"/>
                </a:cubicBezTo>
                <a:cubicBezTo>
                  <a:pt x="4479743" y="1989598"/>
                  <a:pt x="4483274" y="1987834"/>
                  <a:pt x="4490334" y="1987834"/>
                </a:cubicBezTo>
                <a:close/>
                <a:moveTo>
                  <a:pt x="4426791" y="1987834"/>
                </a:moveTo>
                <a:lnTo>
                  <a:pt x="4458562" y="2009015"/>
                </a:lnTo>
                <a:cubicBezTo>
                  <a:pt x="4444442" y="2009015"/>
                  <a:pt x="4433852" y="2009015"/>
                  <a:pt x="4426791" y="2009015"/>
                </a:cubicBezTo>
                <a:close/>
                <a:moveTo>
                  <a:pt x="7339155" y="1977242"/>
                </a:moveTo>
                <a:cubicBezTo>
                  <a:pt x="7339155" y="1977242"/>
                  <a:pt x="7342684" y="1977242"/>
                  <a:pt x="7349745" y="1977242"/>
                </a:cubicBezTo>
                <a:lnTo>
                  <a:pt x="7360336" y="1977242"/>
                </a:lnTo>
                <a:cubicBezTo>
                  <a:pt x="7360336" y="1977242"/>
                  <a:pt x="7360336" y="1979007"/>
                  <a:pt x="7360336" y="1982538"/>
                </a:cubicBezTo>
                <a:cubicBezTo>
                  <a:pt x="7360336" y="1986069"/>
                  <a:pt x="7356806" y="1987834"/>
                  <a:pt x="7349745" y="1987834"/>
                </a:cubicBezTo>
                <a:cubicBezTo>
                  <a:pt x="7349745" y="1980773"/>
                  <a:pt x="7346216" y="1977242"/>
                  <a:pt x="7339155" y="1977242"/>
                </a:cubicBezTo>
                <a:close/>
                <a:moveTo>
                  <a:pt x="6550169" y="1977242"/>
                </a:moveTo>
                <a:lnTo>
                  <a:pt x="6566054" y="1977242"/>
                </a:lnTo>
                <a:lnTo>
                  <a:pt x="6576646" y="1977242"/>
                </a:lnTo>
                <a:lnTo>
                  <a:pt x="6576646" y="1987834"/>
                </a:lnTo>
                <a:cubicBezTo>
                  <a:pt x="6562525" y="1994894"/>
                  <a:pt x="6558994" y="1994894"/>
                  <a:pt x="6566054" y="1987834"/>
                </a:cubicBezTo>
                <a:cubicBezTo>
                  <a:pt x="6566054" y="1980773"/>
                  <a:pt x="6560759" y="1977242"/>
                  <a:pt x="6550169" y="1977242"/>
                </a:cubicBezTo>
                <a:close/>
                <a:moveTo>
                  <a:pt x="6428380" y="1977242"/>
                </a:moveTo>
                <a:cubicBezTo>
                  <a:pt x="6435440" y="1977242"/>
                  <a:pt x="6438970" y="1977242"/>
                  <a:pt x="6438970" y="1977242"/>
                </a:cubicBezTo>
                <a:cubicBezTo>
                  <a:pt x="6453090" y="1977242"/>
                  <a:pt x="6467211" y="1977242"/>
                  <a:pt x="6481332" y="1977242"/>
                </a:cubicBezTo>
                <a:cubicBezTo>
                  <a:pt x="6495451" y="1977242"/>
                  <a:pt x="6509573" y="1977242"/>
                  <a:pt x="6523694" y="1977242"/>
                </a:cubicBezTo>
                <a:cubicBezTo>
                  <a:pt x="6530754" y="1977242"/>
                  <a:pt x="6534284" y="1977242"/>
                  <a:pt x="6534284" y="1977242"/>
                </a:cubicBezTo>
                <a:lnTo>
                  <a:pt x="6544874" y="1977242"/>
                </a:lnTo>
                <a:lnTo>
                  <a:pt x="6550169" y="1977242"/>
                </a:lnTo>
                <a:cubicBezTo>
                  <a:pt x="6539579" y="1977242"/>
                  <a:pt x="6534284" y="1979007"/>
                  <a:pt x="6534284" y="1982538"/>
                </a:cubicBezTo>
                <a:cubicBezTo>
                  <a:pt x="6534284" y="1986069"/>
                  <a:pt x="6536050" y="1987834"/>
                  <a:pt x="6539579" y="1987834"/>
                </a:cubicBezTo>
                <a:cubicBezTo>
                  <a:pt x="6543108" y="1987834"/>
                  <a:pt x="6544874" y="1991363"/>
                  <a:pt x="6544874" y="1998424"/>
                </a:cubicBezTo>
                <a:cubicBezTo>
                  <a:pt x="6544874" y="2005484"/>
                  <a:pt x="6548403" y="2009015"/>
                  <a:pt x="6555464" y="2009015"/>
                </a:cubicBezTo>
                <a:cubicBezTo>
                  <a:pt x="6562525" y="2009015"/>
                  <a:pt x="6564290" y="2010780"/>
                  <a:pt x="6560759" y="2014309"/>
                </a:cubicBezTo>
                <a:cubicBezTo>
                  <a:pt x="6557230" y="2017840"/>
                  <a:pt x="6548403" y="2016074"/>
                  <a:pt x="6534284" y="2009015"/>
                </a:cubicBezTo>
                <a:lnTo>
                  <a:pt x="6491922" y="1998424"/>
                </a:lnTo>
                <a:cubicBezTo>
                  <a:pt x="6484861" y="1998424"/>
                  <a:pt x="6479566" y="1996659"/>
                  <a:pt x="6476036" y="1993128"/>
                </a:cubicBezTo>
                <a:cubicBezTo>
                  <a:pt x="6472506" y="1989598"/>
                  <a:pt x="6470740" y="1987834"/>
                  <a:pt x="6470740" y="1987834"/>
                </a:cubicBezTo>
                <a:lnTo>
                  <a:pt x="6470740" y="1998424"/>
                </a:lnTo>
                <a:lnTo>
                  <a:pt x="6470740" y="2009015"/>
                </a:lnTo>
                <a:cubicBezTo>
                  <a:pt x="6463680" y="2009015"/>
                  <a:pt x="6456621" y="2003719"/>
                  <a:pt x="6449560" y="1993128"/>
                </a:cubicBezTo>
                <a:cubicBezTo>
                  <a:pt x="6442499" y="1982538"/>
                  <a:pt x="6435440" y="1977242"/>
                  <a:pt x="6428380" y="1977242"/>
                </a:cubicBezTo>
                <a:close/>
                <a:moveTo>
                  <a:pt x="5146940" y="1977242"/>
                </a:moveTo>
                <a:lnTo>
                  <a:pt x="5168121" y="1987834"/>
                </a:lnTo>
                <a:cubicBezTo>
                  <a:pt x="5161060" y="1987834"/>
                  <a:pt x="5157530" y="1987834"/>
                  <a:pt x="5157530" y="1987834"/>
                </a:cubicBezTo>
                <a:cubicBezTo>
                  <a:pt x="5157530" y="1987834"/>
                  <a:pt x="5154000" y="1987834"/>
                  <a:pt x="5146940" y="1987834"/>
                </a:cubicBezTo>
                <a:lnTo>
                  <a:pt x="5157530" y="1998424"/>
                </a:lnTo>
                <a:cubicBezTo>
                  <a:pt x="5171650" y="1998424"/>
                  <a:pt x="5178710" y="1994894"/>
                  <a:pt x="5178710" y="1987834"/>
                </a:cubicBezTo>
                <a:lnTo>
                  <a:pt x="5157530" y="1977242"/>
                </a:lnTo>
                <a:close/>
                <a:moveTo>
                  <a:pt x="5009265" y="1977242"/>
                </a:moveTo>
                <a:lnTo>
                  <a:pt x="5009265" y="1987834"/>
                </a:lnTo>
                <a:lnTo>
                  <a:pt x="5019854" y="1977242"/>
                </a:lnTo>
                <a:cubicBezTo>
                  <a:pt x="5019854" y="1977242"/>
                  <a:pt x="5016325" y="1977242"/>
                  <a:pt x="5009265" y="1977242"/>
                </a:cubicBezTo>
                <a:close/>
                <a:moveTo>
                  <a:pt x="7104842" y="1971948"/>
                </a:moveTo>
                <a:cubicBezTo>
                  <a:pt x="7102196" y="1971948"/>
                  <a:pt x="7099106" y="1973713"/>
                  <a:pt x="7095574" y="1977242"/>
                </a:cubicBezTo>
                <a:lnTo>
                  <a:pt x="7106166" y="1987834"/>
                </a:lnTo>
                <a:cubicBezTo>
                  <a:pt x="7113226" y="1987834"/>
                  <a:pt x="7116756" y="1987834"/>
                  <a:pt x="7116756" y="1987834"/>
                </a:cubicBezTo>
                <a:cubicBezTo>
                  <a:pt x="7116756" y="1987834"/>
                  <a:pt x="7114991" y="1984303"/>
                  <a:pt x="7111462" y="1977242"/>
                </a:cubicBezTo>
                <a:cubicBezTo>
                  <a:pt x="7109697" y="1973713"/>
                  <a:pt x="7107491" y="1971948"/>
                  <a:pt x="7104842" y="1971948"/>
                </a:cubicBezTo>
                <a:close/>
                <a:moveTo>
                  <a:pt x="7635686" y="1966653"/>
                </a:moveTo>
                <a:lnTo>
                  <a:pt x="7646278" y="1977242"/>
                </a:lnTo>
                <a:cubicBezTo>
                  <a:pt x="7653338" y="1970184"/>
                  <a:pt x="7660396" y="1966653"/>
                  <a:pt x="7667457" y="1966653"/>
                </a:cubicBezTo>
                <a:cubicBezTo>
                  <a:pt x="7667457" y="1966653"/>
                  <a:pt x="7662163" y="1966653"/>
                  <a:pt x="7651572" y="1966653"/>
                </a:cubicBezTo>
                <a:cubicBezTo>
                  <a:pt x="7640982" y="1966653"/>
                  <a:pt x="7635686" y="1966653"/>
                  <a:pt x="7635686" y="1966653"/>
                </a:cubicBezTo>
                <a:close/>
                <a:moveTo>
                  <a:pt x="6608416" y="1966653"/>
                </a:moveTo>
                <a:lnTo>
                  <a:pt x="6619006" y="1977242"/>
                </a:lnTo>
                <a:lnTo>
                  <a:pt x="6629598" y="1966653"/>
                </a:lnTo>
                <a:cubicBezTo>
                  <a:pt x="6629598" y="1966653"/>
                  <a:pt x="6626067" y="1966653"/>
                  <a:pt x="6619006" y="1966653"/>
                </a:cubicBezTo>
                <a:cubicBezTo>
                  <a:pt x="6611946" y="1966653"/>
                  <a:pt x="6608416" y="1966653"/>
                  <a:pt x="6608416" y="1966653"/>
                </a:cubicBezTo>
                <a:close/>
                <a:moveTo>
                  <a:pt x="6174209" y="1966653"/>
                </a:moveTo>
                <a:cubicBezTo>
                  <a:pt x="6167149" y="1966653"/>
                  <a:pt x="6167149" y="1970184"/>
                  <a:pt x="6174209" y="1977242"/>
                </a:cubicBezTo>
                <a:cubicBezTo>
                  <a:pt x="6174209" y="1977242"/>
                  <a:pt x="6177738" y="1977242"/>
                  <a:pt x="6184800" y="1977242"/>
                </a:cubicBezTo>
                <a:cubicBezTo>
                  <a:pt x="6184800" y="1970184"/>
                  <a:pt x="6181270" y="1966653"/>
                  <a:pt x="6174209" y="1966653"/>
                </a:cubicBezTo>
                <a:close/>
                <a:moveTo>
                  <a:pt x="5941220" y="1966653"/>
                </a:moveTo>
                <a:lnTo>
                  <a:pt x="5930630" y="1977242"/>
                </a:lnTo>
                <a:cubicBezTo>
                  <a:pt x="5937690" y="1977242"/>
                  <a:pt x="5937690" y="1980773"/>
                  <a:pt x="5930630" y="1987834"/>
                </a:cubicBezTo>
                <a:cubicBezTo>
                  <a:pt x="5930630" y="1987834"/>
                  <a:pt x="5934160" y="1987834"/>
                  <a:pt x="5941220" y="1987834"/>
                </a:cubicBezTo>
                <a:lnTo>
                  <a:pt x="5962401" y="1987834"/>
                </a:lnTo>
                <a:lnTo>
                  <a:pt x="5951812" y="1977242"/>
                </a:lnTo>
                <a:cubicBezTo>
                  <a:pt x="5951812" y="1970184"/>
                  <a:pt x="5948280" y="1966653"/>
                  <a:pt x="5941220" y="1966653"/>
                </a:cubicBezTo>
                <a:close/>
                <a:moveTo>
                  <a:pt x="5845908" y="1966653"/>
                </a:moveTo>
                <a:cubicBezTo>
                  <a:pt x="5838847" y="1966653"/>
                  <a:pt x="5833552" y="1970184"/>
                  <a:pt x="5830020" y="1977242"/>
                </a:cubicBezTo>
                <a:cubicBezTo>
                  <a:pt x="5826491" y="1984303"/>
                  <a:pt x="5831786" y="1991363"/>
                  <a:pt x="5845908" y="1998424"/>
                </a:cubicBezTo>
                <a:cubicBezTo>
                  <a:pt x="5860026" y="1998424"/>
                  <a:pt x="5870616" y="1998424"/>
                  <a:pt x="5877678" y="1998424"/>
                </a:cubicBezTo>
                <a:cubicBezTo>
                  <a:pt x="5884738" y="1991363"/>
                  <a:pt x="5886504" y="1984303"/>
                  <a:pt x="5882972" y="1977242"/>
                </a:cubicBezTo>
                <a:cubicBezTo>
                  <a:pt x="5879443" y="1970184"/>
                  <a:pt x="5874148" y="1970184"/>
                  <a:pt x="5867087" y="1977242"/>
                </a:cubicBezTo>
                <a:cubicBezTo>
                  <a:pt x="5860026" y="1977242"/>
                  <a:pt x="5856497" y="1973713"/>
                  <a:pt x="5856497" y="1966653"/>
                </a:cubicBezTo>
                <a:cubicBezTo>
                  <a:pt x="5856497" y="1966653"/>
                  <a:pt x="5852968" y="1966653"/>
                  <a:pt x="5845908" y="1966653"/>
                </a:cubicBezTo>
                <a:close/>
                <a:moveTo>
                  <a:pt x="5687051" y="1966653"/>
                </a:moveTo>
                <a:cubicBezTo>
                  <a:pt x="5665870" y="1966653"/>
                  <a:pt x="5662340" y="1970184"/>
                  <a:pt x="5676460" y="1977242"/>
                </a:cubicBezTo>
                <a:cubicBezTo>
                  <a:pt x="5676460" y="1984303"/>
                  <a:pt x="5678226" y="1987834"/>
                  <a:pt x="5681756" y="1987834"/>
                </a:cubicBezTo>
                <a:cubicBezTo>
                  <a:pt x="5685285" y="1987834"/>
                  <a:pt x="5687051" y="1984303"/>
                  <a:pt x="5687051" y="1977242"/>
                </a:cubicBezTo>
                <a:cubicBezTo>
                  <a:pt x="5687051" y="1970184"/>
                  <a:pt x="5687051" y="1966653"/>
                  <a:pt x="5687051" y="1966653"/>
                </a:cubicBezTo>
                <a:close/>
                <a:moveTo>
                  <a:pt x="8424672" y="1963344"/>
                </a:moveTo>
                <a:cubicBezTo>
                  <a:pt x="8429968" y="1962019"/>
                  <a:pt x="8435262" y="1966653"/>
                  <a:pt x="8440558" y="1977242"/>
                </a:cubicBezTo>
                <a:lnTo>
                  <a:pt x="8451148" y="1987834"/>
                </a:lnTo>
                <a:cubicBezTo>
                  <a:pt x="8451148" y="1987834"/>
                  <a:pt x="8444087" y="1984303"/>
                  <a:pt x="8429968" y="1977242"/>
                </a:cubicBezTo>
                <a:lnTo>
                  <a:pt x="8419377" y="1966653"/>
                </a:lnTo>
                <a:cubicBezTo>
                  <a:pt x="8421143" y="1964888"/>
                  <a:pt x="8422908" y="1963783"/>
                  <a:pt x="8424672" y="1963344"/>
                </a:cubicBezTo>
                <a:close/>
                <a:moveTo>
                  <a:pt x="7540374" y="1956063"/>
                </a:moveTo>
                <a:cubicBezTo>
                  <a:pt x="7533312" y="1956063"/>
                  <a:pt x="7529782" y="1959592"/>
                  <a:pt x="7529782" y="1966653"/>
                </a:cubicBezTo>
                <a:lnTo>
                  <a:pt x="7540374" y="1966653"/>
                </a:lnTo>
                <a:close/>
                <a:moveTo>
                  <a:pt x="7434468" y="1956063"/>
                </a:moveTo>
                <a:cubicBezTo>
                  <a:pt x="7441530" y="1956063"/>
                  <a:pt x="7445059" y="1959592"/>
                  <a:pt x="7445059" y="1966653"/>
                </a:cubicBezTo>
                <a:cubicBezTo>
                  <a:pt x="7445059" y="1973713"/>
                  <a:pt x="7448588" y="1977242"/>
                  <a:pt x="7455649" y="1977242"/>
                </a:cubicBezTo>
                <a:cubicBezTo>
                  <a:pt x="7462711" y="1977242"/>
                  <a:pt x="7466240" y="1979007"/>
                  <a:pt x="7466240" y="1982538"/>
                </a:cubicBezTo>
                <a:cubicBezTo>
                  <a:pt x="7466240" y="1986069"/>
                  <a:pt x="7462711" y="1987834"/>
                  <a:pt x="7455649" y="1987834"/>
                </a:cubicBezTo>
                <a:lnTo>
                  <a:pt x="7445059" y="1987834"/>
                </a:lnTo>
                <a:lnTo>
                  <a:pt x="7434468" y="1977242"/>
                </a:lnTo>
                <a:close/>
                <a:moveTo>
                  <a:pt x="7233251" y="1956063"/>
                </a:moveTo>
                <a:cubicBezTo>
                  <a:pt x="7233251" y="1963122"/>
                  <a:pt x="7233251" y="1966653"/>
                  <a:pt x="7233251" y="1966653"/>
                </a:cubicBezTo>
                <a:cubicBezTo>
                  <a:pt x="7233251" y="1973713"/>
                  <a:pt x="7236780" y="1975478"/>
                  <a:pt x="7243841" y="1971948"/>
                </a:cubicBezTo>
                <a:cubicBezTo>
                  <a:pt x="7250902" y="1968417"/>
                  <a:pt x="7254432" y="1966653"/>
                  <a:pt x="7254432" y="1966653"/>
                </a:cubicBezTo>
                <a:cubicBezTo>
                  <a:pt x="7254432" y="1959592"/>
                  <a:pt x="7254432" y="1956063"/>
                  <a:pt x="7254432" y="1956063"/>
                </a:cubicBezTo>
                <a:cubicBezTo>
                  <a:pt x="7254432" y="1956063"/>
                  <a:pt x="7250902" y="1956063"/>
                  <a:pt x="7243841" y="1956063"/>
                </a:cubicBezTo>
                <a:close/>
                <a:moveTo>
                  <a:pt x="5623508" y="1956063"/>
                </a:moveTo>
                <a:lnTo>
                  <a:pt x="5634099" y="1966653"/>
                </a:lnTo>
                <a:cubicBezTo>
                  <a:pt x="5641160" y="1973713"/>
                  <a:pt x="5646454" y="1977242"/>
                  <a:pt x="5649984" y="1977242"/>
                </a:cubicBezTo>
                <a:cubicBezTo>
                  <a:pt x="5653514" y="1977242"/>
                  <a:pt x="5655279" y="1973713"/>
                  <a:pt x="5655279" y="1966653"/>
                </a:cubicBezTo>
                <a:cubicBezTo>
                  <a:pt x="5655279" y="1959592"/>
                  <a:pt x="5644689" y="1956063"/>
                  <a:pt x="5623508" y="1956063"/>
                </a:cubicBezTo>
                <a:close/>
                <a:moveTo>
                  <a:pt x="5570556" y="1956063"/>
                </a:moveTo>
                <a:lnTo>
                  <a:pt x="5559966" y="1966653"/>
                </a:lnTo>
                <a:cubicBezTo>
                  <a:pt x="5567026" y="1966653"/>
                  <a:pt x="5570556" y="1964888"/>
                  <a:pt x="5570556" y="1961357"/>
                </a:cubicBezTo>
                <a:cubicBezTo>
                  <a:pt x="5570556" y="1957828"/>
                  <a:pt x="5570556" y="1956063"/>
                  <a:pt x="5570556" y="1956063"/>
                </a:cubicBezTo>
                <a:close/>
                <a:moveTo>
                  <a:pt x="5115169" y="1956063"/>
                </a:moveTo>
                <a:cubicBezTo>
                  <a:pt x="5108108" y="1963122"/>
                  <a:pt x="5104578" y="1966653"/>
                  <a:pt x="5104578" y="1966653"/>
                </a:cubicBezTo>
                <a:cubicBezTo>
                  <a:pt x="5104578" y="1973713"/>
                  <a:pt x="5104578" y="1977242"/>
                  <a:pt x="5104578" y="1977242"/>
                </a:cubicBezTo>
                <a:cubicBezTo>
                  <a:pt x="5104578" y="1977242"/>
                  <a:pt x="5108108" y="1977242"/>
                  <a:pt x="5115169" y="1977242"/>
                </a:cubicBezTo>
                <a:cubicBezTo>
                  <a:pt x="5122229" y="1977242"/>
                  <a:pt x="5125758" y="1973713"/>
                  <a:pt x="5125758" y="1966653"/>
                </a:cubicBezTo>
                <a:cubicBezTo>
                  <a:pt x="5125758" y="1966653"/>
                  <a:pt x="5125758" y="1964888"/>
                  <a:pt x="5125758" y="1961357"/>
                </a:cubicBezTo>
                <a:cubicBezTo>
                  <a:pt x="5125758" y="1957828"/>
                  <a:pt x="5122229" y="1956063"/>
                  <a:pt x="5115169" y="1956063"/>
                </a:cubicBezTo>
                <a:close/>
                <a:moveTo>
                  <a:pt x="4522106" y="1956063"/>
                </a:moveTo>
                <a:lnTo>
                  <a:pt x="4522106" y="1966653"/>
                </a:lnTo>
                <a:lnTo>
                  <a:pt x="4532695" y="1966653"/>
                </a:lnTo>
                <a:cubicBezTo>
                  <a:pt x="4525635" y="1959592"/>
                  <a:pt x="4522106" y="1956063"/>
                  <a:pt x="4522106" y="1956063"/>
                </a:cubicBezTo>
                <a:close/>
                <a:moveTo>
                  <a:pt x="4160708" y="1949444"/>
                </a:moveTo>
                <a:cubicBezTo>
                  <a:pt x="4159825" y="1948560"/>
                  <a:pt x="4158502" y="1949002"/>
                  <a:pt x="4156736" y="1950767"/>
                </a:cubicBezTo>
                <a:cubicBezTo>
                  <a:pt x="4153206" y="1954297"/>
                  <a:pt x="4154970" y="1957828"/>
                  <a:pt x="4162031" y="1961357"/>
                </a:cubicBezTo>
                <a:cubicBezTo>
                  <a:pt x="4169092" y="1964888"/>
                  <a:pt x="4172621" y="1966653"/>
                  <a:pt x="4172621" y="1966653"/>
                </a:cubicBezTo>
                <a:cubicBezTo>
                  <a:pt x="4172621" y="1959592"/>
                  <a:pt x="4169092" y="1956063"/>
                  <a:pt x="4162031" y="1956063"/>
                </a:cubicBezTo>
                <a:cubicBezTo>
                  <a:pt x="4162031" y="1952532"/>
                  <a:pt x="4161590" y="1950326"/>
                  <a:pt x="4160708" y="1949444"/>
                </a:cubicBezTo>
                <a:close/>
                <a:moveTo>
                  <a:pt x="7699230" y="1945472"/>
                </a:moveTo>
                <a:cubicBezTo>
                  <a:pt x="7692168" y="1945472"/>
                  <a:pt x="7692168" y="1952532"/>
                  <a:pt x="7699230" y="1966653"/>
                </a:cubicBezTo>
                <a:cubicBezTo>
                  <a:pt x="7706290" y="1966653"/>
                  <a:pt x="7713348" y="1966653"/>
                  <a:pt x="7720409" y="1966653"/>
                </a:cubicBezTo>
                <a:lnTo>
                  <a:pt x="7731000" y="1966653"/>
                </a:lnTo>
                <a:lnTo>
                  <a:pt x="7709820" y="1956063"/>
                </a:lnTo>
                <a:cubicBezTo>
                  <a:pt x="7709820" y="1949002"/>
                  <a:pt x="7706290" y="1945472"/>
                  <a:pt x="7699230" y="1945472"/>
                </a:cubicBezTo>
                <a:close/>
                <a:moveTo>
                  <a:pt x="7646278" y="1945472"/>
                </a:moveTo>
                <a:cubicBezTo>
                  <a:pt x="7646278" y="1952532"/>
                  <a:pt x="7649807" y="1956063"/>
                  <a:pt x="7656867" y="1956063"/>
                </a:cubicBezTo>
                <a:lnTo>
                  <a:pt x="7656867" y="1945472"/>
                </a:lnTo>
                <a:cubicBezTo>
                  <a:pt x="7649807" y="1945472"/>
                  <a:pt x="7646278" y="1945472"/>
                  <a:pt x="7646278" y="1945472"/>
                </a:cubicBezTo>
                <a:close/>
                <a:moveTo>
                  <a:pt x="7593326" y="1945472"/>
                </a:moveTo>
                <a:lnTo>
                  <a:pt x="7582734" y="1977242"/>
                </a:lnTo>
                <a:lnTo>
                  <a:pt x="7593326" y="1966653"/>
                </a:lnTo>
                <a:close/>
                <a:moveTo>
                  <a:pt x="7370926" y="1945472"/>
                </a:moveTo>
                <a:lnTo>
                  <a:pt x="7370926" y="1956063"/>
                </a:lnTo>
                <a:cubicBezTo>
                  <a:pt x="7377986" y="1956063"/>
                  <a:pt x="7381516" y="1956063"/>
                  <a:pt x="7381516" y="1956063"/>
                </a:cubicBezTo>
                <a:cubicBezTo>
                  <a:pt x="7381516" y="1949002"/>
                  <a:pt x="7379751" y="1945472"/>
                  <a:pt x="7376222" y="1945472"/>
                </a:cubicBezTo>
                <a:cubicBezTo>
                  <a:pt x="7372692" y="1945472"/>
                  <a:pt x="7370926" y="1945472"/>
                  <a:pt x="7370926" y="1945472"/>
                </a:cubicBezTo>
                <a:close/>
                <a:moveTo>
                  <a:pt x="3685463" y="1945472"/>
                </a:moveTo>
                <a:lnTo>
                  <a:pt x="3706644" y="1945472"/>
                </a:lnTo>
                <a:lnTo>
                  <a:pt x="3706644" y="1956063"/>
                </a:lnTo>
                <a:cubicBezTo>
                  <a:pt x="3692523" y="1949002"/>
                  <a:pt x="3685463" y="1945472"/>
                  <a:pt x="3685463" y="1945472"/>
                </a:cubicBezTo>
                <a:close/>
                <a:moveTo>
                  <a:pt x="7519192" y="1934882"/>
                </a:moveTo>
                <a:lnTo>
                  <a:pt x="7519192" y="1945472"/>
                </a:lnTo>
                <a:cubicBezTo>
                  <a:pt x="7519192" y="1945472"/>
                  <a:pt x="7519192" y="1949002"/>
                  <a:pt x="7519192" y="1956063"/>
                </a:cubicBezTo>
                <a:cubicBezTo>
                  <a:pt x="7526252" y="1956063"/>
                  <a:pt x="7529782" y="1952532"/>
                  <a:pt x="7529782" y="1945472"/>
                </a:cubicBezTo>
                <a:cubicBezTo>
                  <a:pt x="7529782" y="1945472"/>
                  <a:pt x="7526252" y="1941941"/>
                  <a:pt x="7519192" y="1934882"/>
                </a:cubicBezTo>
                <a:close/>
                <a:moveTo>
                  <a:pt x="7434468" y="1934882"/>
                </a:moveTo>
                <a:cubicBezTo>
                  <a:pt x="7441530" y="1934882"/>
                  <a:pt x="7445059" y="1934882"/>
                  <a:pt x="7445059" y="1934882"/>
                </a:cubicBezTo>
                <a:lnTo>
                  <a:pt x="7445059" y="1945472"/>
                </a:lnTo>
                <a:cubicBezTo>
                  <a:pt x="7437999" y="1945472"/>
                  <a:pt x="7434468" y="1941941"/>
                  <a:pt x="7434468" y="1934882"/>
                </a:cubicBezTo>
                <a:close/>
                <a:moveTo>
                  <a:pt x="7296793" y="1934882"/>
                </a:moveTo>
                <a:lnTo>
                  <a:pt x="7317974" y="1945472"/>
                </a:lnTo>
                <a:lnTo>
                  <a:pt x="7317974" y="1934882"/>
                </a:lnTo>
                <a:close/>
                <a:moveTo>
                  <a:pt x="7169708" y="1934882"/>
                </a:moveTo>
                <a:cubicBezTo>
                  <a:pt x="7169708" y="1941941"/>
                  <a:pt x="7171474" y="1947236"/>
                  <a:pt x="7175004" y="1950767"/>
                </a:cubicBezTo>
                <a:cubicBezTo>
                  <a:pt x="7178533" y="1954297"/>
                  <a:pt x="7183828" y="1956063"/>
                  <a:pt x="7190889" y="1956063"/>
                </a:cubicBezTo>
                <a:lnTo>
                  <a:pt x="7180299" y="1934882"/>
                </a:lnTo>
                <a:close/>
                <a:moveTo>
                  <a:pt x="7137937" y="1934882"/>
                </a:moveTo>
                <a:cubicBezTo>
                  <a:pt x="7137937" y="1941941"/>
                  <a:pt x="7141466" y="1945472"/>
                  <a:pt x="7148526" y="1945472"/>
                </a:cubicBezTo>
                <a:lnTo>
                  <a:pt x="7159118" y="1934882"/>
                </a:lnTo>
                <a:close/>
                <a:moveTo>
                  <a:pt x="5856497" y="1934882"/>
                </a:moveTo>
                <a:lnTo>
                  <a:pt x="5867087" y="1945472"/>
                </a:lnTo>
                <a:cubicBezTo>
                  <a:pt x="5867087" y="1945472"/>
                  <a:pt x="5867087" y="1941941"/>
                  <a:pt x="5867087" y="1934882"/>
                </a:cubicBezTo>
                <a:cubicBezTo>
                  <a:pt x="5860026" y="1934882"/>
                  <a:pt x="5856497" y="1934882"/>
                  <a:pt x="5856497" y="1934882"/>
                </a:cubicBezTo>
                <a:close/>
                <a:moveTo>
                  <a:pt x="5528195" y="1934882"/>
                </a:moveTo>
                <a:cubicBezTo>
                  <a:pt x="5528195" y="1941941"/>
                  <a:pt x="5528195" y="1945472"/>
                  <a:pt x="5528195" y="1945472"/>
                </a:cubicBezTo>
                <a:cubicBezTo>
                  <a:pt x="5528195" y="1945472"/>
                  <a:pt x="5531724" y="1945472"/>
                  <a:pt x="5538785" y="1945472"/>
                </a:cubicBezTo>
                <a:cubicBezTo>
                  <a:pt x="5538785" y="1945472"/>
                  <a:pt x="5538785" y="1941941"/>
                  <a:pt x="5538785" y="1934882"/>
                </a:cubicBezTo>
                <a:cubicBezTo>
                  <a:pt x="5531724" y="1934882"/>
                  <a:pt x="5528195" y="1934882"/>
                  <a:pt x="5528195" y="1934882"/>
                </a:cubicBezTo>
                <a:close/>
                <a:moveTo>
                  <a:pt x="5125758" y="1934882"/>
                </a:moveTo>
                <a:cubicBezTo>
                  <a:pt x="5125758" y="1941941"/>
                  <a:pt x="5129290" y="1945472"/>
                  <a:pt x="5136350" y="1945472"/>
                </a:cubicBezTo>
                <a:cubicBezTo>
                  <a:pt x="5143410" y="1945472"/>
                  <a:pt x="5146940" y="1945472"/>
                  <a:pt x="5146940" y="1945472"/>
                </a:cubicBezTo>
                <a:cubicBezTo>
                  <a:pt x="5146940" y="1945472"/>
                  <a:pt x="5146940" y="1941941"/>
                  <a:pt x="5146940" y="1934882"/>
                </a:cubicBezTo>
                <a:cubicBezTo>
                  <a:pt x="5146940" y="1934882"/>
                  <a:pt x="5143410" y="1934882"/>
                  <a:pt x="5136350" y="1934882"/>
                </a:cubicBezTo>
                <a:cubicBezTo>
                  <a:pt x="5129290" y="1934882"/>
                  <a:pt x="5125758" y="1934882"/>
                  <a:pt x="5125758" y="1934882"/>
                </a:cubicBezTo>
                <a:close/>
                <a:moveTo>
                  <a:pt x="4098489" y="1934882"/>
                </a:moveTo>
                <a:lnTo>
                  <a:pt x="4087898" y="1945472"/>
                </a:lnTo>
                <a:cubicBezTo>
                  <a:pt x="4087898" y="1952532"/>
                  <a:pt x="4091429" y="1952532"/>
                  <a:pt x="4098489" y="1945472"/>
                </a:cubicBezTo>
                <a:close/>
                <a:moveTo>
                  <a:pt x="7257080" y="1929586"/>
                </a:moveTo>
                <a:cubicBezTo>
                  <a:pt x="7255313" y="1929586"/>
                  <a:pt x="7254432" y="1931352"/>
                  <a:pt x="7254432" y="1934882"/>
                </a:cubicBezTo>
                <a:lnTo>
                  <a:pt x="7265022" y="1934882"/>
                </a:lnTo>
                <a:cubicBezTo>
                  <a:pt x="7261491" y="1931352"/>
                  <a:pt x="7258844" y="1929586"/>
                  <a:pt x="7257080" y="1929586"/>
                </a:cubicBezTo>
                <a:close/>
                <a:moveTo>
                  <a:pt x="6194067" y="1929586"/>
                </a:moveTo>
                <a:cubicBezTo>
                  <a:pt x="6191420" y="1929586"/>
                  <a:pt x="6188330" y="1931352"/>
                  <a:pt x="6184800" y="1934882"/>
                </a:cubicBezTo>
                <a:cubicBezTo>
                  <a:pt x="6184800" y="1941941"/>
                  <a:pt x="6190094" y="1947236"/>
                  <a:pt x="6200686" y="1950767"/>
                </a:cubicBezTo>
                <a:cubicBezTo>
                  <a:pt x="6211276" y="1954297"/>
                  <a:pt x="6227161" y="1956063"/>
                  <a:pt x="6248342" y="1956063"/>
                </a:cubicBezTo>
                <a:cubicBezTo>
                  <a:pt x="6241282" y="1956063"/>
                  <a:pt x="6237752" y="1952532"/>
                  <a:pt x="6237752" y="1945472"/>
                </a:cubicBezTo>
                <a:cubicBezTo>
                  <a:pt x="6237752" y="1931351"/>
                  <a:pt x="6230690" y="1927821"/>
                  <a:pt x="6216572" y="1934882"/>
                </a:cubicBezTo>
                <a:cubicBezTo>
                  <a:pt x="6209510" y="1941941"/>
                  <a:pt x="6204216" y="1941941"/>
                  <a:pt x="6200686" y="1934882"/>
                </a:cubicBezTo>
                <a:cubicBezTo>
                  <a:pt x="6198921" y="1931352"/>
                  <a:pt x="6196714" y="1929586"/>
                  <a:pt x="6194067" y="1929586"/>
                </a:cubicBezTo>
                <a:close/>
                <a:moveTo>
                  <a:pt x="7212070" y="1924290"/>
                </a:moveTo>
                <a:cubicBezTo>
                  <a:pt x="7212070" y="1931351"/>
                  <a:pt x="7208540" y="1934882"/>
                  <a:pt x="7201480" y="1934882"/>
                </a:cubicBezTo>
                <a:cubicBezTo>
                  <a:pt x="7201480" y="1941941"/>
                  <a:pt x="7199714" y="1945472"/>
                  <a:pt x="7196184" y="1945472"/>
                </a:cubicBezTo>
                <a:cubicBezTo>
                  <a:pt x="7192655" y="1945472"/>
                  <a:pt x="7190889" y="1947236"/>
                  <a:pt x="7190889" y="1950767"/>
                </a:cubicBezTo>
                <a:cubicBezTo>
                  <a:pt x="7190889" y="1954297"/>
                  <a:pt x="7196184" y="1954297"/>
                  <a:pt x="7206774" y="1950767"/>
                </a:cubicBezTo>
                <a:cubicBezTo>
                  <a:pt x="7217366" y="1947236"/>
                  <a:pt x="7222660" y="1945472"/>
                  <a:pt x="7222660" y="1945472"/>
                </a:cubicBezTo>
                <a:cubicBezTo>
                  <a:pt x="7222660" y="1945472"/>
                  <a:pt x="7222660" y="1941941"/>
                  <a:pt x="7222660" y="1934882"/>
                </a:cubicBezTo>
                <a:cubicBezTo>
                  <a:pt x="7229722" y="1934882"/>
                  <a:pt x="7233251" y="1933117"/>
                  <a:pt x="7233251" y="1929586"/>
                </a:cubicBezTo>
                <a:cubicBezTo>
                  <a:pt x="7233251" y="1926055"/>
                  <a:pt x="7229722" y="1924290"/>
                  <a:pt x="7222660" y="1924290"/>
                </a:cubicBezTo>
                <a:close/>
                <a:moveTo>
                  <a:pt x="5994172" y="1924290"/>
                </a:moveTo>
                <a:lnTo>
                  <a:pt x="6004764" y="1934882"/>
                </a:lnTo>
                <a:lnTo>
                  <a:pt x="6015353" y="1934882"/>
                </a:lnTo>
                <a:cubicBezTo>
                  <a:pt x="6008293" y="1927821"/>
                  <a:pt x="6001234" y="1924290"/>
                  <a:pt x="5994172" y="1924290"/>
                </a:cubicBezTo>
                <a:close/>
                <a:moveTo>
                  <a:pt x="5814135" y="1924290"/>
                </a:moveTo>
                <a:cubicBezTo>
                  <a:pt x="5807076" y="1924290"/>
                  <a:pt x="5803545" y="1927821"/>
                  <a:pt x="5803545" y="1934882"/>
                </a:cubicBezTo>
                <a:cubicBezTo>
                  <a:pt x="5810606" y="1934882"/>
                  <a:pt x="5810606" y="1938411"/>
                  <a:pt x="5803545" y="1945472"/>
                </a:cubicBezTo>
                <a:lnTo>
                  <a:pt x="5814135" y="1945472"/>
                </a:lnTo>
                <a:lnTo>
                  <a:pt x="5824726" y="1934882"/>
                </a:lnTo>
                <a:cubicBezTo>
                  <a:pt x="5831786" y="1934882"/>
                  <a:pt x="5833552" y="1933117"/>
                  <a:pt x="5830020" y="1929586"/>
                </a:cubicBezTo>
                <a:cubicBezTo>
                  <a:pt x="5826491" y="1926055"/>
                  <a:pt x="5821196" y="1924290"/>
                  <a:pt x="5814135" y="1924290"/>
                </a:cubicBezTo>
                <a:close/>
                <a:moveTo>
                  <a:pt x="5729412" y="1924290"/>
                </a:moveTo>
                <a:lnTo>
                  <a:pt x="5718822" y="1934882"/>
                </a:lnTo>
                <a:cubicBezTo>
                  <a:pt x="5725882" y="1934882"/>
                  <a:pt x="5736472" y="1938411"/>
                  <a:pt x="5750593" y="1945472"/>
                </a:cubicBezTo>
                <a:lnTo>
                  <a:pt x="5750593" y="1934882"/>
                </a:lnTo>
                <a:cubicBezTo>
                  <a:pt x="5743532" y="1934882"/>
                  <a:pt x="5738237" y="1934882"/>
                  <a:pt x="5734708" y="1934882"/>
                </a:cubicBezTo>
                <a:cubicBezTo>
                  <a:pt x="5731178" y="1934882"/>
                  <a:pt x="5729412" y="1931351"/>
                  <a:pt x="5729412" y="1924290"/>
                </a:cubicBezTo>
                <a:close/>
                <a:moveTo>
                  <a:pt x="5507014" y="1924290"/>
                </a:moveTo>
                <a:lnTo>
                  <a:pt x="5507014" y="1934882"/>
                </a:lnTo>
                <a:lnTo>
                  <a:pt x="5517604" y="1934882"/>
                </a:lnTo>
                <a:cubicBezTo>
                  <a:pt x="5517604" y="1934882"/>
                  <a:pt x="5517604" y="1931351"/>
                  <a:pt x="5517604" y="1924290"/>
                </a:cubicBezTo>
                <a:cubicBezTo>
                  <a:pt x="5517604" y="1924290"/>
                  <a:pt x="5514074" y="1924290"/>
                  <a:pt x="5507014" y="1924290"/>
                </a:cubicBezTo>
                <a:close/>
                <a:moveTo>
                  <a:pt x="5395814" y="1924290"/>
                </a:moveTo>
                <a:cubicBezTo>
                  <a:pt x="5392285" y="1924290"/>
                  <a:pt x="5394050" y="1927821"/>
                  <a:pt x="5401110" y="1934882"/>
                </a:cubicBezTo>
                <a:cubicBezTo>
                  <a:pt x="5408170" y="1941941"/>
                  <a:pt x="5413464" y="1945472"/>
                  <a:pt x="5416996" y="1945472"/>
                </a:cubicBezTo>
                <a:cubicBezTo>
                  <a:pt x="5420525" y="1945472"/>
                  <a:pt x="5422291" y="1941941"/>
                  <a:pt x="5422291" y="1934882"/>
                </a:cubicBezTo>
                <a:cubicBezTo>
                  <a:pt x="5422291" y="1934882"/>
                  <a:pt x="5418760" y="1934882"/>
                  <a:pt x="5411700" y="1934882"/>
                </a:cubicBezTo>
                <a:cubicBezTo>
                  <a:pt x="5411700" y="1934882"/>
                  <a:pt x="5409935" y="1934882"/>
                  <a:pt x="5406404" y="1934882"/>
                </a:cubicBezTo>
                <a:cubicBezTo>
                  <a:pt x="5402874" y="1934882"/>
                  <a:pt x="5401110" y="1931351"/>
                  <a:pt x="5401110" y="1924290"/>
                </a:cubicBezTo>
                <a:cubicBezTo>
                  <a:pt x="5401110" y="1924290"/>
                  <a:pt x="5399344" y="1924290"/>
                  <a:pt x="5395814" y="1924290"/>
                </a:cubicBezTo>
                <a:close/>
                <a:moveTo>
                  <a:pt x="4236164" y="1924290"/>
                </a:moveTo>
                <a:cubicBezTo>
                  <a:pt x="4236164" y="1924290"/>
                  <a:pt x="4239695" y="1924290"/>
                  <a:pt x="4246754" y="1924290"/>
                </a:cubicBezTo>
                <a:lnTo>
                  <a:pt x="4236164" y="1934882"/>
                </a:lnTo>
                <a:close/>
                <a:moveTo>
                  <a:pt x="7234573" y="1916348"/>
                </a:moveTo>
                <a:cubicBezTo>
                  <a:pt x="7231926" y="1916348"/>
                  <a:pt x="7229720" y="1917231"/>
                  <a:pt x="7227956" y="1918996"/>
                </a:cubicBezTo>
                <a:cubicBezTo>
                  <a:pt x="7224426" y="1922526"/>
                  <a:pt x="7227956" y="1924290"/>
                  <a:pt x="7238546" y="1924290"/>
                </a:cubicBezTo>
                <a:cubicBezTo>
                  <a:pt x="7249136" y="1924290"/>
                  <a:pt x="7250902" y="1922526"/>
                  <a:pt x="7243841" y="1918996"/>
                </a:cubicBezTo>
                <a:cubicBezTo>
                  <a:pt x="7240310" y="1917231"/>
                  <a:pt x="7237222" y="1916348"/>
                  <a:pt x="7234573" y="1916348"/>
                </a:cubicBezTo>
                <a:close/>
                <a:moveTo>
                  <a:pt x="7974579" y="1913701"/>
                </a:moveTo>
                <a:cubicBezTo>
                  <a:pt x="7981640" y="1913701"/>
                  <a:pt x="7985171" y="1917231"/>
                  <a:pt x="7985171" y="1924290"/>
                </a:cubicBezTo>
                <a:lnTo>
                  <a:pt x="7974579" y="1924290"/>
                </a:lnTo>
                <a:cubicBezTo>
                  <a:pt x="7974579" y="1924290"/>
                  <a:pt x="7974579" y="1920761"/>
                  <a:pt x="7974579" y="1913701"/>
                </a:cubicBezTo>
                <a:close/>
                <a:moveTo>
                  <a:pt x="5972991" y="1913701"/>
                </a:moveTo>
                <a:cubicBezTo>
                  <a:pt x="5972991" y="1920761"/>
                  <a:pt x="5976520" y="1924290"/>
                  <a:pt x="5983582" y="1924290"/>
                </a:cubicBezTo>
                <a:cubicBezTo>
                  <a:pt x="5983582" y="1917231"/>
                  <a:pt x="5983582" y="1913701"/>
                  <a:pt x="5983582" y="1913701"/>
                </a:cubicBezTo>
                <a:close/>
                <a:moveTo>
                  <a:pt x="5443471" y="1913701"/>
                </a:moveTo>
                <a:cubicBezTo>
                  <a:pt x="5443471" y="1920761"/>
                  <a:pt x="5445237" y="1924290"/>
                  <a:pt x="5448766" y="1924290"/>
                </a:cubicBezTo>
                <a:cubicBezTo>
                  <a:pt x="5452296" y="1924290"/>
                  <a:pt x="5454062" y="1920761"/>
                  <a:pt x="5454062" y="1913701"/>
                </a:cubicBezTo>
                <a:cubicBezTo>
                  <a:pt x="5447002" y="1913701"/>
                  <a:pt x="5443471" y="1913701"/>
                  <a:pt x="5443471" y="1913701"/>
                </a:cubicBezTo>
                <a:close/>
                <a:moveTo>
                  <a:pt x="5358748" y="1913701"/>
                </a:moveTo>
                <a:lnTo>
                  <a:pt x="5348158" y="1924290"/>
                </a:lnTo>
                <a:lnTo>
                  <a:pt x="5369339" y="1913701"/>
                </a:lnTo>
                <a:close/>
                <a:moveTo>
                  <a:pt x="7611858" y="1908405"/>
                </a:moveTo>
                <a:cubicBezTo>
                  <a:pt x="7610093" y="1908405"/>
                  <a:pt x="7607446" y="1910170"/>
                  <a:pt x="7603915" y="1913701"/>
                </a:cubicBezTo>
                <a:cubicBezTo>
                  <a:pt x="7603915" y="1913701"/>
                  <a:pt x="7607444" y="1913701"/>
                  <a:pt x="7614505" y="1913701"/>
                </a:cubicBezTo>
                <a:cubicBezTo>
                  <a:pt x="7614505" y="1910170"/>
                  <a:pt x="7613624" y="1908405"/>
                  <a:pt x="7611858" y="1908405"/>
                </a:cubicBezTo>
                <a:close/>
                <a:moveTo>
                  <a:pt x="5943868" y="1908405"/>
                </a:moveTo>
                <a:cubicBezTo>
                  <a:pt x="5942102" y="1908405"/>
                  <a:pt x="5941220" y="1910170"/>
                  <a:pt x="5941220" y="1913701"/>
                </a:cubicBezTo>
                <a:cubicBezTo>
                  <a:pt x="5941220" y="1920761"/>
                  <a:pt x="5942986" y="1924290"/>
                  <a:pt x="5946516" y="1924290"/>
                </a:cubicBezTo>
                <a:cubicBezTo>
                  <a:pt x="5950045" y="1924290"/>
                  <a:pt x="5951812" y="1920761"/>
                  <a:pt x="5951812" y="1913701"/>
                </a:cubicBezTo>
                <a:cubicBezTo>
                  <a:pt x="5948280" y="1910170"/>
                  <a:pt x="5945634" y="1908405"/>
                  <a:pt x="5943868" y="1908405"/>
                </a:cubicBezTo>
                <a:close/>
                <a:moveTo>
                  <a:pt x="7911038" y="1903111"/>
                </a:moveTo>
                <a:cubicBezTo>
                  <a:pt x="7918098" y="1903111"/>
                  <a:pt x="7921627" y="1906640"/>
                  <a:pt x="7921627" y="1913701"/>
                </a:cubicBezTo>
                <a:lnTo>
                  <a:pt x="7911038" y="1913701"/>
                </a:lnTo>
                <a:cubicBezTo>
                  <a:pt x="7911038" y="1913701"/>
                  <a:pt x="7911038" y="1910170"/>
                  <a:pt x="7911038" y="1903111"/>
                </a:cubicBezTo>
                <a:close/>
                <a:moveTo>
                  <a:pt x="7725704" y="1903111"/>
                </a:moveTo>
                <a:cubicBezTo>
                  <a:pt x="7722175" y="1903111"/>
                  <a:pt x="7720409" y="1906640"/>
                  <a:pt x="7720409" y="1913701"/>
                </a:cubicBezTo>
                <a:lnTo>
                  <a:pt x="7720409" y="1924290"/>
                </a:lnTo>
                <a:cubicBezTo>
                  <a:pt x="7727471" y="1924290"/>
                  <a:pt x="7731000" y="1920761"/>
                  <a:pt x="7731000" y="1913701"/>
                </a:cubicBezTo>
                <a:cubicBezTo>
                  <a:pt x="7731000" y="1906640"/>
                  <a:pt x="7729234" y="1903111"/>
                  <a:pt x="7725704" y="1903111"/>
                </a:cubicBezTo>
                <a:close/>
                <a:moveTo>
                  <a:pt x="7423878" y="1903111"/>
                </a:moveTo>
                <a:cubicBezTo>
                  <a:pt x="7416818" y="1903111"/>
                  <a:pt x="7413288" y="1906640"/>
                  <a:pt x="7413288" y="1913701"/>
                </a:cubicBezTo>
                <a:lnTo>
                  <a:pt x="7434468" y="1913701"/>
                </a:lnTo>
                <a:cubicBezTo>
                  <a:pt x="7434468" y="1906640"/>
                  <a:pt x="7430938" y="1903111"/>
                  <a:pt x="7423878" y="1903111"/>
                </a:cubicBezTo>
                <a:close/>
                <a:moveTo>
                  <a:pt x="7169708" y="1903111"/>
                </a:moveTo>
                <a:lnTo>
                  <a:pt x="7169708" y="1904434"/>
                </a:lnTo>
                <a:cubicBezTo>
                  <a:pt x="7169708" y="1907081"/>
                  <a:pt x="7169708" y="1910170"/>
                  <a:pt x="7169708" y="1913701"/>
                </a:cubicBezTo>
                <a:cubicBezTo>
                  <a:pt x="7169708" y="1920761"/>
                  <a:pt x="7175004" y="1924290"/>
                  <a:pt x="7185593" y="1924290"/>
                </a:cubicBezTo>
                <a:cubicBezTo>
                  <a:pt x="7196184" y="1924290"/>
                  <a:pt x="7201480" y="1920761"/>
                  <a:pt x="7201480" y="1913701"/>
                </a:cubicBezTo>
                <a:cubicBezTo>
                  <a:pt x="7201480" y="1906640"/>
                  <a:pt x="7201480" y="1903111"/>
                  <a:pt x="7201480" y="1903111"/>
                </a:cubicBezTo>
                <a:cubicBezTo>
                  <a:pt x="7201480" y="1903111"/>
                  <a:pt x="7197949" y="1903111"/>
                  <a:pt x="7190889" y="1903111"/>
                </a:cubicBezTo>
                <a:close/>
                <a:moveTo>
                  <a:pt x="7095574" y="1903111"/>
                </a:moveTo>
                <a:lnTo>
                  <a:pt x="7095574" y="1924290"/>
                </a:lnTo>
                <a:lnTo>
                  <a:pt x="7127347" y="1924290"/>
                </a:lnTo>
                <a:cubicBezTo>
                  <a:pt x="7127347" y="1917231"/>
                  <a:pt x="7123818" y="1913701"/>
                  <a:pt x="7116756" y="1913701"/>
                </a:cubicBezTo>
                <a:cubicBezTo>
                  <a:pt x="7109696" y="1913701"/>
                  <a:pt x="7106166" y="1913701"/>
                  <a:pt x="7106166" y="1913701"/>
                </a:cubicBezTo>
                <a:cubicBezTo>
                  <a:pt x="7106166" y="1906640"/>
                  <a:pt x="7102636" y="1903111"/>
                  <a:pt x="7095574" y="1903111"/>
                </a:cubicBezTo>
                <a:close/>
                <a:moveTo>
                  <a:pt x="6253638" y="1903111"/>
                </a:moveTo>
                <a:cubicBezTo>
                  <a:pt x="6250108" y="1903111"/>
                  <a:pt x="6248342" y="1904875"/>
                  <a:pt x="6248342" y="1908405"/>
                </a:cubicBezTo>
                <a:cubicBezTo>
                  <a:pt x="6248342" y="1911936"/>
                  <a:pt x="6251872" y="1913701"/>
                  <a:pt x="6258932" y="1913701"/>
                </a:cubicBezTo>
                <a:cubicBezTo>
                  <a:pt x="6258932" y="1906640"/>
                  <a:pt x="6257168" y="1903111"/>
                  <a:pt x="6253638" y="1903111"/>
                </a:cubicBezTo>
                <a:close/>
                <a:moveTo>
                  <a:pt x="5697641" y="1903111"/>
                </a:moveTo>
                <a:cubicBezTo>
                  <a:pt x="5704702" y="1910170"/>
                  <a:pt x="5708232" y="1913701"/>
                  <a:pt x="5708232" y="1913701"/>
                </a:cubicBezTo>
                <a:lnTo>
                  <a:pt x="5708232" y="1903111"/>
                </a:lnTo>
                <a:close/>
                <a:moveTo>
                  <a:pt x="7002910" y="1896491"/>
                </a:moveTo>
                <a:cubicBezTo>
                  <a:pt x="7001145" y="1897374"/>
                  <a:pt x="7000262" y="1899581"/>
                  <a:pt x="7000262" y="1903111"/>
                </a:cubicBezTo>
                <a:cubicBezTo>
                  <a:pt x="6993200" y="1903111"/>
                  <a:pt x="6984376" y="1901345"/>
                  <a:pt x="6973785" y="1897815"/>
                </a:cubicBezTo>
                <a:cubicBezTo>
                  <a:pt x="6968491" y="1896050"/>
                  <a:pt x="6964519" y="1895608"/>
                  <a:pt x="6961872" y="1896492"/>
                </a:cubicBezTo>
                <a:cubicBezTo>
                  <a:pt x="6959224" y="1897374"/>
                  <a:pt x="6957900" y="1899580"/>
                  <a:pt x="6957900" y="1903111"/>
                </a:cubicBezTo>
                <a:cubicBezTo>
                  <a:pt x="6957900" y="1903111"/>
                  <a:pt x="6964960" y="1903111"/>
                  <a:pt x="6979081" y="1903111"/>
                </a:cubicBezTo>
                <a:lnTo>
                  <a:pt x="7000262" y="1903111"/>
                </a:lnTo>
                <a:lnTo>
                  <a:pt x="7021443" y="1913701"/>
                </a:lnTo>
                <a:cubicBezTo>
                  <a:pt x="7021443" y="1906640"/>
                  <a:pt x="7017914" y="1901345"/>
                  <a:pt x="7010852" y="1897815"/>
                </a:cubicBezTo>
                <a:cubicBezTo>
                  <a:pt x="7007322" y="1896050"/>
                  <a:pt x="7004674" y="1895608"/>
                  <a:pt x="7002910" y="1896491"/>
                </a:cubicBezTo>
                <a:close/>
                <a:moveTo>
                  <a:pt x="7868675" y="1892520"/>
                </a:moveTo>
                <a:cubicBezTo>
                  <a:pt x="7868675" y="1892520"/>
                  <a:pt x="7870441" y="1894284"/>
                  <a:pt x="7873971" y="1897815"/>
                </a:cubicBezTo>
                <a:cubicBezTo>
                  <a:pt x="7877500" y="1901345"/>
                  <a:pt x="7879267" y="1903111"/>
                  <a:pt x="7879267" y="1903111"/>
                </a:cubicBezTo>
                <a:lnTo>
                  <a:pt x="7868675" y="1903111"/>
                </a:lnTo>
                <a:close/>
                <a:moveTo>
                  <a:pt x="7455649" y="1892520"/>
                </a:moveTo>
                <a:cubicBezTo>
                  <a:pt x="7448588" y="1892520"/>
                  <a:pt x="7446824" y="1897815"/>
                  <a:pt x="7450355" y="1908405"/>
                </a:cubicBezTo>
                <a:cubicBezTo>
                  <a:pt x="7453884" y="1918996"/>
                  <a:pt x="7459178" y="1920761"/>
                  <a:pt x="7466240" y="1913701"/>
                </a:cubicBezTo>
                <a:close/>
                <a:moveTo>
                  <a:pt x="7370926" y="1892520"/>
                </a:moveTo>
                <a:cubicBezTo>
                  <a:pt x="7370926" y="1899580"/>
                  <a:pt x="7372692" y="1903111"/>
                  <a:pt x="7376222" y="1903111"/>
                </a:cubicBezTo>
                <a:cubicBezTo>
                  <a:pt x="7379751" y="1903111"/>
                  <a:pt x="7381516" y="1899580"/>
                  <a:pt x="7381516" y="1892520"/>
                </a:cubicBezTo>
                <a:cubicBezTo>
                  <a:pt x="7374456" y="1892520"/>
                  <a:pt x="7370926" y="1892520"/>
                  <a:pt x="7370926" y="1892520"/>
                </a:cubicBezTo>
                <a:close/>
                <a:moveTo>
                  <a:pt x="7159118" y="1892520"/>
                </a:moveTo>
                <a:cubicBezTo>
                  <a:pt x="7166178" y="1892520"/>
                  <a:pt x="7169708" y="1894284"/>
                  <a:pt x="7169708" y="1897815"/>
                </a:cubicBezTo>
                <a:lnTo>
                  <a:pt x="7169708" y="1892520"/>
                </a:lnTo>
                <a:close/>
                <a:moveTo>
                  <a:pt x="6904948" y="1892520"/>
                </a:moveTo>
                <a:lnTo>
                  <a:pt x="6915539" y="1903111"/>
                </a:lnTo>
                <a:lnTo>
                  <a:pt x="6926129" y="1892520"/>
                </a:lnTo>
                <a:cubicBezTo>
                  <a:pt x="6926129" y="1892520"/>
                  <a:pt x="6919068" y="1892520"/>
                  <a:pt x="6904948" y="1892520"/>
                </a:cubicBezTo>
                <a:close/>
                <a:moveTo>
                  <a:pt x="5427586" y="1892520"/>
                </a:moveTo>
                <a:cubicBezTo>
                  <a:pt x="5424056" y="1892520"/>
                  <a:pt x="5422291" y="1896050"/>
                  <a:pt x="5422291" y="1903111"/>
                </a:cubicBezTo>
                <a:cubicBezTo>
                  <a:pt x="5429352" y="1903111"/>
                  <a:pt x="5432881" y="1901345"/>
                  <a:pt x="5432881" y="1897815"/>
                </a:cubicBezTo>
                <a:cubicBezTo>
                  <a:pt x="5432881" y="1894284"/>
                  <a:pt x="5431116" y="1892520"/>
                  <a:pt x="5427586" y="1892520"/>
                </a:cubicBezTo>
                <a:close/>
                <a:moveTo>
                  <a:pt x="7614505" y="1881930"/>
                </a:moveTo>
                <a:lnTo>
                  <a:pt x="7614505" y="1892520"/>
                </a:lnTo>
                <a:lnTo>
                  <a:pt x="7635686" y="1892520"/>
                </a:lnTo>
                <a:cubicBezTo>
                  <a:pt x="7635686" y="1892520"/>
                  <a:pt x="7632156" y="1890755"/>
                  <a:pt x="7625096" y="1887224"/>
                </a:cubicBezTo>
                <a:cubicBezTo>
                  <a:pt x="7618034" y="1883694"/>
                  <a:pt x="7614505" y="1881930"/>
                  <a:pt x="7614505" y="1881930"/>
                </a:cubicBezTo>
                <a:close/>
                <a:moveTo>
                  <a:pt x="6216572" y="1881930"/>
                </a:moveTo>
                <a:cubicBezTo>
                  <a:pt x="6216572" y="1888989"/>
                  <a:pt x="6216572" y="1892520"/>
                  <a:pt x="6216572" y="1892520"/>
                </a:cubicBezTo>
                <a:cubicBezTo>
                  <a:pt x="6223632" y="1892520"/>
                  <a:pt x="6227161" y="1892520"/>
                  <a:pt x="6227161" y="1892520"/>
                </a:cubicBezTo>
                <a:cubicBezTo>
                  <a:pt x="6227161" y="1885459"/>
                  <a:pt x="6223632" y="1881930"/>
                  <a:pt x="6216572" y="1881930"/>
                </a:cubicBezTo>
                <a:close/>
                <a:moveTo>
                  <a:pt x="6057716" y="1881930"/>
                </a:moveTo>
                <a:lnTo>
                  <a:pt x="6068305" y="1892520"/>
                </a:lnTo>
                <a:lnTo>
                  <a:pt x="6068305" y="1881930"/>
                </a:lnTo>
                <a:close/>
                <a:moveTo>
                  <a:pt x="4151441" y="1881930"/>
                </a:moveTo>
                <a:cubicBezTo>
                  <a:pt x="4158500" y="1881930"/>
                  <a:pt x="4162031" y="1885459"/>
                  <a:pt x="4162031" y="1892520"/>
                </a:cubicBezTo>
                <a:cubicBezTo>
                  <a:pt x="4162031" y="1892520"/>
                  <a:pt x="4158500" y="1892520"/>
                  <a:pt x="4151441" y="1892520"/>
                </a:cubicBezTo>
                <a:cubicBezTo>
                  <a:pt x="4144381" y="1892520"/>
                  <a:pt x="4140850" y="1892520"/>
                  <a:pt x="4140850" y="1892520"/>
                </a:cubicBezTo>
                <a:cubicBezTo>
                  <a:pt x="4147910" y="1885459"/>
                  <a:pt x="4151441" y="1881930"/>
                  <a:pt x="4151441" y="1881930"/>
                </a:cubicBezTo>
                <a:close/>
                <a:moveTo>
                  <a:pt x="3518664" y="1878619"/>
                </a:moveTo>
                <a:cubicBezTo>
                  <a:pt x="3523960" y="1877296"/>
                  <a:pt x="3537196" y="1881930"/>
                  <a:pt x="3558378" y="1892520"/>
                </a:cubicBezTo>
                <a:cubicBezTo>
                  <a:pt x="3565438" y="1899580"/>
                  <a:pt x="3572498" y="1903111"/>
                  <a:pt x="3579559" y="1903111"/>
                </a:cubicBezTo>
                <a:cubicBezTo>
                  <a:pt x="3586618" y="1896050"/>
                  <a:pt x="3590148" y="1896050"/>
                  <a:pt x="3590148" y="1903111"/>
                </a:cubicBezTo>
                <a:cubicBezTo>
                  <a:pt x="3590148" y="1903111"/>
                  <a:pt x="3595444" y="1906640"/>
                  <a:pt x="3606034" y="1913701"/>
                </a:cubicBezTo>
                <a:cubicBezTo>
                  <a:pt x="3616625" y="1920761"/>
                  <a:pt x="3628980" y="1926055"/>
                  <a:pt x="3643100" y="1929586"/>
                </a:cubicBezTo>
                <a:cubicBezTo>
                  <a:pt x="3657222" y="1933117"/>
                  <a:pt x="3667812" y="1934882"/>
                  <a:pt x="3674872" y="1934882"/>
                </a:cubicBezTo>
                <a:lnTo>
                  <a:pt x="3674872" y="1945472"/>
                </a:lnTo>
                <a:cubicBezTo>
                  <a:pt x="3674872" y="1945472"/>
                  <a:pt x="3658986" y="1941941"/>
                  <a:pt x="3627215" y="1934882"/>
                </a:cubicBezTo>
                <a:cubicBezTo>
                  <a:pt x="3595444" y="1927821"/>
                  <a:pt x="3574263" y="1920761"/>
                  <a:pt x="3563673" y="1913701"/>
                </a:cubicBezTo>
                <a:cubicBezTo>
                  <a:pt x="3553082" y="1906640"/>
                  <a:pt x="3544257" y="1899580"/>
                  <a:pt x="3537196" y="1892520"/>
                </a:cubicBezTo>
                <a:lnTo>
                  <a:pt x="3516016" y="1881930"/>
                </a:lnTo>
                <a:cubicBezTo>
                  <a:pt x="3516016" y="1880165"/>
                  <a:pt x="3516899" y="1879061"/>
                  <a:pt x="3518664" y="1878619"/>
                </a:cubicBezTo>
                <a:close/>
                <a:moveTo>
                  <a:pt x="6881120" y="1876634"/>
                </a:moveTo>
                <a:cubicBezTo>
                  <a:pt x="6879354" y="1876634"/>
                  <a:pt x="6876708" y="1878400"/>
                  <a:pt x="6873177" y="1881930"/>
                </a:cubicBezTo>
                <a:lnTo>
                  <a:pt x="6883766" y="1881930"/>
                </a:lnTo>
                <a:cubicBezTo>
                  <a:pt x="6883766" y="1878400"/>
                  <a:pt x="6882884" y="1876634"/>
                  <a:pt x="6881120" y="1876634"/>
                </a:cubicBezTo>
                <a:close/>
                <a:moveTo>
                  <a:pt x="5631782" y="1875641"/>
                </a:moveTo>
                <a:cubicBezTo>
                  <a:pt x="5630680" y="1875420"/>
                  <a:pt x="5629686" y="1875752"/>
                  <a:pt x="5628804" y="1876634"/>
                </a:cubicBezTo>
                <a:cubicBezTo>
                  <a:pt x="5625274" y="1880165"/>
                  <a:pt x="5623508" y="1883694"/>
                  <a:pt x="5623508" y="1887224"/>
                </a:cubicBezTo>
                <a:cubicBezTo>
                  <a:pt x="5623508" y="1890755"/>
                  <a:pt x="5619978" y="1892520"/>
                  <a:pt x="5612918" y="1892520"/>
                </a:cubicBezTo>
                <a:lnTo>
                  <a:pt x="5612918" y="1903111"/>
                </a:lnTo>
                <a:lnTo>
                  <a:pt x="5623508" y="1913701"/>
                </a:lnTo>
                <a:lnTo>
                  <a:pt x="5634099" y="1913701"/>
                </a:lnTo>
                <a:lnTo>
                  <a:pt x="5655279" y="1924290"/>
                </a:lnTo>
                <a:cubicBezTo>
                  <a:pt x="5662339" y="1924290"/>
                  <a:pt x="5668517" y="1924290"/>
                  <a:pt x="5673813" y="1924290"/>
                </a:cubicBezTo>
                <a:lnTo>
                  <a:pt x="5676460" y="1924290"/>
                </a:lnTo>
                <a:lnTo>
                  <a:pt x="5676460" y="1913701"/>
                </a:lnTo>
                <a:cubicBezTo>
                  <a:pt x="5683520" y="1913701"/>
                  <a:pt x="5687051" y="1911936"/>
                  <a:pt x="5687051" y="1908405"/>
                </a:cubicBezTo>
                <a:cubicBezTo>
                  <a:pt x="5687051" y="1904875"/>
                  <a:pt x="5683520" y="1901345"/>
                  <a:pt x="5676460" y="1897815"/>
                </a:cubicBezTo>
                <a:cubicBezTo>
                  <a:pt x="5669400" y="1894284"/>
                  <a:pt x="5665870" y="1892520"/>
                  <a:pt x="5665870" y="1892520"/>
                </a:cubicBezTo>
                <a:lnTo>
                  <a:pt x="5644689" y="1892520"/>
                </a:lnTo>
                <a:cubicBezTo>
                  <a:pt x="5639394" y="1881930"/>
                  <a:pt x="5635091" y="1876302"/>
                  <a:pt x="5631782" y="1875641"/>
                </a:cubicBezTo>
                <a:close/>
                <a:moveTo>
                  <a:pt x="7688638" y="1871338"/>
                </a:moveTo>
                <a:lnTo>
                  <a:pt x="7688638" y="1881930"/>
                </a:lnTo>
                <a:cubicBezTo>
                  <a:pt x="7688638" y="1881930"/>
                  <a:pt x="7692168" y="1881930"/>
                  <a:pt x="7699230" y="1881930"/>
                </a:cubicBezTo>
                <a:lnTo>
                  <a:pt x="7720409" y="1881930"/>
                </a:lnTo>
                <a:cubicBezTo>
                  <a:pt x="7720409" y="1881930"/>
                  <a:pt x="7718644" y="1880165"/>
                  <a:pt x="7715115" y="1876634"/>
                </a:cubicBezTo>
                <a:cubicBezTo>
                  <a:pt x="7711586" y="1873103"/>
                  <a:pt x="7706290" y="1871338"/>
                  <a:pt x="7699230" y="1871338"/>
                </a:cubicBezTo>
                <a:close/>
                <a:moveTo>
                  <a:pt x="7280908" y="1871338"/>
                </a:moveTo>
                <a:cubicBezTo>
                  <a:pt x="7277378" y="1871338"/>
                  <a:pt x="7275612" y="1873103"/>
                  <a:pt x="7275612" y="1876634"/>
                </a:cubicBezTo>
                <a:cubicBezTo>
                  <a:pt x="7275612" y="1880165"/>
                  <a:pt x="7279142" y="1881930"/>
                  <a:pt x="7286203" y="1881930"/>
                </a:cubicBezTo>
                <a:cubicBezTo>
                  <a:pt x="7286203" y="1874869"/>
                  <a:pt x="7284437" y="1871338"/>
                  <a:pt x="7280908" y="1871338"/>
                </a:cubicBezTo>
                <a:close/>
                <a:moveTo>
                  <a:pt x="7839551" y="1866044"/>
                </a:moveTo>
                <a:cubicBezTo>
                  <a:pt x="7841316" y="1866044"/>
                  <a:pt x="7843965" y="1867809"/>
                  <a:pt x="7847494" y="1871338"/>
                </a:cubicBezTo>
                <a:lnTo>
                  <a:pt x="7836904" y="1881930"/>
                </a:lnTo>
                <a:lnTo>
                  <a:pt x="7826313" y="1881930"/>
                </a:lnTo>
                <a:lnTo>
                  <a:pt x="7836904" y="1871338"/>
                </a:lnTo>
                <a:cubicBezTo>
                  <a:pt x="7836904" y="1867809"/>
                  <a:pt x="7837787" y="1866044"/>
                  <a:pt x="7839551" y="1866044"/>
                </a:cubicBezTo>
                <a:close/>
                <a:moveTo>
                  <a:pt x="6817578" y="1866044"/>
                </a:moveTo>
                <a:cubicBezTo>
                  <a:pt x="6815813" y="1866044"/>
                  <a:pt x="6813164" y="1867809"/>
                  <a:pt x="6809634" y="1871338"/>
                </a:cubicBezTo>
                <a:cubicBezTo>
                  <a:pt x="6816696" y="1871338"/>
                  <a:pt x="6820224" y="1871338"/>
                  <a:pt x="6820224" y="1871338"/>
                </a:cubicBezTo>
                <a:cubicBezTo>
                  <a:pt x="6820224" y="1867809"/>
                  <a:pt x="6819342" y="1866044"/>
                  <a:pt x="6817578" y="1866044"/>
                </a:cubicBezTo>
                <a:close/>
                <a:moveTo>
                  <a:pt x="4890122" y="1866044"/>
                </a:moveTo>
                <a:cubicBezTo>
                  <a:pt x="4888358" y="1866044"/>
                  <a:pt x="4885710" y="1867809"/>
                  <a:pt x="4882180" y="1871338"/>
                </a:cubicBezTo>
                <a:lnTo>
                  <a:pt x="4892770" y="1871338"/>
                </a:lnTo>
                <a:cubicBezTo>
                  <a:pt x="4892770" y="1867809"/>
                  <a:pt x="4891887" y="1866044"/>
                  <a:pt x="4890122" y="1866044"/>
                </a:cubicBezTo>
                <a:close/>
                <a:moveTo>
                  <a:pt x="4293087" y="1866044"/>
                </a:moveTo>
                <a:cubicBezTo>
                  <a:pt x="4295736" y="1866044"/>
                  <a:pt x="4299706" y="1867809"/>
                  <a:pt x="4305002" y="1871338"/>
                </a:cubicBezTo>
                <a:cubicBezTo>
                  <a:pt x="4315592" y="1878399"/>
                  <a:pt x="4320887" y="1881930"/>
                  <a:pt x="4320887" y="1881930"/>
                </a:cubicBezTo>
                <a:lnTo>
                  <a:pt x="4299706" y="1881930"/>
                </a:lnTo>
                <a:lnTo>
                  <a:pt x="4289116" y="1871338"/>
                </a:lnTo>
                <a:cubicBezTo>
                  <a:pt x="4289116" y="1867809"/>
                  <a:pt x="4290440" y="1866044"/>
                  <a:pt x="4293087" y="1866044"/>
                </a:cubicBezTo>
                <a:close/>
                <a:moveTo>
                  <a:pt x="7625096" y="1860749"/>
                </a:moveTo>
                <a:cubicBezTo>
                  <a:pt x="7610976" y="1860749"/>
                  <a:pt x="7607444" y="1864279"/>
                  <a:pt x="7614505" y="1871338"/>
                </a:cubicBezTo>
                <a:cubicBezTo>
                  <a:pt x="7621567" y="1878399"/>
                  <a:pt x="7628626" y="1874869"/>
                  <a:pt x="7635686" y="1860749"/>
                </a:cubicBezTo>
                <a:cubicBezTo>
                  <a:pt x="7635686" y="1860749"/>
                  <a:pt x="7632156" y="1860749"/>
                  <a:pt x="7625096" y="1860749"/>
                </a:cubicBezTo>
                <a:close/>
                <a:moveTo>
                  <a:pt x="7529782" y="1860749"/>
                </a:moveTo>
                <a:cubicBezTo>
                  <a:pt x="7529782" y="1867809"/>
                  <a:pt x="7533312" y="1871338"/>
                  <a:pt x="7540374" y="1871338"/>
                </a:cubicBezTo>
                <a:cubicBezTo>
                  <a:pt x="7540374" y="1871338"/>
                  <a:pt x="7540374" y="1867809"/>
                  <a:pt x="7540374" y="1860749"/>
                </a:cubicBezTo>
                <a:close/>
                <a:moveTo>
                  <a:pt x="6883766" y="1860749"/>
                </a:moveTo>
                <a:cubicBezTo>
                  <a:pt x="6883766" y="1860749"/>
                  <a:pt x="6887296" y="1864279"/>
                  <a:pt x="6894358" y="1871338"/>
                </a:cubicBezTo>
                <a:cubicBezTo>
                  <a:pt x="6901418" y="1878399"/>
                  <a:pt x="6908477" y="1881930"/>
                  <a:pt x="6915539" y="1881930"/>
                </a:cubicBezTo>
                <a:lnTo>
                  <a:pt x="6904948" y="1871338"/>
                </a:lnTo>
                <a:cubicBezTo>
                  <a:pt x="6897888" y="1864279"/>
                  <a:pt x="6897888" y="1860749"/>
                  <a:pt x="6904948" y="1860749"/>
                </a:cubicBezTo>
                <a:lnTo>
                  <a:pt x="6894358" y="1860749"/>
                </a:lnTo>
                <a:cubicBezTo>
                  <a:pt x="6887296" y="1860749"/>
                  <a:pt x="6883766" y="1860749"/>
                  <a:pt x="6883766" y="1860749"/>
                </a:cubicBezTo>
                <a:close/>
                <a:moveTo>
                  <a:pt x="6746092" y="1860749"/>
                </a:moveTo>
                <a:lnTo>
                  <a:pt x="6756682" y="1871338"/>
                </a:lnTo>
                <a:cubicBezTo>
                  <a:pt x="6756682" y="1871338"/>
                  <a:pt x="6756682" y="1869574"/>
                  <a:pt x="6756682" y="1866044"/>
                </a:cubicBezTo>
                <a:cubicBezTo>
                  <a:pt x="6756682" y="1862513"/>
                  <a:pt x="6753152" y="1860749"/>
                  <a:pt x="6746092" y="1860749"/>
                </a:cubicBezTo>
                <a:close/>
                <a:moveTo>
                  <a:pt x="6004764" y="1860749"/>
                </a:moveTo>
                <a:lnTo>
                  <a:pt x="6004764" y="1871338"/>
                </a:lnTo>
                <a:cubicBezTo>
                  <a:pt x="6011824" y="1871338"/>
                  <a:pt x="6015353" y="1867809"/>
                  <a:pt x="6015353" y="1860749"/>
                </a:cubicBezTo>
                <a:close/>
                <a:moveTo>
                  <a:pt x="5835316" y="1860749"/>
                </a:moveTo>
                <a:cubicBezTo>
                  <a:pt x="5835316" y="1860749"/>
                  <a:pt x="5833552" y="1862513"/>
                  <a:pt x="5830020" y="1866044"/>
                </a:cubicBezTo>
                <a:cubicBezTo>
                  <a:pt x="5826491" y="1869574"/>
                  <a:pt x="5828256" y="1871338"/>
                  <a:pt x="5835316" y="1871338"/>
                </a:cubicBezTo>
                <a:cubicBezTo>
                  <a:pt x="5835316" y="1864279"/>
                  <a:pt x="5835316" y="1860749"/>
                  <a:pt x="5835316" y="1860749"/>
                </a:cubicBezTo>
                <a:close/>
                <a:moveTo>
                  <a:pt x="4670372" y="1860749"/>
                </a:moveTo>
                <a:cubicBezTo>
                  <a:pt x="4663311" y="1860749"/>
                  <a:pt x="4659780" y="1864279"/>
                  <a:pt x="4659780" y="1871338"/>
                </a:cubicBezTo>
                <a:lnTo>
                  <a:pt x="4680962" y="1871338"/>
                </a:lnTo>
                <a:close/>
                <a:moveTo>
                  <a:pt x="8313473" y="1850157"/>
                </a:moveTo>
                <a:lnTo>
                  <a:pt x="8345244" y="1860749"/>
                </a:lnTo>
                <a:lnTo>
                  <a:pt x="8324064" y="1860749"/>
                </a:lnTo>
                <a:close/>
                <a:moveTo>
                  <a:pt x="7169708" y="1850157"/>
                </a:moveTo>
                <a:cubicBezTo>
                  <a:pt x="7169708" y="1857218"/>
                  <a:pt x="7173238" y="1860749"/>
                  <a:pt x="7180299" y="1860749"/>
                </a:cubicBezTo>
                <a:cubicBezTo>
                  <a:pt x="7180299" y="1853688"/>
                  <a:pt x="7180299" y="1850157"/>
                  <a:pt x="7180299" y="1850157"/>
                </a:cubicBezTo>
                <a:close/>
                <a:moveTo>
                  <a:pt x="5528195" y="1850157"/>
                </a:moveTo>
                <a:lnTo>
                  <a:pt x="5528195" y="1860749"/>
                </a:lnTo>
                <a:lnTo>
                  <a:pt x="5517604" y="1860749"/>
                </a:lnTo>
                <a:cubicBezTo>
                  <a:pt x="5524664" y="1853688"/>
                  <a:pt x="5528195" y="1850157"/>
                  <a:pt x="5528195" y="1850157"/>
                </a:cubicBezTo>
                <a:close/>
                <a:moveTo>
                  <a:pt x="4744504" y="1850157"/>
                </a:moveTo>
                <a:lnTo>
                  <a:pt x="4733914" y="1860749"/>
                </a:lnTo>
                <a:lnTo>
                  <a:pt x="4755094" y="1860749"/>
                </a:lnTo>
                <a:cubicBezTo>
                  <a:pt x="4755094" y="1867809"/>
                  <a:pt x="4762155" y="1871338"/>
                  <a:pt x="4776276" y="1871338"/>
                </a:cubicBezTo>
                <a:lnTo>
                  <a:pt x="4808046" y="1881930"/>
                </a:lnTo>
                <a:cubicBezTo>
                  <a:pt x="4808046" y="1888989"/>
                  <a:pt x="4816872" y="1894284"/>
                  <a:pt x="4834523" y="1897815"/>
                </a:cubicBezTo>
                <a:cubicBezTo>
                  <a:pt x="4852174" y="1901345"/>
                  <a:pt x="4868059" y="1903111"/>
                  <a:pt x="4882180" y="1903111"/>
                </a:cubicBezTo>
                <a:cubicBezTo>
                  <a:pt x="4882180" y="1903111"/>
                  <a:pt x="4885709" y="1904875"/>
                  <a:pt x="4892770" y="1908405"/>
                </a:cubicBezTo>
                <a:cubicBezTo>
                  <a:pt x="4899830" y="1911936"/>
                  <a:pt x="4903360" y="1913701"/>
                  <a:pt x="4903360" y="1913701"/>
                </a:cubicBezTo>
                <a:lnTo>
                  <a:pt x="4913950" y="1924290"/>
                </a:lnTo>
                <a:lnTo>
                  <a:pt x="4892770" y="1924290"/>
                </a:lnTo>
                <a:cubicBezTo>
                  <a:pt x="4885709" y="1917231"/>
                  <a:pt x="4878648" y="1911936"/>
                  <a:pt x="4871588" y="1908405"/>
                </a:cubicBezTo>
                <a:cubicBezTo>
                  <a:pt x="4864528" y="1904875"/>
                  <a:pt x="4860998" y="1906640"/>
                  <a:pt x="4860998" y="1913701"/>
                </a:cubicBezTo>
                <a:lnTo>
                  <a:pt x="4850408" y="1913701"/>
                </a:lnTo>
                <a:cubicBezTo>
                  <a:pt x="4850408" y="1906640"/>
                  <a:pt x="4846878" y="1903111"/>
                  <a:pt x="4839818" y="1903111"/>
                </a:cubicBezTo>
                <a:cubicBezTo>
                  <a:pt x="4818636" y="1910170"/>
                  <a:pt x="4797456" y="1906640"/>
                  <a:pt x="4776276" y="1892520"/>
                </a:cubicBezTo>
                <a:cubicBezTo>
                  <a:pt x="4776276" y="1892520"/>
                  <a:pt x="4772744" y="1892520"/>
                  <a:pt x="4765684" y="1892520"/>
                </a:cubicBezTo>
                <a:lnTo>
                  <a:pt x="4755094" y="1892520"/>
                </a:lnTo>
                <a:lnTo>
                  <a:pt x="4723324" y="1871338"/>
                </a:lnTo>
                <a:lnTo>
                  <a:pt x="4723324" y="1892520"/>
                </a:lnTo>
                <a:cubicBezTo>
                  <a:pt x="4737443" y="1892520"/>
                  <a:pt x="4744504" y="1894284"/>
                  <a:pt x="4744504" y="1897815"/>
                </a:cubicBezTo>
                <a:cubicBezTo>
                  <a:pt x="4744504" y="1901345"/>
                  <a:pt x="4749799" y="1904875"/>
                  <a:pt x="4760390" y="1908405"/>
                </a:cubicBezTo>
                <a:cubicBezTo>
                  <a:pt x="4770980" y="1911936"/>
                  <a:pt x="4779805" y="1913701"/>
                  <a:pt x="4786866" y="1913701"/>
                </a:cubicBezTo>
                <a:cubicBezTo>
                  <a:pt x="4793926" y="1913701"/>
                  <a:pt x="4799222" y="1915465"/>
                  <a:pt x="4802751" y="1918996"/>
                </a:cubicBezTo>
                <a:cubicBezTo>
                  <a:pt x="4806282" y="1922526"/>
                  <a:pt x="4808046" y="1924290"/>
                  <a:pt x="4808046" y="1924290"/>
                </a:cubicBezTo>
                <a:cubicBezTo>
                  <a:pt x="4822167" y="1931351"/>
                  <a:pt x="4829228" y="1934882"/>
                  <a:pt x="4829228" y="1934882"/>
                </a:cubicBezTo>
                <a:cubicBezTo>
                  <a:pt x="4836288" y="1934882"/>
                  <a:pt x="4839818" y="1934882"/>
                  <a:pt x="4839818" y="1934882"/>
                </a:cubicBezTo>
                <a:lnTo>
                  <a:pt x="4892770" y="1945472"/>
                </a:lnTo>
                <a:cubicBezTo>
                  <a:pt x="4892770" y="1938411"/>
                  <a:pt x="4894536" y="1934882"/>
                  <a:pt x="4898065" y="1934882"/>
                </a:cubicBezTo>
                <a:cubicBezTo>
                  <a:pt x="4901594" y="1934882"/>
                  <a:pt x="4903360" y="1938411"/>
                  <a:pt x="4903360" y="1945472"/>
                </a:cubicBezTo>
                <a:cubicBezTo>
                  <a:pt x="4903360" y="1959592"/>
                  <a:pt x="4921011" y="1966653"/>
                  <a:pt x="4956312" y="1966653"/>
                </a:cubicBezTo>
                <a:lnTo>
                  <a:pt x="4977492" y="1966653"/>
                </a:lnTo>
                <a:lnTo>
                  <a:pt x="4966902" y="1956063"/>
                </a:lnTo>
                <a:lnTo>
                  <a:pt x="4977492" y="1945472"/>
                </a:lnTo>
                <a:cubicBezTo>
                  <a:pt x="4977492" y="1952532"/>
                  <a:pt x="4988084" y="1957828"/>
                  <a:pt x="5009265" y="1961357"/>
                </a:cubicBezTo>
                <a:cubicBezTo>
                  <a:pt x="5030446" y="1964888"/>
                  <a:pt x="5048096" y="1966653"/>
                  <a:pt x="5062217" y="1966653"/>
                </a:cubicBezTo>
                <a:cubicBezTo>
                  <a:pt x="5076338" y="1966653"/>
                  <a:pt x="5086928" y="1966653"/>
                  <a:pt x="5093988" y="1966653"/>
                </a:cubicBezTo>
                <a:cubicBezTo>
                  <a:pt x="5093988" y="1966653"/>
                  <a:pt x="5092223" y="1964888"/>
                  <a:pt x="5088692" y="1961357"/>
                </a:cubicBezTo>
                <a:cubicBezTo>
                  <a:pt x="5085162" y="1957828"/>
                  <a:pt x="5079867" y="1956063"/>
                  <a:pt x="5072806" y="1956063"/>
                </a:cubicBezTo>
                <a:lnTo>
                  <a:pt x="5062217" y="1945472"/>
                </a:lnTo>
                <a:lnTo>
                  <a:pt x="5030446" y="1945472"/>
                </a:lnTo>
                <a:cubicBezTo>
                  <a:pt x="5023384" y="1959592"/>
                  <a:pt x="5016325" y="1956063"/>
                  <a:pt x="5009265" y="1934882"/>
                </a:cubicBezTo>
                <a:lnTo>
                  <a:pt x="4988084" y="1924290"/>
                </a:lnTo>
                <a:cubicBezTo>
                  <a:pt x="4988084" y="1931351"/>
                  <a:pt x="4986319" y="1936646"/>
                  <a:pt x="4982788" y="1940176"/>
                </a:cubicBezTo>
                <a:cubicBezTo>
                  <a:pt x="4979258" y="1943707"/>
                  <a:pt x="4977492" y="1941941"/>
                  <a:pt x="4977492" y="1934882"/>
                </a:cubicBezTo>
                <a:cubicBezTo>
                  <a:pt x="4977492" y="1927821"/>
                  <a:pt x="4977492" y="1924290"/>
                  <a:pt x="4977492" y="1924290"/>
                </a:cubicBezTo>
                <a:lnTo>
                  <a:pt x="4966902" y="1913701"/>
                </a:lnTo>
                <a:cubicBezTo>
                  <a:pt x="4959842" y="1913701"/>
                  <a:pt x="4959842" y="1910170"/>
                  <a:pt x="4966902" y="1903111"/>
                </a:cubicBezTo>
                <a:lnTo>
                  <a:pt x="4988084" y="1903111"/>
                </a:lnTo>
                <a:cubicBezTo>
                  <a:pt x="4988084" y="1910170"/>
                  <a:pt x="5002204" y="1913701"/>
                  <a:pt x="5030446" y="1913701"/>
                </a:cubicBezTo>
                <a:cubicBezTo>
                  <a:pt x="5030446" y="1913701"/>
                  <a:pt x="5030446" y="1917231"/>
                  <a:pt x="5030446" y="1924290"/>
                </a:cubicBezTo>
                <a:cubicBezTo>
                  <a:pt x="5030446" y="1924290"/>
                  <a:pt x="5033976" y="1926055"/>
                  <a:pt x="5041036" y="1929586"/>
                </a:cubicBezTo>
                <a:cubicBezTo>
                  <a:pt x="5048096" y="1933117"/>
                  <a:pt x="5051626" y="1934882"/>
                  <a:pt x="5051626" y="1934882"/>
                </a:cubicBezTo>
                <a:cubicBezTo>
                  <a:pt x="5065746" y="1934882"/>
                  <a:pt x="5074572" y="1936646"/>
                  <a:pt x="5078102" y="1940176"/>
                </a:cubicBezTo>
                <a:cubicBezTo>
                  <a:pt x="5081632" y="1943707"/>
                  <a:pt x="5088692" y="1941941"/>
                  <a:pt x="5099284" y="1934882"/>
                </a:cubicBezTo>
                <a:cubicBezTo>
                  <a:pt x="5109873" y="1927821"/>
                  <a:pt x="5115169" y="1924290"/>
                  <a:pt x="5115169" y="1924290"/>
                </a:cubicBezTo>
                <a:cubicBezTo>
                  <a:pt x="5115169" y="1910170"/>
                  <a:pt x="5090458" y="1903111"/>
                  <a:pt x="5041036" y="1903111"/>
                </a:cubicBezTo>
                <a:cubicBezTo>
                  <a:pt x="5033976" y="1903111"/>
                  <a:pt x="5030446" y="1906640"/>
                  <a:pt x="5030446" y="1913701"/>
                </a:cubicBezTo>
                <a:lnTo>
                  <a:pt x="5030446" y="1903111"/>
                </a:lnTo>
                <a:cubicBezTo>
                  <a:pt x="5016325" y="1896050"/>
                  <a:pt x="4998674" y="1892520"/>
                  <a:pt x="4977492" y="1892520"/>
                </a:cubicBezTo>
                <a:lnTo>
                  <a:pt x="4956312" y="1892520"/>
                </a:lnTo>
                <a:cubicBezTo>
                  <a:pt x="4956312" y="1899580"/>
                  <a:pt x="4949252" y="1903111"/>
                  <a:pt x="4935132" y="1903111"/>
                </a:cubicBezTo>
                <a:cubicBezTo>
                  <a:pt x="4921011" y="1903111"/>
                  <a:pt x="4910421" y="1903111"/>
                  <a:pt x="4903360" y="1903111"/>
                </a:cubicBezTo>
                <a:cubicBezTo>
                  <a:pt x="4889240" y="1896050"/>
                  <a:pt x="4875120" y="1888989"/>
                  <a:pt x="4860998" y="1881930"/>
                </a:cubicBezTo>
                <a:cubicBezTo>
                  <a:pt x="4853938" y="1881930"/>
                  <a:pt x="4845113" y="1880165"/>
                  <a:pt x="4834523" y="1876634"/>
                </a:cubicBezTo>
                <a:cubicBezTo>
                  <a:pt x="4823932" y="1873103"/>
                  <a:pt x="4815107" y="1871338"/>
                  <a:pt x="4808046" y="1871338"/>
                </a:cubicBezTo>
                <a:lnTo>
                  <a:pt x="4755094" y="1860749"/>
                </a:lnTo>
                <a:cubicBezTo>
                  <a:pt x="4755094" y="1860749"/>
                  <a:pt x="4751565" y="1857218"/>
                  <a:pt x="4744504" y="1850157"/>
                </a:cubicBezTo>
                <a:close/>
                <a:moveTo>
                  <a:pt x="7149852" y="1843540"/>
                </a:moveTo>
                <a:cubicBezTo>
                  <a:pt x="7148968" y="1844422"/>
                  <a:pt x="7148526" y="1846628"/>
                  <a:pt x="7148526" y="1850157"/>
                </a:cubicBezTo>
                <a:cubicBezTo>
                  <a:pt x="7155588" y="1850157"/>
                  <a:pt x="7159118" y="1850157"/>
                  <a:pt x="7159118" y="1850157"/>
                </a:cubicBezTo>
                <a:cubicBezTo>
                  <a:pt x="7159118" y="1850157"/>
                  <a:pt x="7157352" y="1848393"/>
                  <a:pt x="7153822" y="1844863"/>
                </a:cubicBezTo>
                <a:cubicBezTo>
                  <a:pt x="7152058" y="1843098"/>
                  <a:pt x="7150734" y="1842657"/>
                  <a:pt x="7149852" y="1843540"/>
                </a:cubicBezTo>
                <a:close/>
                <a:moveTo>
                  <a:pt x="7942808" y="1839567"/>
                </a:moveTo>
                <a:lnTo>
                  <a:pt x="7953398" y="1850157"/>
                </a:lnTo>
                <a:cubicBezTo>
                  <a:pt x="7946338" y="1850157"/>
                  <a:pt x="7942808" y="1850157"/>
                  <a:pt x="7942808" y="1850157"/>
                </a:cubicBezTo>
                <a:close/>
                <a:moveTo>
                  <a:pt x="7582734" y="1839567"/>
                </a:moveTo>
                <a:cubicBezTo>
                  <a:pt x="7582734" y="1839567"/>
                  <a:pt x="7582734" y="1841332"/>
                  <a:pt x="7582734" y="1844863"/>
                </a:cubicBezTo>
                <a:cubicBezTo>
                  <a:pt x="7582734" y="1848393"/>
                  <a:pt x="7579204" y="1850157"/>
                  <a:pt x="7572144" y="1850157"/>
                </a:cubicBezTo>
                <a:cubicBezTo>
                  <a:pt x="7558024" y="1850157"/>
                  <a:pt x="7554492" y="1857218"/>
                  <a:pt x="7561553" y="1871338"/>
                </a:cubicBezTo>
                <a:lnTo>
                  <a:pt x="7550963" y="1881930"/>
                </a:lnTo>
                <a:cubicBezTo>
                  <a:pt x="7543903" y="1881930"/>
                  <a:pt x="7536842" y="1885459"/>
                  <a:pt x="7529782" y="1892520"/>
                </a:cubicBezTo>
                <a:lnTo>
                  <a:pt x="7519192" y="1903111"/>
                </a:lnTo>
                <a:lnTo>
                  <a:pt x="7529782" y="1903111"/>
                </a:lnTo>
                <a:cubicBezTo>
                  <a:pt x="7543903" y="1903111"/>
                  <a:pt x="7550963" y="1903111"/>
                  <a:pt x="7550963" y="1903111"/>
                </a:cubicBezTo>
                <a:cubicBezTo>
                  <a:pt x="7565082" y="1896050"/>
                  <a:pt x="7575674" y="1888989"/>
                  <a:pt x="7582734" y="1881930"/>
                </a:cubicBezTo>
                <a:cubicBezTo>
                  <a:pt x="7582734" y="1881930"/>
                  <a:pt x="7580970" y="1880165"/>
                  <a:pt x="7577438" y="1876634"/>
                </a:cubicBezTo>
                <a:cubicBezTo>
                  <a:pt x="7573909" y="1873103"/>
                  <a:pt x="7572144" y="1867809"/>
                  <a:pt x="7572144" y="1860749"/>
                </a:cubicBezTo>
                <a:lnTo>
                  <a:pt x="7593326" y="1850157"/>
                </a:lnTo>
                <a:cubicBezTo>
                  <a:pt x="7586264" y="1843098"/>
                  <a:pt x="7582734" y="1839567"/>
                  <a:pt x="7582734" y="1839567"/>
                </a:cubicBezTo>
                <a:close/>
                <a:moveTo>
                  <a:pt x="4680962" y="1839567"/>
                </a:moveTo>
                <a:lnTo>
                  <a:pt x="4680962" y="1850157"/>
                </a:lnTo>
                <a:lnTo>
                  <a:pt x="4691551" y="1850157"/>
                </a:lnTo>
                <a:cubicBezTo>
                  <a:pt x="4691551" y="1843098"/>
                  <a:pt x="4688022" y="1839567"/>
                  <a:pt x="4680962" y="1839567"/>
                </a:cubicBezTo>
                <a:close/>
                <a:moveTo>
                  <a:pt x="3406141" y="1836920"/>
                </a:moveTo>
                <a:cubicBezTo>
                  <a:pt x="3429970" y="1836920"/>
                  <a:pt x="3441882" y="1844863"/>
                  <a:pt x="3441882" y="1860749"/>
                </a:cubicBezTo>
                <a:cubicBezTo>
                  <a:pt x="3441882" y="1860749"/>
                  <a:pt x="3445413" y="1860749"/>
                  <a:pt x="3452474" y="1860749"/>
                </a:cubicBezTo>
                <a:lnTo>
                  <a:pt x="3463064" y="1860749"/>
                </a:lnTo>
                <a:lnTo>
                  <a:pt x="3473655" y="1881930"/>
                </a:lnTo>
                <a:cubicBezTo>
                  <a:pt x="3473655" y="1881930"/>
                  <a:pt x="3470124" y="1881930"/>
                  <a:pt x="3463064" y="1881930"/>
                </a:cubicBezTo>
                <a:cubicBezTo>
                  <a:pt x="3456004" y="1881930"/>
                  <a:pt x="3448943" y="1881930"/>
                  <a:pt x="3441882" y="1881930"/>
                </a:cubicBezTo>
                <a:cubicBezTo>
                  <a:pt x="3420703" y="1874869"/>
                  <a:pt x="3410112" y="1874869"/>
                  <a:pt x="3410112" y="1881930"/>
                </a:cubicBezTo>
                <a:lnTo>
                  <a:pt x="3388931" y="1892520"/>
                </a:lnTo>
                <a:cubicBezTo>
                  <a:pt x="3381872" y="1885459"/>
                  <a:pt x="3378341" y="1881930"/>
                  <a:pt x="3378341" y="1881930"/>
                </a:cubicBezTo>
                <a:cubicBezTo>
                  <a:pt x="3364220" y="1874869"/>
                  <a:pt x="3353630" y="1867809"/>
                  <a:pt x="3346570" y="1860749"/>
                </a:cubicBezTo>
                <a:cubicBezTo>
                  <a:pt x="3346570" y="1846628"/>
                  <a:pt x="3364220" y="1846628"/>
                  <a:pt x="3399522" y="1860749"/>
                </a:cubicBezTo>
                <a:lnTo>
                  <a:pt x="3388931" y="1839567"/>
                </a:lnTo>
                <a:lnTo>
                  <a:pt x="3378341" y="1839567"/>
                </a:lnTo>
                <a:cubicBezTo>
                  <a:pt x="3388931" y="1837803"/>
                  <a:pt x="3398198" y="1836920"/>
                  <a:pt x="3406141" y="1836920"/>
                </a:cubicBezTo>
                <a:close/>
                <a:moveTo>
                  <a:pt x="4810694" y="1831625"/>
                </a:moveTo>
                <a:cubicBezTo>
                  <a:pt x="4805400" y="1831625"/>
                  <a:pt x="4800986" y="1832507"/>
                  <a:pt x="4797456" y="1834272"/>
                </a:cubicBezTo>
                <a:cubicBezTo>
                  <a:pt x="4790396" y="1837803"/>
                  <a:pt x="4786866" y="1839567"/>
                  <a:pt x="4786866" y="1839567"/>
                </a:cubicBezTo>
                <a:cubicBezTo>
                  <a:pt x="4786866" y="1839567"/>
                  <a:pt x="4790396" y="1843098"/>
                  <a:pt x="4797456" y="1850157"/>
                </a:cubicBezTo>
                <a:cubicBezTo>
                  <a:pt x="4811576" y="1857218"/>
                  <a:pt x="4818636" y="1860749"/>
                  <a:pt x="4818636" y="1860749"/>
                </a:cubicBezTo>
                <a:cubicBezTo>
                  <a:pt x="4818636" y="1860749"/>
                  <a:pt x="4822167" y="1857218"/>
                  <a:pt x="4829228" y="1850157"/>
                </a:cubicBezTo>
                <a:cubicBezTo>
                  <a:pt x="4836288" y="1850157"/>
                  <a:pt x="4839818" y="1850157"/>
                  <a:pt x="4839818" y="1850157"/>
                </a:cubicBezTo>
                <a:lnTo>
                  <a:pt x="4860998" y="1839567"/>
                </a:lnTo>
                <a:cubicBezTo>
                  <a:pt x="4853938" y="1839567"/>
                  <a:pt x="4843348" y="1837803"/>
                  <a:pt x="4829228" y="1834272"/>
                </a:cubicBezTo>
                <a:cubicBezTo>
                  <a:pt x="4822167" y="1832507"/>
                  <a:pt x="4815989" y="1831625"/>
                  <a:pt x="4810694" y="1831625"/>
                </a:cubicBezTo>
                <a:close/>
                <a:moveTo>
                  <a:pt x="7635686" y="1828978"/>
                </a:moveTo>
                <a:cubicBezTo>
                  <a:pt x="7635686" y="1828978"/>
                  <a:pt x="7637452" y="1830742"/>
                  <a:pt x="7640982" y="1834272"/>
                </a:cubicBezTo>
                <a:cubicBezTo>
                  <a:pt x="7644511" y="1837803"/>
                  <a:pt x="7646278" y="1839567"/>
                  <a:pt x="7646278" y="1839567"/>
                </a:cubicBezTo>
                <a:cubicBezTo>
                  <a:pt x="7653338" y="1839567"/>
                  <a:pt x="7656867" y="1837803"/>
                  <a:pt x="7656867" y="1834272"/>
                </a:cubicBezTo>
                <a:cubicBezTo>
                  <a:pt x="7656867" y="1830742"/>
                  <a:pt x="7653338" y="1828978"/>
                  <a:pt x="7646278" y="1828978"/>
                </a:cubicBezTo>
                <a:cubicBezTo>
                  <a:pt x="7639216" y="1828978"/>
                  <a:pt x="7635686" y="1828978"/>
                  <a:pt x="7635686" y="1828978"/>
                </a:cubicBezTo>
                <a:close/>
                <a:moveTo>
                  <a:pt x="7492716" y="1828978"/>
                </a:moveTo>
                <a:cubicBezTo>
                  <a:pt x="7460944" y="1828978"/>
                  <a:pt x="7445059" y="1832507"/>
                  <a:pt x="7445059" y="1839567"/>
                </a:cubicBezTo>
                <a:cubicBezTo>
                  <a:pt x="7445059" y="1839567"/>
                  <a:pt x="7446824" y="1841332"/>
                  <a:pt x="7450355" y="1844863"/>
                </a:cubicBezTo>
                <a:cubicBezTo>
                  <a:pt x="7453884" y="1848393"/>
                  <a:pt x="7457415" y="1850157"/>
                  <a:pt x="7460944" y="1850157"/>
                </a:cubicBezTo>
                <a:cubicBezTo>
                  <a:pt x="7464474" y="1850157"/>
                  <a:pt x="7466240" y="1850157"/>
                  <a:pt x="7466240" y="1850157"/>
                </a:cubicBezTo>
                <a:cubicBezTo>
                  <a:pt x="7466240" y="1850157"/>
                  <a:pt x="7466240" y="1853688"/>
                  <a:pt x="7466240" y="1860749"/>
                </a:cubicBezTo>
                <a:cubicBezTo>
                  <a:pt x="7466240" y="1860749"/>
                  <a:pt x="7471534" y="1858984"/>
                  <a:pt x="7482126" y="1855453"/>
                </a:cubicBezTo>
                <a:cubicBezTo>
                  <a:pt x="7492716" y="1851923"/>
                  <a:pt x="7503307" y="1850157"/>
                  <a:pt x="7513896" y="1850157"/>
                </a:cubicBezTo>
                <a:cubicBezTo>
                  <a:pt x="7524486" y="1850157"/>
                  <a:pt x="7529782" y="1848393"/>
                  <a:pt x="7529782" y="1844863"/>
                </a:cubicBezTo>
                <a:cubicBezTo>
                  <a:pt x="7529782" y="1841332"/>
                  <a:pt x="7531548" y="1837803"/>
                  <a:pt x="7535078" y="1834272"/>
                </a:cubicBezTo>
                <a:cubicBezTo>
                  <a:pt x="7538607" y="1830742"/>
                  <a:pt x="7524486" y="1828978"/>
                  <a:pt x="7492716" y="1828978"/>
                </a:cubicBezTo>
                <a:close/>
                <a:moveTo>
                  <a:pt x="6015353" y="1828978"/>
                </a:moveTo>
                <a:lnTo>
                  <a:pt x="6004764" y="1839567"/>
                </a:lnTo>
                <a:lnTo>
                  <a:pt x="6015353" y="1839567"/>
                </a:lnTo>
                <a:cubicBezTo>
                  <a:pt x="6008293" y="1839567"/>
                  <a:pt x="6004764" y="1843098"/>
                  <a:pt x="6004764" y="1850157"/>
                </a:cubicBezTo>
                <a:cubicBezTo>
                  <a:pt x="6011824" y="1850157"/>
                  <a:pt x="6015353" y="1850157"/>
                  <a:pt x="6015353" y="1850157"/>
                </a:cubicBezTo>
                <a:cubicBezTo>
                  <a:pt x="6015353" y="1850157"/>
                  <a:pt x="6017120" y="1848393"/>
                  <a:pt x="6020649" y="1844863"/>
                </a:cubicBezTo>
                <a:cubicBezTo>
                  <a:pt x="6024178" y="1841332"/>
                  <a:pt x="6025943" y="1837803"/>
                  <a:pt x="6025943" y="1834272"/>
                </a:cubicBezTo>
                <a:cubicBezTo>
                  <a:pt x="6025943" y="1830742"/>
                  <a:pt x="6022414" y="1828978"/>
                  <a:pt x="6015353" y="1828978"/>
                </a:cubicBezTo>
                <a:close/>
                <a:moveTo>
                  <a:pt x="5348158" y="1828978"/>
                </a:moveTo>
                <a:cubicBezTo>
                  <a:pt x="5341098" y="1828978"/>
                  <a:pt x="5337566" y="1830742"/>
                  <a:pt x="5337566" y="1834272"/>
                </a:cubicBezTo>
                <a:cubicBezTo>
                  <a:pt x="5337566" y="1837803"/>
                  <a:pt x="5341098" y="1839567"/>
                  <a:pt x="5348158" y="1839567"/>
                </a:cubicBezTo>
                <a:lnTo>
                  <a:pt x="5337566" y="1850157"/>
                </a:lnTo>
                <a:cubicBezTo>
                  <a:pt x="5337566" y="1850157"/>
                  <a:pt x="5341098" y="1850157"/>
                  <a:pt x="5348158" y="1850157"/>
                </a:cubicBezTo>
                <a:cubicBezTo>
                  <a:pt x="5348158" y="1850157"/>
                  <a:pt x="5348158" y="1846628"/>
                  <a:pt x="5348158" y="1839567"/>
                </a:cubicBezTo>
                <a:cubicBezTo>
                  <a:pt x="5355218" y="1839567"/>
                  <a:pt x="5358748" y="1837803"/>
                  <a:pt x="5358748" y="1834272"/>
                </a:cubicBezTo>
                <a:cubicBezTo>
                  <a:pt x="5358748" y="1830742"/>
                  <a:pt x="5355218" y="1828978"/>
                  <a:pt x="5348158" y="1828978"/>
                </a:cubicBezTo>
                <a:close/>
                <a:moveTo>
                  <a:pt x="4013765" y="1828978"/>
                </a:moveTo>
                <a:cubicBezTo>
                  <a:pt x="4006706" y="1828978"/>
                  <a:pt x="4003175" y="1830742"/>
                  <a:pt x="4003175" y="1834272"/>
                </a:cubicBezTo>
                <a:cubicBezTo>
                  <a:pt x="4003175" y="1837803"/>
                  <a:pt x="4004940" y="1839567"/>
                  <a:pt x="4008470" y="1839567"/>
                </a:cubicBezTo>
                <a:cubicBezTo>
                  <a:pt x="4012000" y="1839567"/>
                  <a:pt x="4013765" y="1836037"/>
                  <a:pt x="4013765" y="1828978"/>
                </a:cubicBezTo>
                <a:close/>
                <a:moveTo>
                  <a:pt x="5951812" y="1818386"/>
                </a:moveTo>
                <a:cubicBezTo>
                  <a:pt x="5951812" y="1818386"/>
                  <a:pt x="5953576" y="1820151"/>
                  <a:pt x="5957106" y="1823682"/>
                </a:cubicBezTo>
                <a:cubicBezTo>
                  <a:pt x="5960635" y="1827213"/>
                  <a:pt x="5962401" y="1828978"/>
                  <a:pt x="5962401" y="1828978"/>
                </a:cubicBezTo>
                <a:lnTo>
                  <a:pt x="5972991" y="1818386"/>
                </a:lnTo>
                <a:close/>
                <a:moveTo>
                  <a:pt x="5411700" y="1818386"/>
                </a:moveTo>
                <a:cubicBezTo>
                  <a:pt x="5404640" y="1825447"/>
                  <a:pt x="5404640" y="1832507"/>
                  <a:pt x="5411700" y="1839567"/>
                </a:cubicBezTo>
                <a:cubicBezTo>
                  <a:pt x="5411700" y="1839567"/>
                  <a:pt x="5415230" y="1839567"/>
                  <a:pt x="5422291" y="1839567"/>
                </a:cubicBezTo>
                <a:cubicBezTo>
                  <a:pt x="5422291" y="1839567"/>
                  <a:pt x="5434646" y="1844863"/>
                  <a:pt x="5459356" y="1855453"/>
                </a:cubicBezTo>
                <a:cubicBezTo>
                  <a:pt x="5484068" y="1866044"/>
                  <a:pt x="5496423" y="1874869"/>
                  <a:pt x="5496423" y="1881930"/>
                </a:cubicBezTo>
                <a:cubicBezTo>
                  <a:pt x="5496423" y="1881930"/>
                  <a:pt x="5503483" y="1881930"/>
                  <a:pt x="5517604" y="1881930"/>
                </a:cubicBezTo>
                <a:cubicBezTo>
                  <a:pt x="5531724" y="1881930"/>
                  <a:pt x="5538785" y="1883694"/>
                  <a:pt x="5538785" y="1887224"/>
                </a:cubicBezTo>
                <a:cubicBezTo>
                  <a:pt x="5538785" y="1890755"/>
                  <a:pt x="5542314" y="1892520"/>
                  <a:pt x="5549375" y="1892520"/>
                </a:cubicBezTo>
                <a:cubicBezTo>
                  <a:pt x="5556435" y="1892520"/>
                  <a:pt x="5563496" y="1888989"/>
                  <a:pt x="5570556" y="1881930"/>
                </a:cubicBezTo>
                <a:lnTo>
                  <a:pt x="5581147" y="1871338"/>
                </a:lnTo>
                <a:cubicBezTo>
                  <a:pt x="5588208" y="1864279"/>
                  <a:pt x="5591737" y="1864279"/>
                  <a:pt x="5591737" y="1871338"/>
                </a:cubicBezTo>
                <a:lnTo>
                  <a:pt x="5602327" y="1860749"/>
                </a:lnTo>
                <a:cubicBezTo>
                  <a:pt x="5595266" y="1853688"/>
                  <a:pt x="5589972" y="1851923"/>
                  <a:pt x="5586442" y="1855453"/>
                </a:cubicBezTo>
                <a:cubicBezTo>
                  <a:pt x="5582912" y="1858984"/>
                  <a:pt x="5581147" y="1857218"/>
                  <a:pt x="5581147" y="1850157"/>
                </a:cubicBezTo>
                <a:cubicBezTo>
                  <a:pt x="5581147" y="1843098"/>
                  <a:pt x="5574087" y="1843098"/>
                  <a:pt x="5559966" y="1850157"/>
                </a:cubicBezTo>
                <a:cubicBezTo>
                  <a:pt x="5552906" y="1850157"/>
                  <a:pt x="5547610" y="1850157"/>
                  <a:pt x="5544080" y="1850157"/>
                </a:cubicBezTo>
                <a:cubicBezTo>
                  <a:pt x="5540550" y="1850157"/>
                  <a:pt x="5537020" y="1848393"/>
                  <a:pt x="5533490" y="1844863"/>
                </a:cubicBezTo>
                <a:cubicBezTo>
                  <a:pt x="5529960" y="1841332"/>
                  <a:pt x="5524664" y="1839567"/>
                  <a:pt x="5517604" y="1839567"/>
                </a:cubicBezTo>
                <a:cubicBezTo>
                  <a:pt x="5510544" y="1839567"/>
                  <a:pt x="5505248" y="1836037"/>
                  <a:pt x="5501718" y="1828978"/>
                </a:cubicBezTo>
                <a:cubicBezTo>
                  <a:pt x="5498189" y="1821917"/>
                  <a:pt x="5487598" y="1818386"/>
                  <a:pt x="5469948" y="1818386"/>
                </a:cubicBezTo>
                <a:cubicBezTo>
                  <a:pt x="5452296" y="1818386"/>
                  <a:pt x="5441706" y="1820151"/>
                  <a:pt x="5438176" y="1823682"/>
                </a:cubicBezTo>
                <a:cubicBezTo>
                  <a:pt x="5434646" y="1827213"/>
                  <a:pt x="5429352" y="1828978"/>
                  <a:pt x="5422291" y="1828978"/>
                </a:cubicBezTo>
                <a:cubicBezTo>
                  <a:pt x="5415230" y="1828978"/>
                  <a:pt x="5411700" y="1825447"/>
                  <a:pt x="5411700" y="1818386"/>
                </a:cubicBezTo>
                <a:close/>
                <a:moveTo>
                  <a:pt x="5390518" y="1818386"/>
                </a:moveTo>
                <a:cubicBezTo>
                  <a:pt x="5390518" y="1825447"/>
                  <a:pt x="5392285" y="1828978"/>
                  <a:pt x="5395814" y="1828978"/>
                </a:cubicBezTo>
                <a:cubicBezTo>
                  <a:pt x="5399344" y="1828978"/>
                  <a:pt x="5401110" y="1827213"/>
                  <a:pt x="5401110" y="1823682"/>
                </a:cubicBezTo>
                <a:cubicBezTo>
                  <a:pt x="5401110" y="1820151"/>
                  <a:pt x="5397579" y="1818386"/>
                  <a:pt x="5390518" y="1818386"/>
                </a:cubicBezTo>
                <a:close/>
                <a:moveTo>
                  <a:pt x="4744504" y="1818386"/>
                </a:moveTo>
                <a:cubicBezTo>
                  <a:pt x="4744504" y="1818386"/>
                  <a:pt x="4748034" y="1821917"/>
                  <a:pt x="4755094" y="1828978"/>
                </a:cubicBezTo>
                <a:cubicBezTo>
                  <a:pt x="4762155" y="1828978"/>
                  <a:pt x="4762155" y="1827213"/>
                  <a:pt x="4755094" y="1823682"/>
                </a:cubicBezTo>
                <a:cubicBezTo>
                  <a:pt x="4748034" y="1820151"/>
                  <a:pt x="4744504" y="1818386"/>
                  <a:pt x="4744504" y="1818386"/>
                </a:cubicBezTo>
                <a:close/>
                <a:moveTo>
                  <a:pt x="4151441" y="1818386"/>
                </a:moveTo>
                <a:lnTo>
                  <a:pt x="4162031" y="1828978"/>
                </a:lnTo>
                <a:cubicBezTo>
                  <a:pt x="4169092" y="1828978"/>
                  <a:pt x="4169092" y="1825447"/>
                  <a:pt x="4162031" y="1818386"/>
                </a:cubicBezTo>
                <a:close/>
                <a:moveTo>
                  <a:pt x="4530048" y="1813092"/>
                </a:moveTo>
                <a:cubicBezTo>
                  <a:pt x="4521223" y="1813092"/>
                  <a:pt x="4515045" y="1814857"/>
                  <a:pt x="4511514" y="1818386"/>
                </a:cubicBezTo>
                <a:cubicBezTo>
                  <a:pt x="4511514" y="1818386"/>
                  <a:pt x="4520340" y="1821917"/>
                  <a:pt x="4537991" y="1828978"/>
                </a:cubicBezTo>
                <a:cubicBezTo>
                  <a:pt x="4555641" y="1836037"/>
                  <a:pt x="4575058" y="1841332"/>
                  <a:pt x="4596238" y="1844863"/>
                </a:cubicBezTo>
                <a:cubicBezTo>
                  <a:pt x="4617420" y="1848393"/>
                  <a:pt x="4629774" y="1850157"/>
                  <a:pt x="4633305" y="1850157"/>
                </a:cubicBezTo>
                <a:cubicBezTo>
                  <a:pt x="4636834" y="1850157"/>
                  <a:pt x="4636834" y="1848393"/>
                  <a:pt x="4633305" y="1844863"/>
                </a:cubicBezTo>
                <a:cubicBezTo>
                  <a:pt x="4629774" y="1841332"/>
                  <a:pt x="4624480" y="1839567"/>
                  <a:pt x="4617420" y="1839567"/>
                </a:cubicBezTo>
                <a:cubicBezTo>
                  <a:pt x="4610359" y="1839567"/>
                  <a:pt x="4606828" y="1839567"/>
                  <a:pt x="4606828" y="1839567"/>
                </a:cubicBezTo>
                <a:cubicBezTo>
                  <a:pt x="4606828" y="1832507"/>
                  <a:pt x="4592708" y="1825447"/>
                  <a:pt x="4564468" y="1818386"/>
                </a:cubicBezTo>
                <a:cubicBezTo>
                  <a:pt x="4550346" y="1814857"/>
                  <a:pt x="4538873" y="1813092"/>
                  <a:pt x="4530048" y="1813092"/>
                </a:cubicBezTo>
                <a:close/>
                <a:moveTo>
                  <a:pt x="7414612" y="1811767"/>
                </a:moveTo>
                <a:cubicBezTo>
                  <a:pt x="7411963" y="1810886"/>
                  <a:pt x="7409758" y="1811327"/>
                  <a:pt x="7407992" y="1813092"/>
                </a:cubicBezTo>
                <a:cubicBezTo>
                  <a:pt x="7404463" y="1816622"/>
                  <a:pt x="7406226" y="1821917"/>
                  <a:pt x="7413288" y="1828978"/>
                </a:cubicBezTo>
                <a:lnTo>
                  <a:pt x="7423878" y="1839567"/>
                </a:lnTo>
                <a:cubicBezTo>
                  <a:pt x="7430938" y="1832507"/>
                  <a:pt x="7430938" y="1825447"/>
                  <a:pt x="7423878" y="1818386"/>
                </a:cubicBezTo>
                <a:cubicBezTo>
                  <a:pt x="7420347" y="1814857"/>
                  <a:pt x="7417259" y="1812651"/>
                  <a:pt x="7414612" y="1811767"/>
                </a:cubicBezTo>
                <a:close/>
                <a:moveTo>
                  <a:pt x="5855174" y="1811767"/>
                </a:moveTo>
                <a:cubicBezTo>
                  <a:pt x="5854290" y="1810886"/>
                  <a:pt x="5852966" y="1811327"/>
                  <a:pt x="5851202" y="1813092"/>
                </a:cubicBezTo>
                <a:cubicBezTo>
                  <a:pt x="5847672" y="1816622"/>
                  <a:pt x="5845908" y="1818386"/>
                  <a:pt x="5845908" y="1818386"/>
                </a:cubicBezTo>
                <a:lnTo>
                  <a:pt x="5856497" y="1818386"/>
                </a:lnTo>
                <a:cubicBezTo>
                  <a:pt x="5856497" y="1814857"/>
                  <a:pt x="5856054" y="1812651"/>
                  <a:pt x="5855174" y="1811767"/>
                </a:cubicBezTo>
                <a:close/>
                <a:moveTo>
                  <a:pt x="7900446" y="1807797"/>
                </a:moveTo>
                <a:cubicBezTo>
                  <a:pt x="7900446" y="1807797"/>
                  <a:pt x="7902212" y="1807797"/>
                  <a:pt x="7905742" y="1807797"/>
                </a:cubicBezTo>
                <a:cubicBezTo>
                  <a:pt x="7909271" y="1807797"/>
                  <a:pt x="7918098" y="1807797"/>
                  <a:pt x="7932219" y="1807797"/>
                </a:cubicBezTo>
                <a:cubicBezTo>
                  <a:pt x="7953398" y="1814857"/>
                  <a:pt x="7965754" y="1820151"/>
                  <a:pt x="7969284" y="1823682"/>
                </a:cubicBezTo>
                <a:cubicBezTo>
                  <a:pt x="7972815" y="1827213"/>
                  <a:pt x="7978109" y="1828978"/>
                  <a:pt x="7985171" y="1828978"/>
                </a:cubicBezTo>
                <a:cubicBezTo>
                  <a:pt x="7992231" y="1828978"/>
                  <a:pt x="7995760" y="1830742"/>
                  <a:pt x="7995760" y="1834272"/>
                </a:cubicBezTo>
                <a:cubicBezTo>
                  <a:pt x="7995760" y="1837803"/>
                  <a:pt x="7999290" y="1839567"/>
                  <a:pt x="8006350" y="1839567"/>
                </a:cubicBezTo>
                <a:cubicBezTo>
                  <a:pt x="8013412" y="1839567"/>
                  <a:pt x="8016942" y="1843098"/>
                  <a:pt x="8016942" y="1850157"/>
                </a:cubicBezTo>
                <a:cubicBezTo>
                  <a:pt x="8002821" y="1850157"/>
                  <a:pt x="7995760" y="1846628"/>
                  <a:pt x="7995760" y="1839567"/>
                </a:cubicBezTo>
                <a:cubicBezTo>
                  <a:pt x="7988700" y="1839567"/>
                  <a:pt x="7963990" y="1836037"/>
                  <a:pt x="7921627" y="1828978"/>
                </a:cubicBezTo>
                <a:cubicBezTo>
                  <a:pt x="7914567" y="1821917"/>
                  <a:pt x="7911038" y="1821917"/>
                  <a:pt x="7911038" y="1828978"/>
                </a:cubicBezTo>
                <a:cubicBezTo>
                  <a:pt x="7911038" y="1836037"/>
                  <a:pt x="7909271" y="1839567"/>
                  <a:pt x="7905742" y="1839567"/>
                </a:cubicBezTo>
                <a:cubicBezTo>
                  <a:pt x="7902212" y="1839567"/>
                  <a:pt x="7900446" y="1836037"/>
                  <a:pt x="7900446" y="1828978"/>
                </a:cubicBezTo>
                <a:cubicBezTo>
                  <a:pt x="7900446" y="1821917"/>
                  <a:pt x="7900446" y="1818386"/>
                  <a:pt x="7900446" y="1818386"/>
                </a:cubicBezTo>
                <a:close/>
                <a:moveTo>
                  <a:pt x="7370926" y="1807797"/>
                </a:moveTo>
                <a:lnTo>
                  <a:pt x="7360336" y="1818386"/>
                </a:lnTo>
                <a:cubicBezTo>
                  <a:pt x="7360336" y="1818386"/>
                  <a:pt x="7363866" y="1818386"/>
                  <a:pt x="7370926" y="1818386"/>
                </a:cubicBezTo>
                <a:cubicBezTo>
                  <a:pt x="7370926" y="1811327"/>
                  <a:pt x="7370926" y="1807797"/>
                  <a:pt x="7370926" y="1807797"/>
                </a:cubicBezTo>
                <a:close/>
                <a:moveTo>
                  <a:pt x="5274025" y="1807797"/>
                </a:moveTo>
                <a:lnTo>
                  <a:pt x="5284614" y="1818386"/>
                </a:lnTo>
                <a:lnTo>
                  <a:pt x="5326977" y="1828978"/>
                </a:lnTo>
                <a:lnTo>
                  <a:pt x="5316386" y="1818386"/>
                </a:lnTo>
                <a:cubicBezTo>
                  <a:pt x="5309326" y="1818386"/>
                  <a:pt x="5304031" y="1816622"/>
                  <a:pt x="5300500" y="1813092"/>
                </a:cubicBezTo>
                <a:cubicBezTo>
                  <a:pt x="5296970" y="1809561"/>
                  <a:pt x="5293440" y="1807797"/>
                  <a:pt x="5289910" y="1807797"/>
                </a:cubicBezTo>
                <a:cubicBezTo>
                  <a:pt x="5286381" y="1807797"/>
                  <a:pt x="5284614" y="1807797"/>
                  <a:pt x="5284614" y="1807797"/>
                </a:cubicBezTo>
                <a:cubicBezTo>
                  <a:pt x="5277554" y="1807797"/>
                  <a:pt x="5274025" y="1807797"/>
                  <a:pt x="5274025" y="1807797"/>
                </a:cubicBezTo>
                <a:close/>
                <a:moveTo>
                  <a:pt x="4723324" y="1807797"/>
                </a:moveTo>
                <a:cubicBezTo>
                  <a:pt x="4716263" y="1807797"/>
                  <a:pt x="4710968" y="1809561"/>
                  <a:pt x="4707438" y="1813092"/>
                </a:cubicBezTo>
                <a:cubicBezTo>
                  <a:pt x="4703907" y="1816622"/>
                  <a:pt x="4705672" y="1818386"/>
                  <a:pt x="4712732" y="1818386"/>
                </a:cubicBezTo>
                <a:cubicBezTo>
                  <a:pt x="4719792" y="1825447"/>
                  <a:pt x="4723324" y="1825447"/>
                  <a:pt x="4723324" y="1818386"/>
                </a:cubicBezTo>
                <a:cubicBezTo>
                  <a:pt x="4723324" y="1818386"/>
                  <a:pt x="4723324" y="1814857"/>
                  <a:pt x="4723324" y="1807797"/>
                </a:cubicBezTo>
                <a:close/>
                <a:moveTo>
                  <a:pt x="3876090" y="1807797"/>
                </a:moveTo>
                <a:cubicBezTo>
                  <a:pt x="3883150" y="1821917"/>
                  <a:pt x="3890210" y="1825447"/>
                  <a:pt x="3897271" y="1818386"/>
                </a:cubicBezTo>
                <a:lnTo>
                  <a:pt x="3897271" y="1807797"/>
                </a:lnTo>
                <a:cubicBezTo>
                  <a:pt x="3890210" y="1807797"/>
                  <a:pt x="3886681" y="1807797"/>
                  <a:pt x="3886681" y="1807797"/>
                </a:cubicBezTo>
                <a:cubicBezTo>
                  <a:pt x="3879620" y="1807797"/>
                  <a:pt x="3876090" y="1807797"/>
                  <a:pt x="3876090" y="1807797"/>
                </a:cubicBezTo>
                <a:close/>
                <a:moveTo>
                  <a:pt x="7509924" y="1801177"/>
                </a:moveTo>
                <a:cubicBezTo>
                  <a:pt x="7507278" y="1800295"/>
                  <a:pt x="7505072" y="1800736"/>
                  <a:pt x="7503307" y="1802501"/>
                </a:cubicBezTo>
                <a:cubicBezTo>
                  <a:pt x="7499778" y="1806032"/>
                  <a:pt x="7487420" y="1807797"/>
                  <a:pt x="7466240" y="1807797"/>
                </a:cubicBezTo>
                <a:cubicBezTo>
                  <a:pt x="7459178" y="1807797"/>
                  <a:pt x="7455649" y="1807797"/>
                  <a:pt x="7455649" y="1807797"/>
                </a:cubicBezTo>
                <a:lnTo>
                  <a:pt x="7508601" y="1828978"/>
                </a:lnTo>
                <a:lnTo>
                  <a:pt x="7508601" y="1818386"/>
                </a:lnTo>
                <a:cubicBezTo>
                  <a:pt x="7508601" y="1811327"/>
                  <a:pt x="7512130" y="1807797"/>
                  <a:pt x="7519192" y="1807797"/>
                </a:cubicBezTo>
                <a:cubicBezTo>
                  <a:pt x="7515662" y="1804267"/>
                  <a:pt x="7512572" y="1802060"/>
                  <a:pt x="7509924" y="1801177"/>
                </a:cubicBezTo>
                <a:close/>
                <a:moveTo>
                  <a:pt x="7434468" y="1797205"/>
                </a:moveTo>
                <a:lnTo>
                  <a:pt x="7434468" y="1807797"/>
                </a:lnTo>
                <a:cubicBezTo>
                  <a:pt x="7434468" y="1807797"/>
                  <a:pt x="7437999" y="1807797"/>
                  <a:pt x="7445059" y="1807797"/>
                </a:cubicBezTo>
                <a:close/>
                <a:moveTo>
                  <a:pt x="7386812" y="1797205"/>
                </a:moveTo>
                <a:cubicBezTo>
                  <a:pt x="7383282" y="1797205"/>
                  <a:pt x="7381516" y="1800736"/>
                  <a:pt x="7381516" y="1807797"/>
                </a:cubicBezTo>
                <a:cubicBezTo>
                  <a:pt x="7381516" y="1814857"/>
                  <a:pt x="7385047" y="1818386"/>
                  <a:pt x="7392107" y="1818386"/>
                </a:cubicBezTo>
                <a:cubicBezTo>
                  <a:pt x="7392107" y="1818386"/>
                  <a:pt x="7393872" y="1816622"/>
                  <a:pt x="7397403" y="1813092"/>
                </a:cubicBezTo>
                <a:cubicBezTo>
                  <a:pt x="7400932" y="1809561"/>
                  <a:pt x="7402697" y="1807797"/>
                  <a:pt x="7402697" y="1807797"/>
                </a:cubicBezTo>
                <a:cubicBezTo>
                  <a:pt x="7402697" y="1800736"/>
                  <a:pt x="7399168" y="1797205"/>
                  <a:pt x="7392107" y="1797205"/>
                </a:cubicBezTo>
                <a:cubicBezTo>
                  <a:pt x="7392107" y="1797205"/>
                  <a:pt x="7390341" y="1797205"/>
                  <a:pt x="7386812" y="1797205"/>
                </a:cubicBezTo>
                <a:close/>
                <a:moveTo>
                  <a:pt x="7307384" y="1797205"/>
                </a:moveTo>
                <a:lnTo>
                  <a:pt x="7296793" y="1807797"/>
                </a:lnTo>
                <a:cubicBezTo>
                  <a:pt x="7296793" y="1807797"/>
                  <a:pt x="7296793" y="1811327"/>
                  <a:pt x="7296793" y="1818386"/>
                </a:cubicBezTo>
                <a:lnTo>
                  <a:pt x="7307384" y="1818386"/>
                </a:lnTo>
                <a:cubicBezTo>
                  <a:pt x="7307384" y="1811327"/>
                  <a:pt x="7310914" y="1807797"/>
                  <a:pt x="7317974" y="1807797"/>
                </a:cubicBezTo>
                <a:lnTo>
                  <a:pt x="7317974" y="1797205"/>
                </a:lnTo>
                <a:cubicBezTo>
                  <a:pt x="7310914" y="1797205"/>
                  <a:pt x="7307384" y="1797205"/>
                  <a:pt x="7307384" y="1797205"/>
                </a:cubicBezTo>
                <a:close/>
                <a:moveTo>
                  <a:pt x="4490334" y="1797205"/>
                </a:moveTo>
                <a:cubicBezTo>
                  <a:pt x="4476214" y="1804266"/>
                  <a:pt x="4476214" y="1811327"/>
                  <a:pt x="4490334" y="1818386"/>
                </a:cubicBezTo>
                <a:cubicBezTo>
                  <a:pt x="4497394" y="1818386"/>
                  <a:pt x="4500924" y="1818386"/>
                  <a:pt x="4500924" y="1818386"/>
                </a:cubicBezTo>
                <a:cubicBezTo>
                  <a:pt x="4500924" y="1811327"/>
                  <a:pt x="4500924" y="1807797"/>
                  <a:pt x="4500924" y="1807797"/>
                </a:cubicBezTo>
                <a:close/>
                <a:moveTo>
                  <a:pt x="2838230" y="1797205"/>
                </a:moveTo>
                <a:cubicBezTo>
                  <a:pt x="2845290" y="1804266"/>
                  <a:pt x="2857646" y="1809561"/>
                  <a:pt x="2875296" y="1813092"/>
                </a:cubicBezTo>
                <a:cubicBezTo>
                  <a:pt x="2892946" y="1816622"/>
                  <a:pt x="2908831" y="1821917"/>
                  <a:pt x="2922954" y="1828978"/>
                </a:cubicBezTo>
                <a:cubicBezTo>
                  <a:pt x="2937074" y="1836037"/>
                  <a:pt x="2947664" y="1843098"/>
                  <a:pt x="2954724" y="1850157"/>
                </a:cubicBezTo>
                <a:cubicBezTo>
                  <a:pt x="2968845" y="1850157"/>
                  <a:pt x="2990026" y="1857218"/>
                  <a:pt x="3018266" y="1871338"/>
                </a:cubicBezTo>
                <a:cubicBezTo>
                  <a:pt x="3025327" y="1878399"/>
                  <a:pt x="3035918" y="1883694"/>
                  <a:pt x="3050039" y="1887224"/>
                </a:cubicBezTo>
                <a:cubicBezTo>
                  <a:pt x="3064160" y="1890755"/>
                  <a:pt x="3071218" y="1892520"/>
                  <a:pt x="3071218" y="1892520"/>
                </a:cubicBezTo>
                <a:cubicBezTo>
                  <a:pt x="3085339" y="1899580"/>
                  <a:pt x="3102990" y="1908405"/>
                  <a:pt x="3124171" y="1918996"/>
                </a:cubicBezTo>
                <a:cubicBezTo>
                  <a:pt x="3145351" y="1929586"/>
                  <a:pt x="3155942" y="1934882"/>
                  <a:pt x="3155942" y="1934882"/>
                </a:cubicBezTo>
                <a:cubicBezTo>
                  <a:pt x="3155942" y="1941941"/>
                  <a:pt x="3145351" y="1941941"/>
                  <a:pt x="3124171" y="1934882"/>
                </a:cubicBezTo>
                <a:cubicBezTo>
                  <a:pt x="3074749" y="1906640"/>
                  <a:pt x="3039447" y="1892520"/>
                  <a:pt x="3018266" y="1892520"/>
                </a:cubicBezTo>
                <a:cubicBezTo>
                  <a:pt x="3018266" y="1892520"/>
                  <a:pt x="3011207" y="1888989"/>
                  <a:pt x="2997086" y="1881930"/>
                </a:cubicBezTo>
                <a:lnTo>
                  <a:pt x="2922954" y="1850157"/>
                </a:lnTo>
                <a:cubicBezTo>
                  <a:pt x="2887652" y="1836037"/>
                  <a:pt x="2870002" y="1828978"/>
                  <a:pt x="2870002" y="1828978"/>
                </a:cubicBezTo>
                <a:cubicBezTo>
                  <a:pt x="2862941" y="1828978"/>
                  <a:pt x="2857646" y="1827213"/>
                  <a:pt x="2854115" y="1823682"/>
                </a:cubicBezTo>
                <a:cubicBezTo>
                  <a:pt x="2850585" y="1820151"/>
                  <a:pt x="2845290" y="1818386"/>
                  <a:pt x="2838230" y="1818386"/>
                </a:cubicBezTo>
                <a:close/>
                <a:moveTo>
                  <a:pt x="4665738" y="1793896"/>
                </a:moveTo>
                <a:cubicBezTo>
                  <a:pt x="4663532" y="1794338"/>
                  <a:pt x="4661546" y="1795441"/>
                  <a:pt x="4659780" y="1797205"/>
                </a:cubicBezTo>
                <a:cubicBezTo>
                  <a:pt x="4652720" y="1804266"/>
                  <a:pt x="4652720" y="1809561"/>
                  <a:pt x="4659780" y="1813092"/>
                </a:cubicBezTo>
                <a:cubicBezTo>
                  <a:pt x="4666840" y="1816622"/>
                  <a:pt x="4670372" y="1814857"/>
                  <a:pt x="4670372" y="1807797"/>
                </a:cubicBezTo>
                <a:cubicBezTo>
                  <a:pt x="4670372" y="1807797"/>
                  <a:pt x="4672136" y="1807797"/>
                  <a:pt x="4675666" y="1807797"/>
                </a:cubicBezTo>
                <a:cubicBezTo>
                  <a:pt x="4679196" y="1807797"/>
                  <a:pt x="4680962" y="1811327"/>
                  <a:pt x="4680962" y="1818386"/>
                </a:cubicBezTo>
                <a:cubicBezTo>
                  <a:pt x="4695082" y="1818386"/>
                  <a:pt x="4702142" y="1818386"/>
                  <a:pt x="4702142" y="1818386"/>
                </a:cubicBezTo>
                <a:cubicBezTo>
                  <a:pt x="4702142" y="1818386"/>
                  <a:pt x="4698612" y="1814857"/>
                  <a:pt x="4691551" y="1807797"/>
                </a:cubicBezTo>
                <a:cubicBezTo>
                  <a:pt x="4680962" y="1797205"/>
                  <a:pt x="4672357" y="1792573"/>
                  <a:pt x="4665738" y="1793896"/>
                </a:cubicBezTo>
                <a:close/>
                <a:moveTo>
                  <a:pt x="7234574" y="1791911"/>
                </a:moveTo>
                <a:cubicBezTo>
                  <a:pt x="7235457" y="1791911"/>
                  <a:pt x="7236780" y="1793676"/>
                  <a:pt x="7238546" y="1797205"/>
                </a:cubicBezTo>
                <a:cubicBezTo>
                  <a:pt x="7242076" y="1804266"/>
                  <a:pt x="7240312" y="1804266"/>
                  <a:pt x="7233251" y="1797205"/>
                </a:cubicBezTo>
                <a:cubicBezTo>
                  <a:pt x="7233251" y="1793676"/>
                  <a:pt x="7233692" y="1791911"/>
                  <a:pt x="7234574" y="1791911"/>
                </a:cubicBezTo>
                <a:close/>
                <a:moveTo>
                  <a:pt x="7201480" y="1786615"/>
                </a:moveTo>
                <a:lnTo>
                  <a:pt x="7212070" y="1797205"/>
                </a:lnTo>
                <a:lnTo>
                  <a:pt x="7212070" y="1786615"/>
                </a:lnTo>
                <a:cubicBezTo>
                  <a:pt x="7212070" y="1786615"/>
                  <a:pt x="7208540" y="1786615"/>
                  <a:pt x="7201480" y="1786615"/>
                </a:cubicBezTo>
                <a:close/>
                <a:moveTo>
                  <a:pt x="5316386" y="1786615"/>
                </a:moveTo>
                <a:lnTo>
                  <a:pt x="5316386" y="1807797"/>
                </a:lnTo>
                <a:cubicBezTo>
                  <a:pt x="5330506" y="1807797"/>
                  <a:pt x="5341098" y="1807797"/>
                  <a:pt x="5348158" y="1807797"/>
                </a:cubicBezTo>
                <a:cubicBezTo>
                  <a:pt x="5341098" y="1807797"/>
                  <a:pt x="5337566" y="1804266"/>
                  <a:pt x="5337566" y="1797205"/>
                </a:cubicBezTo>
                <a:cubicBezTo>
                  <a:pt x="5337566" y="1790146"/>
                  <a:pt x="5334037" y="1786615"/>
                  <a:pt x="5326977" y="1786615"/>
                </a:cubicBezTo>
                <a:close/>
                <a:moveTo>
                  <a:pt x="3929042" y="1786615"/>
                </a:moveTo>
                <a:lnTo>
                  <a:pt x="3939633" y="1797205"/>
                </a:lnTo>
                <a:lnTo>
                  <a:pt x="3950223" y="1797205"/>
                </a:lnTo>
                <a:cubicBezTo>
                  <a:pt x="3950223" y="1790146"/>
                  <a:pt x="3948458" y="1786615"/>
                  <a:pt x="3944928" y="1786615"/>
                </a:cubicBezTo>
                <a:cubicBezTo>
                  <a:pt x="3941398" y="1786615"/>
                  <a:pt x="3936102" y="1786615"/>
                  <a:pt x="3929042" y="1786615"/>
                </a:cubicBezTo>
                <a:close/>
                <a:moveTo>
                  <a:pt x="3155942" y="1786615"/>
                </a:moveTo>
                <a:cubicBezTo>
                  <a:pt x="3163002" y="1786615"/>
                  <a:pt x="3168297" y="1790146"/>
                  <a:pt x="3171829" y="1797205"/>
                </a:cubicBezTo>
                <a:cubicBezTo>
                  <a:pt x="3175358" y="1804266"/>
                  <a:pt x="3175358" y="1807797"/>
                  <a:pt x="3171829" y="1807797"/>
                </a:cubicBezTo>
                <a:cubicBezTo>
                  <a:pt x="3168297" y="1807797"/>
                  <a:pt x="3163002" y="1807797"/>
                  <a:pt x="3155942" y="1807797"/>
                </a:cubicBezTo>
                <a:lnTo>
                  <a:pt x="3145351" y="1797205"/>
                </a:lnTo>
                <a:cubicBezTo>
                  <a:pt x="3138291" y="1797205"/>
                  <a:pt x="3141821" y="1793676"/>
                  <a:pt x="3155942" y="1786615"/>
                </a:cubicBezTo>
                <a:close/>
                <a:moveTo>
                  <a:pt x="7341802" y="1781320"/>
                </a:moveTo>
                <a:cubicBezTo>
                  <a:pt x="7340038" y="1781320"/>
                  <a:pt x="7339155" y="1783086"/>
                  <a:pt x="7339155" y="1786615"/>
                </a:cubicBezTo>
                <a:lnTo>
                  <a:pt x="7349745" y="1786615"/>
                </a:lnTo>
                <a:cubicBezTo>
                  <a:pt x="7346216" y="1783086"/>
                  <a:pt x="7343567" y="1781320"/>
                  <a:pt x="7341802" y="1781320"/>
                </a:cubicBezTo>
                <a:close/>
                <a:moveTo>
                  <a:pt x="7259726" y="1781320"/>
                </a:moveTo>
                <a:cubicBezTo>
                  <a:pt x="7256197" y="1781320"/>
                  <a:pt x="7250902" y="1783086"/>
                  <a:pt x="7243841" y="1786615"/>
                </a:cubicBezTo>
                <a:cubicBezTo>
                  <a:pt x="7229722" y="1786615"/>
                  <a:pt x="7222660" y="1786615"/>
                  <a:pt x="7222660" y="1786615"/>
                </a:cubicBezTo>
                <a:lnTo>
                  <a:pt x="7233251" y="1797205"/>
                </a:lnTo>
                <a:cubicBezTo>
                  <a:pt x="7226190" y="1797205"/>
                  <a:pt x="7222660" y="1800736"/>
                  <a:pt x="7222660" y="1807797"/>
                </a:cubicBezTo>
                <a:lnTo>
                  <a:pt x="7222660" y="1818386"/>
                </a:lnTo>
                <a:lnTo>
                  <a:pt x="7233251" y="1818386"/>
                </a:lnTo>
                <a:cubicBezTo>
                  <a:pt x="7240312" y="1818386"/>
                  <a:pt x="7249136" y="1816622"/>
                  <a:pt x="7259726" y="1813092"/>
                </a:cubicBezTo>
                <a:cubicBezTo>
                  <a:pt x="7270318" y="1809561"/>
                  <a:pt x="7273847" y="1806032"/>
                  <a:pt x="7270318" y="1802501"/>
                </a:cubicBezTo>
                <a:cubicBezTo>
                  <a:pt x="7266788" y="1798970"/>
                  <a:pt x="7265022" y="1793676"/>
                  <a:pt x="7265022" y="1786615"/>
                </a:cubicBezTo>
                <a:cubicBezTo>
                  <a:pt x="7265022" y="1783086"/>
                  <a:pt x="7263258" y="1781320"/>
                  <a:pt x="7259726" y="1781320"/>
                </a:cubicBezTo>
                <a:close/>
                <a:moveTo>
                  <a:pt x="7794542" y="1776026"/>
                </a:moveTo>
                <a:cubicBezTo>
                  <a:pt x="7787482" y="1776026"/>
                  <a:pt x="7783952" y="1777790"/>
                  <a:pt x="7783952" y="1781320"/>
                </a:cubicBezTo>
                <a:cubicBezTo>
                  <a:pt x="7783952" y="1784851"/>
                  <a:pt x="7785717" y="1786615"/>
                  <a:pt x="7789248" y="1786615"/>
                </a:cubicBezTo>
                <a:cubicBezTo>
                  <a:pt x="7792778" y="1786615"/>
                  <a:pt x="7794542" y="1783085"/>
                  <a:pt x="7794542" y="1776026"/>
                </a:cubicBezTo>
                <a:close/>
                <a:moveTo>
                  <a:pt x="7688638" y="1776026"/>
                </a:moveTo>
                <a:cubicBezTo>
                  <a:pt x="7688638" y="1776026"/>
                  <a:pt x="7688638" y="1779555"/>
                  <a:pt x="7688638" y="1786615"/>
                </a:cubicBezTo>
                <a:lnTo>
                  <a:pt x="7699230" y="1797205"/>
                </a:lnTo>
                <a:cubicBezTo>
                  <a:pt x="7706290" y="1790146"/>
                  <a:pt x="7709820" y="1784851"/>
                  <a:pt x="7709820" y="1781320"/>
                </a:cubicBezTo>
                <a:cubicBezTo>
                  <a:pt x="7709820" y="1777790"/>
                  <a:pt x="7706290" y="1776026"/>
                  <a:pt x="7699230" y="1776026"/>
                </a:cubicBezTo>
                <a:close/>
                <a:moveTo>
                  <a:pt x="7286203" y="1776026"/>
                </a:moveTo>
                <a:cubicBezTo>
                  <a:pt x="7286203" y="1776026"/>
                  <a:pt x="7282674" y="1779555"/>
                  <a:pt x="7275612" y="1786615"/>
                </a:cubicBezTo>
                <a:lnTo>
                  <a:pt x="7286203" y="1786615"/>
                </a:lnTo>
                <a:close/>
                <a:moveTo>
                  <a:pt x="5221073" y="1776026"/>
                </a:moveTo>
                <a:lnTo>
                  <a:pt x="5221073" y="1786615"/>
                </a:lnTo>
                <a:lnTo>
                  <a:pt x="5231662" y="1786615"/>
                </a:lnTo>
                <a:cubicBezTo>
                  <a:pt x="5231662" y="1779555"/>
                  <a:pt x="5228133" y="1776026"/>
                  <a:pt x="5221073" y="1776026"/>
                </a:cubicBezTo>
                <a:close/>
                <a:moveTo>
                  <a:pt x="4447972" y="1776026"/>
                </a:moveTo>
                <a:lnTo>
                  <a:pt x="4416202" y="1786615"/>
                </a:lnTo>
                <a:cubicBezTo>
                  <a:pt x="4416202" y="1793676"/>
                  <a:pt x="4430322" y="1793676"/>
                  <a:pt x="4458562" y="1786615"/>
                </a:cubicBezTo>
                <a:close/>
                <a:moveTo>
                  <a:pt x="3749004" y="1776026"/>
                </a:moveTo>
                <a:cubicBezTo>
                  <a:pt x="3749004" y="1783085"/>
                  <a:pt x="3749004" y="1786615"/>
                  <a:pt x="3749004" y="1786615"/>
                </a:cubicBezTo>
                <a:cubicBezTo>
                  <a:pt x="3749004" y="1786615"/>
                  <a:pt x="3747240" y="1786615"/>
                  <a:pt x="3743710" y="1786615"/>
                </a:cubicBezTo>
                <a:cubicBezTo>
                  <a:pt x="3740180" y="1786615"/>
                  <a:pt x="3738415" y="1784851"/>
                  <a:pt x="3738415" y="1781320"/>
                </a:cubicBezTo>
                <a:cubicBezTo>
                  <a:pt x="3738415" y="1777790"/>
                  <a:pt x="3741946" y="1776026"/>
                  <a:pt x="3749004" y="1776026"/>
                </a:cubicBezTo>
                <a:close/>
                <a:moveTo>
                  <a:pt x="3335979" y="1776026"/>
                </a:moveTo>
                <a:lnTo>
                  <a:pt x="3335979" y="1786615"/>
                </a:lnTo>
                <a:cubicBezTo>
                  <a:pt x="3328920" y="1786615"/>
                  <a:pt x="3327153" y="1788380"/>
                  <a:pt x="3330685" y="1791911"/>
                </a:cubicBezTo>
                <a:cubicBezTo>
                  <a:pt x="3334214" y="1795441"/>
                  <a:pt x="3339509" y="1797205"/>
                  <a:pt x="3346570" y="1797205"/>
                </a:cubicBezTo>
                <a:cubicBezTo>
                  <a:pt x="3353630" y="1804266"/>
                  <a:pt x="3360690" y="1807797"/>
                  <a:pt x="3367751" y="1807797"/>
                </a:cubicBezTo>
                <a:cubicBezTo>
                  <a:pt x="3374810" y="1807797"/>
                  <a:pt x="3378341" y="1804266"/>
                  <a:pt x="3378341" y="1797205"/>
                </a:cubicBezTo>
                <a:lnTo>
                  <a:pt x="3388931" y="1797205"/>
                </a:lnTo>
                <a:cubicBezTo>
                  <a:pt x="3388931" y="1804266"/>
                  <a:pt x="3395992" y="1804266"/>
                  <a:pt x="3410112" y="1797205"/>
                </a:cubicBezTo>
                <a:lnTo>
                  <a:pt x="3441882" y="1797205"/>
                </a:lnTo>
                <a:cubicBezTo>
                  <a:pt x="3448943" y="1804266"/>
                  <a:pt x="3456004" y="1807797"/>
                  <a:pt x="3463064" y="1807797"/>
                </a:cubicBezTo>
                <a:cubicBezTo>
                  <a:pt x="3498365" y="1821917"/>
                  <a:pt x="3519546" y="1832507"/>
                  <a:pt x="3526607" y="1839567"/>
                </a:cubicBezTo>
                <a:lnTo>
                  <a:pt x="3516016" y="1839567"/>
                </a:lnTo>
                <a:lnTo>
                  <a:pt x="3505426" y="1839567"/>
                </a:lnTo>
                <a:lnTo>
                  <a:pt x="3558378" y="1850157"/>
                </a:lnTo>
                <a:cubicBezTo>
                  <a:pt x="3572498" y="1843098"/>
                  <a:pt x="3607799" y="1853688"/>
                  <a:pt x="3664282" y="1881930"/>
                </a:cubicBezTo>
                <a:cubicBezTo>
                  <a:pt x="3671342" y="1881930"/>
                  <a:pt x="3680167" y="1883694"/>
                  <a:pt x="3690758" y="1887224"/>
                </a:cubicBezTo>
                <a:cubicBezTo>
                  <a:pt x="3701348" y="1890755"/>
                  <a:pt x="3706644" y="1892520"/>
                  <a:pt x="3706644" y="1892520"/>
                </a:cubicBezTo>
                <a:cubicBezTo>
                  <a:pt x="3763126" y="1899580"/>
                  <a:pt x="3801956" y="1913701"/>
                  <a:pt x="3823138" y="1934882"/>
                </a:cubicBezTo>
                <a:cubicBezTo>
                  <a:pt x="3830198" y="1934882"/>
                  <a:pt x="3840788" y="1936646"/>
                  <a:pt x="3854908" y="1940176"/>
                </a:cubicBezTo>
                <a:cubicBezTo>
                  <a:pt x="3869030" y="1943707"/>
                  <a:pt x="3876090" y="1941941"/>
                  <a:pt x="3876090" y="1934882"/>
                </a:cubicBezTo>
                <a:lnTo>
                  <a:pt x="3918452" y="1956063"/>
                </a:lnTo>
                <a:lnTo>
                  <a:pt x="3907860" y="1956063"/>
                </a:lnTo>
                <a:lnTo>
                  <a:pt x="3897271" y="1966653"/>
                </a:lnTo>
                <a:cubicBezTo>
                  <a:pt x="3911392" y="1966653"/>
                  <a:pt x="3921982" y="1966653"/>
                  <a:pt x="3929042" y="1966653"/>
                </a:cubicBezTo>
                <a:cubicBezTo>
                  <a:pt x="3936102" y="1966653"/>
                  <a:pt x="3939633" y="1968417"/>
                  <a:pt x="3939633" y="1971948"/>
                </a:cubicBezTo>
                <a:cubicBezTo>
                  <a:pt x="3939633" y="1975478"/>
                  <a:pt x="3946692" y="1979007"/>
                  <a:pt x="3960812" y="1982538"/>
                </a:cubicBezTo>
                <a:cubicBezTo>
                  <a:pt x="3974934" y="1986069"/>
                  <a:pt x="3981994" y="1987834"/>
                  <a:pt x="3981994" y="1987834"/>
                </a:cubicBezTo>
                <a:lnTo>
                  <a:pt x="4013765" y="1998424"/>
                </a:lnTo>
                <a:cubicBezTo>
                  <a:pt x="4027886" y="2012544"/>
                  <a:pt x="4042006" y="2019605"/>
                  <a:pt x="4056127" y="2019605"/>
                </a:cubicBezTo>
                <a:cubicBezTo>
                  <a:pt x="4091429" y="2026665"/>
                  <a:pt x="4116140" y="2033725"/>
                  <a:pt x="4130260" y="2040786"/>
                </a:cubicBezTo>
                <a:cubicBezTo>
                  <a:pt x="4137320" y="2047846"/>
                  <a:pt x="4147910" y="2051376"/>
                  <a:pt x="4162031" y="2051376"/>
                </a:cubicBezTo>
                <a:cubicBezTo>
                  <a:pt x="4176152" y="2051376"/>
                  <a:pt x="4183212" y="2049611"/>
                  <a:pt x="4183212" y="2046080"/>
                </a:cubicBezTo>
                <a:cubicBezTo>
                  <a:pt x="4183212" y="2042550"/>
                  <a:pt x="4186743" y="2040786"/>
                  <a:pt x="4193802" y="2040786"/>
                </a:cubicBezTo>
                <a:cubicBezTo>
                  <a:pt x="4200862" y="2040786"/>
                  <a:pt x="4206158" y="2040786"/>
                  <a:pt x="4209688" y="2040786"/>
                </a:cubicBezTo>
                <a:cubicBezTo>
                  <a:pt x="4213218" y="2040786"/>
                  <a:pt x="4214983" y="2040786"/>
                  <a:pt x="4214983" y="2040786"/>
                </a:cubicBezTo>
                <a:cubicBezTo>
                  <a:pt x="4222044" y="2040786"/>
                  <a:pt x="4225574" y="2044315"/>
                  <a:pt x="4225574" y="2051376"/>
                </a:cubicBezTo>
                <a:cubicBezTo>
                  <a:pt x="4225574" y="2058436"/>
                  <a:pt x="4227339" y="2063732"/>
                  <a:pt x="4230868" y="2067261"/>
                </a:cubicBezTo>
                <a:cubicBezTo>
                  <a:pt x="4234400" y="2070792"/>
                  <a:pt x="4239695" y="2072557"/>
                  <a:pt x="4246754" y="2072557"/>
                </a:cubicBezTo>
                <a:cubicBezTo>
                  <a:pt x="4253814" y="2072557"/>
                  <a:pt x="4260874" y="2076088"/>
                  <a:pt x="4267935" y="2083146"/>
                </a:cubicBezTo>
                <a:lnTo>
                  <a:pt x="4267935" y="2093738"/>
                </a:lnTo>
                <a:cubicBezTo>
                  <a:pt x="4260874" y="2086677"/>
                  <a:pt x="4246754" y="2083146"/>
                  <a:pt x="4225574" y="2083146"/>
                </a:cubicBezTo>
                <a:cubicBezTo>
                  <a:pt x="4204393" y="2076088"/>
                  <a:pt x="4183212" y="2069026"/>
                  <a:pt x="4162031" y="2061967"/>
                </a:cubicBezTo>
                <a:cubicBezTo>
                  <a:pt x="4154970" y="2061967"/>
                  <a:pt x="4144381" y="2058436"/>
                  <a:pt x="4130260" y="2051376"/>
                </a:cubicBezTo>
                <a:cubicBezTo>
                  <a:pt x="4116140" y="2044315"/>
                  <a:pt x="4103784" y="2039021"/>
                  <a:pt x="4093194" y="2035490"/>
                </a:cubicBezTo>
                <a:cubicBezTo>
                  <a:pt x="4082604" y="2031959"/>
                  <a:pt x="4070248" y="2028430"/>
                  <a:pt x="4056127" y="2024900"/>
                </a:cubicBezTo>
                <a:cubicBezTo>
                  <a:pt x="4042006" y="2021369"/>
                  <a:pt x="4027886" y="2019605"/>
                  <a:pt x="4013765" y="2019605"/>
                </a:cubicBezTo>
                <a:lnTo>
                  <a:pt x="3939633" y="1998424"/>
                </a:lnTo>
                <a:cubicBezTo>
                  <a:pt x="3925511" y="1998424"/>
                  <a:pt x="3914921" y="2001954"/>
                  <a:pt x="3907860" y="2009015"/>
                </a:cubicBezTo>
                <a:cubicBezTo>
                  <a:pt x="3900802" y="2009015"/>
                  <a:pt x="3890210" y="2005484"/>
                  <a:pt x="3876090" y="1998424"/>
                </a:cubicBezTo>
                <a:cubicBezTo>
                  <a:pt x="3861969" y="1998424"/>
                  <a:pt x="3853144" y="1996659"/>
                  <a:pt x="3849614" y="1993128"/>
                </a:cubicBezTo>
                <a:cubicBezTo>
                  <a:pt x="3846084" y="1989598"/>
                  <a:pt x="3844319" y="1987834"/>
                  <a:pt x="3844319" y="1987834"/>
                </a:cubicBezTo>
                <a:lnTo>
                  <a:pt x="3833728" y="1977242"/>
                </a:lnTo>
                <a:lnTo>
                  <a:pt x="3812548" y="1966653"/>
                </a:lnTo>
                <a:lnTo>
                  <a:pt x="3780776" y="1956063"/>
                </a:lnTo>
                <a:cubicBezTo>
                  <a:pt x="3780776" y="1963122"/>
                  <a:pt x="3784306" y="1966653"/>
                  <a:pt x="3791367" y="1966653"/>
                </a:cubicBezTo>
                <a:cubicBezTo>
                  <a:pt x="3791367" y="1966653"/>
                  <a:pt x="3793132" y="1968417"/>
                  <a:pt x="3796662" y="1971948"/>
                </a:cubicBezTo>
                <a:cubicBezTo>
                  <a:pt x="3800192" y="1975478"/>
                  <a:pt x="3805488" y="1977242"/>
                  <a:pt x="3812548" y="1977242"/>
                </a:cubicBezTo>
                <a:cubicBezTo>
                  <a:pt x="3819607" y="1977242"/>
                  <a:pt x="3823138" y="1980773"/>
                  <a:pt x="3823138" y="1987834"/>
                </a:cubicBezTo>
                <a:cubicBezTo>
                  <a:pt x="3823138" y="1994894"/>
                  <a:pt x="3823138" y="1998424"/>
                  <a:pt x="3823138" y="1998424"/>
                </a:cubicBezTo>
                <a:lnTo>
                  <a:pt x="3801956" y="1998424"/>
                </a:lnTo>
                <a:lnTo>
                  <a:pt x="3749004" y="1956063"/>
                </a:lnTo>
                <a:lnTo>
                  <a:pt x="3717234" y="1934882"/>
                </a:lnTo>
                <a:cubicBezTo>
                  <a:pt x="3717234" y="1934882"/>
                  <a:pt x="3713703" y="1934882"/>
                  <a:pt x="3706644" y="1934882"/>
                </a:cubicBezTo>
                <a:cubicBezTo>
                  <a:pt x="3699584" y="1934882"/>
                  <a:pt x="3696052" y="1931351"/>
                  <a:pt x="3696052" y="1924290"/>
                </a:cubicBezTo>
                <a:lnTo>
                  <a:pt x="3685463" y="1924290"/>
                </a:lnTo>
                <a:cubicBezTo>
                  <a:pt x="3678402" y="1917231"/>
                  <a:pt x="3658986" y="1908405"/>
                  <a:pt x="3627215" y="1897815"/>
                </a:cubicBezTo>
                <a:cubicBezTo>
                  <a:pt x="3595444" y="1887224"/>
                  <a:pt x="3568968" y="1881930"/>
                  <a:pt x="3547788" y="1881930"/>
                </a:cubicBezTo>
                <a:cubicBezTo>
                  <a:pt x="3540728" y="1874869"/>
                  <a:pt x="3526607" y="1867809"/>
                  <a:pt x="3505426" y="1860749"/>
                </a:cubicBezTo>
                <a:cubicBezTo>
                  <a:pt x="3484244" y="1853688"/>
                  <a:pt x="3463064" y="1846628"/>
                  <a:pt x="3441882" y="1839567"/>
                </a:cubicBezTo>
                <a:cubicBezTo>
                  <a:pt x="3350099" y="1811327"/>
                  <a:pt x="3300678" y="1797205"/>
                  <a:pt x="3293618" y="1797205"/>
                </a:cubicBezTo>
                <a:close/>
                <a:moveTo>
                  <a:pt x="7709820" y="1765434"/>
                </a:moveTo>
                <a:cubicBezTo>
                  <a:pt x="7709820" y="1765434"/>
                  <a:pt x="7713348" y="1768965"/>
                  <a:pt x="7720409" y="1776026"/>
                </a:cubicBezTo>
                <a:lnTo>
                  <a:pt x="7741590" y="1765434"/>
                </a:lnTo>
                <a:close/>
                <a:moveTo>
                  <a:pt x="6555464" y="1765434"/>
                </a:moveTo>
                <a:lnTo>
                  <a:pt x="6544874" y="1776026"/>
                </a:lnTo>
                <a:cubicBezTo>
                  <a:pt x="6558994" y="1776026"/>
                  <a:pt x="6566054" y="1776026"/>
                  <a:pt x="6566054" y="1776026"/>
                </a:cubicBezTo>
                <a:close/>
                <a:moveTo>
                  <a:pt x="5231662" y="1765434"/>
                </a:moveTo>
                <a:cubicBezTo>
                  <a:pt x="5231662" y="1772495"/>
                  <a:pt x="5235194" y="1776026"/>
                  <a:pt x="5242254" y="1776026"/>
                </a:cubicBezTo>
                <a:lnTo>
                  <a:pt x="5242254" y="1765434"/>
                </a:lnTo>
                <a:close/>
                <a:moveTo>
                  <a:pt x="3060629" y="1765434"/>
                </a:moveTo>
                <a:cubicBezTo>
                  <a:pt x="3067689" y="1765434"/>
                  <a:pt x="3071218" y="1767199"/>
                  <a:pt x="3071218" y="1770730"/>
                </a:cubicBezTo>
                <a:cubicBezTo>
                  <a:pt x="3071218" y="1774261"/>
                  <a:pt x="3067689" y="1776026"/>
                  <a:pt x="3060629" y="1776026"/>
                </a:cubicBezTo>
                <a:close/>
                <a:moveTo>
                  <a:pt x="5146940" y="1754845"/>
                </a:moveTo>
                <a:lnTo>
                  <a:pt x="5146940" y="1765434"/>
                </a:lnTo>
                <a:cubicBezTo>
                  <a:pt x="5146940" y="1765434"/>
                  <a:pt x="5154000" y="1761905"/>
                  <a:pt x="5168121" y="1754845"/>
                </a:cubicBezTo>
                <a:close/>
                <a:moveTo>
                  <a:pt x="4575058" y="1754845"/>
                </a:moveTo>
                <a:lnTo>
                  <a:pt x="4564468" y="1765434"/>
                </a:lnTo>
                <a:lnTo>
                  <a:pt x="4564468" y="1776026"/>
                </a:lnTo>
                <a:cubicBezTo>
                  <a:pt x="4564468" y="1776026"/>
                  <a:pt x="4566232" y="1776026"/>
                  <a:pt x="4569762" y="1776026"/>
                </a:cubicBezTo>
                <a:cubicBezTo>
                  <a:pt x="4573292" y="1776026"/>
                  <a:pt x="4578587" y="1776026"/>
                  <a:pt x="4585647" y="1776026"/>
                </a:cubicBezTo>
                <a:cubicBezTo>
                  <a:pt x="4585647" y="1783085"/>
                  <a:pt x="4590943" y="1788380"/>
                  <a:pt x="4601532" y="1791911"/>
                </a:cubicBezTo>
                <a:cubicBezTo>
                  <a:pt x="4612124" y="1795441"/>
                  <a:pt x="4620949" y="1797205"/>
                  <a:pt x="4628010" y="1797205"/>
                </a:cubicBezTo>
                <a:cubicBezTo>
                  <a:pt x="4635070" y="1797205"/>
                  <a:pt x="4640366" y="1797205"/>
                  <a:pt x="4643895" y="1797205"/>
                </a:cubicBezTo>
                <a:cubicBezTo>
                  <a:pt x="4647424" y="1797205"/>
                  <a:pt x="4649190" y="1793676"/>
                  <a:pt x="4649190" y="1786615"/>
                </a:cubicBezTo>
                <a:cubicBezTo>
                  <a:pt x="4649190" y="1779555"/>
                  <a:pt x="4643895" y="1774261"/>
                  <a:pt x="4633305" y="1770730"/>
                </a:cubicBezTo>
                <a:cubicBezTo>
                  <a:pt x="4622714" y="1767199"/>
                  <a:pt x="4610359" y="1765434"/>
                  <a:pt x="4596238" y="1765434"/>
                </a:cubicBezTo>
                <a:cubicBezTo>
                  <a:pt x="4589178" y="1765434"/>
                  <a:pt x="4585647" y="1763670"/>
                  <a:pt x="4585647" y="1760140"/>
                </a:cubicBezTo>
                <a:cubicBezTo>
                  <a:pt x="4585647" y="1756609"/>
                  <a:pt x="4582118" y="1754845"/>
                  <a:pt x="4575058" y="1754845"/>
                </a:cubicBezTo>
                <a:close/>
                <a:moveTo>
                  <a:pt x="4379134" y="1754845"/>
                </a:moveTo>
                <a:cubicBezTo>
                  <a:pt x="4375605" y="1754845"/>
                  <a:pt x="4373839" y="1756609"/>
                  <a:pt x="4373839" y="1760140"/>
                </a:cubicBezTo>
                <a:cubicBezTo>
                  <a:pt x="4373839" y="1763670"/>
                  <a:pt x="4377370" y="1767199"/>
                  <a:pt x="4384430" y="1770730"/>
                </a:cubicBezTo>
                <a:cubicBezTo>
                  <a:pt x="4391490" y="1774261"/>
                  <a:pt x="4396785" y="1774261"/>
                  <a:pt x="4400316" y="1770730"/>
                </a:cubicBezTo>
                <a:cubicBezTo>
                  <a:pt x="4403846" y="1767199"/>
                  <a:pt x="4405610" y="1765434"/>
                  <a:pt x="4405610" y="1765434"/>
                </a:cubicBezTo>
                <a:cubicBezTo>
                  <a:pt x="4405610" y="1765434"/>
                  <a:pt x="4403846" y="1765434"/>
                  <a:pt x="4400316" y="1765434"/>
                </a:cubicBezTo>
                <a:cubicBezTo>
                  <a:pt x="4396785" y="1765434"/>
                  <a:pt x="4393256" y="1763670"/>
                  <a:pt x="4389724" y="1760140"/>
                </a:cubicBezTo>
                <a:cubicBezTo>
                  <a:pt x="4386195" y="1756609"/>
                  <a:pt x="4382664" y="1754845"/>
                  <a:pt x="4379134" y="1754845"/>
                </a:cubicBezTo>
                <a:close/>
                <a:moveTo>
                  <a:pt x="4331478" y="1754845"/>
                </a:moveTo>
                <a:lnTo>
                  <a:pt x="4352658" y="1765434"/>
                </a:lnTo>
                <a:lnTo>
                  <a:pt x="4352658" y="1754845"/>
                </a:lnTo>
                <a:close/>
                <a:moveTo>
                  <a:pt x="7667457" y="1744253"/>
                </a:moveTo>
                <a:lnTo>
                  <a:pt x="7656867" y="1754845"/>
                </a:lnTo>
                <a:lnTo>
                  <a:pt x="7667457" y="1754845"/>
                </a:lnTo>
                <a:lnTo>
                  <a:pt x="7678048" y="1765434"/>
                </a:lnTo>
                <a:lnTo>
                  <a:pt x="7699230" y="1765434"/>
                </a:lnTo>
                <a:lnTo>
                  <a:pt x="7688638" y="1754845"/>
                </a:lnTo>
                <a:cubicBezTo>
                  <a:pt x="7688638" y="1754845"/>
                  <a:pt x="7686874" y="1753080"/>
                  <a:pt x="7683344" y="1749549"/>
                </a:cubicBezTo>
                <a:cubicBezTo>
                  <a:pt x="7679813" y="1746018"/>
                  <a:pt x="7674519" y="1744253"/>
                  <a:pt x="7667457" y="1744253"/>
                </a:cubicBezTo>
                <a:close/>
                <a:moveTo>
                  <a:pt x="7455649" y="1744253"/>
                </a:moveTo>
                <a:cubicBezTo>
                  <a:pt x="7448588" y="1744253"/>
                  <a:pt x="7443293" y="1746018"/>
                  <a:pt x="7439764" y="1749549"/>
                </a:cubicBezTo>
                <a:cubicBezTo>
                  <a:pt x="7436234" y="1753080"/>
                  <a:pt x="7436234" y="1756609"/>
                  <a:pt x="7439764" y="1760140"/>
                </a:cubicBezTo>
                <a:cubicBezTo>
                  <a:pt x="7443293" y="1763670"/>
                  <a:pt x="7446824" y="1765434"/>
                  <a:pt x="7450355" y="1765434"/>
                </a:cubicBezTo>
                <a:cubicBezTo>
                  <a:pt x="7453884" y="1765434"/>
                  <a:pt x="7455649" y="1761905"/>
                  <a:pt x="7455649" y="1754845"/>
                </a:cubicBezTo>
                <a:close/>
                <a:moveTo>
                  <a:pt x="7222660" y="1744253"/>
                </a:moveTo>
                <a:cubicBezTo>
                  <a:pt x="7215600" y="1744253"/>
                  <a:pt x="7208540" y="1747784"/>
                  <a:pt x="7201480" y="1754845"/>
                </a:cubicBezTo>
                <a:lnTo>
                  <a:pt x="7159118" y="1754845"/>
                </a:lnTo>
                <a:cubicBezTo>
                  <a:pt x="7159118" y="1754845"/>
                  <a:pt x="7152058" y="1754845"/>
                  <a:pt x="7137937" y="1754845"/>
                </a:cubicBezTo>
                <a:lnTo>
                  <a:pt x="7116756" y="1754845"/>
                </a:lnTo>
                <a:cubicBezTo>
                  <a:pt x="7116756" y="1761905"/>
                  <a:pt x="7113226" y="1765434"/>
                  <a:pt x="7106166" y="1765434"/>
                </a:cubicBezTo>
                <a:lnTo>
                  <a:pt x="7106166" y="1776026"/>
                </a:lnTo>
                <a:cubicBezTo>
                  <a:pt x="7113226" y="1776026"/>
                  <a:pt x="7118522" y="1774261"/>
                  <a:pt x="7122052" y="1770730"/>
                </a:cubicBezTo>
                <a:cubicBezTo>
                  <a:pt x="7125581" y="1767199"/>
                  <a:pt x="7134408" y="1765434"/>
                  <a:pt x="7148526" y="1765434"/>
                </a:cubicBezTo>
                <a:lnTo>
                  <a:pt x="7159118" y="1776026"/>
                </a:lnTo>
                <a:lnTo>
                  <a:pt x="7159118" y="1786615"/>
                </a:lnTo>
                <a:cubicBezTo>
                  <a:pt x="7166178" y="1786615"/>
                  <a:pt x="7171474" y="1784851"/>
                  <a:pt x="7175004" y="1781320"/>
                </a:cubicBezTo>
                <a:cubicBezTo>
                  <a:pt x="7178533" y="1777790"/>
                  <a:pt x="7182064" y="1776026"/>
                  <a:pt x="7185593" y="1776026"/>
                </a:cubicBezTo>
                <a:cubicBezTo>
                  <a:pt x="7189122" y="1776026"/>
                  <a:pt x="7190889" y="1779555"/>
                  <a:pt x="7190889" y="1786615"/>
                </a:cubicBezTo>
                <a:cubicBezTo>
                  <a:pt x="7190889" y="1793676"/>
                  <a:pt x="7192655" y="1793676"/>
                  <a:pt x="7196184" y="1786615"/>
                </a:cubicBezTo>
                <a:cubicBezTo>
                  <a:pt x="7199714" y="1779555"/>
                  <a:pt x="7201480" y="1776026"/>
                  <a:pt x="7201480" y="1776026"/>
                </a:cubicBezTo>
                <a:lnTo>
                  <a:pt x="7212070" y="1776026"/>
                </a:lnTo>
                <a:cubicBezTo>
                  <a:pt x="7212070" y="1776026"/>
                  <a:pt x="7213836" y="1776026"/>
                  <a:pt x="7217366" y="1776026"/>
                </a:cubicBezTo>
                <a:cubicBezTo>
                  <a:pt x="7220895" y="1776026"/>
                  <a:pt x="7219130" y="1772495"/>
                  <a:pt x="7212070" y="1765434"/>
                </a:cubicBezTo>
                <a:cubicBezTo>
                  <a:pt x="7212070" y="1758374"/>
                  <a:pt x="7212070" y="1754845"/>
                  <a:pt x="7212070" y="1754845"/>
                </a:cubicBezTo>
                <a:close/>
                <a:moveTo>
                  <a:pt x="4744504" y="1744253"/>
                </a:moveTo>
                <a:cubicBezTo>
                  <a:pt x="4744504" y="1751314"/>
                  <a:pt x="4748034" y="1754845"/>
                  <a:pt x="4755094" y="1754845"/>
                </a:cubicBezTo>
                <a:lnTo>
                  <a:pt x="4755094" y="1744253"/>
                </a:lnTo>
                <a:close/>
                <a:moveTo>
                  <a:pt x="3902566" y="1744253"/>
                </a:moveTo>
                <a:cubicBezTo>
                  <a:pt x="3899036" y="1744253"/>
                  <a:pt x="3897271" y="1747784"/>
                  <a:pt x="3897271" y="1754845"/>
                </a:cubicBezTo>
                <a:cubicBezTo>
                  <a:pt x="3897271" y="1754845"/>
                  <a:pt x="3900802" y="1754845"/>
                  <a:pt x="3907860" y="1754845"/>
                </a:cubicBezTo>
                <a:cubicBezTo>
                  <a:pt x="3907860" y="1747784"/>
                  <a:pt x="3906096" y="1744253"/>
                  <a:pt x="3902566" y="1744253"/>
                </a:cubicBezTo>
                <a:close/>
                <a:moveTo>
                  <a:pt x="8069894" y="1733663"/>
                </a:moveTo>
                <a:lnTo>
                  <a:pt x="8101664" y="1733663"/>
                </a:lnTo>
                <a:lnTo>
                  <a:pt x="8080483" y="1744253"/>
                </a:lnTo>
                <a:cubicBezTo>
                  <a:pt x="8073423" y="1744253"/>
                  <a:pt x="8069894" y="1740724"/>
                  <a:pt x="8069894" y="1733663"/>
                </a:cubicBezTo>
                <a:close/>
                <a:moveTo>
                  <a:pt x="7625096" y="1733663"/>
                </a:moveTo>
                <a:lnTo>
                  <a:pt x="7614505" y="1744253"/>
                </a:lnTo>
                <a:cubicBezTo>
                  <a:pt x="7621567" y="1744253"/>
                  <a:pt x="7625096" y="1744253"/>
                  <a:pt x="7625096" y="1744253"/>
                </a:cubicBezTo>
                <a:cubicBezTo>
                  <a:pt x="7632156" y="1744253"/>
                  <a:pt x="7635686" y="1742489"/>
                  <a:pt x="7635686" y="1738959"/>
                </a:cubicBezTo>
                <a:cubicBezTo>
                  <a:pt x="7635686" y="1735428"/>
                  <a:pt x="7632156" y="1733663"/>
                  <a:pt x="7625096" y="1733663"/>
                </a:cubicBezTo>
                <a:close/>
                <a:moveTo>
                  <a:pt x="7529782" y="1733663"/>
                </a:moveTo>
                <a:cubicBezTo>
                  <a:pt x="7522722" y="1733663"/>
                  <a:pt x="7522722" y="1737194"/>
                  <a:pt x="7529782" y="1744253"/>
                </a:cubicBezTo>
                <a:cubicBezTo>
                  <a:pt x="7529782" y="1744253"/>
                  <a:pt x="7529782" y="1747784"/>
                  <a:pt x="7529782" y="1754845"/>
                </a:cubicBezTo>
                <a:lnTo>
                  <a:pt x="7540374" y="1754845"/>
                </a:lnTo>
                <a:cubicBezTo>
                  <a:pt x="7547434" y="1754845"/>
                  <a:pt x="7552730" y="1754845"/>
                  <a:pt x="7556259" y="1754845"/>
                </a:cubicBezTo>
                <a:cubicBezTo>
                  <a:pt x="7559788" y="1754845"/>
                  <a:pt x="7561553" y="1758374"/>
                  <a:pt x="7561553" y="1765434"/>
                </a:cubicBezTo>
                <a:cubicBezTo>
                  <a:pt x="7561553" y="1765434"/>
                  <a:pt x="7565082" y="1765434"/>
                  <a:pt x="7572144" y="1765434"/>
                </a:cubicBezTo>
                <a:cubicBezTo>
                  <a:pt x="7579204" y="1765434"/>
                  <a:pt x="7579204" y="1761905"/>
                  <a:pt x="7572144" y="1754845"/>
                </a:cubicBezTo>
                <a:cubicBezTo>
                  <a:pt x="7572144" y="1754845"/>
                  <a:pt x="7570378" y="1753080"/>
                  <a:pt x="7566848" y="1749549"/>
                </a:cubicBezTo>
                <a:cubicBezTo>
                  <a:pt x="7563319" y="1746018"/>
                  <a:pt x="7561553" y="1744253"/>
                  <a:pt x="7561553" y="1744253"/>
                </a:cubicBezTo>
                <a:cubicBezTo>
                  <a:pt x="7554492" y="1744253"/>
                  <a:pt x="7549197" y="1742489"/>
                  <a:pt x="7545668" y="1738959"/>
                </a:cubicBezTo>
                <a:cubicBezTo>
                  <a:pt x="7542138" y="1735428"/>
                  <a:pt x="7536842" y="1733663"/>
                  <a:pt x="7529782" y="1733663"/>
                </a:cubicBezTo>
                <a:close/>
                <a:moveTo>
                  <a:pt x="7498011" y="1733663"/>
                </a:moveTo>
                <a:cubicBezTo>
                  <a:pt x="7490951" y="1733663"/>
                  <a:pt x="7483890" y="1737194"/>
                  <a:pt x="7476830" y="1744253"/>
                </a:cubicBezTo>
                <a:cubicBezTo>
                  <a:pt x="7469770" y="1751314"/>
                  <a:pt x="7469770" y="1754845"/>
                  <a:pt x="7476830" y="1754845"/>
                </a:cubicBezTo>
                <a:cubicBezTo>
                  <a:pt x="7483890" y="1761905"/>
                  <a:pt x="7494482" y="1761905"/>
                  <a:pt x="7508601" y="1754845"/>
                </a:cubicBezTo>
                <a:cubicBezTo>
                  <a:pt x="7515663" y="1747784"/>
                  <a:pt x="7517426" y="1742489"/>
                  <a:pt x="7513896" y="1738959"/>
                </a:cubicBezTo>
                <a:cubicBezTo>
                  <a:pt x="7510367" y="1735428"/>
                  <a:pt x="7505072" y="1733663"/>
                  <a:pt x="7498011" y="1733663"/>
                </a:cubicBezTo>
                <a:close/>
                <a:moveTo>
                  <a:pt x="7169708" y="1733663"/>
                </a:moveTo>
                <a:cubicBezTo>
                  <a:pt x="7162648" y="1733663"/>
                  <a:pt x="7159118" y="1737194"/>
                  <a:pt x="7159118" y="1744253"/>
                </a:cubicBezTo>
                <a:lnTo>
                  <a:pt x="7169708" y="1744253"/>
                </a:lnTo>
                <a:close/>
                <a:moveTo>
                  <a:pt x="5104578" y="1733663"/>
                </a:moveTo>
                <a:cubicBezTo>
                  <a:pt x="5104578" y="1747784"/>
                  <a:pt x="5108108" y="1751314"/>
                  <a:pt x="5115169" y="1744253"/>
                </a:cubicBezTo>
                <a:cubicBezTo>
                  <a:pt x="5115169" y="1737194"/>
                  <a:pt x="5111638" y="1733663"/>
                  <a:pt x="5104578" y="1733663"/>
                </a:cubicBezTo>
                <a:close/>
                <a:moveTo>
                  <a:pt x="4278526" y="1733663"/>
                </a:moveTo>
                <a:cubicBezTo>
                  <a:pt x="4285585" y="1733663"/>
                  <a:pt x="4289116" y="1733663"/>
                  <a:pt x="4289116" y="1733663"/>
                </a:cubicBezTo>
                <a:lnTo>
                  <a:pt x="4289116" y="1744253"/>
                </a:lnTo>
                <a:cubicBezTo>
                  <a:pt x="4282056" y="1744253"/>
                  <a:pt x="4278526" y="1740724"/>
                  <a:pt x="4278526" y="1733663"/>
                </a:cubicBezTo>
                <a:close/>
                <a:moveTo>
                  <a:pt x="3918452" y="1733663"/>
                </a:moveTo>
                <a:lnTo>
                  <a:pt x="3918452" y="1744253"/>
                </a:lnTo>
                <a:cubicBezTo>
                  <a:pt x="3918452" y="1751314"/>
                  <a:pt x="3921982" y="1754845"/>
                  <a:pt x="3929042" y="1754845"/>
                </a:cubicBezTo>
                <a:cubicBezTo>
                  <a:pt x="3929042" y="1754845"/>
                  <a:pt x="3929042" y="1751314"/>
                  <a:pt x="3929042" y="1744253"/>
                </a:cubicBezTo>
                <a:cubicBezTo>
                  <a:pt x="3921982" y="1737194"/>
                  <a:pt x="3918452" y="1733663"/>
                  <a:pt x="3918452" y="1733663"/>
                </a:cubicBezTo>
                <a:close/>
                <a:moveTo>
                  <a:pt x="3664282" y="1733663"/>
                </a:moveTo>
                <a:lnTo>
                  <a:pt x="3674872" y="1733663"/>
                </a:lnTo>
                <a:cubicBezTo>
                  <a:pt x="3674872" y="1733663"/>
                  <a:pt x="3676636" y="1733663"/>
                  <a:pt x="3680167" y="1733663"/>
                </a:cubicBezTo>
                <a:cubicBezTo>
                  <a:pt x="3683698" y="1733663"/>
                  <a:pt x="3685463" y="1737194"/>
                  <a:pt x="3685463" y="1744253"/>
                </a:cubicBezTo>
                <a:lnTo>
                  <a:pt x="3674872" y="1744253"/>
                </a:lnTo>
                <a:close/>
                <a:moveTo>
                  <a:pt x="3177123" y="1733663"/>
                </a:moveTo>
                <a:cubicBezTo>
                  <a:pt x="3184183" y="1733663"/>
                  <a:pt x="3187714" y="1737194"/>
                  <a:pt x="3187714" y="1744253"/>
                </a:cubicBezTo>
                <a:lnTo>
                  <a:pt x="3177123" y="1744253"/>
                </a:lnTo>
                <a:close/>
                <a:moveTo>
                  <a:pt x="8101664" y="1723074"/>
                </a:moveTo>
                <a:cubicBezTo>
                  <a:pt x="8115785" y="1723074"/>
                  <a:pt x="8129906" y="1726603"/>
                  <a:pt x="8144027" y="1733663"/>
                </a:cubicBezTo>
                <a:cubicBezTo>
                  <a:pt x="8129906" y="1733663"/>
                  <a:pt x="8122846" y="1733663"/>
                  <a:pt x="8122846" y="1733663"/>
                </a:cubicBezTo>
                <a:close/>
                <a:moveTo>
                  <a:pt x="7974579" y="1723074"/>
                </a:moveTo>
                <a:lnTo>
                  <a:pt x="7985171" y="1733663"/>
                </a:lnTo>
                <a:cubicBezTo>
                  <a:pt x="7985171" y="1733663"/>
                  <a:pt x="7981640" y="1733663"/>
                  <a:pt x="7974579" y="1733663"/>
                </a:cubicBezTo>
                <a:close/>
                <a:moveTo>
                  <a:pt x="5740002" y="1723074"/>
                </a:moveTo>
                <a:lnTo>
                  <a:pt x="5740002" y="1733663"/>
                </a:lnTo>
                <a:lnTo>
                  <a:pt x="5750593" y="1733663"/>
                </a:lnTo>
                <a:cubicBezTo>
                  <a:pt x="5750593" y="1733663"/>
                  <a:pt x="5750593" y="1731899"/>
                  <a:pt x="5750593" y="1728368"/>
                </a:cubicBezTo>
                <a:cubicBezTo>
                  <a:pt x="5750593" y="1724838"/>
                  <a:pt x="5747064" y="1723074"/>
                  <a:pt x="5740002" y="1723074"/>
                </a:cubicBezTo>
                <a:close/>
                <a:moveTo>
                  <a:pt x="4267935" y="1723074"/>
                </a:moveTo>
                <a:cubicBezTo>
                  <a:pt x="4267935" y="1730133"/>
                  <a:pt x="4266170" y="1735428"/>
                  <a:pt x="4262640" y="1738959"/>
                </a:cubicBezTo>
                <a:cubicBezTo>
                  <a:pt x="4259110" y="1742489"/>
                  <a:pt x="4260874" y="1744253"/>
                  <a:pt x="4267935" y="1744253"/>
                </a:cubicBezTo>
                <a:lnTo>
                  <a:pt x="4289116" y="1744253"/>
                </a:lnTo>
                <a:lnTo>
                  <a:pt x="4299706" y="1744253"/>
                </a:lnTo>
                <a:cubicBezTo>
                  <a:pt x="4299706" y="1751314"/>
                  <a:pt x="4303237" y="1754845"/>
                  <a:pt x="4310297" y="1754845"/>
                </a:cubicBezTo>
                <a:cubicBezTo>
                  <a:pt x="4310297" y="1754845"/>
                  <a:pt x="4313826" y="1751314"/>
                  <a:pt x="4320887" y="1744253"/>
                </a:cubicBezTo>
                <a:cubicBezTo>
                  <a:pt x="4327948" y="1744253"/>
                  <a:pt x="4327948" y="1742489"/>
                  <a:pt x="4320887" y="1738959"/>
                </a:cubicBezTo>
                <a:cubicBezTo>
                  <a:pt x="4313826" y="1735428"/>
                  <a:pt x="4306766" y="1730133"/>
                  <a:pt x="4299706" y="1723074"/>
                </a:cubicBezTo>
                <a:close/>
                <a:moveTo>
                  <a:pt x="4225574" y="1723074"/>
                </a:moveTo>
                <a:lnTo>
                  <a:pt x="4225574" y="1733663"/>
                </a:lnTo>
                <a:cubicBezTo>
                  <a:pt x="4232633" y="1733663"/>
                  <a:pt x="4237929" y="1733663"/>
                  <a:pt x="4241460" y="1733663"/>
                </a:cubicBezTo>
                <a:cubicBezTo>
                  <a:pt x="4244989" y="1733663"/>
                  <a:pt x="4246754" y="1733663"/>
                  <a:pt x="4246754" y="1733663"/>
                </a:cubicBezTo>
                <a:cubicBezTo>
                  <a:pt x="4246754" y="1733663"/>
                  <a:pt x="4244989" y="1731899"/>
                  <a:pt x="4241460" y="1728368"/>
                </a:cubicBezTo>
                <a:cubicBezTo>
                  <a:pt x="4237929" y="1724838"/>
                  <a:pt x="4232633" y="1723074"/>
                  <a:pt x="4225574" y="1723074"/>
                </a:cubicBezTo>
                <a:close/>
                <a:moveTo>
                  <a:pt x="7396078" y="1716454"/>
                </a:moveTo>
                <a:cubicBezTo>
                  <a:pt x="7393430" y="1717337"/>
                  <a:pt x="7392107" y="1719544"/>
                  <a:pt x="7392107" y="1723074"/>
                </a:cubicBezTo>
                <a:lnTo>
                  <a:pt x="7423878" y="1723074"/>
                </a:lnTo>
                <a:cubicBezTo>
                  <a:pt x="7423878" y="1723074"/>
                  <a:pt x="7418582" y="1721309"/>
                  <a:pt x="7407992" y="1717778"/>
                </a:cubicBezTo>
                <a:cubicBezTo>
                  <a:pt x="7402697" y="1716013"/>
                  <a:pt x="7398726" y="1715572"/>
                  <a:pt x="7396078" y="1716454"/>
                </a:cubicBezTo>
                <a:close/>
                <a:moveTo>
                  <a:pt x="7317974" y="1712482"/>
                </a:moveTo>
                <a:cubicBezTo>
                  <a:pt x="7303854" y="1719543"/>
                  <a:pt x="7303854" y="1726603"/>
                  <a:pt x="7317974" y="1733663"/>
                </a:cubicBezTo>
                <a:lnTo>
                  <a:pt x="7328564" y="1723074"/>
                </a:lnTo>
                <a:cubicBezTo>
                  <a:pt x="7328564" y="1716013"/>
                  <a:pt x="7328564" y="1712482"/>
                  <a:pt x="7328564" y="1712482"/>
                </a:cubicBezTo>
                <a:close/>
                <a:moveTo>
                  <a:pt x="7063804" y="1712482"/>
                </a:moveTo>
                <a:cubicBezTo>
                  <a:pt x="7056744" y="1712482"/>
                  <a:pt x="7053214" y="1716013"/>
                  <a:pt x="7053214" y="1723074"/>
                </a:cubicBezTo>
                <a:lnTo>
                  <a:pt x="7063804" y="1723074"/>
                </a:lnTo>
                <a:cubicBezTo>
                  <a:pt x="7070866" y="1723074"/>
                  <a:pt x="7074395" y="1723074"/>
                  <a:pt x="7074395" y="1723074"/>
                </a:cubicBezTo>
                <a:cubicBezTo>
                  <a:pt x="7074395" y="1716013"/>
                  <a:pt x="7070866" y="1712482"/>
                  <a:pt x="7063804" y="1712482"/>
                </a:cubicBezTo>
                <a:close/>
                <a:moveTo>
                  <a:pt x="4649190" y="1712482"/>
                </a:moveTo>
                <a:lnTo>
                  <a:pt x="4649190" y="1723074"/>
                </a:lnTo>
                <a:lnTo>
                  <a:pt x="4659780" y="1712482"/>
                </a:lnTo>
                <a:cubicBezTo>
                  <a:pt x="4652720" y="1712482"/>
                  <a:pt x="4649190" y="1712482"/>
                  <a:pt x="4649190" y="1712482"/>
                </a:cubicBezTo>
                <a:close/>
                <a:moveTo>
                  <a:pt x="3063276" y="1709173"/>
                </a:moveTo>
                <a:cubicBezTo>
                  <a:pt x="3068571" y="1707850"/>
                  <a:pt x="3081810" y="1712482"/>
                  <a:pt x="3102990" y="1723074"/>
                </a:cubicBezTo>
                <a:cubicBezTo>
                  <a:pt x="3117111" y="1730133"/>
                  <a:pt x="3127701" y="1730133"/>
                  <a:pt x="3134762" y="1723074"/>
                </a:cubicBezTo>
                <a:cubicBezTo>
                  <a:pt x="3148882" y="1723074"/>
                  <a:pt x="3159472" y="1726603"/>
                  <a:pt x="3166533" y="1733663"/>
                </a:cubicBezTo>
                <a:lnTo>
                  <a:pt x="3155942" y="1733663"/>
                </a:lnTo>
                <a:cubicBezTo>
                  <a:pt x="3155942" y="1747784"/>
                  <a:pt x="3145351" y="1751314"/>
                  <a:pt x="3124171" y="1744253"/>
                </a:cubicBezTo>
                <a:cubicBezTo>
                  <a:pt x="3110050" y="1737194"/>
                  <a:pt x="3102990" y="1733663"/>
                  <a:pt x="3102990" y="1733663"/>
                </a:cubicBezTo>
                <a:cubicBezTo>
                  <a:pt x="3088869" y="1726603"/>
                  <a:pt x="3078279" y="1721309"/>
                  <a:pt x="3071218" y="1717778"/>
                </a:cubicBezTo>
                <a:cubicBezTo>
                  <a:pt x="3064160" y="1714247"/>
                  <a:pt x="3060629" y="1712482"/>
                  <a:pt x="3060629" y="1712482"/>
                </a:cubicBezTo>
                <a:cubicBezTo>
                  <a:pt x="3060629" y="1710718"/>
                  <a:pt x="3061511" y="1709615"/>
                  <a:pt x="3063276" y="1709173"/>
                </a:cubicBezTo>
                <a:close/>
                <a:moveTo>
                  <a:pt x="8917126" y="1701893"/>
                </a:moveTo>
                <a:lnTo>
                  <a:pt x="8927716" y="1701893"/>
                </a:lnTo>
                <a:lnTo>
                  <a:pt x="8917126" y="1712482"/>
                </a:lnTo>
                <a:close/>
                <a:moveTo>
                  <a:pt x="4405610" y="1701893"/>
                </a:moveTo>
                <a:lnTo>
                  <a:pt x="4405610" y="1712482"/>
                </a:lnTo>
                <a:lnTo>
                  <a:pt x="4416202" y="1701893"/>
                </a:lnTo>
                <a:cubicBezTo>
                  <a:pt x="4416202" y="1701893"/>
                  <a:pt x="4412670" y="1701893"/>
                  <a:pt x="4405610" y="1701893"/>
                </a:cubicBezTo>
                <a:close/>
                <a:moveTo>
                  <a:pt x="3643100" y="1701893"/>
                </a:moveTo>
                <a:lnTo>
                  <a:pt x="3653692" y="1701893"/>
                </a:lnTo>
                <a:lnTo>
                  <a:pt x="3653692" y="1712482"/>
                </a:lnTo>
                <a:cubicBezTo>
                  <a:pt x="3653692" y="1712482"/>
                  <a:pt x="3653692" y="1716013"/>
                  <a:pt x="3653692" y="1723074"/>
                </a:cubicBezTo>
                <a:lnTo>
                  <a:pt x="3643100" y="1723074"/>
                </a:lnTo>
                <a:cubicBezTo>
                  <a:pt x="3636040" y="1716013"/>
                  <a:pt x="3636040" y="1712482"/>
                  <a:pt x="3643100" y="1712482"/>
                </a:cubicBezTo>
                <a:cubicBezTo>
                  <a:pt x="3650161" y="1712482"/>
                  <a:pt x="3650161" y="1708953"/>
                  <a:pt x="3643100" y="1701893"/>
                </a:cubicBezTo>
                <a:close/>
                <a:moveTo>
                  <a:pt x="2562879" y="1701893"/>
                </a:moveTo>
                <a:lnTo>
                  <a:pt x="2615831" y="1712482"/>
                </a:lnTo>
                <a:cubicBezTo>
                  <a:pt x="2622892" y="1712482"/>
                  <a:pt x="2633481" y="1714247"/>
                  <a:pt x="2647602" y="1717778"/>
                </a:cubicBezTo>
                <a:cubicBezTo>
                  <a:pt x="2661723" y="1721309"/>
                  <a:pt x="2675844" y="1726603"/>
                  <a:pt x="2689964" y="1733663"/>
                </a:cubicBezTo>
                <a:cubicBezTo>
                  <a:pt x="2746447" y="1747784"/>
                  <a:pt x="2774687" y="1758374"/>
                  <a:pt x="2774687" y="1765434"/>
                </a:cubicBezTo>
                <a:cubicBezTo>
                  <a:pt x="2774687" y="1765434"/>
                  <a:pt x="2776452" y="1767199"/>
                  <a:pt x="2779984" y="1770730"/>
                </a:cubicBezTo>
                <a:cubicBezTo>
                  <a:pt x="2783512" y="1774261"/>
                  <a:pt x="2788808" y="1779555"/>
                  <a:pt x="2795868" y="1786615"/>
                </a:cubicBezTo>
                <a:cubicBezTo>
                  <a:pt x="2817049" y="1793676"/>
                  <a:pt x="2827639" y="1797205"/>
                  <a:pt x="2827639" y="1797205"/>
                </a:cubicBezTo>
                <a:cubicBezTo>
                  <a:pt x="2813519" y="1797205"/>
                  <a:pt x="2799399" y="1793676"/>
                  <a:pt x="2785278" y="1786615"/>
                </a:cubicBezTo>
                <a:cubicBezTo>
                  <a:pt x="2771157" y="1779555"/>
                  <a:pt x="2751742" y="1772495"/>
                  <a:pt x="2727032" y="1765434"/>
                </a:cubicBezTo>
                <a:cubicBezTo>
                  <a:pt x="2702319" y="1758374"/>
                  <a:pt x="2684669" y="1751314"/>
                  <a:pt x="2674080" y="1744253"/>
                </a:cubicBezTo>
                <a:cubicBezTo>
                  <a:pt x="2663488" y="1737194"/>
                  <a:pt x="2654663" y="1733663"/>
                  <a:pt x="2647602" y="1733663"/>
                </a:cubicBezTo>
                <a:cubicBezTo>
                  <a:pt x="2640543" y="1733663"/>
                  <a:pt x="2629952" y="1730133"/>
                  <a:pt x="2615831" y="1723074"/>
                </a:cubicBezTo>
                <a:cubicBezTo>
                  <a:pt x="2615831" y="1723074"/>
                  <a:pt x="2612301" y="1721309"/>
                  <a:pt x="2605241" y="1717778"/>
                </a:cubicBezTo>
                <a:cubicBezTo>
                  <a:pt x="2598181" y="1714247"/>
                  <a:pt x="2591120" y="1712482"/>
                  <a:pt x="2584060" y="1712482"/>
                </a:cubicBezTo>
                <a:cubicBezTo>
                  <a:pt x="2577000" y="1712482"/>
                  <a:pt x="2569938" y="1708953"/>
                  <a:pt x="2562879" y="1701893"/>
                </a:cubicBezTo>
                <a:close/>
                <a:moveTo>
                  <a:pt x="7009528" y="1695273"/>
                </a:moveTo>
                <a:cubicBezTo>
                  <a:pt x="7008646" y="1694391"/>
                  <a:pt x="7007322" y="1694832"/>
                  <a:pt x="7005558" y="1696597"/>
                </a:cubicBezTo>
                <a:cubicBezTo>
                  <a:pt x="7002026" y="1700128"/>
                  <a:pt x="6996732" y="1701893"/>
                  <a:pt x="6989670" y="1701893"/>
                </a:cubicBezTo>
                <a:lnTo>
                  <a:pt x="6989670" y="1712482"/>
                </a:lnTo>
                <a:cubicBezTo>
                  <a:pt x="6996732" y="1705422"/>
                  <a:pt x="7003792" y="1705422"/>
                  <a:pt x="7010852" y="1712482"/>
                </a:cubicBezTo>
                <a:cubicBezTo>
                  <a:pt x="7017914" y="1712482"/>
                  <a:pt x="7023208" y="1712482"/>
                  <a:pt x="7026737" y="1712482"/>
                </a:cubicBezTo>
                <a:cubicBezTo>
                  <a:pt x="7030266" y="1712482"/>
                  <a:pt x="7032033" y="1710718"/>
                  <a:pt x="7032033" y="1707187"/>
                </a:cubicBezTo>
                <a:cubicBezTo>
                  <a:pt x="7032033" y="1703657"/>
                  <a:pt x="7032033" y="1701893"/>
                  <a:pt x="7032033" y="1701893"/>
                </a:cubicBezTo>
                <a:lnTo>
                  <a:pt x="7010852" y="1701893"/>
                </a:lnTo>
                <a:cubicBezTo>
                  <a:pt x="7010852" y="1698363"/>
                  <a:pt x="7010410" y="1696156"/>
                  <a:pt x="7009528" y="1695273"/>
                </a:cubicBezTo>
                <a:close/>
                <a:moveTo>
                  <a:pt x="8345244" y="1691301"/>
                </a:moveTo>
                <a:cubicBezTo>
                  <a:pt x="8352305" y="1691301"/>
                  <a:pt x="8361130" y="1693066"/>
                  <a:pt x="8371720" y="1696597"/>
                </a:cubicBezTo>
                <a:cubicBezTo>
                  <a:pt x="8382310" y="1700128"/>
                  <a:pt x="8389372" y="1703657"/>
                  <a:pt x="8392901" y="1707187"/>
                </a:cubicBezTo>
                <a:cubicBezTo>
                  <a:pt x="8396431" y="1710718"/>
                  <a:pt x="8394666" y="1716013"/>
                  <a:pt x="8387606" y="1723074"/>
                </a:cubicBezTo>
                <a:lnTo>
                  <a:pt x="8355835" y="1723074"/>
                </a:lnTo>
                <a:cubicBezTo>
                  <a:pt x="8362895" y="1716013"/>
                  <a:pt x="8369954" y="1712482"/>
                  <a:pt x="8377016" y="1712482"/>
                </a:cubicBezTo>
                <a:lnTo>
                  <a:pt x="8355835" y="1701893"/>
                </a:lnTo>
                <a:close/>
                <a:moveTo>
                  <a:pt x="7625096" y="1691301"/>
                </a:moveTo>
                <a:cubicBezTo>
                  <a:pt x="7618034" y="1691301"/>
                  <a:pt x="7614505" y="1694832"/>
                  <a:pt x="7614505" y="1701893"/>
                </a:cubicBezTo>
                <a:cubicBezTo>
                  <a:pt x="7621567" y="1701893"/>
                  <a:pt x="7632156" y="1698362"/>
                  <a:pt x="7646278" y="1691301"/>
                </a:cubicBezTo>
                <a:close/>
                <a:moveTo>
                  <a:pt x="4172621" y="1691301"/>
                </a:moveTo>
                <a:cubicBezTo>
                  <a:pt x="4172621" y="1698362"/>
                  <a:pt x="4169092" y="1701893"/>
                  <a:pt x="4162031" y="1701893"/>
                </a:cubicBezTo>
                <a:lnTo>
                  <a:pt x="4172621" y="1723074"/>
                </a:lnTo>
                <a:cubicBezTo>
                  <a:pt x="4200862" y="1723074"/>
                  <a:pt x="4214983" y="1723074"/>
                  <a:pt x="4214983" y="1723074"/>
                </a:cubicBezTo>
                <a:cubicBezTo>
                  <a:pt x="4214983" y="1716013"/>
                  <a:pt x="4207922" y="1712482"/>
                  <a:pt x="4193802" y="1712482"/>
                </a:cubicBezTo>
                <a:lnTo>
                  <a:pt x="4193802" y="1701893"/>
                </a:lnTo>
                <a:cubicBezTo>
                  <a:pt x="4186743" y="1701893"/>
                  <a:pt x="4183212" y="1698362"/>
                  <a:pt x="4183212" y="1691301"/>
                </a:cubicBezTo>
                <a:cubicBezTo>
                  <a:pt x="4176152" y="1691301"/>
                  <a:pt x="4172621" y="1691301"/>
                  <a:pt x="4172621" y="1691301"/>
                </a:cubicBezTo>
                <a:close/>
                <a:moveTo>
                  <a:pt x="7233251" y="1680711"/>
                </a:moveTo>
                <a:lnTo>
                  <a:pt x="7222660" y="1691301"/>
                </a:lnTo>
                <a:cubicBezTo>
                  <a:pt x="7250902" y="1698362"/>
                  <a:pt x="7272082" y="1703657"/>
                  <a:pt x="7286203" y="1707187"/>
                </a:cubicBezTo>
                <a:cubicBezTo>
                  <a:pt x="7300322" y="1710718"/>
                  <a:pt x="7314444" y="1708953"/>
                  <a:pt x="7328564" y="1701893"/>
                </a:cubicBezTo>
                <a:cubicBezTo>
                  <a:pt x="7335626" y="1701893"/>
                  <a:pt x="7339155" y="1701893"/>
                  <a:pt x="7339155" y="1701893"/>
                </a:cubicBezTo>
                <a:cubicBezTo>
                  <a:pt x="7339155" y="1694832"/>
                  <a:pt x="7335626" y="1691301"/>
                  <a:pt x="7328564" y="1691301"/>
                </a:cubicBezTo>
                <a:cubicBezTo>
                  <a:pt x="7321504" y="1691301"/>
                  <a:pt x="7312678" y="1693066"/>
                  <a:pt x="7302088" y="1696597"/>
                </a:cubicBezTo>
                <a:cubicBezTo>
                  <a:pt x="7291498" y="1700128"/>
                  <a:pt x="7284437" y="1701893"/>
                  <a:pt x="7280908" y="1701893"/>
                </a:cubicBezTo>
                <a:cubicBezTo>
                  <a:pt x="7277378" y="1701893"/>
                  <a:pt x="7275612" y="1698362"/>
                  <a:pt x="7275612" y="1691301"/>
                </a:cubicBezTo>
                <a:cubicBezTo>
                  <a:pt x="7275612" y="1684242"/>
                  <a:pt x="7261492" y="1680711"/>
                  <a:pt x="7233251" y="1680711"/>
                </a:cubicBezTo>
                <a:close/>
                <a:moveTo>
                  <a:pt x="4829228" y="1680711"/>
                </a:moveTo>
                <a:cubicBezTo>
                  <a:pt x="4829228" y="1687772"/>
                  <a:pt x="4829228" y="1691301"/>
                  <a:pt x="4829228" y="1691301"/>
                </a:cubicBezTo>
                <a:cubicBezTo>
                  <a:pt x="4829228" y="1691301"/>
                  <a:pt x="4832757" y="1687772"/>
                  <a:pt x="4839818" y="1680711"/>
                </a:cubicBezTo>
                <a:cubicBezTo>
                  <a:pt x="4832757" y="1680711"/>
                  <a:pt x="4829228" y="1680711"/>
                  <a:pt x="4829228" y="1680711"/>
                </a:cubicBezTo>
                <a:close/>
                <a:moveTo>
                  <a:pt x="2986495" y="1680711"/>
                </a:moveTo>
                <a:cubicBezTo>
                  <a:pt x="2993556" y="1680711"/>
                  <a:pt x="2997086" y="1684242"/>
                  <a:pt x="2997086" y="1691301"/>
                </a:cubicBezTo>
                <a:cubicBezTo>
                  <a:pt x="2997086" y="1691301"/>
                  <a:pt x="2993556" y="1691301"/>
                  <a:pt x="2986495" y="1691301"/>
                </a:cubicBezTo>
                <a:cubicBezTo>
                  <a:pt x="2979435" y="1691301"/>
                  <a:pt x="2975906" y="1691301"/>
                  <a:pt x="2975906" y="1691301"/>
                </a:cubicBezTo>
                <a:cubicBezTo>
                  <a:pt x="2975906" y="1691301"/>
                  <a:pt x="2979435" y="1687772"/>
                  <a:pt x="2986495" y="1680711"/>
                </a:cubicBezTo>
                <a:close/>
                <a:moveTo>
                  <a:pt x="4900712" y="1675416"/>
                </a:moveTo>
                <a:cubicBezTo>
                  <a:pt x="4898948" y="1675416"/>
                  <a:pt x="4896300" y="1677182"/>
                  <a:pt x="4892770" y="1680711"/>
                </a:cubicBezTo>
                <a:lnTo>
                  <a:pt x="4903360" y="1680711"/>
                </a:lnTo>
                <a:cubicBezTo>
                  <a:pt x="4903360" y="1677182"/>
                  <a:pt x="4902478" y="1675416"/>
                  <a:pt x="4900712" y="1675416"/>
                </a:cubicBezTo>
                <a:close/>
                <a:moveTo>
                  <a:pt x="7175004" y="1670122"/>
                </a:moveTo>
                <a:cubicBezTo>
                  <a:pt x="7171474" y="1670122"/>
                  <a:pt x="7169708" y="1671886"/>
                  <a:pt x="7169708" y="1675416"/>
                </a:cubicBezTo>
                <a:cubicBezTo>
                  <a:pt x="7169708" y="1678947"/>
                  <a:pt x="7173238" y="1680711"/>
                  <a:pt x="7180299" y="1680711"/>
                </a:cubicBezTo>
                <a:cubicBezTo>
                  <a:pt x="7180299" y="1673651"/>
                  <a:pt x="7178533" y="1670122"/>
                  <a:pt x="7175004" y="1670122"/>
                </a:cubicBezTo>
                <a:close/>
                <a:moveTo>
                  <a:pt x="4913950" y="1670122"/>
                </a:moveTo>
                <a:lnTo>
                  <a:pt x="4945722" y="1691301"/>
                </a:lnTo>
                <a:cubicBezTo>
                  <a:pt x="4952782" y="1691301"/>
                  <a:pt x="4956312" y="1689537"/>
                  <a:pt x="4956312" y="1686007"/>
                </a:cubicBezTo>
                <a:cubicBezTo>
                  <a:pt x="4956312" y="1682476"/>
                  <a:pt x="4952782" y="1680711"/>
                  <a:pt x="4945722" y="1680711"/>
                </a:cubicBezTo>
                <a:cubicBezTo>
                  <a:pt x="4938661" y="1680711"/>
                  <a:pt x="4935132" y="1680711"/>
                  <a:pt x="4935132" y="1680711"/>
                </a:cubicBezTo>
                <a:cubicBezTo>
                  <a:pt x="4935132" y="1680711"/>
                  <a:pt x="4931600" y="1677181"/>
                  <a:pt x="4924540" y="1670122"/>
                </a:cubicBezTo>
                <a:cubicBezTo>
                  <a:pt x="4917480" y="1670122"/>
                  <a:pt x="4913950" y="1670122"/>
                  <a:pt x="4913950" y="1670122"/>
                </a:cubicBezTo>
                <a:close/>
                <a:moveTo>
                  <a:pt x="8207569" y="1659530"/>
                </a:moveTo>
                <a:cubicBezTo>
                  <a:pt x="8228750" y="1659530"/>
                  <a:pt x="8246401" y="1663061"/>
                  <a:pt x="8260521" y="1670122"/>
                </a:cubicBezTo>
                <a:lnTo>
                  <a:pt x="8249931" y="1680711"/>
                </a:lnTo>
                <a:cubicBezTo>
                  <a:pt x="8235810" y="1673651"/>
                  <a:pt x="8228750" y="1670122"/>
                  <a:pt x="8228750" y="1670122"/>
                </a:cubicBezTo>
                <a:close/>
                <a:moveTo>
                  <a:pt x="7836904" y="1659530"/>
                </a:moveTo>
                <a:lnTo>
                  <a:pt x="7858085" y="1659530"/>
                </a:lnTo>
                <a:lnTo>
                  <a:pt x="7879267" y="1670122"/>
                </a:lnTo>
                <a:lnTo>
                  <a:pt x="7900446" y="1670122"/>
                </a:lnTo>
                <a:cubicBezTo>
                  <a:pt x="7907508" y="1677181"/>
                  <a:pt x="7911038" y="1680711"/>
                  <a:pt x="7911038" y="1680711"/>
                </a:cubicBezTo>
                <a:cubicBezTo>
                  <a:pt x="7911038" y="1680711"/>
                  <a:pt x="7916332" y="1680711"/>
                  <a:pt x="7926923" y="1680711"/>
                </a:cubicBezTo>
                <a:cubicBezTo>
                  <a:pt x="7937513" y="1680711"/>
                  <a:pt x="7946338" y="1684242"/>
                  <a:pt x="7953398" y="1691301"/>
                </a:cubicBezTo>
                <a:cubicBezTo>
                  <a:pt x="7981640" y="1698362"/>
                  <a:pt x="8002821" y="1705422"/>
                  <a:pt x="8016942" y="1712482"/>
                </a:cubicBezTo>
                <a:lnTo>
                  <a:pt x="8027531" y="1723074"/>
                </a:lnTo>
                <a:cubicBezTo>
                  <a:pt x="8013412" y="1716013"/>
                  <a:pt x="8002821" y="1712482"/>
                  <a:pt x="7995760" y="1712482"/>
                </a:cubicBezTo>
                <a:cubicBezTo>
                  <a:pt x="7981640" y="1705422"/>
                  <a:pt x="7974579" y="1703657"/>
                  <a:pt x="7974579" y="1707187"/>
                </a:cubicBezTo>
                <a:cubicBezTo>
                  <a:pt x="7974579" y="1710718"/>
                  <a:pt x="7967519" y="1708953"/>
                  <a:pt x="7953398" y="1701893"/>
                </a:cubicBezTo>
                <a:cubicBezTo>
                  <a:pt x="7946338" y="1694832"/>
                  <a:pt x="7918098" y="1687772"/>
                  <a:pt x="7868675" y="1680711"/>
                </a:cubicBezTo>
                <a:cubicBezTo>
                  <a:pt x="7847494" y="1673651"/>
                  <a:pt x="7836904" y="1666591"/>
                  <a:pt x="7836904" y="1659530"/>
                </a:cubicBezTo>
                <a:close/>
                <a:moveTo>
                  <a:pt x="7476830" y="1659530"/>
                </a:moveTo>
                <a:cubicBezTo>
                  <a:pt x="7498011" y="1666591"/>
                  <a:pt x="7512130" y="1670122"/>
                  <a:pt x="7519192" y="1670122"/>
                </a:cubicBezTo>
                <a:lnTo>
                  <a:pt x="7519192" y="1659530"/>
                </a:lnTo>
                <a:cubicBezTo>
                  <a:pt x="7505072" y="1659530"/>
                  <a:pt x="7496245" y="1659530"/>
                  <a:pt x="7492716" y="1659530"/>
                </a:cubicBezTo>
                <a:cubicBezTo>
                  <a:pt x="7490951" y="1659530"/>
                  <a:pt x="7487861" y="1659530"/>
                  <a:pt x="7483450" y="1659530"/>
                </a:cubicBezTo>
                <a:close/>
                <a:moveTo>
                  <a:pt x="7296793" y="1659530"/>
                </a:moveTo>
                <a:lnTo>
                  <a:pt x="7286203" y="1670122"/>
                </a:lnTo>
                <a:cubicBezTo>
                  <a:pt x="7286203" y="1670122"/>
                  <a:pt x="7291498" y="1670122"/>
                  <a:pt x="7302088" y="1670122"/>
                </a:cubicBezTo>
                <a:cubicBezTo>
                  <a:pt x="7312678" y="1670122"/>
                  <a:pt x="7317974" y="1668357"/>
                  <a:pt x="7317974" y="1664826"/>
                </a:cubicBezTo>
                <a:cubicBezTo>
                  <a:pt x="7317974" y="1661295"/>
                  <a:pt x="7316208" y="1659530"/>
                  <a:pt x="7312678" y="1659530"/>
                </a:cubicBezTo>
                <a:cubicBezTo>
                  <a:pt x="7309149" y="1659530"/>
                  <a:pt x="7303854" y="1659530"/>
                  <a:pt x="7296793" y="1659530"/>
                </a:cubicBezTo>
                <a:close/>
                <a:moveTo>
                  <a:pt x="4490334" y="1659530"/>
                </a:moveTo>
                <a:lnTo>
                  <a:pt x="4490334" y="1670122"/>
                </a:lnTo>
                <a:lnTo>
                  <a:pt x="4500924" y="1670122"/>
                </a:lnTo>
                <a:cubicBezTo>
                  <a:pt x="4500924" y="1663061"/>
                  <a:pt x="4497394" y="1659530"/>
                  <a:pt x="4490334" y="1659530"/>
                </a:cubicBezTo>
                <a:close/>
                <a:moveTo>
                  <a:pt x="3219485" y="1659530"/>
                </a:moveTo>
                <a:cubicBezTo>
                  <a:pt x="3219485" y="1666591"/>
                  <a:pt x="3219485" y="1670122"/>
                  <a:pt x="3219485" y="1670122"/>
                </a:cubicBezTo>
                <a:lnTo>
                  <a:pt x="3230075" y="1670122"/>
                </a:lnTo>
                <a:close/>
                <a:moveTo>
                  <a:pt x="4003175" y="1648940"/>
                </a:moveTo>
                <a:lnTo>
                  <a:pt x="4024356" y="1648940"/>
                </a:lnTo>
                <a:lnTo>
                  <a:pt x="4024356" y="1659530"/>
                </a:lnTo>
                <a:cubicBezTo>
                  <a:pt x="4017296" y="1659530"/>
                  <a:pt x="4010236" y="1656001"/>
                  <a:pt x="4003175" y="1648940"/>
                </a:cubicBezTo>
                <a:close/>
                <a:moveTo>
                  <a:pt x="7512964" y="1644577"/>
                </a:moveTo>
                <a:lnTo>
                  <a:pt x="7509924" y="1647617"/>
                </a:lnTo>
                <a:cubicBezTo>
                  <a:pt x="7509044" y="1648499"/>
                  <a:pt x="7508601" y="1648940"/>
                  <a:pt x="7508601" y="1648940"/>
                </a:cubicBezTo>
                <a:close/>
                <a:moveTo>
                  <a:pt x="8030180" y="1643646"/>
                </a:moveTo>
                <a:cubicBezTo>
                  <a:pt x="8031945" y="1643646"/>
                  <a:pt x="8034592" y="1645411"/>
                  <a:pt x="8038123" y="1648940"/>
                </a:cubicBezTo>
                <a:lnTo>
                  <a:pt x="8027531" y="1648940"/>
                </a:lnTo>
                <a:cubicBezTo>
                  <a:pt x="8027531" y="1645411"/>
                  <a:pt x="8028414" y="1643646"/>
                  <a:pt x="8030180" y="1643646"/>
                </a:cubicBezTo>
                <a:close/>
                <a:moveTo>
                  <a:pt x="8154617" y="1638349"/>
                </a:moveTo>
                <a:lnTo>
                  <a:pt x="8175798" y="1648940"/>
                </a:lnTo>
                <a:cubicBezTo>
                  <a:pt x="8168737" y="1648940"/>
                  <a:pt x="8161677" y="1648940"/>
                  <a:pt x="8154617" y="1648940"/>
                </a:cubicBezTo>
                <a:close/>
                <a:moveTo>
                  <a:pt x="7275612" y="1638349"/>
                </a:moveTo>
                <a:cubicBezTo>
                  <a:pt x="7275612" y="1645410"/>
                  <a:pt x="7275612" y="1652470"/>
                  <a:pt x="7275612" y="1659530"/>
                </a:cubicBezTo>
                <a:lnTo>
                  <a:pt x="7296793" y="1648940"/>
                </a:lnTo>
                <a:cubicBezTo>
                  <a:pt x="7303854" y="1648940"/>
                  <a:pt x="7309149" y="1650705"/>
                  <a:pt x="7312678" y="1654235"/>
                </a:cubicBezTo>
                <a:cubicBezTo>
                  <a:pt x="7316208" y="1657766"/>
                  <a:pt x="7321504" y="1659530"/>
                  <a:pt x="7328564" y="1659530"/>
                </a:cubicBezTo>
                <a:cubicBezTo>
                  <a:pt x="7342684" y="1652470"/>
                  <a:pt x="7339155" y="1645410"/>
                  <a:pt x="7317974" y="1638349"/>
                </a:cubicBezTo>
                <a:lnTo>
                  <a:pt x="7296793" y="1638349"/>
                </a:lnTo>
                <a:close/>
                <a:moveTo>
                  <a:pt x="2859410" y="1638349"/>
                </a:moveTo>
                <a:cubicBezTo>
                  <a:pt x="2859410" y="1638349"/>
                  <a:pt x="2862941" y="1638349"/>
                  <a:pt x="2870002" y="1638349"/>
                </a:cubicBezTo>
                <a:cubicBezTo>
                  <a:pt x="2870002" y="1645410"/>
                  <a:pt x="2866471" y="1648940"/>
                  <a:pt x="2859410" y="1648940"/>
                </a:cubicBezTo>
                <a:close/>
                <a:moveTo>
                  <a:pt x="7717762" y="1633055"/>
                </a:moveTo>
                <a:cubicBezTo>
                  <a:pt x="7719528" y="1633055"/>
                  <a:pt x="7720409" y="1634820"/>
                  <a:pt x="7720409" y="1638349"/>
                </a:cubicBezTo>
                <a:cubicBezTo>
                  <a:pt x="7720409" y="1638349"/>
                  <a:pt x="7722175" y="1638349"/>
                  <a:pt x="7725704" y="1638349"/>
                </a:cubicBezTo>
                <a:cubicBezTo>
                  <a:pt x="7729234" y="1638349"/>
                  <a:pt x="7734530" y="1638349"/>
                  <a:pt x="7741590" y="1638349"/>
                </a:cubicBezTo>
                <a:lnTo>
                  <a:pt x="7762772" y="1648940"/>
                </a:lnTo>
                <a:lnTo>
                  <a:pt x="7741590" y="1648940"/>
                </a:lnTo>
                <a:lnTo>
                  <a:pt x="7709820" y="1638349"/>
                </a:lnTo>
                <a:cubicBezTo>
                  <a:pt x="7713350" y="1634820"/>
                  <a:pt x="7715998" y="1633055"/>
                  <a:pt x="7717762" y="1633055"/>
                </a:cubicBezTo>
                <a:close/>
                <a:moveTo>
                  <a:pt x="7634362" y="1630406"/>
                </a:moveTo>
                <a:cubicBezTo>
                  <a:pt x="7631716" y="1630406"/>
                  <a:pt x="7628626" y="1631290"/>
                  <a:pt x="7625096" y="1633055"/>
                </a:cubicBezTo>
                <a:cubicBezTo>
                  <a:pt x="7618034" y="1636584"/>
                  <a:pt x="7618034" y="1641880"/>
                  <a:pt x="7625096" y="1648940"/>
                </a:cubicBezTo>
                <a:lnTo>
                  <a:pt x="7646278" y="1638349"/>
                </a:lnTo>
                <a:cubicBezTo>
                  <a:pt x="7646278" y="1638349"/>
                  <a:pt x="7644511" y="1636584"/>
                  <a:pt x="7640982" y="1633055"/>
                </a:cubicBezTo>
                <a:cubicBezTo>
                  <a:pt x="7639217" y="1631290"/>
                  <a:pt x="7637010" y="1630406"/>
                  <a:pt x="7634362" y="1630406"/>
                </a:cubicBezTo>
                <a:close/>
                <a:moveTo>
                  <a:pt x="7762772" y="1627759"/>
                </a:moveTo>
                <a:lnTo>
                  <a:pt x="7773361" y="1627759"/>
                </a:lnTo>
                <a:cubicBezTo>
                  <a:pt x="7773361" y="1634820"/>
                  <a:pt x="7778656" y="1636584"/>
                  <a:pt x="7789248" y="1633055"/>
                </a:cubicBezTo>
                <a:cubicBezTo>
                  <a:pt x="7799838" y="1629524"/>
                  <a:pt x="7806898" y="1631290"/>
                  <a:pt x="7810428" y="1638349"/>
                </a:cubicBezTo>
                <a:cubicBezTo>
                  <a:pt x="7813957" y="1645410"/>
                  <a:pt x="7819253" y="1648940"/>
                  <a:pt x="7826313" y="1648940"/>
                </a:cubicBezTo>
                <a:lnTo>
                  <a:pt x="7830285" y="1648940"/>
                </a:lnTo>
                <a:cubicBezTo>
                  <a:pt x="7829403" y="1648940"/>
                  <a:pt x="7829844" y="1648940"/>
                  <a:pt x="7831609" y="1648940"/>
                </a:cubicBezTo>
                <a:lnTo>
                  <a:pt x="7836904" y="1648940"/>
                </a:lnTo>
                <a:lnTo>
                  <a:pt x="7826313" y="1659530"/>
                </a:lnTo>
                <a:lnTo>
                  <a:pt x="7805134" y="1648940"/>
                </a:lnTo>
                <a:cubicBezTo>
                  <a:pt x="7805134" y="1641880"/>
                  <a:pt x="7801604" y="1641880"/>
                  <a:pt x="7794542" y="1648940"/>
                </a:cubicBezTo>
                <a:lnTo>
                  <a:pt x="7794542" y="1638349"/>
                </a:lnTo>
                <a:cubicBezTo>
                  <a:pt x="7794542" y="1638349"/>
                  <a:pt x="7791012" y="1638349"/>
                  <a:pt x="7783952" y="1638349"/>
                </a:cubicBezTo>
                <a:cubicBezTo>
                  <a:pt x="7776892" y="1638349"/>
                  <a:pt x="7771596" y="1638349"/>
                  <a:pt x="7768067" y="1638349"/>
                </a:cubicBezTo>
                <a:cubicBezTo>
                  <a:pt x="7764538" y="1638349"/>
                  <a:pt x="7762772" y="1634820"/>
                  <a:pt x="7762772" y="1627759"/>
                </a:cubicBezTo>
                <a:close/>
                <a:moveTo>
                  <a:pt x="7582734" y="1617170"/>
                </a:moveTo>
                <a:lnTo>
                  <a:pt x="7582734" y="1627759"/>
                </a:lnTo>
                <a:cubicBezTo>
                  <a:pt x="7589794" y="1627759"/>
                  <a:pt x="7593326" y="1629524"/>
                  <a:pt x="7593326" y="1633055"/>
                </a:cubicBezTo>
                <a:cubicBezTo>
                  <a:pt x="7593326" y="1636584"/>
                  <a:pt x="7593326" y="1638349"/>
                  <a:pt x="7593326" y="1638349"/>
                </a:cubicBezTo>
                <a:cubicBezTo>
                  <a:pt x="7600386" y="1638349"/>
                  <a:pt x="7603915" y="1638349"/>
                  <a:pt x="7603915" y="1638349"/>
                </a:cubicBezTo>
                <a:close/>
                <a:moveTo>
                  <a:pt x="2774687" y="1617170"/>
                </a:moveTo>
                <a:lnTo>
                  <a:pt x="2774687" y="1627759"/>
                </a:lnTo>
                <a:cubicBezTo>
                  <a:pt x="2774687" y="1634820"/>
                  <a:pt x="2772923" y="1636584"/>
                  <a:pt x="2769392" y="1633055"/>
                </a:cubicBezTo>
                <a:cubicBezTo>
                  <a:pt x="2765863" y="1629524"/>
                  <a:pt x="2764097" y="1625995"/>
                  <a:pt x="2764097" y="1622464"/>
                </a:cubicBezTo>
                <a:cubicBezTo>
                  <a:pt x="2764097" y="1618934"/>
                  <a:pt x="2767627" y="1617170"/>
                  <a:pt x="2774687" y="1617170"/>
                </a:cubicBezTo>
                <a:close/>
                <a:moveTo>
                  <a:pt x="8022237" y="1606578"/>
                </a:moveTo>
                <a:cubicBezTo>
                  <a:pt x="8025767" y="1606578"/>
                  <a:pt x="8027531" y="1606578"/>
                  <a:pt x="8027531" y="1606578"/>
                </a:cubicBezTo>
                <a:cubicBezTo>
                  <a:pt x="8027531" y="1606578"/>
                  <a:pt x="8031061" y="1606578"/>
                  <a:pt x="8038123" y="1606578"/>
                </a:cubicBezTo>
                <a:lnTo>
                  <a:pt x="8080483" y="1617170"/>
                </a:lnTo>
                <a:cubicBezTo>
                  <a:pt x="8101664" y="1624228"/>
                  <a:pt x="8112254" y="1631290"/>
                  <a:pt x="8112254" y="1638349"/>
                </a:cubicBezTo>
                <a:lnTo>
                  <a:pt x="8101664" y="1638349"/>
                </a:lnTo>
                <a:close/>
                <a:moveTo>
                  <a:pt x="7529782" y="1606578"/>
                </a:moveTo>
                <a:lnTo>
                  <a:pt x="7529782" y="1617170"/>
                </a:lnTo>
                <a:cubicBezTo>
                  <a:pt x="7529782" y="1617170"/>
                  <a:pt x="7533312" y="1613639"/>
                  <a:pt x="7540374" y="1606578"/>
                </a:cubicBezTo>
                <a:close/>
                <a:moveTo>
                  <a:pt x="3145351" y="1606578"/>
                </a:moveTo>
                <a:lnTo>
                  <a:pt x="3166533" y="1606578"/>
                </a:lnTo>
                <a:lnTo>
                  <a:pt x="3166533" y="1617170"/>
                </a:lnTo>
                <a:cubicBezTo>
                  <a:pt x="3152412" y="1617170"/>
                  <a:pt x="3145351" y="1613639"/>
                  <a:pt x="3145351" y="1606578"/>
                </a:cubicBezTo>
                <a:close/>
                <a:moveTo>
                  <a:pt x="8610004" y="1595988"/>
                </a:moveTo>
                <a:cubicBezTo>
                  <a:pt x="8610004" y="1595988"/>
                  <a:pt x="8613533" y="1595988"/>
                  <a:pt x="8620595" y="1595988"/>
                </a:cubicBezTo>
                <a:lnTo>
                  <a:pt x="8641775" y="1595988"/>
                </a:lnTo>
                <a:lnTo>
                  <a:pt x="8652366" y="1595988"/>
                </a:lnTo>
                <a:cubicBezTo>
                  <a:pt x="8652366" y="1595988"/>
                  <a:pt x="8654131" y="1597753"/>
                  <a:pt x="8657660" y="1601283"/>
                </a:cubicBezTo>
                <a:cubicBezTo>
                  <a:pt x="8661189" y="1604814"/>
                  <a:pt x="8666487" y="1606578"/>
                  <a:pt x="8673545" y="1606578"/>
                </a:cubicBezTo>
                <a:cubicBezTo>
                  <a:pt x="8680607" y="1606578"/>
                  <a:pt x="8692962" y="1610109"/>
                  <a:pt x="8710613" y="1617170"/>
                </a:cubicBezTo>
                <a:cubicBezTo>
                  <a:pt x="8728264" y="1624228"/>
                  <a:pt x="8744149" y="1631290"/>
                  <a:pt x="8758270" y="1638349"/>
                </a:cubicBezTo>
                <a:cubicBezTo>
                  <a:pt x="8765332" y="1638349"/>
                  <a:pt x="8770626" y="1638349"/>
                  <a:pt x="8774155" y="1638349"/>
                </a:cubicBezTo>
                <a:cubicBezTo>
                  <a:pt x="8777685" y="1638349"/>
                  <a:pt x="8781217" y="1638349"/>
                  <a:pt x="8784747" y="1638349"/>
                </a:cubicBezTo>
                <a:cubicBezTo>
                  <a:pt x="8788276" y="1638349"/>
                  <a:pt x="8791807" y="1640114"/>
                  <a:pt x="8795336" y="1643645"/>
                </a:cubicBezTo>
                <a:cubicBezTo>
                  <a:pt x="8798866" y="1647176"/>
                  <a:pt x="8800632" y="1648940"/>
                  <a:pt x="8800632" y="1648940"/>
                </a:cubicBezTo>
                <a:lnTo>
                  <a:pt x="8821812" y="1670122"/>
                </a:lnTo>
                <a:cubicBezTo>
                  <a:pt x="8835932" y="1677181"/>
                  <a:pt x="8842993" y="1680711"/>
                  <a:pt x="8842993" y="1680711"/>
                </a:cubicBezTo>
                <a:lnTo>
                  <a:pt x="8800632" y="1680711"/>
                </a:lnTo>
                <a:lnTo>
                  <a:pt x="8768861" y="1659530"/>
                </a:lnTo>
                <a:cubicBezTo>
                  <a:pt x="8761799" y="1659530"/>
                  <a:pt x="8754740" y="1657766"/>
                  <a:pt x="8747679" y="1654235"/>
                </a:cubicBezTo>
                <a:cubicBezTo>
                  <a:pt x="8740620" y="1650705"/>
                  <a:pt x="8737089" y="1648940"/>
                  <a:pt x="8737089" y="1648940"/>
                </a:cubicBezTo>
                <a:cubicBezTo>
                  <a:pt x="8737089" y="1648940"/>
                  <a:pt x="8731793" y="1647176"/>
                  <a:pt x="8721203" y="1643645"/>
                </a:cubicBezTo>
                <a:cubicBezTo>
                  <a:pt x="8710613" y="1640114"/>
                  <a:pt x="8705318" y="1638349"/>
                  <a:pt x="8705318" y="1638349"/>
                </a:cubicBezTo>
                <a:cubicBezTo>
                  <a:pt x="8705318" y="1638349"/>
                  <a:pt x="8701788" y="1634820"/>
                  <a:pt x="8694728" y="1627759"/>
                </a:cubicBezTo>
                <a:cubicBezTo>
                  <a:pt x="8694728" y="1627759"/>
                  <a:pt x="8692962" y="1625995"/>
                  <a:pt x="8689432" y="1622464"/>
                </a:cubicBezTo>
                <a:cubicBezTo>
                  <a:pt x="8685903" y="1618934"/>
                  <a:pt x="8682372" y="1617170"/>
                  <a:pt x="8678843" y="1617170"/>
                </a:cubicBezTo>
                <a:cubicBezTo>
                  <a:pt x="8675313" y="1617170"/>
                  <a:pt x="8670016" y="1617170"/>
                  <a:pt x="8662957" y="1617170"/>
                </a:cubicBezTo>
                <a:cubicBezTo>
                  <a:pt x="8662957" y="1617170"/>
                  <a:pt x="8655895" y="1617170"/>
                  <a:pt x="8641775" y="1617170"/>
                </a:cubicBezTo>
                <a:cubicBezTo>
                  <a:pt x="8634714" y="1617170"/>
                  <a:pt x="8627655" y="1615403"/>
                  <a:pt x="8620595" y="1611874"/>
                </a:cubicBezTo>
                <a:cubicBezTo>
                  <a:pt x="8613533" y="1608343"/>
                  <a:pt x="8610004" y="1603047"/>
                  <a:pt x="8610004" y="1595988"/>
                </a:cubicBezTo>
                <a:close/>
                <a:moveTo>
                  <a:pt x="7900446" y="1595988"/>
                </a:moveTo>
                <a:lnTo>
                  <a:pt x="7911038" y="1595988"/>
                </a:lnTo>
                <a:lnTo>
                  <a:pt x="7911038" y="1606578"/>
                </a:lnTo>
                <a:cubicBezTo>
                  <a:pt x="7911038" y="1606578"/>
                  <a:pt x="7907508" y="1603047"/>
                  <a:pt x="7900446" y="1595988"/>
                </a:cubicBezTo>
                <a:close/>
                <a:moveTo>
                  <a:pt x="7720409" y="1595988"/>
                </a:moveTo>
                <a:cubicBezTo>
                  <a:pt x="7727471" y="1595988"/>
                  <a:pt x="7731000" y="1597753"/>
                  <a:pt x="7731000" y="1601283"/>
                </a:cubicBezTo>
                <a:cubicBezTo>
                  <a:pt x="7731000" y="1604814"/>
                  <a:pt x="7731000" y="1610109"/>
                  <a:pt x="7731000" y="1617170"/>
                </a:cubicBezTo>
                <a:lnTo>
                  <a:pt x="7731000" y="1627759"/>
                </a:lnTo>
                <a:cubicBezTo>
                  <a:pt x="7731000" y="1627759"/>
                  <a:pt x="7727471" y="1625995"/>
                  <a:pt x="7720409" y="1622464"/>
                </a:cubicBezTo>
                <a:cubicBezTo>
                  <a:pt x="7713348" y="1618934"/>
                  <a:pt x="7709820" y="1613639"/>
                  <a:pt x="7709820" y="1606578"/>
                </a:cubicBezTo>
                <a:close/>
                <a:moveTo>
                  <a:pt x="3463064" y="1595988"/>
                </a:moveTo>
                <a:cubicBezTo>
                  <a:pt x="3477184" y="1595988"/>
                  <a:pt x="3484244" y="1599518"/>
                  <a:pt x="3484244" y="1606578"/>
                </a:cubicBezTo>
                <a:cubicBezTo>
                  <a:pt x="3484244" y="1606578"/>
                  <a:pt x="3487776" y="1606578"/>
                  <a:pt x="3494834" y="1606578"/>
                </a:cubicBezTo>
                <a:cubicBezTo>
                  <a:pt x="3501895" y="1606578"/>
                  <a:pt x="3505426" y="1610109"/>
                  <a:pt x="3505426" y="1617170"/>
                </a:cubicBezTo>
                <a:cubicBezTo>
                  <a:pt x="3505426" y="1624228"/>
                  <a:pt x="3519546" y="1631290"/>
                  <a:pt x="3547788" y="1638349"/>
                </a:cubicBezTo>
                <a:cubicBezTo>
                  <a:pt x="3568968" y="1638349"/>
                  <a:pt x="3593680" y="1645410"/>
                  <a:pt x="3621920" y="1659530"/>
                </a:cubicBezTo>
                <a:cubicBezTo>
                  <a:pt x="3628980" y="1659530"/>
                  <a:pt x="3636040" y="1661295"/>
                  <a:pt x="3643100" y="1664826"/>
                </a:cubicBezTo>
                <a:cubicBezTo>
                  <a:pt x="3650161" y="1668357"/>
                  <a:pt x="3657222" y="1670122"/>
                  <a:pt x="3664282" y="1670122"/>
                </a:cubicBezTo>
                <a:lnTo>
                  <a:pt x="3738415" y="1701893"/>
                </a:lnTo>
                <a:lnTo>
                  <a:pt x="3717234" y="1701893"/>
                </a:lnTo>
                <a:cubicBezTo>
                  <a:pt x="3703113" y="1701893"/>
                  <a:pt x="3685463" y="1698362"/>
                  <a:pt x="3664282" y="1691301"/>
                </a:cubicBezTo>
                <a:lnTo>
                  <a:pt x="3611330" y="1670122"/>
                </a:lnTo>
                <a:cubicBezTo>
                  <a:pt x="3611330" y="1663061"/>
                  <a:pt x="3606034" y="1661295"/>
                  <a:pt x="3595444" y="1664826"/>
                </a:cubicBezTo>
                <a:cubicBezTo>
                  <a:pt x="3584853" y="1668357"/>
                  <a:pt x="3576028" y="1668357"/>
                  <a:pt x="3568968" y="1664826"/>
                </a:cubicBezTo>
                <a:cubicBezTo>
                  <a:pt x="3561908" y="1661295"/>
                  <a:pt x="3549552" y="1656001"/>
                  <a:pt x="3531901" y="1648940"/>
                </a:cubicBezTo>
                <a:cubicBezTo>
                  <a:pt x="3514251" y="1641880"/>
                  <a:pt x="3505426" y="1638349"/>
                  <a:pt x="3505426" y="1638349"/>
                </a:cubicBezTo>
                <a:cubicBezTo>
                  <a:pt x="3498365" y="1638349"/>
                  <a:pt x="3493070" y="1638349"/>
                  <a:pt x="3489540" y="1638349"/>
                </a:cubicBezTo>
                <a:cubicBezTo>
                  <a:pt x="3486009" y="1638349"/>
                  <a:pt x="3480714" y="1634820"/>
                  <a:pt x="3473655" y="1627759"/>
                </a:cubicBezTo>
                <a:cubicBezTo>
                  <a:pt x="3459534" y="1613639"/>
                  <a:pt x="3456004" y="1603047"/>
                  <a:pt x="3463064" y="1595988"/>
                </a:cubicBezTo>
                <a:close/>
                <a:moveTo>
                  <a:pt x="2732326" y="1595988"/>
                </a:moveTo>
                <a:lnTo>
                  <a:pt x="2753506" y="1606578"/>
                </a:lnTo>
                <a:cubicBezTo>
                  <a:pt x="2753506" y="1606578"/>
                  <a:pt x="2751742" y="1606578"/>
                  <a:pt x="2748211" y="1606578"/>
                </a:cubicBezTo>
                <a:cubicBezTo>
                  <a:pt x="2744681" y="1606578"/>
                  <a:pt x="2739385" y="1606578"/>
                  <a:pt x="2732326" y="1606578"/>
                </a:cubicBezTo>
                <a:close/>
                <a:moveTo>
                  <a:pt x="7402697" y="1585397"/>
                </a:moveTo>
                <a:cubicBezTo>
                  <a:pt x="7395636" y="1592458"/>
                  <a:pt x="7385047" y="1595988"/>
                  <a:pt x="7370926" y="1595988"/>
                </a:cubicBezTo>
                <a:lnTo>
                  <a:pt x="7360336" y="1595988"/>
                </a:lnTo>
                <a:cubicBezTo>
                  <a:pt x="7360336" y="1595988"/>
                  <a:pt x="7356806" y="1599518"/>
                  <a:pt x="7349745" y="1606578"/>
                </a:cubicBezTo>
                <a:lnTo>
                  <a:pt x="7360336" y="1606578"/>
                </a:lnTo>
                <a:cubicBezTo>
                  <a:pt x="7360336" y="1606578"/>
                  <a:pt x="7363866" y="1606578"/>
                  <a:pt x="7370926" y="1606578"/>
                </a:cubicBezTo>
                <a:lnTo>
                  <a:pt x="7392107" y="1606578"/>
                </a:lnTo>
                <a:cubicBezTo>
                  <a:pt x="7399168" y="1613639"/>
                  <a:pt x="7402697" y="1617170"/>
                  <a:pt x="7402697" y="1617170"/>
                </a:cubicBezTo>
                <a:lnTo>
                  <a:pt x="7402697" y="1595988"/>
                </a:lnTo>
                <a:close/>
                <a:moveTo>
                  <a:pt x="3929042" y="1574807"/>
                </a:moveTo>
                <a:cubicBezTo>
                  <a:pt x="3929042" y="1574807"/>
                  <a:pt x="3930806" y="1576572"/>
                  <a:pt x="3934338" y="1580103"/>
                </a:cubicBezTo>
                <a:cubicBezTo>
                  <a:pt x="3937868" y="1583632"/>
                  <a:pt x="3939633" y="1585397"/>
                  <a:pt x="3939633" y="1585397"/>
                </a:cubicBezTo>
                <a:lnTo>
                  <a:pt x="3939633" y="1574807"/>
                </a:lnTo>
                <a:close/>
                <a:moveTo>
                  <a:pt x="8547785" y="1568188"/>
                </a:moveTo>
                <a:cubicBezTo>
                  <a:pt x="8548668" y="1567306"/>
                  <a:pt x="8549991" y="1567747"/>
                  <a:pt x="8551756" y="1569512"/>
                </a:cubicBezTo>
                <a:cubicBezTo>
                  <a:pt x="8555285" y="1573043"/>
                  <a:pt x="8560582" y="1574807"/>
                  <a:pt x="8567641" y="1574807"/>
                </a:cubicBezTo>
                <a:lnTo>
                  <a:pt x="8578233" y="1585397"/>
                </a:lnTo>
                <a:lnTo>
                  <a:pt x="8557053" y="1585397"/>
                </a:lnTo>
                <a:lnTo>
                  <a:pt x="8546462" y="1574807"/>
                </a:lnTo>
                <a:cubicBezTo>
                  <a:pt x="8546462" y="1571278"/>
                  <a:pt x="8546903" y="1569071"/>
                  <a:pt x="8547785" y="1568188"/>
                </a:cubicBezTo>
                <a:close/>
                <a:moveTo>
                  <a:pt x="7455649" y="1564218"/>
                </a:moveTo>
                <a:cubicBezTo>
                  <a:pt x="7455649" y="1571276"/>
                  <a:pt x="7452120" y="1574807"/>
                  <a:pt x="7445059" y="1574807"/>
                </a:cubicBezTo>
                <a:lnTo>
                  <a:pt x="7445059" y="1585397"/>
                </a:lnTo>
                <a:lnTo>
                  <a:pt x="7476830" y="1574807"/>
                </a:lnTo>
                <a:cubicBezTo>
                  <a:pt x="7469770" y="1574807"/>
                  <a:pt x="7462711" y="1571276"/>
                  <a:pt x="7455649" y="1564218"/>
                </a:cubicBezTo>
                <a:close/>
                <a:moveTo>
                  <a:pt x="2933543" y="1564218"/>
                </a:moveTo>
                <a:lnTo>
                  <a:pt x="2954724" y="1564218"/>
                </a:lnTo>
                <a:cubicBezTo>
                  <a:pt x="2968845" y="1571276"/>
                  <a:pt x="2979435" y="1576572"/>
                  <a:pt x="2986495" y="1580103"/>
                </a:cubicBezTo>
                <a:cubicBezTo>
                  <a:pt x="2993556" y="1583632"/>
                  <a:pt x="3000616" y="1585397"/>
                  <a:pt x="3007676" y="1585397"/>
                </a:cubicBezTo>
                <a:cubicBezTo>
                  <a:pt x="3021797" y="1585397"/>
                  <a:pt x="3035918" y="1592458"/>
                  <a:pt x="3050039" y="1606578"/>
                </a:cubicBezTo>
                <a:lnTo>
                  <a:pt x="3060629" y="1606578"/>
                </a:lnTo>
                <a:cubicBezTo>
                  <a:pt x="3067689" y="1599518"/>
                  <a:pt x="3085339" y="1603047"/>
                  <a:pt x="3113581" y="1617170"/>
                </a:cubicBezTo>
                <a:cubicBezTo>
                  <a:pt x="3127701" y="1624228"/>
                  <a:pt x="3147116" y="1631290"/>
                  <a:pt x="3171829" y="1638349"/>
                </a:cubicBezTo>
                <a:cubicBezTo>
                  <a:pt x="3196539" y="1645410"/>
                  <a:pt x="3208895" y="1648940"/>
                  <a:pt x="3208895" y="1648940"/>
                </a:cubicBezTo>
                <a:lnTo>
                  <a:pt x="3251255" y="1659530"/>
                </a:lnTo>
                <a:lnTo>
                  <a:pt x="3261847" y="1659530"/>
                </a:lnTo>
                <a:lnTo>
                  <a:pt x="3272437" y="1659530"/>
                </a:lnTo>
                <a:cubicBezTo>
                  <a:pt x="3279497" y="1659530"/>
                  <a:pt x="3283027" y="1659530"/>
                  <a:pt x="3283027" y="1659530"/>
                </a:cubicBezTo>
                <a:lnTo>
                  <a:pt x="3304208" y="1670122"/>
                </a:lnTo>
                <a:lnTo>
                  <a:pt x="3357160" y="1691301"/>
                </a:lnTo>
                <a:cubicBezTo>
                  <a:pt x="3357160" y="1698362"/>
                  <a:pt x="3360690" y="1701893"/>
                  <a:pt x="3367751" y="1701893"/>
                </a:cubicBezTo>
                <a:cubicBezTo>
                  <a:pt x="3367751" y="1708953"/>
                  <a:pt x="3369516" y="1712482"/>
                  <a:pt x="3373046" y="1712482"/>
                </a:cubicBezTo>
                <a:cubicBezTo>
                  <a:pt x="3376577" y="1712482"/>
                  <a:pt x="3378341" y="1708953"/>
                  <a:pt x="3378341" y="1701893"/>
                </a:cubicBezTo>
                <a:cubicBezTo>
                  <a:pt x="3378341" y="1701893"/>
                  <a:pt x="3385401" y="1701893"/>
                  <a:pt x="3399522" y="1701893"/>
                </a:cubicBezTo>
                <a:cubicBezTo>
                  <a:pt x="3399522" y="1708953"/>
                  <a:pt x="3401287" y="1710718"/>
                  <a:pt x="3404817" y="1707187"/>
                </a:cubicBezTo>
                <a:cubicBezTo>
                  <a:pt x="3408347" y="1703657"/>
                  <a:pt x="3411876" y="1703657"/>
                  <a:pt x="3415408" y="1707187"/>
                </a:cubicBezTo>
                <a:cubicBezTo>
                  <a:pt x="3418938" y="1710718"/>
                  <a:pt x="3424232" y="1712482"/>
                  <a:pt x="3431293" y="1712482"/>
                </a:cubicBezTo>
                <a:cubicBezTo>
                  <a:pt x="3438353" y="1719543"/>
                  <a:pt x="3448943" y="1723074"/>
                  <a:pt x="3463064" y="1723074"/>
                </a:cubicBezTo>
                <a:cubicBezTo>
                  <a:pt x="3512486" y="1730133"/>
                  <a:pt x="3547788" y="1740724"/>
                  <a:pt x="3568968" y="1754845"/>
                </a:cubicBezTo>
                <a:cubicBezTo>
                  <a:pt x="3576028" y="1761905"/>
                  <a:pt x="3584853" y="1765434"/>
                  <a:pt x="3595444" y="1765434"/>
                </a:cubicBezTo>
                <a:cubicBezTo>
                  <a:pt x="3606034" y="1765434"/>
                  <a:pt x="3618390" y="1765434"/>
                  <a:pt x="3632511" y="1765434"/>
                </a:cubicBezTo>
                <a:cubicBezTo>
                  <a:pt x="3639571" y="1772495"/>
                  <a:pt x="3643100" y="1774261"/>
                  <a:pt x="3643100" y="1770730"/>
                </a:cubicBezTo>
                <a:cubicBezTo>
                  <a:pt x="3643100" y="1767199"/>
                  <a:pt x="3646632" y="1765434"/>
                  <a:pt x="3653692" y="1765434"/>
                </a:cubicBezTo>
                <a:cubicBezTo>
                  <a:pt x="3653692" y="1758374"/>
                  <a:pt x="3657222" y="1754845"/>
                  <a:pt x="3664282" y="1754845"/>
                </a:cubicBezTo>
                <a:cubicBezTo>
                  <a:pt x="3671342" y="1754845"/>
                  <a:pt x="3676636" y="1756609"/>
                  <a:pt x="3680167" y="1760140"/>
                </a:cubicBezTo>
                <a:cubicBezTo>
                  <a:pt x="3683698" y="1763670"/>
                  <a:pt x="3692523" y="1768965"/>
                  <a:pt x="3706644" y="1776026"/>
                </a:cubicBezTo>
                <a:lnTo>
                  <a:pt x="3717234" y="1786615"/>
                </a:lnTo>
                <a:cubicBezTo>
                  <a:pt x="3710174" y="1786615"/>
                  <a:pt x="3704879" y="1786615"/>
                  <a:pt x="3701348" y="1786615"/>
                </a:cubicBezTo>
                <a:cubicBezTo>
                  <a:pt x="3697818" y="1786615"/>
                  <a:pt x="3696052" y="1786615"/>
                  <a:pt x="3696052" y="1786615"/>
                </a:cubicBezTo>
                <a:lnTo>
                  <a:pt x="3696052" y="1797205"/>
                </a:lnTo>
                <a:cubicBezTo>
                  <a:pt x="3696052" y="1797205"/>
                  <a:pt x="3699584" y="1797205"/>
                  <a:pt x="3706644" y="1797205"/>
                </a:cubicBezTo>
                <a:cubicBezTo>
                  <a:pt x="3713703" y="1797205"/>
                  <a:pt x="3717234" y="1797205"/>
                  <a:pt x="3717234" y="1797205"/>
                </a:cubicBezTo>
                <a:cubicBezTo>
                  <a:pt x="3731354" y="1797205"/>
                  <a:pt x="3738415" y="1800736"/>
                  <a:pt x="3738415" y="1807797"/>
                </a:cubicBezTo>
                <a:cubicBezTo>
                  <a:pt x="3759596" y="1821917"/>
                  <a:pt x="3777246" y="1828978"/>
                  <a:pt x="3791367" y="1828978"/>
                </a:cubicBezTo>
                <a:cubicBezTo>
                  <a:pt x="3798427" y="1821917"/>
                  <a:pt x="3816078" y="1828978"/>
                  <a:pt x="3844319" y="1850157"/>
                </a:cubicBezTo>
                <a:cubicBezTo>
                  <a:pt x="3844319" y="1850157"/>
                  <a:pt x="3847850" y="1850157"/>
                  <a:pt x="3854908" y="1850157"/>
                </a:cubicBezTo>
                <a:cubicBezTo>
                  <a:pt x="3861969" y="1850157"/>
                  <a:pt x="3865500" y="1853688"/>
                  <a:pt x="3865500" y="1860749"/>
                </a:cubicBezTo>
                <a:lnTo>
                  <a:pt x="3876090" y="1860749"/>
                </a:lnTo>
                <a:cubicBezTo>
                  <a:pt x="3876090" y="1860749"/>
                  <a:pt x="3886681" y="1860749"/>
                  <a:pt x="3907860" y="1860749"/>
                </a:cubicBezTo>
                <a:cubicBezTo>
                  <a:pt x="3929042" y="1860749"/>
                  <a:pt x="3950223" y="1864279"/>
                  <a:pt x="3971404" y="1871338"/>
                </a:cubicBezTo>
                <a:lnTo>
                  <a:pt x="4003175" y="1871338"/>
                </a:lnTo>
                <a:cubicBezTo>
                  <a:pt x="4017296" y="1878399"/>
                  <a:pt x="4024356" y="1881930"/>
                  <a:pt x="4024356" y="1881930"/>
                </a:cubicBezTo>
                <a:cubicBezTo>
                  <a:pt x="4031416" y="1881930"/>
                  <a:pt x="4036710" y="1883694"/>
                  <a:pt x="4040242" y="1887224"/>
                </a:cubicBezTo>
                <a:cubicBezTo>
                  <a:pt x="4043772" y="1890755"/>
                  <a:pt x="4049066" y="1892520"/>
                  <a:pt x="4056127" y="1892520"/>
                </a:cubicBezTo>
                <a:lnTo>
                  <a:pt x="4077308" y="1881930"/>
                </a:lnTo>
                <a:cubicBezTo>
                  <a:pt x="4070248" y="1874869"/>
                  <a:pt x="4063188" y="1871338"/>
                  <a:pt x="4056127" y="1871338"/>
                </a:cubicBezTo>
                <a:cubicBezTo>
                  <a:pt x="4056127" y="1864279"/>
                  <a:pt x="4063188" y="1864279"/>
                  <a:pt x="4077308" y="1871338"/>
                </a:cubicBezTo>
                <a:cubicBezTo>
                  <a:pt x="4091429" y="1878399"/>
                  <a:pt x="4102018" y="1881930"/>
                  <a:pt x="4109079" y="1881930"/>
                </a:cubicBezTo>
                <a:cubicBezTo>
                  <a:pt x="4102018" y="1881930"/>
                  <a:pt x="4098489" y="1881930"/>
                  <a:pt x="4098489" y="1881930"/>
                </a:cubicBezTo>
                <a:cubicBezTo>
                  <a:pt x="4091429" y="1888989"/>
                  <a:pt x="4087898" y="1892520"/>
                  <a:pt x="4087898" y="1892520"/>
                </a:cubicBezTo>
                <a:cubicBezTo>
                  <a:pt x="4087898" y="1892520"/>
                  <a:pt x="4091429" y="1896050"/>
                  <a:pt x="4098489" y="1903111"/>
                </a:cubicBezTo>
                <a:lnTo>
                  <a:pt x="4109079" y="1913701"/>
                </a:lnTo>
                <a:lnTo>
                  <a:pt x="4119669" y="1924290"/>
                </a:lnTo>
                <a:cubicBezTo>
                  <a:pt x="4119669" y="1931351"/>
                  <a:pt x="4130260" y="1934882"/>
                  <a:pt x="4151441" y="1934882"/>
                </a:cubicBezTo>
                <a:cubicBezTo>
                  <a:pt x="4172621" y="1934882"/>
                  <a:pt x="4190272" y="1934882"/>
                  <a:pt x="4204393" y="1934882"/>
                </a:cubicBezTo>
                <a:cubicBezTo>
                  <a:pt x="4218514" y="1934882"/>
                  <a:pt x="4230868" y="1936646"/>
                  <a:pt x="4241460" y="1940176"/>
                </a:cubicBezTo>
                <a:cubicBezTo>
                  <a:pt x="4252050" y="1943707"/>
                  <a:pt x="4257345" y="1949002"/>
                  <a:pt x="4257345" y="1956063"/>
                </a:cubicBezTo>
                <a:cubicBezTo>
                  <a:pt x="4264404" y="1956063"/>
                  <a:pt x="4274996" y="1956063"/>
                  <a:pt x="4289116" y="1956063"/>
                </a:cubicBezTo>
                <a:lnTo>
                  <a:pt x="4278526" y="1945472"/>
                </a:lnTo>
                <a:cubicBezTo>
                  <a:pt x="4278526" y="1945472"/>
                  <a:pt x="4282056" y="1945472"/>
                  <a:pt x="4289116" y="1945472"/>
                </a:cubicBezTo>
                <a:cubicBezTo>
                  <a:pt x="4296176" y="1945472"/>
                  <a:pt x="4299706" y="1945472"/>
                  <a:pt x="4299706" y="1945472"/>
                </a:cubicBezTo>
                <a:cubicBezTo>
                  <a:pt x="4299706" y="1938411"/>
                  <a:pt x="4301470" y="1936646"/>
                  <a:pt x="4305002" y="1940176"/>
                </a:cubicBezTo>
                <a:cubicBezTo>
                  <a:pt x="4308532" y="1943707"/>
                  <a:pt x="4313826" y="1945472"/>
                  <a:pt x="4320887" y="1945472"/>
                </a:cubicBezTo>
                <a:cubicBezTo>
                  <a:pt x="4335008" y="1952532"/>
                  <a:pt x="4345598" y="1959592"/>
                  <a:pt x="4352658" y="1966653"/>
                </a:cubicBezTo>
                <a:cubicBezTo>
                  <a:pt x="4359718" y="1966653"/>
                  <a:pt x="4366778" y="1966653"/>
                  <a:pt x="4373839" y="1966653"/>
                </a:cubicBezTo>
                <a:cubicBezTo>
                  <a:pt x="4380900" y="1966653"/>
                  <a:pt x="4387960" y="1966653"/>
                  <a:pt x="4395020" y="1966653"/>
                </a:cubicBezTo>
                <a:lnTo>
                  <a:pt x="4416202" y="1977242"/>
                </a:lnTo>
                <a:cubicBezTo>
                  <a:pt x="4416202" y="1977242"/>
                  <a:pt x="4409141" y="1979007"/>
                  <a:pt x="4395020" y="1982538"/>
                </a:cubicBezTo>
                <a:cubicBezTo>
                  <a:pt x="4380900" y="1986069"/>
                  <a:pt x="4370310" y="1984303"/>
                  <a:pt x="4363249" y="1977242"/>
                </a:cubicBezTo>
                <a:cubicBezTo>
                  <a:pt x="4349128" y="1970184"/>
                  <a:pt x="4335008" y="1966653"/>
                  <a:pt x="4320887" y="1966653"/>
                </a:cubicBezTo>
                <a:lnTo>
                  <a:pt x="4289116" y="1977242"/>
                </a:lnTo>
                <a:cubicBezTo>
                  <a:pt x="4274996" y="1984303"/>
                  <a:pt x="4267935" y="1984303"/>
                  <a:pt x="4267935" y="1977242"/>
                </a:cubicBezTo>
                <a:cubicBezTo>
                  <a:pt x="4267935" y="1970184"/>
                  <a:pt x="4264404" y="1966653"/>
                  <a:pt x="4257345" y="1966653"/>
                </a:cubicBezTo>
                <a:cubicBezTo>
                  <a:pt x="4257345" y="1973713"/>
                  <a:pt x="4264404" y="1984303"/>
                  <a:pt x="4278526" y="1998424"/>
                </a:cubicBezTo>
                <a:lnTo>
                  <a:pt x="4299706" y="2009015"/>
                </a:lnTo>
                <a:lnTo>
                  <a:pt x="4342068" y="2009015"/>
                </a:lnTo>
                <a:cubicBezTo>
                  <a:pt x="4342068" y="2001954"/>
                  <a:pt x="4342068" y="1998424"/>
                  <a:pt x="4342068" y="1998424"/>
                </a:cubicBezTo>
                <a:cubicBezTo>
                  <a:pt x="4356189" y="1998424"/>
                  <a:pt x="4377370" y="2009015"/>
                  <a:pt x="4405610" y="2030194"/>
                </a:cubicBezTo>
                <a:cubicBezTo>
                  <a:pt x="4426791" y="2037255"/>
                  <a:pt x="4437382" y="2039021"/>
                  <a:pt x="4437382" y="2035490"/>
                </a:cubicBezTo>
                <a:cubicBezTo>
                  <a:pt x="4437382" y="2031959"/>
                  <a:pt x="4444442" y="2030194"/>
                  <a:pt x="4458562" y="2030194"/>
                </a:cubicBezTo>
                <a:cubicBezTo>
                  <a:pt x="4472683" y="2030194"/>
                  <a:pt x="4486804" y="2033725"/>
                  <a:pt x="4500924" y="2040786"/>
                </a:cubicBezTo>
                <a:cubicBezTo>
                  <a:pt x="4507984" y="2040786"/>
                  <a:pt x="4515045" y="2040786"/>
                  <a:pt x="4522106" y="2040786"/>
                </a:cubicBezTo>
                <a:lnTo>
                  <a:pt x="4490334" y="2019605"/>
                </a:lnTo>
                <a:cubicBezTo>
                  <a:pt x="4469154" y="2019605"/>
                  <a:pt x="4462093" y="2017840"/>
                  <a:pt x="4469154" y="2014309"/>
                </a:cubicBezTo>
                <a:cubicBezTo>
                  <a:pt x="4476214" y="2010780"/>
                  <a:pt x="4483274" y="2010780"/>
                  <a:pt x="4490334" y="2014309"/>
                </a:cubicBezTo>
                <a:cubicBezTo>
                  <a:pt x="4497394" y="2017840"/>
                  <a:pt x="4500924" y="2016074"/>
                  <a:pt x="4500924" y="2009015"/>
                </a:cubicBezTo>
                <a:cubicBezTo>
                  <a:pt x="4500924" y="2001954"/>
                  <a:pt x="4504454" y="1998424"/>
                  <a:pt x="4511514" y="1998424"/>
                </a:cubicBezTo>
                <a:lnTo>
                  <a:pt x="4522106" y="2009015"/>
                </a:lnTo>
                <a:lnTo>
                  <a:pt x="4522106" y="2019605"/>
                </a:lnTo>
                <a:lnTo>
                  <a:pt x="4543286" y="2030194"/>
                </a:lnTo>
                <a:cubicBezTo>
                  <a:pt x="4543286" y="2037255"/>
                  <a:pt x="4545051" y="2040786"/>
                  <a:pt x="4548580" y="2040786"/>
                </a:cubicBezTo>
                <a:cubicBezTo>
                  <a:pt x="4552112" y="2040786"/>
                  <a:pt x="4553876" y="2040786"/>
                  <a:pt x="4553876" y="2040786"/>
                </a:cubicBezTo>
                <a:cubicBezTo>
                  <a:pt x="4553876" y="2040786"/>
                  <a:pt x="4555641" y="2042550"/>
                  <a:pt x="4559172" y="2046080"/>
                </a:cubicBezTo>
                <a:cubicBezTo>
                  <a:pt x="4562702" y="2049611"/>
                  <a:pt x="4564468" y="2051376"/>
                  <a:pt x="4564468" y="2051376"/>
                </a:cubicBezTo>
                <a:lnTo>
                  <a:pt x="4532695" y="2051376"/>
                </a:lnTo>
                <a:lnTo>
                  <a:pt x="4522106" y="2061967"/>
                </a:lnTo>
                <a:cubicBezTo>
                  <a:pt x="4522106" y="2069026"/>
                  <a:pt x="4522106" y="2072557"/>
                  <a:pt x="4522106" y="2072557"/>
                </a:cubicBezTo>
                <a:lnTo>
                  <a:pt x="4532695" y="2083146"/>
                </a:lnTo>
                <a:cubicBezTo>
                  <a:pt x="4539756" y="2083146"/>
                  <a:pt x="4550347" y="2086677"/>
                  <a:pt x="4564468" y="2093738"/>
                </a:cubicBezTo>
                <a:lnTo>
                  <a:pt x="4606828" y="2093738"/>
                </a:lnTo>
                <a:cubicBezTo>
                  <a:pt x="4606828" y="2086677"/>
                  <a:pt x="4603299" y="2083146"/>
                  <a:pt x="4596238" y="2083146"/>
                </a:cubicBezTo>
                <a:lnTo>
                  <a:pt x="4606828" y="2083146"/>
                </a:lnTo>
                <a:cubicBezTo>
                  <a:pt x="4620949" y="2090207"/>
                  <a:pt x="4620949" y="2097267"/>
                  <a:pt x="4606828" y="2104328"/>
                </a:cubicBezTo>
                <a:lnTo>
                  <a:pt x="4617420" y="2114919"/>
                </a:lnTo>
                <a:lnTo>
                  <a:pt x="4637592" y="2113910"/>
                </a:lnTo>
                <a:lnTo>
                  <a:pt x="4628010" y="2104328"/>
                </a:lnTo>
                <a:lnTo>
                  <a:pt x="4649190" y="2104328"/>
                </a:lnTo>
                <a:lnTo>
                  <a:pt x="4639715" y="2113805"/>
                </a:lnTo>
                <a:lnTo>
                  <a:pt x="4643895" y="2113594"/>
                </a:lnTo>
                <a:cubicBezTo>
                  <a:pt x="4650955" y="2112713"/>
                  <a:pt x="4656251" y="2111389"/>
                  <a:pt x="4659780" y="2109623"/>
                </a:cubicBezTo>
                <a:cubicBezTo>
                  <a:pt x="4666840" y="2106092"/>
                  <a:pt x="4673901" y="2107858"/>
                  <a:pt x="4680962" y="2114919"/>
                </a:cubicBezTo>
                <a:cubicBezTo>
                  <a:pt x="4688022" y="2121978"/>
                  <a:pt x="4695082" y="2125509"/>
                  <a:pt x="4702142" y="2125509"/>
                </a:cubicBezTo>
                <a:lnTo>
                  <a:pt x="4733914" y="2146690"/>
                </a:lnTo>
                <a:lnTo>
                  <a:pt x="4765684" y="2157280"/>
                </a:lnTo>
                <a:cubicBezTo>
                  <a:pt x="4786866" y="2157280"/>
                  <a:pt x="4804517" y="2159044"/>
                  <a:pt x="4818636" y="2162575"/>
                </a:cubicBezTo>
                <a:cubicBezTo>
                  <a:pt x="4832757" y="2166106"/>
                  <a:pt x="4843348" y="2167871"/>
                  <a:pt x="4850408" y="2167871"/>
                </a:cubicBezTo>
                <a:cubicBezTo>
                  <a:pt x="4857469" y="2174930"/>
                  <a:pt x="4857469" y="2181992"/>
                  <a:pt x="4850408" y="2189051"/>
                </a:cubicBezTo>
                <a:cubicBezTo>
                  <a:pt x="4850408" y="2189051"/>
                  <a:pt x="4846878" y="2187286"/>
                  <a:pt x="4839818" y="2183756"/>
                </a:cubicBezTo>
                <a:cubicBezTo>
                  <a:pt x="4832757" y="2180225"/>
                  <a:pt x="4825696" y="2178461"/>
                  <a:pt x="4818636" y="2178461"/>
                </a:cubicBezTo>
                <a:lnTo>
                  <a:pt x="4776276" y="2167871"/>
                </a:lnTo>
                <a:cubicBezTo>
                  <a:pt x="4762155" y="2153750"/>
                  <a:pt x="4730384" y="2146690"/>
                  <a:pt x="4680962" y="2146690"/>
                </a:cubicBezTo>
                <a:cubicBezTo>
                  <a:pt x="4673901" y="2146690"/>
                  <a:pt x="4666840" y="2144925"/>
                  <a:pt x="4659780" y="2141394"/>
                </a:cubicBezTo>
                <a:cubicBezTo>
                  <a:pt x="4652720" y="2137863"/>
                  <a:pt x="4649190" y="2136099"/>
                  <a:pt x="4649190" y="2136099"/>
                </a:cubicBezTo>
                <a:cubicBezTo>
                  <a:pt x="4649190" y="2136099"/>
                  <a:pt x="4633305" y="2132569"/>
                  <a:pt x="4601532" y="2125509"/>
                </a:cubicBezTo>
                <a:cubicBezTo>
                  <a:pt x="4569762" y="2118448"/>
                  <a:pt x="4537991" y="2111388"/>
                  <a:pt x="4506220" y="2104328"/>
                </a:cubicBezTo>
                <a:cubicBezTo>
                  <a:pt x="4474449" y="2097267"/>
                  <a:pt x="4455032" y="2090207"/>
                  <a:pt x="4447972" y="2083146"/>
                </a:cubicBezTo>
                <a:cubicBezTo>
                  <a:pt x="4426791" y="2076088"/>
                  <a:pt x="4412670" y="2072557"/>
                  <a:pt x="4405610" y="2072557"/>
                </a:cubicBezTo>
                <a:cubicBezTo>
                  <a:pt x="4398550" y="2072557"/>
                  <a:pt x="4391490" y="2069026"/>
                  <a:pt x="4384430" y="2061967"/>
                </a:cubicBezTo>
                <a:lnTo>
                  <a:pt x="4352658" y="2051376"/>
                </a:lnTo>
                <a:cubicBezTo>
                  <a:pt x="4345598" y="2051376"/>
                  <a:pt x="4336772" y="2049611"/>
                  <a:pt x="4326182" y="2046080"/>
                </a:cubicBezTo>
                <a:cubicBezTo>
                  <a:pt x="4315592" y="2042550"/>
                  <a:pt x="4303237" y="2039021"/>
                  <a:pt x="4289116" y="2035490"/>
                </a:cubicBezTo>
                <a:cubicBezTo>
                  <a:pt x="4274996" y="2031959"/>
                  <a:pt x="4259110" y="2026665"/>
                  <a:pt x="4241460" y="2019605"/>
                </a:cubicBezTo>
                <a:cubicBezTo>
                  <a:pt x="4223808" y="2012544"/>
                  <a:pt x="4209688" y="2007250"/>
                  <a:pt x="4199098" y="2003719"/>
                </a:cubicBezTo>
                <a:cubicBezTo>
                  <a:pt x="4188508" y="2000188"/>
                  <a:pt x="4179682" y="1996659"/>
                  <a:pt x="4172621" y="1993128"/>
                </a:cubicBezTo>
                <a:cubicBezTo>
                  <a:pt x="4165562" y="1989598"/>
                  <a:pt x="4158500" y="1986069"/>
                  <a:pt x="4151441" y="1982538"/>
                </a:cubicBezTo>
                <a:cubicBezTo>
                  <a:pt x="4144381" y="1979007"/>
                  <a:pt x="4133791" y="1977242"/>
                  <a:pt x="4119669" y="1977242"/>
                </a:cubicBezTo>
                <a:cubicBezTo>
                  <a:pt x="4098489" y="1970184"/>
                  <a:pt x="4084368" y="1964888"/>
                  <a:pt x="4077308" y="1961357"/>
                </a:cubicBezTo>
                <a:cubicBezTo>
                  <a:pt x="4070248" y="1957828"/>
                  <a:pt x="4063188" y="1956063"/>
                  <a:pt x="4056127" y="1956063"/>
                </a:cubicBezTo>
                <a:cubicBezTo>
                  <a:pt x="4027886" y="1949002"/>
                  <a:pt x="4003175" y="1943707"/>
                  <a:pt x="3981994" y="1940176"/>
                </a:cubicBezTo>
                <a:cubicBezTo>
                  <a:pt x="3960812" y="1936646"/>
                  <a:pt x="3946692" y="1931351"/>
                  <a:pt x="3939633" y="1924290"/>
                </a:cubicBezTo>
                <a:cubicBezTo>
                  <a:pt x="3932572" y="1910170"/>
                  <a:pt x="3907860" y="1899580"/>
                  <a:pt x="3865500" y="1892520"/>
                </a:cubicBezTo>
                <a:cubicBezTo>
                  <a:pt x="3858440" y="1892520"/>
                  <a:pt x="3854908" y="1888989"/>
                  <a:pt x="3854908" y="1881930"/>
                </a:cubicBezTo>
                <a:cubicBezTo>
                  <a:pt x="3847850" y="1881930"/>
                  <a:pt x="3840788" y="1880165"/>
                  <a:pt x="3833728" y="1876634"/>
                </a:cubicBezTo>
                <a:cubicBezTo>
                  <a:pt x="3826668" y="1873103"/>
                  <a:pt x="3819607" y="1871338"/>
                  <a:pt x="3812548" y="1871338"/>
                </a:cubicBezTo>
                <a:cubicBezTo>
                  <a:pt x="3784306" y="1864279"/>
                  <a:pt x="3756065" y="1857218"/>
                  <a:pt x="3727824" y="1850157"/>
                </a:cubicBezTo>
                <a:cubicBezTo>
                  <a:pt x="3699584" y="1843098"/>
                  <a:pt x="3669578" y="1834272"/>
                  <a:pt x="3637805" y="1823682"/>
                </a:cubicBezTo>
                <a:cubicBezTo>
                  <a:pt x="3606034" y="1813092"/>
                  <a:pt x="3583088" y="1804266"/>
                  <a:pt x="3568968" y="1797205"/>
                </a:cubicBezTo>
                <a:cubicBezTo>
                  <a:pt x="3554847" y="1790146"/>
                  <a:pt x="3544257" y="1786615"/>
                  <a:pt x="3537196" y="1786615"/>
                </a:cubicBezTo>
                <a:lnTo>
                  <a:pt x="3494834" y="1776026"/>
                </a:lnTo>
                <a:cubicBezTo>
                  <a:pt x="3473655" y="1768965"/>
                  <a:pt x="3459534" y="1765434"/>
                  <a:pt x="3452474" y="1765434"/>
                </a:cubicBezTo>
                <a:cubicBezTo>
                  <a:pt x="3445413" y="1765434"/>
                  <a:pt x="3424232" y="1758374"/>
                  <a:pt x="3388931" y="1744253"/>
                </a:cubicBezTo>
                <a:cubicBezTo>
                  <a:pt x="3374810" y="1744253"/>
                  <a:pt x="3360690" y="1740724"/>
                  <a:pt x="3346570" y="1733663"/>
                </a:cubicBezTo>
                <a:cubicBezTo>
                  <a:pt x="3332449" y="1726603"/>
                  <a:pt x="3321858" y="1723074"/>
                  <a:pt x="3314799" y="1723074"/>
                </a:cubicBezTo>
                <a:cubicBezTo>
                  <a:pt x="3293618" y="1716013"/>
                  <a:pt x="3275967" y="1708953"/>
                  <a:pt x="3261847" y="1701893"/>
                </a:cubicBezTo>
                <a:cubicBezTo>
                  <a:pt x="3247725" y="1694832"/>
                  <a:pt x="3224781" y="1687772"/>
                  <a:pt x="3193008" y="1680711"/>
                </a:cubicBezTo>
                <a:cubicBezTo>
                  <a:pt x="3161237" y="1673651"/>
                  <a:pt x="3134762" y="1663061"/>
                  <a:pt x="3113581" y="1648940"/>
                </a:cubicBezTo>
                <a:lnTo>
                  <a:pt x="3081810" y="1638349"/>
                </a:lnTo>
                <a:lnTo>
                  <a:pt x="3081810" y="1627759"/>
                </a:lnTo>
                <a:cubicBezTo>
                  <a:pt x="3081810" y="1620699"/>
                  <a:pt x="3067689" y="1617170"/>
                  <a:pt x="3039447" y="1617170"/>
                </a:cubicBezTo>
                <a:cubicBezTo>
                  <a:pt x="3032387" y="1617170"/>
                  <a:pt x="3025327" y="1617170"/>
                  <a:pt x="3018266" y="1617170"/>
                </a:cubicBezTo>
                <a:cubicBezTo>
                  <a:pt x="3011207" y="1617170"/>
                  <a:pt x="3000616" y="1617170"/>
                  <a:pt x="2986495" y="1617170"/>
                </a:cubicBezTo>
                <a:cubicBezTo>
                  <a:pt x="2965314" y="1610109"/>
                  <a:pt x="2951194" y="1604814"/>
                  <a:pt x="2944134" y="1601283"/>
                </a:cubicBezTo>
                <a:cubicBezTo>
                  <a:pt x="2937074" y="1597753"/>
                  <a:pt x="2933543" y="1592458"/>
                  <a:pt x="2933543" y="1585397"/>
                </a:cubicBezTo>
                <a:close/>
                <a:moveTo>
                  <a:pt x="2868489" y="1562705"/>
                </a:moveTo>
                <a:lnTo>
                  <a:pt x="2880591" y="1564218"/>
                </a:lnTo>
                <a:cubicBezTo>
                  <a:pt x="2880591" y="1564218"/>
                  <a:pt x="2877061" y="1564218"/>
                  <a:pt x="2870002" y="1564218"/>
                </a:cubicBezTo>
                <a:close/>
                <a:moveTo>
                  <a:pt x="7423878" y="1553626"/>
                </a:moveTo>
                <a:cubicBezTo>
                  <a:pt x="7423878" y="1560687"/>
                  <a:pt x="7423878" y="1564218"/>
                  <a:pt x="7423878" y="1564218"/>
                </a:cubicBezTo>
                <a:cubicBezTo>
                  <a:pt x="7423878" y="1571276"/>
                  <a:pt x="7423878" y="1574807"/>
                  <a:pt x="7423878" y="1574807"/>
                </a:cubicBezTo>
                <a:cubicBezTo>
                  <a:pt x="7430938" y="1574807"/>
                  <a:pt x="7434468" y="1574807"/>
                  <a:pt x="7434468" y="1574807"/>
                </a:cubicBezTo>
                <a:cubicBezTo>
                  <a:pt x="7434468" y="1574807"/>
                  <a:pt x="7434468" y="1571276"/>
                  <a:pt x="7434468" y="1564218"/>
                </a:cubicBezTo>
                <a:close/>
                <a:moveTo>
                  <a:pt x="7349745" y="1553626"/>
                </a:moveTo>
                <a:cubicBezTo>
                  <a:pt x="7349745" y="1553626"/>
                  <a:pt x="7349745" y="1557157"/>
                  <a:pt x="7349745" y="1564218"/>
                </a:cubicBezTo>
                <a:cubicBezTo>
                  <a:pt x="7356806" y="1571276"/>
                  <a:pt x="7349745" y="1574807"/>
                  <a:pt x="7328564" y="1574807"/>
                </a:cubicBezTo>
                <a:cubicBezTo>
                  <a:pt x="7321504" y="1574807"/>
                  <a:pt x="7317974" y="1576572"/>
                  <a:pt x="7317974" y="1580103"/>
                </a:cubicBezTo>
                <a:cubicBezTo>
                  <a:pt x="7317974" y="1583632"/>
                  <a:pt x="7312678" y="1585397"/>
                  <a:pt x="7302088" y="1585397"/>
                </a:cubicBezTo>
                <a:cubicBezTo>
                  <a:pt x="7291498" y="1585397"/>
                  <a:pt x="7286203" y="1583632"/>
                  <a:pt x="7286203" y="1580103"/>
                </a:cubicBezTo>
                <a:cubicBezTo>
                  <a:pt x="7286203" y="1576572"/>
                  <a:pt x="7280908" y="1574807"/>
                  <a:pt x="7270318" y="1574807"/>
                </a:cubicBezTo>
                <a:cubicBezTo>
                  <a:pt x="7259726" y="1574807"/>
                  <a:pt x="7254432" y="1571276"/>
                  <a:pt x="7254432" y="1564218"/>
                </a:cubicBezTo>
                <a:lnTo>
                  <a:pt x="7254432" y="1574807"/>
                </a:lnTo>
                <a:cubicBezTo>
                  <a:pt x="7254432" y="1581868"/>
                  <a:pt x="7257962" y="1585397"/>
                  <a:pt x="7265022" y="1585397"/>
                </a:cubicBezTo>
                <a:cubicBezTo>
                  <a:pt x="7279142" y="1592458"/>
                  <a:pt x="7291498" y="1595988"/>
                  <a:pt x="7302088" y="1595988"/>
                </a:cubicBezTo>
                <a:cubicBezTo>
                  <a:pt x="7312678" y="1595988"/>
                  <a:pt x="7319740" y="1594224"/>
                  <a:pt x="7323270" y="1590693"/>
                </a:cubicBezTo>
                <a:cubicBezTo>
                  <a:pt x="7326799" y="1587162"/>
                  <a:pt x="7332094" y="1585397"/>
                  <a:pt x="7339155" y="1585397"/>
                </a:cubicBezTo>
                <a:cubicBezTo>
                  <a:pt x="7367396" y="1585397"/>
                  <a:pt x="7374456" y="1578338"/>
                  <a:pt x="7360336" y="1564218"/>
                </a:cubicBezTo>
                <a:cubicBezTo>
                  <a:pt x="7353274" y="1557157"/>
                  <a:pt x="7349745" y="1553626"/>
                  <a:pt x="7349745" y="1553626"/>
                </a:cubicBezTo>
                <a:close/>
                <a:moveTo>
                  <a:pt x="7286203" y="1553626"/>
                </a:moveTo>
                <a:lnTo>
                  <a:pt x="7275612" y="1564218"/>
                </a:lnTo>
                <a:cubicBezTo>
                  <a:pt x="7275612" y="1564218"/>
                  <a:pt x="7279142" y="1564218"/>
                  <a:pt x="7286203" y="1564218"/>
                </a:cubicBezTo>
                <a:cubicBezTo>
                  <a:pt x="7293264" y="1564218"/>
                  <a:pt x="7296793" y="1564218"/>
                  <a:pt x="7296793" y="1564218"/>
                </a:cubicBezTo>
                <a:close/>
                <a:moveTo>
                  <a:pt x="3791367" y="1553626"/>
                </a:moveTo>
                <a:cubicBezTo>
                  <a:pt x="3791367" y="1553626"/>
                  <a:pt x="3794898" y="1557157"/>
                  <a:pt x="3801956" y="1564218"/>
                </a:cubicBezTo>
                <a:lnTo>
                  <a:pt x="3823138" y="1553626"/>
                </a:lnTo>
                <a:close/>
                <a:moveTo>
                  <a:pt x="2562879" y="1553626"/>
                </a:moveTo>
                <a:lnTo>
                  <a:pt x="2658193" y="1574807"/>
                </a:lnTo>
                <a:lnTo>
                  <a:pt x="2637012" y="1574807"/>
                </a:lnTo>
                <a:cubicBezTo>
                  <a:pt x="2622892" y="1567747"/>
                  <a:pt x="2612301" y="1564218"/>
                  <a:pt x="2605241" y="1564218"/>
                </a:cubicBezTo>
                <a:close/>
                <a:moveTo>
                  <a:pt x="7468888" y="1547007"/>
                </a:moveTo>
                <a:cubicBezTo>
                  <a:pt x="7467122" y="1546125"/>
                  <a:pt x="7466240" y="1546566"/>
                  <a:pt x="7466240" y="1548331"/>
                </a:cubicBezTo>
                <a:cubicBezTo>
                  <a:pt x="7466240" y="1551862"/>
                  <a:pt x="7466240" y="1557157"/>
                  <a:pt x="7466240" y="1564218"/>
                </a:cubicBezTo>
                <a:cubicBezTo>
                  <a:pt x="7473300" y="1571276"/>
                  <a:pt x="7476830" y="1571276"/>
                  <a:pt x="7476830" y="1564218"/>
                </a:cubicBezTo>
                <a:lnTo>
                  <a:pt x="7476830" y="1553626"/>
                </a:lnTo>
                <a:cubicBezTo>
                  <a:pt x="7473299" y="1550097"/>
                  <a:pt x="7470652" y="1547891"/>
                  <a:pt x="7468888" y="1547007"/>
                </a:cubicBezTo>
                <a:close/>
                <a:moveTo>
                  <a:pt x="7392107" y="1543036"/>
                </a:moveTo>
                <a:lnTo>
                  <a:pt x="7392107" y="1553626"/>
                </a:lnTo>
                <a:cubicBezTo>
                  <a:pt x="7399168" y="1553626"/>
                  <a:pt x="7402697" y="1551862"/>
                  <a:pt x="7402697" y="1548331"/>
                </a:cubicBezTo>
                <a:cubicBezTo>
                  <a:pt x="7402697" y="1544801"/>
                  <a:pt x="7399168" y="1543036"/>
                  <a:pt x="7392107" y="1543036"/>
                </a:cubicBezTo>
                <a:close/>
                <a:moveTo>
                  <a:pt x="2933543" y="1543036"/>
                </a:moveTo>
                <a:cubicBezTo>
                  <a:pt x="2940604" y="1543036"/>
                  <a:pt x="2944134" y="1543036"/>
                  <a:pt x="2944134" y="1543036"/>
                </a:cubicBezTo>
                <a:lnTo>
                  <a:pt x="2965314" y="1553626"/>
                </a:lnTo>
                <a:close/>
                <a:moveTo>
                  <a:pt x="2266347" y="1543036"/>
                </a:moveTo>
                <a:cubicBezTo>
                  <a:pt x="2280468" y="1543036"/>
                  <a:pt x="2291059" y="1543036"/>
                  <a:pt x="2298119" y="1543036"/>
                </a:cubicBezTo>
                <a:cubicBezTo>
                  <a:pt x="2305179" y="1543036"/>
                  <a:pt x="2312240" y="1546566"/>
                  <a:pt x="2319299" y="1553626"/>
                </a:cubicBezTo>
                <a:cubicBezTo>
                  <a:pt x="2326360" y="1553626"/>
                  <a:pt x="2331655" y="1555391"/>
                  <a:pt x="2335186" y="1558922"/>
                </a:cubicBezTo>
                <a:cubicBezTo>
                  <a:pt x="2338715" y="1562451"/>
                  <a:pt x="2342247" y="1564218"/>
                  <a:pt x="2345776" y="1564218"/>
                </a:cubicBezTo>
                <a:cubicBezTo>
                  <a:pt x="2349306" y="1564218"/>
                  <a:pt x="2352836" y="1564218"/>
                  <a:pt x="2356365" y="1564218"/>
                </a:cubicBezTo>
                <a:cubicBezTo>
                  <a:pt x="2359897" y="1564218"/>
                  <a:pt x="2365192" y="1567747"/>
                  <a:pt x="2372252" y="1574807"/>
                </a:cubicBezTo>
                <a:cubicBezTo>
                  <a:pt x="2386373" y="1581868"/>
                  <a:pt x="2404023" y="1587162"/>
                  <a:pt x="2425203" y="1590693"/>
                </a:cubicBezTo>
                <a:cubicBezTo>
                  <a:pt x="2446385" y="1594224"/>
                  <a:pt x="2460505" y="1595988"/>
                  <a:pt x="2467566" y="1595988"/>
                </a:cubicBezTo>
                <a:lnTo>
                  <a:pt x="2520518" y="1606578"/>
                </a:lnTo>
                <a:lnTo>
                  <a:pt x="2562879" y="1617170"/>
                </a:lnTo>
                <a:lnTo>
                  <a:pt x="2562879" y="1627759"/>
                </a:lnTo>
                <a:cubicBezTo>
                  <a:pt x="2577000" y="1634820"/>
                  <a:pt x="2587591" y="1641880"/>
                  <a:pt x="2594650" y="1648940"/>
                </a:cubicBezTo>
                <a:cubicBezTo>
                  <a:pt x="2601711" y="1656001"/>
                  <a:pt x="2615831" y="1663061"/>
                  <a:pt x="2637012" y="1670122"/>
                </a:cubicBezTo>
                <a:cubicBezTo>
                  <a:pt x="2658193" y="1677181"/>
                  <a:pt x="2670548" y="1684242"/>
                  <a:pt x="2674080" y="1691301"/>
                </a:cubicBezTo>
                <a:cubicBezTo>
                  <a:pt x="2677608" y="1698362"/>
                  <a:pt x="2681138" y="1701893"/>
                  <a:pt x="2684669" y="1701893"/>
                </a:cubicBezTo>
                <a:cubicBezTo>
                  <a:pt x="2688200" y="1701893"/>
                  <a:pt x="2695259" y="1703657"/>
                  <a:pt x="2705851" y="1707187"/>
                </a:cubicBezTo>
                <a:cubicBezTo>
                  <a:pt x="2716440" y="1710718"/>
                  <a:pt x="2721735" y="1712482"/>
                  <a:pt x="2721735" y="1712482"/>
                </a:cubicBezTo>
                <a:lnTo>
                  <a:pt x="2721735" y="1723074"/>
                </a:lnTo>
                <a:cubicBezTo>
                  <a:pt x="2721735" y="1723074"/>
                  <a:pt x="2714675" y="1719543"/>
                  <a:pt x="2700554" y="1712482"/>
                </a:cubicBezTo>
                <a:cubicBezTo>
                  <a:pt x="2693495" y="1712482"/>
                  <a:pt x="2682904" y="1710718"/>
                  <a:pt x="2668783" y="1707187"/>
                </a:cubicBezTo>
                <a:cubicBezTo>
                  <a:pt x="2654663" y="1703657"/>
                  <a:pt x="2647602" y="1700128"/>
                  <a:pt x="2647602" y="1696597"/>
                </a:cubicBezTo>
                <a:cubicBezTo>
                  <a:pt x="2647602" y="1693066"/>
                  <a:pt x="2644072" y="1691301"/>
                  <a:pt x="2637012" y="1691301"/>
                </a:cubicBezTo>
                <a:cubicBezTo>
                  <a:pt x="2629952" y="1691301"/>
                  <a:pt x="2624656" y="1689537"/>
                  <a:pt x="2621125" y="1686007"/>
                </a:cubicBezTo>
                <a:cubicBezTo>
                  <a:pt x="2617596" y="1682476"/>
                  <a:pt x="2615831" y="1680711"/>
                  <a:pt x="2615831" y="1680711"/>
                </a:cubicBezTo>
                <a:lnTo>
                  <a:pt x="2584060" y="1659530"/>
                </a:lnTo>
                <a:lnTo>
                  <a:pt x="2573470" y="1648940"/>
                </a:lnTo>
                <a:cubicBezTo>
                  <a:pt x="2559349" y="1641880"/>
                  <a:pt x="2552289" y="1640114"/>
                  <a:pt x="2552289" y="1643645"/>
                </a:cubicBezTo>
                <a:cubicBezTo>
                  <a:pt x="2552289" y="1647176"/>
                  <a:pt x="2546995" y="1648940"/>
                  <a:pt x="2536402" y="1648940"/>
                </a:cubicBezTo>
                <a:cubicBezTo>
                  <a:pt x="2525813" y="1648940"/>
                  <a:pt x="2520518" y="1648940"/>
                  <a:pt x="2520518" y="1648940"/>
                </a:cubicBezTo>
                <a:cubicBezTo>
                  <a:pt x="2499337" y="1641880"/>
                  <a:pt x="2481686" y="1634820"/>
                  <a:pt x="2467566" y="1627759"/>
                </a:cubicBezTo>
                <a:cubicBezTo>
                  <a:pt x="2453445" y="1613639"/>
                  <a:pt x="2442854" y="1606578"/>
                  <a:pt x="2435794" y="1606578"/>
                </a:cubicBezTo>
                <a:lnTo>
                  <a:pt x="2414614" y="1595988"/>
                </a:lnTo>
                <a:cubicBezTo>
                  <a:pt x="2407554" y="1595988"/>
                  <a:pt x="2400493" y="1595988"/>
                  <a:pt x="2393433" y="1595988"/>
                </a:cubicBezTo>
                <a:lnTo>
                  <a:pt x="2393433" y="1606578"/>
                </a:lnTo>
                <a:cubicBezTo>
                  <a:pt x="2379312" y="1599518"/>
                  <a:pt x="2368721" y="1594224"/>
                  <a:pt x="2361662" y="1590693"/>
                </a:cubicBezTo>
                <a:cubicBezTo>
                  <a:pt x="2354601" y="1587162"/>
                  <a:pt x="2351071" y="1583632"/>
                  <a:pt x="2351071" y="1580103"/>
                </a:cubicBezTo>
                <a:cubicBezTo>
                  <a:pt x="2351071" y="1576572"/>
                  <a:pt x="2344011" y="1573043"/>
                  <a:pt x="2329890" y="1569512"/>
                </a:cubicBezTo>
                <a:cubicBezTo>
                  <a:pt x="2315769" y="1565982"/>
                  <a:pt x="2294589" y="1564218"/>
                  <a:pt x="2266347" y="1564218"/>
                </a:cubicBezTo>
                <a:cubicBezTo>
                  <a:pt x="2266347" y="1564218"/>
                  <a:pt x="2266347" y="1562451"/>
                  <a:pt x="2266347" y="1558922"/>
                </a:cubicBezTo>
                <a:cubicBezTo>
                  <a:pt x="2266347" y="1555391"/>
                  <a:pt x="2269878" y="1553626"/>
                  <a:pt x="2276938" y="1553626"/>
                </a:cubicBezTo>
                <a:close/>
                <a:moveTo>
                  <a:pt x="7307384" y="1537741"/>
                </a:moveTo>
                <a:cubicBezTo>
                  <a:pt x="7303854" y="1537742"/>
                  <a:pt x="7300324" y="1539507"/>
                  <a:pt x="7296793" y="1543036"/>
                </a:cubicBezTo>
                <a:lnTo>
                  <a:pt x="7286203" y="1543036"/>
                </a:lnTo>
                <a:cubicBezTo>
                  <a:pt x="7286203" y="1543036"/>
                  <a:pt x="7296793" y="1546566"/>
                  <a:pt x="7317974" y="1553626"/>
                </a:cubicBezTo>
                <a:lnTo>
                  <a:pt x="7339155" y="1543036"/>
                </a:lnTo>
                <a:lnTo>
                  <a:pt x="7317974" y="1543036"/>
                </a:lnTo>
                <a:cubicBezTo>
                  <a:pt x="7314443" y="1539507"/>
                  <a:pt x="7310914" y="1537742"/>
                  <a:pt x="7307384" y="1537741"/>
                </a:cubicBezTo>
                <a:close/>
                <a:moveTo>
                  <a:pt x="7577438" y="1532445"/>
                </a:moveTo>
                <a:cubicBezTo>
                  <a:pt x="7573909" y="1532445"/>
                  <a:pt x="7572144" y="1535976"/>
                  <a:pt x="7572144" y="1543036"/>
                </a:cubicBezTo>
                <a:lnTo>
                  <a:pt x="7572144" y="1553626"/>
                </a:lnTo>
                <a:cubicBezTo>
                  <a:pt x="7565082" y="1553626"/>
                  <a:pt x="7561553" y="1550095"/>
                  <a:pt x="7561553" y="1543036"/>
                </a:cubicBezTo>
                <a:lnTo>
                  <a:pt x="7529782" y="1543036"/>
                </a:lnTo>
                <a:lnTo>
                  <a:pt x="7540374" y="1553626"/>
                </a:lnTo>
                <a:cubicBezTo>
                  <a:pt x="7547434" y="1560687"/>
                  <a:pt x="7550963" y="1560687"/>
                  <a:pt x="7550963" y="1553626"/>
                </a:cubicBezTo>
                <a:cubicBezTo>
                  <a:pt x="7550963" y="1553626"/>
                  <a:pt x="7554492" y="1555391"/>
                  <a:pt x="7561553" y="1558922"/>
                </a:cubicBezTo>
                <a:cubicBezTo>
                  <a:pt x="7568615" y="1562451"/>
                  <a:pt x="7573909" y="1564218"/>
                  <a:pt x="7577438" y="1564218"/>
                </a:cubicBezTo>
                <a:cubicBezTo>
                  <a:pt x="7580970" y="1564218"/>
                  <a:pt x="7586264" y="1565982"/>
                  <a:pt x="7593326" y="1569512"/>
                </a:cubicBezTo>
                <a:cubicBezTo>
                  <a:pt x="7600386" y="1573043"/>
                  <a:pt x="7603915" y="1574807"/>
                  <a:pt x="7603915" y="1574807"/>
                </a:cubicBezTo>
                <a:lnTo>
                  <a:pt x="7625096" y="1574807"/>
                </a:lnTo>
                <a:lnTo>
                  <a:pt x="7603915" y="1564218"/>
                </a:lnTo>
                <a:cubicBezTo>
                  <a:pt x="7603915" y="1557157"/>
                  <a:pt x="7602149" y="1551862"/>
                  <a:pt x="7598620" y="1548331"/>
                </a:cubicBezTo>
                <a:cubicBezTo>
                  <a:pt x="7595090" y="1544801"/>
                  <a:pt x="7589794" y="1543036"/>
                  <a:pt x="7582734" y="1543036"/>
                </a:cubicBezTo>
                <a:cubicBezTo>
                  <a:pt x="7582734" y="1535976"/>
                  <a:pt x="7580970" y="1532445"/>
                  <a:pt x="7577438" y="1532445"/>
                </a:cubicBezTo>
                <a:close/>
                <a:moveTo>
                  <a:pt x="7349745" y="1532445"/>
                </a:moveTo>
                <a:lnTo>
                  <a:pt x="7360336" y="1543036"/>
                </a:lnTo>
                <a:lnTo>
                  <a:pt x="7370926" y="1532445"/>
                </a:lnTo>
                <a:close/>
                <a:moveTo>
                  <a:pt x="3801956" y="1532445"/>
                </a:moveTo>
                <a:lnTo>
                  <a:pt x="3812548" y="1543036"/>
                </a:lnTo>
                <a:cubicBezTo>
                  <a:pt x="3830198" y="1546566"/>
                  <a:pt x="3842554" y="1549214"/>
                  <a:pt x="3849614" y="1550979"/>
                </a:cubicBezTo>
                <a:lnTo>
                  <a:pt x="3854178" y="1552348"/>
                </a:lnTo>
                <a:lnTo>
                  <a:pt x="3849614" y="1544360"/>
                </a:lnTo>
                <a:cubicBezTo>
                  <a:pt x="3846084" y="1541713"/>
                  <a:pt x="3840790" y="1539507"/>
                  <a:pt x="3833728" y="1537741"/>
                </a:cubicBezTo>
                <a:cubicBezTo>
                  <a:pt x="3819607" y="1534210"/>
                  <a:pt x="3809017" y="1532445"/>
                  <a:pt x="3801956" y="1532445"/>
                </a:cubicBezTo>
                <a:close/>
                <a:moveTo>
                  <a:pt x="2446385" y="1532445"/>
                </a:moveTo>
                <a:cubicBezTo>
                  <a:pt x="2446385" y="1532445"/>
                  <a:pt x="2449915" y="1532445"/>
                  <a:pt x="2456975" y="1532445"/>
                </a:cubicBezTo>
                <a:lnTo>
                  <a:pt x="2456975" y="1543036"/>
                </a:lnTo>
                <a:cubicBezTo>
                  <a:pt x="2456975" y="1543036"/>
                  <a:pt x="2453445" y="1539506"/>
                  <a:pt x="2446385" y="1532445"/>
                </a:cubicBezTo>
                <a:close/>
                <a:moveTo>
                  <a:pt x="7921627" y="1521855"/>
                </a:moveTo>
                <a:cubicBezTo>
                  <a:pt x="7928688" y="1521855"/>
                  <a:pt x="7935748" y="1525386"/>
                  <a:pt x="7942808" y="1532445"/>
                </a:cubicBezTo>
                <a:cubicBezTo>
                  <a:pt x="7935748" y="1532445"/>
                  <a:pt x="7928688" y="1532445"/>
                  <a:pt x="7921627" y="1532445"/>
                </a:cubicBezTo>
                <a:close/>
                <a:moveTo>
                  <a:pt x="2488746" y="1521855"/>
                </a:moveTo>
                <a:cubicBezTo>
                  <a:pt x="2495806" y="1521855"/>
                  <a:pt x="2502867" y="1525386"/>
                  <a:pt x="2509927" y="1532445"/>
                </a:cubicBezTo>
                <a:lnTo>
                  <a:pt x="2499337" y="1532445"/>
                </a:lnTo>
                <a:close/>
                <a:moveTo>
                  <a:pt x="7593326" y="1511264"/>
                </a:moveTo>
                <a:lnTo>
                  <a:pt x="7593326" y="1521855"/>
                </a:lnTo>
                <a:cubicBezTo>
                  <a:pt x="7600386" y="1521855"/>
                  <a:pt x="7607444" y="1521855"/>
                  <a:pt x="7614505" y="1521855"/>
                </a:cubicBezTo>
                <a:cubicBezTo>
                  <a:pt x="7607444" y="1514795"/>
                  <a:pt x="7600386" y="1511264"/>
                  <a:pt x="7593326" y="1511264"/>
                </a:cubicBezTo>
                <a:close/>
                <a:moveTo>
                  <a:pt x="3950223" y="1511264"/>
                </a:moveTo>
                <a:cubicBezTo>
                  <a:pt x="3950223" y="1511264"/>
                  <a:pt x="3946692" y="1514795"/>
                  <a:pt x="3939633" y="1521855"/>
                </a:cubicBezTo>
                <a:cubicBezTo>
                  <a:pt x="3939633" y="1521855"/>
                  <a:pt x="3941398" y="1523620"/>
                  <a:pt x="3944928" y="1527151"/>
                </a:cubicBezTo>
                <a:cubicBezTo>
                  <a:pt x="3948458" y="1530680"/>
                  <a:pt x="3950223" y="1532445"/>
                  <a:pt x="3950223" y="1532445"/>
                </a:cubicBezTo>
                <a:cubicBezTo>
                  <a:pt x="3971404" y="1539506"/>
                  <a:pt x="3981994" y="1539506"/>
                  <a:pt x="3981994" y="1532445"/>
                </a:cubicBezTo>
                <a:cubicBezTo>
                  <a:pt x="3981994" y="1525386"/>
                  <a:pt x="3978464" y="1521855"/>
                  <a:pt x="3971404" y="1521855"/>
                </a:cubicBezTo>
                <a:lnTo>
                  <a:pt x="3960812" y="1521855"/>
                </a:lnTo>
                <a:close/>
                <a:moveTo>
                  <a:pt x="7466240" y="1500674"/>
                </a:moveTo>
                <a:cubicBezTo>
                  <a:pt x="7466240" y="1500674"/>
                  <a:pt x="7469770" y="1500674"/>
                  <a:pt x="7476830" y="1500674"/>
                </a:cubicBezTo>
                <a:lnTo>
                  <a:pt x="7475135" y="1506605"/>
                </a:lnTo>
                <a:close/>
                <a:moveTo>
                  <a:pt x="3865500" y="1500674"/>
                </a:moveTo>
                <a:lnTo>
                  <a:pt x="3886681" y="1511264"/>
                </a:lnTo>
                <a:lnTo>
                  <a:pt x="3876090" y="1500674"/>
                </a:lnTo>
                <a:cubicBezTo>
                  <a:pt x="3869030" y="1500674"/>
                  <a:pt x="3865500" y="1500674"/>
                  <a:pt x="3865500" y="1500674"/>
                </a:cubicBezTo>
                <a:close/>
                <a:moveTo>
                  <a:pt x="2859410" y="1492576"/>
                </a:moveTo>
                <a:lnTo>
                  <a:pt x="2875296" y="1495379"/>
                </a:lnTo>
                <a:cubicBezTo>
                  <a:pt x="2892946" y="1498910"/>
                  <a:pt x="2903537" y="1500674"/>
                  <a:pt x="2907067" y="1500674"/>
                </a:cubicBezTo>
                <a:cubicBezTo>
                  <a:pt x="2910598" y="1500674"/>
                  <a:pt x="2915893" y="1502439"/>
                  <a:pt x="2922954" y="1505970"/>
                </a:cubicBezTo>
                <a:cubicBezTo>
                  <a:pt x="2930013" y="1509499"/>
                  <a:pt x="2940604" y="1511264"/>
                  <a:pt x="2954724" y="1511264"/>
                </a:cubicBezTo>
                <a:cubicBezTo>
                  <a:pt x="2997086" y="1518324"/>
                  <a:pt x="3035918" y="1528916"/>
                  <a:pt x="3071218" y="1543036"/>
                </a:cubicBezTo>
                <a:lnTo>
                  <a:pt x="3124171" y="1553626"/>
                </a:lnTo>
                <a:lnTo>
                  <a:pt x="3187714" y="1564218"/>
                </a:lnTo>
                <a:lnTo>
                  <a:pt x="3198303" y="1564218"/>
                </a:lnTo>
                <a:cubicBezTo>
                  <a:pt x="3205364" y="1564218"/>
                  <a:pt x="3208895" y="1567747"/>
                  <a:pt x="3208895" y="1574807"/>
                </a:cubicBezTo>
                <a:cubicBezTo>
                  <a:pt x="3230075" y="1588928"/>
                  <a:pt x="3268906" y="1595988"/>
                  <a:pt x="3325389" y="1595988"/>
                </a:cubicBezTo>
                <a:lnTo>
                  <a:pt x="3378341" y="1606578"/>
                </a:lnTo>
                <a:cubicBezTo>
                  <a:pt x="3427763" y="1634820"/>
                  <a:pt x="3456004" y="1645410"/>
                  <a:pt x="3463064" y="1638349"/>
                </a:cubicBezTo>
                <a:lnTo>
                  <a:pt x="3494834" y="1659530"/>
                </a:lnTo>
                <a:cubicBezTo>
                  <a:pt x="3494834" y="1666591"/>
                  <a:pt x="3501895" y="1670122"/>
                  <a:pt x="3516016" y="1670122"/>
                </a:cubicBezTo>
                <a:cubicBezTo>
                  <a:pt x="3530136" y="1670122"/>
                  <a:pt x="3540728" y="1671886"/>
                  <a:pt x="3547788" y="1675416"/>
                </a:cubicBezTo>
                <a:cubicBezTo>
                  <a:pt x="3554847" y="1678947"/>
                  <a:pt x="3563673" y="1680711"/>
                  <a:pt x="3574263" y="1680711"/>
                </a:cubicBezTo>
                <a:cubicBezTo>
                  <a:pt x="3584853" y="1680711"/>
                  <a:pt x="3590148" y="1682476"/>
                  <a:pt x="3590148" y="1686007"/>
                </a:cubicBezTo>
                <a:cubicBezTo>
                  <a:pt x="3590148" y="1689537"/>
                  <a:pt x="3593680" y="1691301"/>
                  <a:pt x="3600740" y="1691301"/>
                </a:cubicBezTo>
                <a:cubicBezTo>
                  <a:pt x="3628980" y="1691301"/>
                  <a:pt x="3636040" y="1698362"/>
                  <a:pt x="3621920" y="1712482"/>
                </a:cubicBezTo>
                <a:lnTo>
                  <a:pt x="3600740" y="1712482"/>
                </a:lnTo>
                <a:cubicBezTo>
                  <a:pt x="3600740" y="1705422"/>
                  <a:pt x="3593680" y="1705422"/>
                  <a:pt x="3579559" y="1712482"/>
                </a:cubicBezTo>
                <a:cubicBezTo>
                  <a:pt x="3579559" y="1712482"/>
                  <a:pt x="3577794" y="1710718"/>
                  <a:pt x="3574263" y="1707187"/>
                </a:cubicBezTo>
                <a:cubicBezTo>
                  <a:pt x="3570732" y="1703657"/>
                  <a:pt x="3567203" y="1701893"/>
                  <a:pt x="3563673" y="1701893"/>
                </a:cubicBezTo>
                <a:cubicBezTo>
                  <a:pt x="3560142" y="1701893"/>
                  <a:pt x="3556613" y="1701893"/>
                  <a:pt x="3553082" y="1701893"/>
                </a:cubicBezTo>
                <a:cubicBezTo>
                  <a:pt x="3549552" y="1701893"/>
                  <a:pt x="3544257" y="1701893"/>
                  <a:pt x="3537196" y="1701893"/>
                </a:cubicBezTo>
                <a:cubicBezTo>
                  <a:pt x="3537196" y="1701893"/>
                  <a:pt x="3537196" y="1698362"/>
                  <a:pt x="3537196" y="1691301"/>
                </a:cubicBezTo>
                <a:cubicBezTo>
                  <a:pt x="3537196" y="1684242"/>
                  <a:pt x="3533667" y="1680711"/>
                  <a:pt x="3526607" y="1680711"/>
                </a:cubicBezTo>
                <a:cubicBezTo>
                  <a:pt x="3519546" y="1687772"/>
                  <a:pt x="3519546" y="1691301"/>
                  <a:pt x="3526607" y="1691301"/>
                </a:cubicBezTo>
                <a:lnTo>
                  <a:pt x="3505426" y="1691301"/>
                </a:lnTo>
                <a:cubicBezTo>
                  <a:pt x="3505426" y="1684242"/>
                  <a:pt x="3500130" y="1680711"/>
                  <a:pt x="3489540" y="1680711"/>
                </a:cubicBezTo>
                <a:cubicBezTo>
                  <a:pt x="3478949" y="1680711"/>
                  <a:pt x="3473655" y="1678947"/>
                  <a:pt x="3473655" y="1675416"/>
                </a:cubicBezTo>
                <a:cubicBezTo>
                  <a:pt x="3473655" y="1671886"/>
                  <a:pt x="3470124" y="1670122"/>
                  <a:pt x="3463064" y="1670122"/>
                </a:cubicBezTo>
                <a:lnTo>
                  <a:pt x="3441882" y="1659530"/>
                </a:lnTo>
                <a:lnTo>
                  <a:pt x="3420703" y="1659530"/>
                </a:lnTo>
                <a:cubicBezTo>
                  <a:pt x="3420703" y="1659530"/>
                  <a:pt x="3415408" y="1659530"/>
                  <a:pt x="3404817" y="1659530"/>
                </a:cubicBezTo>
                <a:cubicBezTo>
                  <a:pt x="3394226" y="1659530"/>
                  <a:pt x="3383637" y="1657766"/>
                  <a:pt x="3373046" y="1654235"/>
                </a:cubicBezTo>
                <a:cubicBezTo>
                  <a:pt x="3362456" y="1650705"/>
                  <a:pt x="3357160" y="1647176"/>
                  <a:pt x="3357160" y="1643645"/>
                </a:cubicBezTo>
                <a:cubicBezTo>
                  <a:pt x="3357160" y="1640114"/>
                  <a:pt x="3351865" y="1638349"/>
                  <a:pt x="3341274" y="1638349"/>
                </a:cubicBezTo>
                <a:cubicBezTo>
                  <a:pt x="3330685" y="1638349"/>
                  <a:pt x="3314799" y="1633055"/>
                  <a:pt x="3293618" y="1622464"/>
                </a:cubicBezTo>
                <a:cubicBezTo>
                  <a:pt x="3272437" y="1611874"/>
                  <a:pt x="3253020" y="1606578"/>
                  <a:pt x="3235370" y="1606578"/>
                </a:cubicBezTo>
                <a:cubicBezTo>
                  <a:pt x="3217721" y="1606578"/>
                  <a:pt x="3208895" y="1603047"/>
                  <a:pt x="3208895" y="1595988"/>
                </a:cubicBezTo>
                <a:cubicBezTo>
                  <a:pt x="3208895" y="1595988"/>
                  <a:pt x="3205364" y="1595988"/>
                  <a:pt x="3198303" y="1595988"/>
                </a:cubicBezTo>
                <a:cubicBezTo>
                  <a:pt x="3191243" y="1595988"/>
                  <a:pt x="3187714" y="1595988"/>
                  <a:pt x="3187714" y="1595988"/>
                </a:cubicBezTo>
                <a:cubicBezTo>
                  <a:pt x="3173593" y="1595988"/>
                  <a:pt x="3163002" y="1592458"/>
                  <a:pt x="3155942" y="1585397"/>
                </a:cubicBezTo>
                <a:cubicBezTo>
                  <a:pt x="3148882" y="1585397"/>
                  <a:pt x="3141821" y="1583632"/>
                  <a:pt x="3134762" y="1580103"/>
                </a:cubicBezTo>
                <a:cubicBezTo>
                  <a:pt x="3127701" y="1576572"/>
                  <a:pt x="3120641" y="1574807"/>
                  <a:pt x="3113581" y="1574807"/>
                </a:cubicBezTo>
                <a:cubicBezTo>
                  <a:pt x="3106520" y="1574807"/>
                  <a:pt x="3097696" y="1573043"/>
                  <a:pt x="3087104" y="1569512"/>
                </a:cubicBezTo>
                <a:cubicBezTo>
                  <a:pt x="3076514" y="1565982"/>
                  <a:pt x="3067689" y="1560687"/>
                  <a:pt x="3060629" y="1553626"/>
                </a:cubicBezTo>
                <a:cubicBezTo>
                  <a:pt x="3046508" y="1546566"/>
                  <a:pt x="3030623" y="1543036"/>
                  <a:pt x="3012972" y="1543036"/>
                </a:cubicBezTo>
                <a:cubicBezTo>
                  <a:pt x="2995320" y="1543036"/>
                  <a:pt x="2986495" y="1543036"/>
                  <a:pt x="2986495" y="1543036"/>
                </a:cubicBezTo>
                <a:cubicBezTo>
                  <a:pt x="2979435" y="1535976"/>
                  <a:pt x="2975906" y="1532445"/>
                  <a:pt x="2975906" y="1532445"/>
                </a:cubicBezTo>
                <a:cubicBezTo>
                  <a:pt x="2968845" y="1532445"/>
                  <a:pt x="2965314" y="1532445"/>
                  <a:pt x="2965314" y="1532445"/>
                </a:cubicBezTo>
                <a:cubicBezTo>
                  <a:pt x="2965314" y="1532445"/>
                  <a:pt x="2961785" y="1532445"/>
                  <a:pt x="2954724" y="1532445"/>
                </a:cubicBezTo>
                <a:cubicBezTo>
                  <a:pt x="2947664" y="1532445"/>
                  <a:pt x="2942368" y="1530680"/>
                  <a:pt x="2938840" y="1527151"/>
                </a:cubicBezTo>
                <a:cubicBezTo>
                  <a:pt x="2935308" y="1523620"/>
                  <a:pt x="2931779" y="1520091"/>
                  <a:pt x="2928248" y="1516560"/>
                </a:cubicBezTo>
                <a:cubicBezTo>
                  <a:pt x="2924719" y="1513030"/>
                  <a:pt x="2919423" y="1511264"/>
                  <a:pt x="2912362" y="1511264"/>
                </a:cubicBezTo>
                <a:lnTo>
                  <a:pt x="2891182" y="1521855"/>
                </a:lnTo>
                <a:cubicBezTo>
                  <a:pt x="2877061" y="1514795"/>
                  <a:pt x="2866471" y="1511264"/>
                  <a:pt x="2859410" y="1511264"/>
                </a:cubicBezTo>
                <a:close/>
                <a:moveTo>
                  <a:pt x="8779451" y="1490084"/>
                </a:moveTo>
                <a:lnTo>
                  <a:pt x="8779451" y="1500674"/>
                </a:lnTo>
                <a:cubicBezTo>
                  <a:pt x="8779451" y="1500674"/>
                  <a:pt x="8775920" y="1500674"/>
                  <a:pt x="8768861" y="1500674"/>
                </a:cubicBezTo>
                <a:cubicBezTo>
                  <a:pt x="8775920" y="1493614"/>
                  <a:pt x="8779451" y="1490084"/>
                  <a:pt x="8779451" y="1490084"/>
                </a:cubicBezTo>
                <a:close/>
                <a:moveTo>
                  <a:pt x="7603915" y="1490084"/>
                </a:moveTo>
                <a:lnTo>
                  <a:pt x="7593326" y="1500674"/>
                </a:lnTo>
                <a:cubicBezTo>
                  <a:pt x="7593326" y="1500674"/>
                  <a:pt x="7596855" y="1500674"/>
                  <a:pt x="7603915" y="1500674"/>
                </a:cubicBezTo>
                <a:cubicBezTo>
                  <a:pt x="7603915" y="1500674"/>
                  <a:pt x="7603915" y="1497143"/>
                  <a:pt x="7603915" y="1490084"/>
                </a:cubicBezTo>
                <a:close/>
                <a:moveTo>
                  <a:pt x="7169708" y="1490084"/>
                </a:moveTo>
                <a:cubicBezTo>
                  <a:pt x="7169708" y="1497143"/>
                  <a:pt x="7173238" y="1500674"/>
                  <a:pt x="7180299" y="1500674"/>
                </a:cubicBezTo>
                <a:lnTo>
                  <a:pt x="7180299" y="1490084"/>
                </a:lnTo>
                <a:close/>
                <a:moveTo>
                  <a:pt x="7042622" y="1490084"/>
                </a:moveTo>
                <a:cubicBezTo>
                  <a:pt x="7042622" y="1490084"/>
                  <a:pt x="7044389" y="1493614"/>
                  <a:pt x="7047918" y="1500674"/>
                </a:cubicBezTo>
                <a:cubicBezTo>
                  <a:pt x="7051448" y="1507735"/>
                  <a:pt x="7062039" y="1513030"/>
                  <a:pt x="7079689" y="1516560"/>
                </a:cubicBezTo>
                <a:cubicBezTo>
                  <a:pt x="7097341" y="1520091"/>
                  <a:pt x="7106166" y="1521855"/>
                  <a:pt x="7106166" y="1521855"/>
                </a:cubicBezTo>
                <a:lnTo>
                  <a:pt x="7137937" y="1521855"/>
                </a:lnTo>
                <a:cubicBezTo>
                  <a:pt x="7137937" y="1528916"/>
                  <a:pt x="7141466" y="1532445"/>
                  <a:pt x="7148526" y="1532445"/>
                </a:cubicBezTo>
                <a:cubicBezTo>
                  <a:pt x="7155588" y="1532445"/>
                  <a:pt x="7162648" y="1532445"/>
                  <a:pt x="7169708" y="1532445"/>
                </a:cubicBezTo>
                <a:cubicBezTo>
                  <a:pt x="7169708" y="1539506"/>
                  <a:pt x="7171474" y="1543036"/>
                  <a:pt x="7175004" y="1543036"/>
                </a:cubicBezTo>
                <a:cubicBezTo>
                  <a:pt x="7178533" y="1543036"/>
                  <a:pt x="7183828" y="1539506"/>
                  <a:pt x="7190889" y="1532445"/>
                </a:cubicBezTo>
                <a:lnTo>
                  <a:pt x="7201480" y="1553626"/>
                </a:lnTo>
                <a:cubicBezTo>
                  <a:pt x="7194418" y="1560687"/>
                  <a:pt x="7197949" y="1560687"/>
                  <a:pt x="7212070" y="1553626"/>
                </a:cubicBezTo>
                <a:cubicBezTo>
                  <a:pt x="7219130" y="1553626"/>
                  <a:pt x="7222660" y="1557157"/>
                  <a:pt x="7222660" y="1564218"/>
                </a:cubicBezTo>
                <a:lnTo>
                  <a:pt x="7243841" y="1564218"/>
                </a:lnTo>
                <a:cubicBezTo>
                  <a:pt x="7243841" y="1564218"/>
                  <a:pt x="7245607" y="1562451"/>
                  <a:pt x="7249136" y="1558922"/>
                </a:cubicBezTo>
                <a:cubicBezTo>
                  <a:pt x="7252666" y="1555391"/>
                  <a:pt x="7254432" y="1553626"/>
                  <a:pt x="7254432" y="1553626"/>
                </a:cubicBezTo>
                <a:cubicBezTo>
                  <a:pt x="7254432" y="1546566"/>
                  <a:pt x="7254432" y="1543036"/>
                  <a:pt x="7254432" y="1543036"/>
                </a:cubicBezTo>
                <a:lnTo>
                  <a:pt x="7243841" y="1532445"/>
                </a:lnTo>
                <a:cubicBezTo>
                  <a:pt x="7236780" y="1532445"/>
                  <a:pt x="7233251" y="1532445"/>
                  <a:pt x="7233251" y="1532445"/>
                </a:cubicBezTo>
                <a:cubicBezTo>
                  <a:pt x="7233251" y="1532445"/>
                  <a:pt x="7233251" y="1535976"/>
                  <a:pt x="7233251" y="1543036"/>
                </a:cubicBezTo>
                <a:cubicBezTo>
                  <a:pt x="7226190" y="1535976"/>
                  <a:pt x="7222660" y="1532445"/>
                  <a:pt x="7222660" y="1532445"/>
                </a:cubicBezTo>
                <a:cubicBezTo>
                  <a:pt x="7222660" y="1532445"/>
                  <a:pt x="7219130" y="1528916"/>
                  <a:pt x="7212070" y="1521855"/>
                </a:cubicBezTo>
                <a:cubicBezTo>
                  <a:pt x="7212070" y="1514795"/>
                  <a:pt x="7210304" y="1513030"/>
                  <a:pt x="7206774" y="1516560"/>
                </a:cubicBezTo>
                <a:cubicBezTo>
                  <a:pt x="7203245" y="1520091"/>
                  <a:pt x="7197949" y="1521855"/>
                  <a:pt x="7190889" y="1521855"/>
                </a:cubicBezTo>
                <a:lnTo>
                  <a:pt x="7180299" y="1532445"/>
                </a:lnTo>
                <a:lnTo>
                  <a:pt x="7169708" y="1521855"/>
                </a:lnTo>
                <a:cubicBezTo>
                  <a:pt x="7162648" y="1514795"/>
                  <a:pt x="7159118" y="1511264"/>
                  <a:pt x="7159118" y="1511264"/>
                </a:cubicBezTo>
                <a:cubicBezTo>
                  <a:pt x="7159118" y="1511264"/>
                  <a:pt x="7155588" y="1507735"/>
                  <a:pt x="7148526" y="1500674"/>
                </a:cubicBezTo>
                <a:cubicBezTo>
                  <a:pt x="7141466" y="1500674"/>
                  <a:pt x="7136170" y="1500674"/>
                  <a:pt x="7132641" y="1500674"/>
                </a:cubicBezTo>
                <a:cubicBezTo>
                  <a:pt x="7129112" y="1500674"/>
                  <a:pt x="7127347" y="1500674"/>
                  <a:pt x="7127347" y="1500674"/>
                </a:cubicBezTo>
                <a:cubicBezTo>
                  <a:pt x="7120285" y="1500674"/>
                  <a:pt x="7116756" y="1500674"/>
                  <a:pt x="7116756" y="1500674"/>
                </a:cubicBezTo>
                <a:cubicBezTo>
                  <a:pt x="7109696" y="1493614"/>
                  <a:pt x="7099106" y="1490084"/>
                  <a:pt x="7084985" y="1490084"/>
                </a:cubicBezTo>
                <a:cubicBezTo>
                  <a:pt x="7070866" y="1490084"/>
                  <a:pt x="7056744" y="1490084"/>
                  <a:pt x="7042622" y="1490084"/>
                </a:cubicBezTo>
                <a:close/>
                <a:moveTo>
                  <a:pt x="3198303" y="1490084"/>
                </a:moveTo>
                <a:lnTo>
                  <a:pt x="3198303" y="1500674"/>
                </a:lnTo>
                <a:lnTo>
                  <a:pt x="3208895" y="1500674"/>
                </a:lnTo>
                <a:close/>
                <a:moveTo>
                  <a:pt x="2859410" y="1490084"/>
                </a:moveTo>
                <a:lnTo>
                  <a:pt x="2859410" y="1492576"/>
                </a:lnTo>
                <a:lnTo>
                  <a:pt x="2857293" y="1492202"/>
                </a:lnTo>
                <a:close/>
                <a:moveTo>
                  <a:pt x="2827639" y="1490084"/>
                </a:moveTo>
                <a:cubicBezTo>
                  <a:pt x="2827639" y="1490084"/>
                  <a:pt x="2831170" y="1490084"/>
                  <a:pt x="2838230" y="1490084"/>
                </a:cubicBezTo>
                <a:cubicBezTo>
                  <a:pt x="2841760" y="1490084"/>
                  <a:pt x="2846615" y="1490526"/>
                  <a:pt x="2852791" y="1491408"/>
                </a:cubicBezTo>
                <a:lnTo>
                  <a:pt x="2857293" y="1492202"/>
                </a:lnTo>
                <a:lnTo>
                  <a:pt x="2848820" y="1500674"/>
                </a:lnTo>
                <a:cubicBezTo>
                  <a:pt x="2841760" y="1507735"/>
                  <a:pt x="2841760" y="1511264"/>
                  <a:pt x="2848820" y="1511264"/>
                </a:cubicBezTo>
                <a:cubicBezTo>
                  <a:pt x="2855879" y="1511264"/>
                  <a:pt x="2859410" y="1513030"/>
                  <a:pt x="2859410" y="1516560"/>
                </a:cubicBezTo>
                <a:cubicBezTo>
                  <a:pt x="2859410" y="1520091"/>
                  <a:pt x="2855879" y="1521855"/>
                  <a:pt x="2848820" y="1521855"/>
                </a:cubicBezTo>
                <a:cubicBezTo>
                  <a:pt x="2841760" y="1521855"/>
                  <a:pt x="2834700" y="1521855"/>
                  <a:pt x="2827639" y="1521855"/>
                </a:cubicBezTo>
                <a:cubicBezTo>
                  <a:pt x="2820579" y="1521855"/>
                  <a:pt x="2818815" y="1516560"/>
                  <a:pt x="2822344" y="1505970"/>
                </a:cubicBezTo>
                <a:cubicBezTo>
                  <a:pt x="2825875" y="1495379"/>
                  <a:pt x="2827639" y="1490084"/>
                  <a:pt x="2827639" y="1490084"/>
                </a:cubicBezTo>
                <a:close/>
                <a:moveTo>
                  <a:pt x="3947576" y="1484789"/>
                </a:moveTo>
                <a:cubicBezTo>
                  <a:pt x="3942280" y="1484789"/>
                  <a:pt x="3939633" y="1486555"/>
                  <a:pt x="3939633" y="1490084"/>
                </a:cubicBezTo>
                <a:lnTo>
                  <a:pt x="3950223" y="1500674"/>
                </a:lnTo>
                <a:cubicBezTo>
                  <a:pt x="3964344" y="1500674"/>
                  <a:pt x="3971404" y="1500674"/>
                  <a:pt x="3971404" y="1500674"/>
                </a:cubicBezTo>
                <a:cubicBezTo>
                  <a:pt x="3971404" y="1500674"/>
                  <a:pt x="3974934" y="1500674"/>
                  <a:pt x="3981994" y="1500674"/>
                </a:cubicBezTo>
                <a:lnTo>
                  <a:pt x="4003175" y="1511264"/>
                </a:lnTo>
                <a:cubicBezTo>
                  <a:pt x="4003175" y="1504205"/>
                  <a:pt x="3992585" y="1497143"/>
                  <a:pt x="3971404" y="1490084"/>
                </a:cubicBezTo>
                <a:cubicBezTo>
                  <a:pt x="3960812" y="1486555"/>
                  <a:pt x="3952870" y="1484789"/>
                  <a:pt x="3947576" y="1484789"/>
                </a:cubicBezTo>
                <a:close/>
                <a:moveTo>
                  <a:pt x="8726499" y="1479493"/>
                </a:moveTo>
                <a:lnTo>
                  <a:pt x="8737089" y="1479493"/>
                </a:lnTo>
                <a:lnTo>
                  <a:pt x="8726499" y="1490084"/>
                </a:lnTo>
                <a:cubicBezTo>
                  <a:pt x="8726499" y="1483024"/>
                  <a:pt x="8726499" y="1479493"/>
                  <a:pt x="8726499" y="1479493"/>
                </a:cubicBezTo>
                <a:close/>
                <a:moveTo>
                  <a:pt x="8345244" y="1479493"/>
                </a:moveTo>
                <a:cubicBezTo>
                  <a:pt x="8352305" y="1479493"/>
                  <a:pt x="8355835" y="1479493"/>
                  <a:pt x="8355835" y="1479493"/>
                </a:cubicBezTo>
                <a:lnTo>
                  <a:pt x="8345244" y="1490084"/>
                </a:lnTo>
                <a:close/>
                <a:moveTo>
                  <a:pt x="3791367" y="1479493"/>
                </a:moveTo>
                <a:cubicBezTo>
                  <a:pt x="3791367" y="1479493"/>
                  <a:pt x="3794898" y="1481258"/>
                  <a:pt x="3801956" y="1484789"/>
                </a:cubicBezTo>
                <a:cubicBezTo>
                  <a:pt x="3809017" y="1488320"/>
                  <a:pt x="3812548" y="1490084"/>
                  <a:pt x="3812548" y="1490084"/>
                </a:cubicBezTo>
                <a:cubicBezTo>
                  <a:pt x="3812548" y="1490084"/>
                  <a:pt x="3812548" y="1488320"/>
                  <a:pt x="3812548" y="1484789"/>
                </a:cubicBezTo>
                <a:cubicBezTo>
                  <a:pt x="3812548" y="1481258"/>
                  <a:pt x="3809017" y="1479493"/>
                  <a:pt x="3801956" y="1479493"/>
                </a:cubicBezTo>
                <a:close/>
                <a:moveTo>
                  <a:pt x="3102990" y="1479493"/>
                </a:moveTo>
                <a:cubicBezTo>
                  <a:pt x="3095930" y="1479493"/>
                  <a:pt x="3092399" y="1481258"/>
                  <a:pt x="3092399" y="1484789"/>
                </a:cubicBezTo>
                <a:cubicBezTo>
                  <a:pt x="3092399" y="1488320"/>
                  <a:pt x="3092399" y="1490084"/>
                  <a:pt x="3092399" y="1490084"/>
                </a:cubicBezTo>
                <a:cubicBezTo>
                  <a:pt x="3092399" y="1490084"/>
                  <a:pt x="3095930" y="1490084"/>
                  <a:pt x="3102990" y="1490084"/>
                </a:cubicBezTo>
                <a:cubicBezTo>
                  <a:pt x="3110050" y="1490084"/>
                  <a:pt x="3113581" y="1488320"/>
                  <a:pt x="3113581" y="1484789"/>
                </a:cubicBezTo>
                <a:cubicBezTo>
                  <a:pt x="3113581" y="1481258"/>
                  <a:pt x="3110050" y="1479493"/>
                  <a:pt x="3102990" y="1479493"/>
                </a:cubicBezTo>
                <a:close/>
                <a:moveTo>
                  <a:pt x="8165206" y="1468903"/>
                </a:moveTo>
                <a:lnTo>
                  <a:pt x="8175798" y="1468903"/>
                </a:lnTo>
                <a:lnTo>
                  <a:pt x="8186387" y="1479493"/>
                </a:lnTo>
                <a:cubicBezTo>
                  <a:pt x="8179327" y="1479493"/>
                  <a:pt x="8174031" y="1477728"/>
                  <a:pt x="8170502" y="1474199"/>
                </a:cubicBezTo>
                <a:cubicBezTo>
                  <a:pt x="8166973" y="1470668"/>
                  <a:pt x="8165206" y="1468903"/>
                  <a:pt x="8165206" y="1468903"/>
                </a:cubicBezTo>
                <a:close/>
                <a:moveTo>
                  <a:pt x="7529782" y="1468903"/>
                </a:moveTo>
                <a:lnTo>
                  <a:pt x="7519192" y="1479493"/>
                </a:lnTo>
                <a:lnTo>
                  <a:pt x="7540374" y="1479493"/>
                </a:lnTo>
                <a:cubicBezTo>
                  <a:pt x="7540374" y="1479493"/>
                  <a:pt x="7536842" y="1475964"/>
                  <a:pt x="7529782" y="1468903"/>
                </a:cubicBezTo>
                <a:close/>
                <a:moveTo>
                  <a:pt x="2817049" y="1468903"/>
                </a:moveTo>
                <a:lnTo>
                  <a:pt x="2827639" y="1468903"/>
                </a:lnTo>
                <a:cubicBezTo>
                  <a:pt x="2827639" y="1475964"/>
                  <a:pt x="2824109" y="1479493"/>
                  <a:pt x="2817049" y="1479493"/>
                </a:cubicBezTo>
                <a:cubicBezTo>
                  <a:pt x="2809989" y="1479493"/>
                  <a:pt x="2806458" y="1479493"/>
                  <a:pt x="2806458" y="1479493"/>
                </a:cubicBezTo>
                <a:cubicBezTo>
                  <a:pt x="2806458" y="1479493"/>
                  <a:pt x="2808223" y="1477728"/>
                  <a:pt x="2811755" y="1474199"/>
                </a:cubicBezTo>
                <a:cubicBezTo>
                  <a:pt x="2815283" y="1470668"/>
                  <a:pt x="2817049" y="1468903"/>
                  <a:pt x="2817049" y="1468903"/>
                </a:cubicBezTo>
                <a:close/>
                <a:moveTo>
                  <a:pt x="7593326" y="1458312"/>
                </a:moveTo>
                <a:lnTo>
                  <a:pt x="7593326" y="1468903"/>
                </a:lnTo>
                <a:lnTo>
                  <a:pt x="7603915" y="1468903"/>
                </a:lnTo>
                <a:cubicBezTo>
                  <a:pt x="7603915" y="1461843"/>
                  <a:pt x="7600386" y="1458312"/>
                  <a:pt x="7593326" y="1458312"/>
                </a:cubicBezTo>
                <a:close/>
                <a:moveTo>
                  <a:pt x="6979081" y="1458312"/>
                </a:moveTo>
                <a:cubicBezTo>
                  <a:pt x="6972020" y="1458312"/>
                  <a:pt x="6968491" y="1461843"/>
                  <a:pt x="6968491" y="1468903"/>
                </a:cubicBezTo>
                <a:cubicBezTo>
                  <a:pt x="6968491" y="1468903"/>
                  <a:pt x="6964960" y="1468903"/>
                  <a:pt x="6957900" y="1468903"/>
                </a:cubicBezTo>
                <a:cubicBezTo>
                  <a:pt x="6950840" y="1461843"/>
                  <a:pt x="6947310" y="1461843"/>
                  <a:pt x="6947310" y="1468903"/>
                </a:cubicBezTo>
                <a:cubicBezTo>
                  <a:pt x="6947310" y="1475964"/>
                  <a:pt x="6947310" y="1481258"/>
                  <a:pt x="6947310" y="1484789"/>
                </a:cubicBezTo>
                <a:cubicBezTo>
                  <a:pt x="6947310" y="1488320"/>
                  <a:pt x="6949074" y="1488320"/>
                  <a:pt x="6952604" y="1484789"/>
                </a:cubicBezTo>
                <a:cubicBezTo>
                  <a:pt x="6956135" y="1481258"/>
                  <a:pt x="6961429" y="1483024"/>
                  <a:pt x="6968491" y="1490084"/>
                </a:cubicBezTo>
                <a:lnTo>
                  <a:pt x="7000262" y="1490084"/>
                </a:lnTo>
                <a:cubicBezTo>
                  <a:pt x="7000262" y="1490084"/>
                  <a:pt x="7003792" y="1490084"/>
                  <a:pt x="7010852" y="1490084"/>
                </a:cubicBezTo>
                <a:lnTo>
                  <a:pt x="7021443" y="1490084"/>
                </a:lnTo>
                <a:cubicBezTo>
                  <a:pt x="7014381" y="1483024"/>
                  <a:pt x="7014381" y="1479493"/>
                  <a:pt x="7021443" y="1479493"/>
                </a:cubicBezTo>
                <a:lnTo>
                  <a:pt x="7010852" y="1468903"/>
                </a:lnTo>
                <a:lnTo>
                  <a:pt x="6989670" y="1468903"/>
                </a:lnTo>
                <a:cubicBezTo>
                  <a:pt x="6989670" y="1461843"/>
                  <a:pt x="6986141" y="1458312"/>
                  <a:pt x="6979081" y="1458312"/>
                </a:cubicBezTo>
                <a:close/>
                <a:moveTo>
                  <a:pt x="2986495" y="1458312"/>
                </a:moveTo>
                <a:cubicBezTo>
                  <a:pt x="2986495" y="1458312"/>
                  <a:pt x="2986495" y="1461843"/>
                  <a:pt x="2986495" y="1468903"/>
                </a:cubicBezTo>
                <a:cubicBezTo>
                  <a:pt x="2986495" y="1468903"/>
                  <a:pt x="2990026" y="1468903"/>
                  <a:pt x="2997086" y="1468903"/>
                </a:cubicBezTo>
                <a:close/>
                <a:moveTo>
                  <a:pt x="8196979" y="1453018"/>
                </a:moveTo>
                <a:cubicBezTo>
                  <a:pt x="8204038" y="1453018"/>
                  <a:pt x="8214629" y="1454783"/>
                  <a:pt x="8228750" y="1458312"/>
                </a:cubicBezTo>
                <a:lnTo>
                  <a:pt x="8218160" y="1458312"/>
                </a:lnTo>
                <a:cubicBezTo>
                  <a:pt x="8211098" y="1458312"/>
                  <a:pt x="8205802" y="1458312"/>
                  <a:pt x="8202273" y="1458312"/>
                </a:cubicBezTo>
                <a:cubicBezTo>
                  <a:pt x="8198743" y="1458312"/>
                  <a:pt x="8193449" y="1458312"/>
                  <a:pt x="8186387" y="1458312"/>
                </a:cubicBezTo>
                <a:cubicBezTo>
                  <a:pt x="8186387" y="1454783"/>
                  <a:pt x="8189917" y="1453018"/>
                  <a:pt x="8196979" y="1453018"/>
                </a:cubicBezTo>
                <a:close/>
                <a:moveTo>
                  <a:pt x="7806457" y="1451694"/>
                </a:moveTo>
                <a:cubicBezTo>
                  <a:pt x="7805574" y="1452577"/>
                  <a:pt x="7805134" y="1454783"/>
                  <a:pt x="7805134" y="1458312"/>
                </a:cubicBezTo>
                <a:cubicBezTo>
                  <a:pt x="7798072" y="1465372"/>
                  <a:pt x="7808663" y="1472434"/>
                  <a:pt x="7836904" y="1479493"/>
                </a:cubicBezTo>
                <a:cubicBezTo>
                  <a:pt x="7843965" y="1479493"/>
                  <a:pt x="7851024" y="1481258"/>
                  <a:pt x="7858085" y="1484789"/>
                </a:cubicBezTo>
                <a:cubicBezTo>
                  <a:pt x="7865146" y="1488320"/>
                  <a:pt x="7872205" y="1490084"/>
                  <a:pt x="7879267" y="1490084"/>
                </a:cubicBezTo>
                <a:cubicBezTo>
                  <a:pt x="7879267" y="1490084"/>
                  <a:pt x="7882796" y="1490084"/>
                  <a:pt x="7889856" y="1490084"/>
                </a:cubicBezTo>
                <a:lnTo>
                  <a:pt x="7900446" y="1479493"/>
                </a:lnTo>
                <a:cubicBezTo>
                  <a:pt x="7893386" y="1479493"/>
                  <a:pt x="7882796" y="1479493"/>
                  <a:pt x="7868675" y="1479493"/>
                </a:cubicBezTo>
                <a:lnTo>
                  <a:pt x="7858085" y="1468903"/>
                </a:lnTo>
                <a:lnTo>
                  <a:pt x="7836904" y="1468903"/>
                </a:lnTo>
                <a:cubicBezTo>
                  <a:pt x="7822784" y="1461843"/>
                  <a:pt x="7813957" y="1456547"/>
                  <a:pt x="7810428" y="1453018"/>
                </a:cubicBezTo>
                <a:cubicBezTo>
                  <a:pt x="7808663" y="1451253"/>
                  <a:pt x="7807340" y="1450812"/>
                  <a:pt x="7806457" y="1451694"/>
                </a:cubicBezTo>
                <a:close/>
                <a:moveTo>
                  <a:pt x="7392107" y="1447722"/>
                </a:moveTo>
                <a:cubicBezTo>
                  <a:pt x="7399168" y="1454783"/>
                  <a:pt x="7402697" y="1458312"/>
                  <a:pt x="7402697" y="1458312"/>
                </a:cubicBezTo>
                <a:lnTo>
                  <a:pt x="7402697" y="1479493"/>
                </a:lnTo>
                <a:cubicBezTo>
                  <a:pt x="7409759" y="1486554"/>
                  <a:pt x="7411522" y="1491849"/>
                  <a:pt x="7407992" y="1495379"/>
                </a:cubicBezTo>
                <a:cubicBezTo>
                  <a:pt x="7404463" y="1498910"/>
                  <a:pt x="7402697" y="1502439"/>
                  <a:pt x="7402697" y="1505970"/>
                </a:cubicBezTo>
                <a:cubicBezTo>
                  <a:pt x="7402697" y="1509499"/>
                  <a:pt x="7406226" y="1511264"/>
                  <a:pt x="7413288" y="1511264"/>
                </a:cubicBezTo>
                <a:cubicBezTo>
                  <a:pt x="7420348" y="1511264"/>
                  <a:pt x="7423878" y="1504205"/>
                  <a:pt x="7423878" y="1490084"/>
                </a:cubicBezTo>
                <a:cubicBezTo>
                  <a:pt x="7416818" y="1483024"/>
                  <a:pt x="7430938" y="1486554"/>
                  <a:pt x="7466240" y="1500674"/>
                </a:cubicBezTo>
                <a:cubicBezTo>
                  <a:pt x="7466240" y="1500674"/>
                  <a:pt x="7466240" y="1504205"/>
                  <a:pt x="7466240" y="1511264"/>
                </a:cubicBezTo>
                <a:cubicBezTo>
                  <a:pt x="7459178" y="1511264"/>
                  <a:pt x="7455649" y="1511264"/>
                  <a:pt x="7455649" y="1511264"/>
                </a:cubicBezTo>
                <a:lnTo>
                  <a:pt x="7434468" y="1511264"/>
                </a:lnTo>
                <a:cubicBezTo>
                  <a:pt x="7434468" y="1511264"/>
                  <a:pt x="7434468" y="1513030"/>
                  <a:pt x="7434468" y="1516560"/>
                </a:cubicBezTo>
                <a:cubicBezTo>
                  <a:pt x="7434468" y="1520091"/>
                  <a:pt x="7437999" y="1521855"/>
                  <a:pt x="7445059" y="1521855"/>
                </a:cubicBezTo>
                <a:cubicBezTo>
                  <a:pt x="7452120" y="1521855"/>
                  <a:pt x="7459178" y="1520091"/>
                  <a:pt x="7466240" y="1516560"/>
                </a:cubicBezTo>
                <a:cubicBezTo>
                  <a:pt x="7469770" y="1514795"/>
                  <a:pt x="7472418" y="1512589"/>
                  <a:pt x="7474183" y="1509941"/>
                </a:cubicBezTo>
                <a:lnTo>
                  <a:pt x="7475135" y="1506605"/>
                </a:lnTo>
                <a:lnTo>
                  <a:pt x="7480140" y="1509941"/>
                </a:lnTo>
                <a:cubicBezTo>
                  <a:pt x="7492054" y="1517883"/>
                  <a:pt x="7498011" y="1521855"/>
                  <a:pt x="7498011" y="1521855"/>
                </a:cubicBezTo>
                <a:lnTo>
                  <a:pt x="7481067" y="1530328"/>
                </a:lnTo>
                <a:lnTo>
                  <a:pt x="7487420" y="1543036"/>
                </a:lnTo>
                <a:cubicBezTo>
                  <a:pt x="7494482" y="1543036"/>
                  <a:pt x="7503307" y="1539506"/>
                  <a:pt x="7513896" y="1532445"/>
                </a:cubicBezTo>
                <a:cubicBezTo>
                  <a:pt x="7524486" y="1525386"/>
                  <a:pt x="7529782" y="1521855"/>
                  <a:pt x="7529782" y="1521855"/>
                </a:cubicBezTo>
                <a:lnTo>
                  <a:pt x="7561553" y="1521855"/>
                </a:lnTo>
                <a:cubicBezTo>
                  <a:pt x="7568615" y="1507735"/>
                  <a:pt x="7565082" y="1504205"/>
                  <a:pt x="7550963" y="1511264"/>
                </a:cubicBezTo>
                <a:lnTo>
                  <a:pt x="7529782" y="1511264"/>
                </a:lnTo>
                <a:lnTo>
                  <a:pt x="7529782" y="1500674"/>
                </a:lnTo>
                <a:cubicBezTo>
                  <a:pt x="7522722" y="1500674"/>
                  <a:pt x="7517426" y="1498910"/>
                  <a:pt x="7513896" y="1495379"/>
                </a:cubicBezTo>
                <a:cubicBezTo>
                  <a:pt x="7510367" y="1491849"/>
                  <a:pt x="7505072" y="1490084"/>
                  <a:pt x="7498011" y="1490084"/>
                </a:cubicBezTo>
                <a:lnTo>
                  <a:pt x="7413288" y="1479493"/>
                </a:lnTo>
                <a:cubicBezTo>
                  <a:pt x="7413288" y="1479493"/>
                  <a:pt x="7413288" y="1475964"/>
                  <a:pt x="7413288" y="1468903"/>
                </a:cubicBezTo>
                <a:cubicBezTo>
                  <a:pt x="7413288" y="1461843"/>
                  <a:pt x="7415053" y="1458312"/>
                  <a:pt x="7418582" y="1458312"/>
                </a:cubicBezTo>
                <a:cubicBezTo>
                  <a:pt x="7422112" y="1458312"/>
                  <a:pt x="7420348" y="1454783"/>
                  <a:pt x="7413288" y="1447722"/>
                </a:cubicBezTo>
                <a:close/>
                <a:moveTo>
                  <a:pt x="7376222" y="1447722"/>
                </a:moveTo>
                <a:cubicBezTo>
                  <a:pt x="7372692" y="1447722"/>
                  <a:pt x="7363866" y="1451253"/>
                  <a:pt x="7349745" y="1458312"/>
                </a:cubicBezTo>
                <a:lnTo>
                  <a:pt x="7360336" y="1468903"/>
                </a:lnTo>
                <a:cubicBezTo>
                  <a:pt x="7367396" y="1468903"/>
                  <a:pt x="7374456" y="1472434"/>
                  <a:pt x="7381516" y="1479493"/>
                </a:cubicBezTo>
                <a:lnTo>
                  <a:pt x="7392107" y="1479493"/>
                </a:lnTo>
                <a:cubicBezTo>
                  <a:pt x="7385047" y="1472434"/>
                  <a:pt x="7381516" y="1465372"/>
                  <a:pt x="7381516" y="1458312"/>
                </a:cubicBezTo>
                <a:cubicBezTo>
                  <a:pt x="7381516" y="1451253"/>
                  <a:pt x="7379751" y="1447722"/>
                  <a:pt x="7376222" y="1447722"/>
                </a:cubicBezTo>
                <a:close/>
                <a:moveTo>
                  <a:pt x="2806458" y="1447722"/>
                </a:moveTo>
                <a:lnTo>
                  <a:pt x="2817049" y="1458312"/>
                </a:lnTo>
                <a:cubicBezTo>
                  <a:pt x="2809989" y="1458312"/>
                  <a:pt x="2806458" y="1458312"/>
                  <a:pt x="2806458" y="1458312"/>
                </a:cubicBezTo>
                <a:lnTo>
                  <a:pt x="2795868" y="1458312"/>
                </a:lnTo>
                <a:close/>
                <a:moveTo>
                  <a:pt x="2639660" y="1441103"/>
                </a:moveTo>
                <a:cubicBezTo>
                  <a:pt x="2637895" y="1441985"/>
                  <a:pt x="2637012" y="1444193"/>
                  <a:pt x="2637012" y="1447722"/>
                </a:cubicBezTo>
                <a:cubicBezTo>
                  <a:pt x="2629952" y="1454783"/>
                  <a:pt x="2629952" y="1458312"/>
                  <a:pt x="2637012" y="1458312"/>
                </a:cubicBezTo>
                <a:lnTo>
                  <a:pt x="2658193" y="1458312"/>
                </a:lnTo>
                <a:cubicBezTo>
                  <a:pt x="2658193" y="1451253"/>
                  <a:pt x="2654663" y="1445957"/>
                  <a:pt x="2647602" y="1442427"/>
                </a:cubicBezTo>
                <a:cubicBezTo>
                  <a:pt x="2644073" y="1440662"/>
                  <a:pt x="2641424" y="1440221"/>
                  <a:pt x="2639660" y="1441103"/>
                </a:cubicBezTo>
                <a:close/>
                <a:moveTo>
                  <a:pt x="8482920" y="1437132"/>
                </a:moveTo>
                <a:cubicBezTo>
                  <a:pt x="8489980" y="1437132"/>
                  <a:pt x="8497039" y="1437132"/>
                  <a:pt x="8504100" y="1437132"/>
                </a:cubicBezTo>
                <a:lnTo>
                  <a:pt x="8493510" y="1447722"/>
                </a:lnTo>
                <a:close/>
                <a:moveTo>
                  <a:pt x="7757476" y="1437132"/>
                </a:moveTo>
                <a:cubicBezTo>
                  <a:pt x="7753946" y="1437132"/>
                  <a:pt x="7752182" y="1440662"/>
                  <a:pt x="7752182" y="1447722"/>
                </a:cubicBezTo>
                <a:lnTo>
                  <a:pt x="7762772" y="1447722"/>
                </a:lnTo>
                <a:cubicBezTo>
                  <a:pt x="7762772" y="1440662"/>
                  <a:pt x="7761005" y="1437132"/>
                  <a:pt x="7757476" y="1437132"/>
                </a:cubicBezTo>
                <a:close/>
                <a:moveTo>
                  <a:pt x="1990997" y="1437132"/>
                </a:moveTo>
                <a:lnTo>
                  <a:pt x="2001587" y="1437132"/>
                </a:lnTo>
                <a:lnTo>
                  <a:pt x="2054540" y="1458312"/>
                </a:lnTo>
                <a:cubicBezTo>
                  <a:pt x="2047480" y="1458312"/>
                  <a:pt x="2045714" y="1461843"/>
                  <a:pt x="2049245" y="1468903"/>
                </a:cubicBezTo>
                <a:cubicBezTo>
                  <a:pt x="2052774" y="1475964"/>
                  <a:pt x="2058070" y="1479493"/>
                  <a:pt x="2065130" y="1479493"/>
                </a:cubicBezTo>
                <a:cubicBezTo>
                  <a:pt x="2065130" y="1479493"/>
                  <a:pt x="2066895" y="1481258"/>
                  <a:pt x="2070426" y="1484789"/>
                </a:cubicBezTo>
                <a:cubicBezTo>
                  <a:pt x="2073955" y="1488320"/>
                  <a:pt x="2082781" y="1490084"/>
                  <a:pt x="2096901" y="1490084"/>
                </a:cubicBezTo>
                <a:lnTo>
                  <a:pt x="2171034" y="1511264"/>
                </a:lnTo>
                <a:lnTo>
                  <a:pt x="2192215" y="1532445"/>
                </a:lnTo>
                <a:cubicBezTo>
                  <a:pt x="2185155" y="1532445"/>
                  <a:pt x="2181625" y="1532445"/>
                  <a:pt x="2181625" y="1532445"/>
                </a:cubicBezTo>
                <a:cubicBezTo>
                  <a:pt x="2181625" y="1532445"/>
                  <a:pt x="2176330" y="1532445"/>
                  <a:pt x="2165738" y="1532445"/>
                </a:cubicBezTo>
                <a:cubicBezTo>
                  <a:pt x="2155149" y="1532445"/>
                  <a:pt x="2148089" y="1528916"/>
                  <a:pt x="2144559" y="1521855"/>
                </a:cubicBezTo>
                <a:cubicBezTo>
                  <a:pt x="2141028" y="1514795"/>
                  <a:pt x="2139263" y="1511264"/>
                  <a:pt x="2139263" y="1511264"/>
                </a:cubicBezTo>
                <a:cubicBezTo>
                  <a:pt x="2132203" y="1511264"/>
                  <a:pt x="2126907" y="1511264"/>
                  <a:pt x="2123378" y="1511264"/>
                </a:cubicBezTo>
                <a:cubicBezTo>
                  <a:pt x="2119847" y="1511264"/>
                  <a:pt x="2114552" y="1511264"/>
                  <a:pt x="2107491" y="1511264"/>
                </a:cubicBezTo>
                <a:cubicBezTo>
                  <a:pt x="2093371" y="1504205"/>
                  <a:pt x="2086311" y="1500674"/>
                  <a:pt x="2086311" y="1500674"/>
                </a:cubicBezTo>
                <a:cubicBezTo>
                  <a:pt x="2079251" y="1500674"/>
                  <a:pt x="2075721" y="1500674"/>
                  <a:pt x="2075721" y="1500674"/>
                </a:cubicBezTo>
                <a:cubicBezTo>
                  <a:pt x="2075721" y="1493614"/>
                  <a:pt x="2068661" y="1490084"/>
                  <a:pt x="2054540" y="1490084"/>
                </a:cubicBezTo>
                <a:cubicBezTo>
                  <a:pt x="2040419" y="1490084"/>
                  <a:pt x="2029828" y="1486554"/>
                  <a:pt x="2022769" y="1479493"/>
                </a:cubicBezTo>
                <a:lnTo>
                  <a:pt x="2001587" y="1468903"/>
                </a:lnTo>
                <a:cubicBezTo>
                  <a:pt x="1994528" y="1468903"/>
                  <a:pt x="1990997" y="1467139"/>
                  <a:pt x="1990997" y="1463608"/>
                </a:cubicBezTo>
                <a:cubicBezTo>
                  <a:pt x="1990997" y="1460077"/>
                  <a:pt x="1983936" y="1458312"/>
                  <a:pt x="1969816" y="1458312"/>
                </a:cubicBezTo>
                <a:cubicBezTo>
                  <a:pt x="1955696" y="1458312"/>
                  <a:pt x="1948635" y="1454783"/>
                  <a:pt x="1948635" y="1447722"/>
                </a:cubicBezTo>
                <a:cubicBezTo>
                  <a:pt x="1948635" y="1447722"/>
                  <a:pt x="1952166" y="1447722"/>
                  <a:pt x="1959226" y="1447722"/>
                </a:cubicBezTo>
                <a:cubicBezTo>
                  <a:pt x="1980407" y="1447722"/>
                  <a:pt x="1990997" y="1444191"/>
                  <a:pt x="1990997" y="1437132"/>
                </a:cubicBezTo>
                <a:close/>
                <a:moveTo>
                  <a:pt x="7323270" y="1431837"/>
                </a:moveTo>
                <a:cubicBezTo>
                  <a:pt x="7319740" y="1431838"/>
                  <a:pt x="7317974" y="1433603"/>
                  <a:pt x="7317974" y="1437132"/>
                </a:cubicBezTo>
                <a:cubicBezTo>
                  <a:pt x="7317974" y="1444191"/>
                  <a:pt x="7316208" y="1449487"/>
                  <a:pt x="7312678" y="1453018"/>
                </a:cubicBezTo>
                <a:cubicBezTo>
                  <a:pt x="7309149" y="1456547"/>
                  <a:pt x="7307384" y="1458312"/>
                  <a:pt x="7307384" y="1458312"/>
                </a:cubicBezTo>
                <a:lnTo>
                  <a:pt x="7349745" y="1479493"/>
                </a:lnTo>
                <a:lnTo>
                  <a:pt x="7339155" y="1468903"/>
                </a:lnTo>
                <a:cubicBezTo>
                  <a:pt x="7332094" y="1468903"/>
                  <a:pt x="7328564" y="1467139"/>
                  <a:pt x="7328564" y="1463608"/>
                </a:cubicBezTo>
                <a:cubicBezTo>
                  <a:pt x="7328564" y="1460077"/>
                  <a:pt x="7328564" y="1458312"/>
                  <a:pt x="7328564" y="1458312"/>
                </a:cubicBezTo>
                <a:lnTo>
                  <a:pt x="7339155" y="1447722"/>
                </a:lnTo>
                <a:cubicBezTo>
                  <a:pt x="7346216" y="1447722"/>
                  <a:pt x="7349745" y="1445957"/>
                  <a:pt x="7349745" y="1442427"/>
                </a:cubicBezTo>
                <a:cubicBezTo>
                  <a:pt x="7349745" y="1438897"/>
                  <a:pt x="7346216" y="1437132"/>
                  <a:pt x="7339155" y="1437132"/>
                </a:cubicBezTo>
                <a:cubicBezTo>
                  <a:pt x="7332094" y="1433603"/>
                  <a:pt x="7326799" y="1431838"/>
                  <a:pt x="7323270" y="1431837"/>
                </a:cubicBezTo>
                <a:close/>
                <a:moveTo>
                  <a:pt x="8811222" y="1426541"/>
                </a:moveTo>
                <a:cubicBezTo>
                  <a:pt x="8818282" y="1426541"/>
                  <a:pt x="8821812" y="1426541"/>
                  <a:pt x="8821812" y="1426541"/>
                </a:cubicBezTo>
                <a:cubicBezTo>
                  <a:pt x="8821812" y="1426541"/>
                  <a:pt x="8820047" y="1428306"/>
                  <a:pt x="8816517" y="1431837"/>
                </a:cubicBezTo>
                <a:cubicBezTo>
                  <a:pt x="8812988" y="1435368"/>
                  <a:pt x="8811222" y="1437132"/>
                  <a:pt x="8811222" y="1437132"/>
                </a:cubicBezTo>
                <a:cubicBezTo>
                  <a:pt x="8804162" y="1430072"/>
                  <a:pt x="8804162" y="1426541"/>
                  <a:pt x="8811222" y="1426541"/>
                </a:cubicBezTo>
                <a:close/>
                <a:moveTo>
                  <a:pt x="8334654" y="1426541"/>
                </a:moveTo>
                <a:cubicBezTo>
                  <a:pt x="8327593" y="1433602"/>
                  <a:pt x="8327593" y="1437132"/>
                  <a:pt x="8334654" y="1437132"/>
                </a:cubicBezTo>
                <a:lnTo>
                  <a:pt x="8345244" y="1426541"/>
                </a:lnTo>
                <a:cubicBezTo>
                  <a:pt x="8345244" y="1426541"/>
                  <a:pt x="8341714" y="1426541"/>
                  <a:pt x="8334654" y="1426541"/>
                </a:cubicBezTo>
                <a:close/>
                <a:moveTo>
                  <a:pt x="7974579" y="1426541"/>
                </a:moveTo>
                <a:cubicBezTo>
                  <a:pt x="7974579" y="1433602"/>
                  <a:pt x="7974579" y="1437132"/>
                  <a:pt x="7974579" y="1437132"/>
                </a:cubicBezTo>
                <a:lnTo>
                  <a:pt x="7963990" y="1437132"/>
                </a:lnTo>
                <a:cubicBezTo>
                  <a:pt x="7963990" y="1430072"/>
                  <a:pt x="7967519" y="1426541"/>
                  <a:pt x="7974579" y="1426541"/>
                </a:cubicBezTo>
                <a:close/>
                <a:moveTo>
                  <a:pt x="6883766" y="1426541"/>
                </a:moveTo>
                <a:cubicBezTo>
                  <a:pt x="6883766" y="1426541"/>
                  <a:pt x="6880237" y="1430072"/>
                  <a:pt x="6873177" y="1437132"/>
                </a:cubicBezTo>
                <a:cubicBezTo>
                  <a:pt x="6880237" y="1437132"/>
                  <a:pt x="6883766" y="1437132"/>
                  <a:pt x="6883766" y="1437132"/>
                </a:cubicBezTo>
                <a:close/>
                <a:moveTo>
                  <a:pt x="6756682" y="1426541"/>
                </a:moveTo>
                <a:cubicBezTo>
                  <a:pt x="6749621" y="1426541"/>
                  <a:pt x="6746092" y="1430072"/>
                  <a:pt x="6746092" y="1437132"/>
                </a:cubicBezTo>
                <a:cubicBezTo>
                  <a:pt x="6753152" y="1437132"/>
                  <a:pt x="6756682" y="1437132"/>
                  <a:pt x="6756682" y="1437132"/>
                </a:cubicBezTo>
                <a:cubicBezTo>
                  <a:pt x="6756682" y="1430072"/>
                  <a:pt x="6756682" y="1426541"/>
                  <a:pt x="6756682" y="1426541"/>
                </a:cubicBezTo>
                <a:close/>
                <a:moveTo>
                  <a:pt x="2732326" y="1426541"/>
                </a:moveTo>
                <a:cubicBezTo>
                  <a:pt x="2739385" y="1426541"/>
                  <a:pt x="2742916" y="1428306"/>
                  <a:pt x="2742916" y="1431837"/>
                </a:cubicBezTo>
                <a:cubicBezTo>
                  <a:pt x="2742916" y="1435368"/>
                  <a:pt x="2739385" y="1437132"/>
                  <a:pt x="2732326" y="1437132"/>
                </a:cubicBezTo>
                <a:close/>
                <a:moveTo>
                  <a:pt x="2033359" y="1426541"/>
                </a:moveTo>
                <a:lnTo>
                  <a:pt x="2043949" y="1426541"/>
                </a:lnTo>
                <a:lnTo>
                  <a:pt x="2043949" y="1437132"/>
                </a:lnTo>
                <a:close/>
                <a:moveTo>
                  <a:pt x="7243841" y="1415951"/>
                </a:moveTo>
                <a:lnTo>
                  <a:pt x="7243841" y="1426541"/>
                </a:lnTo>
                <a:lnTo>
                  <a:pt x="7254432" y="1415951"/>
                </a:lnTo>
                <a:cubicBezTo>
                  <a:pt x="7247370" y="1415951"/>
                  <a:pt x="7243841" y="1415951"/>
                  <a:pt x="7243841" y="1415951"/>
                </a:cubicBezTo>
                <a:close/>
                <a:moveTo>
                  <a:pt x="6788454" y="1415951"/>
                </a:moveTo>
                <a:cubicBezTo>
                  <a:pt x="6767272" y="1430072"/>
                  <a:pt x="6767272" y="1437132"/>
                  <a:pt x="6788454" y="1437132"/>
                </a:cubicBezTo>
                <a:cubicBezTo>
                  <a:pt x="6795514" y="1437132"/>
                  <a:pt x="6800810" y="1438897"/>
                  <a:pt x="6804340" y="1442427"/>
                </a:cubicBezTo>
                <a:cubicBezTo>
                  <a:pt x="6807868" y="1445957"/>
                  <a:pt x="6809634" y="1447722"/>
                  <a:pt x="6809634" y="1447722"/>
                </a:cubicBezTo>
                <a:cubicBezTo>
                  <a:pt x="6816696" y="1447722"/>
                  <a:pt x="6820224" y="1447722"/>
                  <a:pt x="6820224" y="1447722"/>
                </a:cubicBezTo>
                <a:lnTo>
                  <a:pt x="6830814" y="1458312"/>
                </a:lnTo>
                <a:cubicBezTo>
                  <a:pt x="6837876" y="1458312"/>
                  <a:pt x="6841406" y="1454783"/>
                  <a:pt x="6841406" y="1447722"/>
                </a:cubicBezTo>
                <a:cubicBezTo>
                  <a:pt x="6841406" y="1440662"/>
                  <a:pt x="6841406" y="1435368"/>
                  <a:pt x="6841406" y="1431837"/>
                </a:cubicBezTo>
                <a:cubicBezTo>
                  <a:pt x="6841406" y="1428306"/>
                  <a:pt x="6837876" y="1426541"/>
                  <a:pt x="6830814" y="1426541"/>
                </a:cubicBezTo>
                <a:cubicBezTo>
                  <a:pt x="6830814" y="1426541"/>
                  <a:pt x="6825520" y="1424776"/>
                  <a:pt x="6814929" y="1421247"/>
                </a:cubicBezTo>
                <a:cubicBezTo>
                  <a:pt x="6804340" y="1417716"/>
                  <a:pt x="6795514" y="1415951"/>
                  <a:pt x="6788454" y="1415951"/>
                </a:cubicBezTo>
                <a:close/>
                <a:moveTo>
                  <a:pt x="7645375" y="1408740"/>
                </a:moveTo>
                <a:lnTo>
                  <a:pt x="7664148" y="1415290"/>
                </a:lnTo>
                <a:cubicBezTo>
                  <a:pt x="7689300" y="1424557"/>
                  <a:pt x="7704524" y="1431838"/>
                  <a:pt x="7709820" y="1437132"/>
                </a:cubicBezTo>
                <a:lnTo>
                  <a:pt x="7731000" y="1437132"/>
                </a:lnTo>
                <a:cubicBezTo>
                  <a:pt x="7731000" y="1430072"/>
                  <a:pt x="7725704" y="1424776"/>
                  <a:pt x="7715115" y="1421247"/>
                </a:cubicBezTo>
                <a:cubicBezTo>
                  <a:pt x="7704524" y="1417716"/>
                  <a:pt x="7695700" y="1415951"/>
                  <a:pt x="7688638" y="1415951"/>
                </a:cubicBezTo>
                <a:close/>
                <a:moveTo>
                  <a:pt x="7963990" y="1405360"/>
                </a:moveTo>
                <a:cubicBezTo>
                  <a:pt x="7963990" y="1412420"/>
                  <a:pt x="7963990" y="1415951"/>
                  <a:pt x="7963990" y="1415951"/>
                </a:cubicBezTo>
                <a:lnTo>
                  <a:pt x="7974579" y="1415951"/>
                </a:lnTo>
                <a:cubicBezTo>
                  <a:pt x="7974579" y="1408891"/>
                  <a:pt x="7971050" y="1405360"/>
                  <a:pt x="7963990" y="1405360"/>
                </a:cubicBezTo>
                <a:close/>
                <a:moveTo>
                  <a:pt x="3590148" y="1405360"/>
                </a:moveTo>
                <a:cubicBezTo>
                  <a:pt x="3590148" y="1412420"/>
                  <a:pt x="3593680" y="1415951"/>
                  <a:pt x="3600740" y="1415951"/>
                </a:cubicBezTo>
                <a:cubicBezTo>
                  <a:pt x="3607799" y="1415951"/>
                  <a:pt x="3611330" y="1412420"/>
                  <a:pt x="3611330" y="1405360"/>
                </a:cubicBezTo>
                <a:cubicBezTo>
                  <a:pt x="3611330" y="1405360"/>
                  <a:pt x="3607799" y="1405360"/>
                  <a:pt x="3600740" y="1405360"/>
                </a:cubicBezTo>
                <a:cubicBezTo>
                  <a:pt x="3593680" y="1405360"/>
                  <a:pt x="3590148" y="1405360"/>
                  <a:pt x="3590148" y="1405360"/>
                </a:cubicBezTo>
                <a:close/>
                <a:moveTo>
                  <a:pt x="3092399" y="1405360"/>
                </a:moveTo>
                <a:cubicBezTo>
                  <a:pt x="3092399" y="1412420"/>
                  <a:pt x="3095930" y="1415951"/>
                  <a:pt x="3102990" y="1415951"/>
                </a:cubicBezTo>
                <a:lnTo>
                  <a:pt x="3102990" y="1405360"/>
                </a:lnTo>
                <a:close/>
                <a:moveTo>
                  <a:pt x="8758270" y="1394770"/>
                </a:moveTo>
                <a:cubicBezTo>
                  <a:pt x="8758270" y="1394770"/>
                  <a:pt x="8760035" y="1396535"/>
                  <a:pt x="8763564" y="1400066"/>
                </a:cubicBezTo>
                <a:cubicBezTo>
                  <a:pt x="8767095" y="1403595"/>
                  <a:pt x="8765332" y="1408891"/>
                  <a:pt x="8758270" y="1415951"/>
                </a:cubicBezTo>
                <a:cubicBezTo>
                  <a:pt x="8751208" y="1415951"/>
                  <a:pt x="8747679" y="1412420"/>
                  <a:pt x="8747679" y="1405360"/>
                </a:cubicBezTo>
                <a:cubicBezTo>
                  <a:pt x="8740620" y="1398301"/>
                  <a:pt x="8744149" y="1394770"/>
                  <a:pt x="8758270" y="1394770"/>
                </a:cubicBezTo>
                <a:close/>
                <a:moveTo>
                  <a:pt x="8387606" y="1394770"/>
                </a:moveTo>
                <a:cubicBezTo>
                  <a:pt x="8387606" y="1394770"/>
                  <a:pt x="8387606" y="1398301"/>
                  <a:pt x="8387606" y="1405360"/>
                </a:cubicBezTo>
                <a:cubicBezTo>
                  <a:pt x="8387606" y="1405360"/>
                  <a:pt x="8384076" y="1405360"/>
                  <a:pt x="8377016" y="1405360"/>
                </a:cubicBezTo>
                <a:close/>
                <a:moveTo>
                  <a:pt x="7137937" y="1394770"/>
                </a:moveTo>
                <a:lnTo>
                  <a:pt x="7137937" y="1405360"/>
                </a:lnTo>
                <a:lnTo>
                  <a:pt x="7148526" y="1405360"/>
                </a:lnTo>
                <a:cubicBezTo>
                  <a:pt x="7141466" y="1398301"/>
                  <a:pt x="7137937" y="1394770"/>
                  <a:pt x="7137937" y="1394770"/>
                </a:cubicBezTo>
                <a:close/>
                <a:moveTo>
                  <a:pt x="6836110" y="1394770"/>
                </a:moveTo>
                <a:cubicBezTo>
                  <a:pt x="6832580" y="1394770"/>
                  <a:pt x="6830814" y="1396535"/>
                  <a:pt x="6830814" y="1400066"/>
                </a:cubicBezTo>
                <a:cubicBezTo>
                  <a:pt x="6830814" y="1403595"/>
                  <a:pt x="6834344" y="1405360"/>
                  <a:pt x="6841406" y="1405360"/>
                </a:cubicBezTo>
                <a:cubicBezTo>
                  <a:pt x="6841406" y="1398301"/>
                  <a:pt x="6839640" y="1394770"/>
                  <a:pt x="6836110" y="1394770"/>
                </a:cubicBezTo>
                <a:close/>
                <a:moveTo>
                  <a:pt x="6640188" y="1394770"/>
                </a:moveTo>
                <a:cubicBezTo>
                  <a:pt x="6633127" y="1394770"/>
                  <a:pt x="6629598" y="1398301"/>
                  <a:pt x="6629598" y="1405360"/>
                </a:cubicBezTo>
                <a:lnTo>
                  <a:pt x="6640188" y="1405360"/>
                </a:lnTo>
                <a:close/>
                <a:moveTo>
                  <a:pt x="6767272" y="1384180"/>
                </a:moveTo>
                <a:lnTo>
                  <a:pt x="6767272" y="1394770"/>
                </a:lnTo>
                <a:cubicBezTo>
                  <a:pt x="6774333" y="1394770"/>
                  <a:pt x="6777862" y="1394770"/>
                  <a:pt x="6777862" y="1394770"/>
                </a:cubicBezTo>
                <a:cubicBezTo>
                  <a:pt x="6777862" y="1394770"/>
                  <a:pt x="6777862" y="1391239"/>
                  <a:pt x="6777862" y="1384180"/>
                </a:cubicBezTo>
                <a:cubicBezTo>
                  <a:pt x="6770802" y="1384180"/>
                  <a:pt x="6767272" y="1384180"/>
                  <a:pt x="6767272" y="1384180"/>
                </a:cubicBezTo>
                <a:close/>
                <a:moveTo>
                  <a:pt x="3516016" y="1384180"/>
                </a:moveTo>
                <a:cubicBezTo>
                  <a:pt x="3516016" y="1391239"/>
                  <a:pt x="3517780" y="1394770"/>
                  <a:pt x="3521311" y="1394770"/>
                </a:cubicBezTo>
                <a:cubicBezTo>
                  <a:pt x="3524842" y="1394770"/>
                  <a:pt x="3526607" y="1394770"/>
                  <a:pt x="3526607" y="1394770"/>
                </a:cubicBezTo>
                <a:cubicBezTo>
                  <a:pt x="3526607" y="1394770"/>
                  <a:pt x="3526607" y="1391239"/>
                  <a:pt x="3526607" y="1384180"/>
                </a:cubicBezTo>
                <a:cubicBezTo>
                  <a:pt x="3519546" y="1384180"/>
                  <a:pt x="3516016" y="1384180"/>
                  <a:pt x="3516016" y="1384180"/>
                </a:cubicBezTo>
                <a:close/>
                <a:moveTo>
                  <a:pt x="2562879" y="1384180"/>
                </a:moveTo>
                <a:lnTo>
                  <a:pt x="2584060" y="1384180"/>
                </a:lnTo>
                <a:cubicBezTo>
                  <a:pt x="2598181" y="1384180"/>
                  <a:pt x="2608771" y="1385945"/>
                  <a:pt x="2615831" y="1389475"/>
                </a:cubicBezTo>
                <a:cubicBezTo>
                  <a:pt x="2622892" y="1393005"/>
                  <a:pt x="2629952" y="1394770"/>
                  <a:pt x="2637012" y="1394770"/>
                </a:cubicBezTo>
                <a:cubicBezTo>
                  <a:pt x="2644072" y="1394770"/>
                  <a:pt x="2654663" y="1398301"/>
                  <a:pt x="2668783" y="1405360"/>
                </a:cubicBezTo>
                <a:cubicBezTo>
                  <a:pt x="2668783" y="1405360"/>
                  <a:pt x="2672313" y="1407125"/>
                  <a:pt x="2679374" y="1410656"/>
                </a:cubicBezTo>
                <a:cubicBezTo>
                  <a:pt x="2686433" y="1414187"/>
                  <a:pt x="2691729" y="1415951"/>
                  <a:pt x="2695259" y="1415951"/>
                </a:cubicBezTo>
                <a:cubicBezTo>
                  <a:pt x="2698790" y="1415951"/>
                  <a:pt x="2702319" y="1415951"/>
                  <a:pt x="2705851" y="1415951"/>
                </a:cubicBezTo>
                <a:cubicBezTo>
                  <a:pt x="2709379" y="1415951"/>
                  <a:pt x="2711145" y="1419481"/>
                  <a:pt x="2711145" y="1426541"/>
                </a:cubicBezTo>
                <a:lnTo>
                  <a:pt x="2700554" y="1426541"/>
                </a:lnTo>
                <a:cubicBezTo>
                  <a:pt x="2700554" y="1426541"/>
                  <a:pt x="2697023" y="1424776"/>
                  <a:pt x="2689964" y="1421247"/>
                </a:cubicBezTo>
                <a:cubicBezTo>
                  <a:pt x="2682904" y="1417716"/>
                  <a:pt x="2672313" y="1415951"/>
                  <a:pt x="2658193" y="1415951"/>
                </a:cubicBezTo>
                <a:cubicBezTo>
                  <a:pt x="2637012" y="1408891"/>
                  <a:pt x="2617596" y="1403595"/>
                  <a:pt x="2599947" y="1400066"/>
                </a:cubicBezTo>
                <a:cubicBezTo>
                  <a:pt x="2582296" y="1396535"/>
                  <a:pt x="2569938" y="1391239"/>
                  <a:pt x="2562879" y="1384180"/>
                </a:cubicBezTo>
                <a:close/>
                <a:moveTo>
                  <a:pt x="1837435" y="1384180"/>
                </a:moveTo>
                <a:cubicBezTo>
                  <a:pt x="1840966" y="1384180"/>
                  <a:pt x="1844498" y="1385945"/>
                  <a:pt x="1848026" y="1389475"/>
                </a:cubicBezTo>
                <a:cubicBezTo>
                  <a:pt x="1851558" y="1393005"/>
                  <a:pt x="1856852" y="1394770"/>
                  <a:pt x="1863912" y="1394770"/>
                </a:cubicBezTo>
                <a:lnTo>
                  <a:pt x="1885093" y="1394770"/>
                </a:lnTo>
                <a:lnTo>
                  <a:pt x="1895684" y="1405360"/>
                </a:lnTo>
                <a:cubicBezTo>
                  <a:pt x="1888623" y="1405360"/>
                  <a:pt x="1885093" y="1408891"/>
                  <a:pt x="1885093" y="1415951"/>
                </a:cubicBezTo>
                <a:lnTo>
                  <a:pt x="1874503" y="1415951"/>
                </a:lnTo>
                <a:cubicBezTo>
                  <a:pt x="1867443" y="1415951"/>
                  <a:pt x="1860382" y="1412420"/>
                  <a:pt x="1853322" y="1405360"/>
                </a:cubicBezTo>
                <a:cubicBezTo>
                  <a:pt x="1839201" y="1398301"/>
                  <a:pt x="1832141" y="1393005"/>
                  <a:pt x="1832141" y="1389475"/>
                </a:cubicBezTo>
                <a:cubicBezTo>
                  <a:pt x="1832141" y="1385945"/>
                  <a:pt x="1833905" y="1384180"/>
                  <a:pt x="1837435" y="1384180"/>
                </a:cubicBezTo>
                <a:close/>
                <a:moveTo>
                  <a:pt x="8284349" y="1378885"/>
                </a:moveTo>
                <a:cubicBezTo>
                  <a:pt x="8286113" y="1378885"/>
                  <a:pt x="8288762" y="1380651"/>
                  <a:pt x="8292291" y="1384180"/>
                </a:cubicBezTo>
                <a:lnTo>
                  <a:pt x="8281702" y="1384180"/>
                </a:lnTo>
                <a:cubicBezTo>
                  <a:pt x="8281702" y="1380651"/>
                  <a:pt x="8282584" y="1378885"/>
                  <a:pt x="8284349" y="1378885"/>
                </a:cubicBezTo>
                <a:close/>
                <a:moveTo>
                  <a:pt x="8715908" y="1373589"/>
                </a:moveTo>
                <a:cubicBezTo>
                  <a:pt x="8722969" y="1373589"/>
                  <a:pt x="8726499" y="1377120"/>
                  <a:pt x="8726499" y="1384180"/>
                </a:cubicBezTo>
                <a:cubicBezTo>
                  <a:pt x="8726499" y="1391239"/>
                  <a:pt x="8722969" y="1394770"/>
                  <a:pt x="8715908" y="1394770"/>
                </a:cubicBezTo>
                <a:cubicBezTo>
                  <a:pt x="8708847" y="1394770"/>
                  <a:pt x="8703552" y="1394770"/>
                  <a:pt x="8700022" y="1394770"/>
                </a:cubicBezTo>
                <a:cubicBezTo>
                  <a:pt x="8696493" y="1394770"/>
                  <a:pt x="8694728" y="1394770"/>
                  <a:pt x="8694728" y="1394770"/>
                </a:cubicBezTo>
                <a:cubicBezTo>
                  <a:pt x="8694728" y="1380649"/>
                  <a:pt x="8701788" y="1373589"/>
                  <a:pt x="8715908" y="1373589"/>
                </a:cubicBezTo>
                <a:close/>
                <a:moveTo>
                  <a:pt x="7921627" y="1373589"/>
                </a:moveTo>
                <a:lnTo>
                  <a:pt x="7911038" y="1384180"/>
                </a:lnTo>
                <a:cubicBezTo>
                  <a:pt x="7918098" y="1384180"/>
                  <a:pt x="7921627" y="1384180"/>
                  <a:pt x="7921627" y="1384180"/>
                </a:cubicBezTo>
                <a:close/>
                <a:moveTo>
                  <a:pt x="6640188" y="1373589"/>
                </a:moveTo>
                <a:lnTo>
                  <a:pt x="6661368" y="1384180"/>
                </a:lnTo>
                <a:cubicBezTo>
                  <a:pt x="6675488" y="1391239"/>
                  <a:pt x="6682550" y="1394770"/>
                  <a:pt x="6682550" y="1394770"/>
                </a:cubicBezTo>
                <a:cubicBezTo>
                  <a:pt x="6689610" y="1394770"/>
                  <a:pt x="6693140" y="1394770"/>
                  <a:pt x="6693140" y="1394770"/>
                </a:cubicBezTo>
                <a:cubicBezTo>
                  <a:pt x="6693140" y="1401831"/>
                  <a:pt x="6691374" y="1405360"/>
                  <a:pt x="6687844" y="1405360"/>
                </a:cubicBezTo>
                <a:cubicBezTo>
                  <a:pt x="6698435" y="1405360"/>
                  <a:pt x="6705496" y="1407125"/>
                  <a:pt x="6709025" y="1410656"/>
                </a:cubicBezTo>
                <a:cubicBezTo>
                  <a:pt x="6712554" y="1414187"/>
                  <a:pt x="6717850" y="1415951"/>
                  <a:pt x="6724910" y="1415951"/>
                </a:cubicBezTo>
                <a:cubicBezTo>
                  <a:pt x="6724910" y="1415951"/>
                  <a:pt x="6726676" y="1415951"/>
                  <a:pt x="6730206" y="1415951"/>
                </a:cubicBezTo>
                <a:cubicBezTo>
                  <a:pt x="6733736" y="1415951"/>
                  <a:pt x="6739032" y="1415951"/>
                  <a:pt x="6746092" y="1415951"/>
                </a:cubicBezTo>
                <a:lnTo>
                  <a:pt x="6756682" y="1405360"/>
                </a:lnTo>
                <a:lnTo>
                  <a:pt x="6735502" y="1394770"/>
                </a:lnTo>
                <a:cubicBezTo>
                  <a:pt x="6728440" y="1394770"/>
                  <a:pt x="6717850" y="1393005"/>
                  <a:pt x="6703730" y="1389475"/>
                </a:cubicBezTo>
                <a:cubicBezTo>
                  <a:pt x="6689610" y="1385945"/>
                  <a:pt x="6671958" y="1380649"/>
                  <a:pt x="6650778" y="1373589"/>
                </a:cubicBezTo>
                <a:close/>
                <a:moveTo>
                  <a:pt x="3116228" y="1368295"/>
                </a:moveTo>
                <a:cubicBezTo>
                  <a:pt x="3117995" y="1368295"/>
                  <a:pt x="3120641" y="1370060"/>
                  <a:pt x="3124171" y="1373589"/>
                </a:cubicBezTo>
                <a:lnTo>
                  <a:pt x="3113581" y="1373589"/>
                </a:lnTo>
                <a:cubicBezTo>
                  <a:pt x="3113581" y="1370060"/>
                  <a:pt x="3114463" y="1368295"/>
                  <a:pt x="3116228" y="1368295"/>
                </a:cubicBezTo>
                <a:close/>
                <a:moveTo>
                  <a:pt x="1735503" y="1368295"/>
                </a:moveTo>
                <a:cubicBezTo>
                  <a:pt x="1738150" y="1368295"/>
                  <a:pt x="1740357" y="1370060"/>
                  <a:pt x="1742122" y="1373589"/>
                </a:cubicBezTo>
                <a:cubicBezTo>
                  <a:pt x="1745654" y="1380649"/>
                  <a:pt x="1749183" y="1382416"/>
                  <a:pt x="1752713" y="1378885"/>
                </a:cubicBezTo>
                <a:cubicBezTo>
                  <a:pt x="1756243" y="1375354"/>
                  <a:pt x="1759772" y="1375354"/>
                  <a:pt x="1763304" y="1378885"/>
                </a:cubicBezTo>
                <a:cubicBezTo>
                  <a:pt x="1766833" y="1382416"/>
                  <a:pt x="1772128" y="1384180"/>
                  <a:pt x="1779189" y="1384180"/>
                </a:cubicBezTo>
                <a:cubicBezTo>
                  <a:pt x="1800370" y="1391239"/>
                  <a:pt x="1810960" y="1391239"/>
                  <a:pt x="1810960" y="1384180"/>
                </a:cubicBezTo>
                <a:lnTo>
                  <a:pt x="1800370" y="1405360"/>
                </a:lnTo>
                <a:cubicBezTo>
                  <a:pt x="1800370" y="1405360"/>
                  <a:pt x="1796840" y="1401831"/>
                  <a:pt x="1789779" y="1394770"/>
                </a:cubicBezTo>
                <a:lnTo>
                  <a:pt x="1726237" y="1373589"/>
                </a:lnTo>
                <a:cubicBezTo>
                  <a:pt x="1729767" y="1370060"/>
                  <a:pt x="1732856" y="1368295"/>
                  <a:pt x="1735503" y="1368295"/>
                </a:cubicBezTo>
                <a:close/>
                <a:moveTo>
                  <a:pt x="7286203" y="1362999"/>
                </a:moveTo>
                <a:cubicBezTo>
                  <a:pt x="7279142" y="1370060"/>
                  <a:pt x="7282674" y="1373589"/>
                  <a:pt x="7296793" y="1373589"/>
                </a:cubicBezTo>
                <a:lnTo>
                  <a:pt x="7317974" y="1373589"/>
                </a:lnTo>
                <a:lnTo>
                  <a:pt x="7328564" y="1384180"/>
                </a:lnTo>
                <a:lnTo>
                  <a:pt x="7349745" y="1384180"/>
                </a:lnTo>
                <a:cubicBezTo>
                  <a:pt x="7349745" y="1391239"/>
                  <a:pt x="7356806" y="1400066"/>
                  <a:pt x="7370926" y="1410656"/>
                </a:cubicBezTo>
                <a:cubicBezTo>
                  <a:pt x="7385047" y="1421247"/>
                  <a:pt x="7393872" y="1426541"/>
                  <a:pt x="7397403" y="1426541"/>
                </a:cubicBezTo>
                <a:cubicBezTo>
                  <a:pt x="7400932" y="1426541"/>
                  <a:pt x="7404463" y="1424776"/>
                  <a:pt x="7407992" y="1421247"/>
                </a:cubicBezTo>
                <a:cubicBezTo>
                  <a:pt x="7411522" y="1417716"/>
                  <a:pt x="7413288" y="1419481"/>
                  <a:pt x="7413288" y="1426541"/>
                </a:cubicBezTo>
                <a:cubicBezTo>
                  <a:pt x="7413288" y="1433602"/>
                  <a:pt x="7416818" y="1437132"/>
                  <a:pt x="7423878" y="1437132"/>
                </a:cubicBezTo>
                <a:lnTo>
                  <a:pt x="7445059" y="1437132"/>
                </a:lnTo>
                <a:cubicBezTo>
                  <a:pt x="7445059" y="1444191"/>
                  <a:pt x="7445059" y="1447722"/>
                  <a:pt x="7445059" y="1447722"/>
                </a:cubicBezTo>
                <a:lnTo>
                  <a:pt x="7455649" y="1447722"/>
                </a:lnTo>
                <a:cubicBezTo>
                  <a:pt x="7455649" y="1447722"/>
                  <a:pt x="7452120" y="1451253"/>
                  <a:pt x="7445059" y="1458312"/>
                </a:cubicBezTo>
                <a:cubicBezTo>
                  <a:pt x="7452120" y="1458312"/>
                  <a:pt x="7455649" y="1458312"/>
                  <a:pt x="7455649" y="1458312"/>
                </a:cubicBezTo>
                <a:lnTo>
                  <a:pt x="7455649" y="1447722"/>
                </a:lnTo>
                <a:lnTo>
                  <a:pt x="7466240" y="1447722"/>
                </a:lnTo>
                <a:lnTo>
                  <a:pt x="7487420" y="1458312"/>
                </a:lnTo>
                <a:cubicBezTo>
                  <a:pt x="7522722" y="1458312"/>
                  <a:pt x="7543903" y="1461843"/>
                  <a:pt x="7550963" y="1468903"/>
                </a:cubicBezTo>
                <a:lnTo>
                  <a:pt x="7561553" y="1458312"/>
                </a:lnTo>
                <a:cubicBezTo>
                  <a:pt x="7554492" y="1437132"/>
                  <a:pt x="7508601" y="1415951"/>
                  <a:pt x="7423878" y="1394770"/>
                </a:cubicBezTo>
                <a:lnTo>
                  <a:pt x="7392107" y="1384180"/>
                </a:lnTo>
                <a:cubicBezTo>
                  <a:pt x="7370926" y="1377120"/>
                  <a:pt x="7349745" y="1370060"/>
                  <a:pt x="7328564" y="1362999"/>
                </a:cubicBezTo>
                <a:close/>
                <a:moveTo>
                  <a:pt x="6788454" y="1362999"/>
                </a:moveTo>
                <a:cubicBezTo>
                  <a:pt x="6788454" y="1370060"/>
                  <a:pt x="6788454" y="1373589"/>
                  <a:pt x="6788454" y="1373589"/>
                </a:cubicBezTo>
                <a:lnTo>
                  <a:pt x="6799044" y="1362999"/>
                </a:lnTo>
                <a:cubicBezTo>
                  <a:pt x="6799044" y="1362999"/>
                  <a:pt x="6795514" y="1362999"/>
                  <a:pt x="6788454" y="1362999"/>
                </a:cubicBezTo>
                <a:close/>
                <a:moveTo>
                  <a:pt x="6460150" y="1362999"/>
                </a:moveTo>
                <a:cubicBezTo>
                  <a:pt x="6460150" y="1362999"/>
                  <a:pt x="6460150" y="1366529"/>
                  <a:pt x="6460150" y="1373589"/>
                </a:cubicBezTo>
                <a:cubicBezTo>
                  <a:pt x="6467211" y="1366529"/>
                  <a:pt x="6470740" y="1362999"/>
                  <a:pt x="6470740" y="1362999"/>
                </a:cubicBezTo>
                <a:cubicBezTo>
                  <a:pt x="6470740" y="1362999"/>
                  <a:pt x="6467211" y="1362999"/>
                  <a:pt x="6460150" y="1362999"/>
                </a:cubicBezTo>
                <a:close/>
                <a:moveTo>
                  <a:pt x="1747418" y="1362999"/>
                </a:moveTo>
                <a:lnTo>
                  <a:pt x="1768598" y="1362999"/>
                </a:lnTo>
                <a:cubicBezTo>
                  <a:pt x="1775659" y="1370060"/>
                  <a:pt x="1775659" y="1373589"/>
                  <a:pt x="1768598" y="1373589"/>
                </a:cubicBezTo>
                <a:cubicBezTo>
                  <a:pt x="1761539" y="1373589"/>
                  <a:pt x="1754477" y="1370060"/>
                  <a:pt x="1747418" y="1362999"/>
                </a:cubicBezTo>
                <a:close/>
                <a:moveTo>
                  <a:pt x="3071218" y="1352408"/>
                </a:moveTo>
                <a:lnTo>
                  <a:pt x="3081810" y="1362999"/>
                </a:lnTo>
                <a:cubicBezTo>
                  <a:pt x="3081810" y="1362999"/>
                  <a:pt x="3080045" y="1362999"/>
                  <a:pt x="3076514" y="1362999"/>
                </a:cubicBezTo>
                <a:cubicBezTo>
                  <a:pt x="3072983" y="1362999"/>
                  <a:pt x="3069454" y="1361235"/>
                  <a:pt x="3065925" y="1357704"/>
                </a:cubicBezTo>
                <a:cubicBezTo>
                  <a:pt x="3062393" y="1354173"/>
                  <a:pt x="3064160" y="1352408"/>
                  <a:pt x="3071218" y="1352408"/>
                </a:cubicBezTo>
                <a:close/>
                <a:moveTo>
                  <a:pt x="3249271" y="1349099"/>
                </a:moveTo>
                <a:cubicBezTo>
                  <a:pt x="3240004" y="1347776"/>
                  <a:pt x="3240666" y="1352408"/>
                  <a:pt x="3251255" y="1362999"/>
                </a:cubicBezTo>
                <a:lnTo>
                  <a:pt x="3261847" y="1373589"/>
                </a:lnTo>
                <a:lnTo>
                  <a:pt x="3251255" y="1373589"/>
                </a:lnTo>
                <a:lnTo>
                  <a:pt x="3240666" y="1373589"/>
                </a:lnTo>
                <a:lnTo>
                  <a:pt x="3314799" y="1384180"/>
                </a:lnTo>
                <a:cubicBezTo>
                  <a:pt x="3321858" y="1377120"/>
                  <a:pt x="3332449" y="1378885"/>
                  <a:pt x="3346570" y="1389475"/>
                </a:cubicBezTo>
                <a:cubicBezTo>
                  <a:pt x="3360690" y="1400066"/>
                  <a:pt x="3367751" y="1405360"/>
                  <a:pt x="3367751" y="1405360"/>
                </a:cubicBezTo>
                <a:cubicBezTo>
                  <a:pt x="3374810" y="1405360"/>
                  <a:pt x="3378341" y="1405360"/>
                  <a:pt x="3378341" y="1405360"/>
                </a:cubicBezTo>
                <a:cubicBezTo>
                  <a:pt x="3385401" y="1405360"/>
                  <a:pt x="3390695" y="1407125"/>
                  <a:pt x="3394226" y="1410656"/>
                </a:cubicBezTo>
                <a:cubicBezTo>
                  <a:pt x="3397758" y="1414187"/>
                  <a:pt x="3399522" y="1415951"/>
                  <a:pt x="3399522" y="1415951"/>
                </a:cubicBezTo>
                <a:lnTo>
                  <a:pt x="3463064" y="1426541"/>
                </a:lnTo>
                <a:lnTo>
                  <a:pt x="3505426" y="1437132"/>
                </a:lnTo>
                <a:cubicBezTo>
                  <a:pt x="3505426" y="1430072"/>
                  <a:pt x="3498365" y="1424776"/>
                  <a:pt x="3484244" y="1421247"/>
                </a:cubicBezTo>
                <a:cubicBezTo>
                  <a:pt x="3470124" y="1417716"/>
                  <a:pt x="3459534" y="1415951"/>
                  <a:pt x="3452474" y="1415951"/>
                </a:cubicBezTo>
                <a:cubicBezTo>
                  <a:pt x="3452474" y="1415951"/>
                  <a:pt x="3448943" y="1415951"/>
                  <a:pt x="3441882" y="1415951"/>
                </a:cubicBezTo>
                <a:cubicBezTo>
                  <a:pt x="3434824" y="1415951"/>
                  <a:pt x="3431293" y="1412420"/>
                  <a:pt x="3431293" y="1405360"/>
                </a:cubicBezTo>
                <a:lnTo>
                  <a:pt x="3388931" y="1394770"/>
                </a:lnTo>
                <a:cubicBezTo>
                  <a:pt x="3381872" y="1394770"/>
                  <a:pt x="3378341" y="1394770"/>
                  <a:pt x="3378341" y="1394770"/>
                </a:cubicBezTo>
                <a:cubicBezTo>
                  <a:pt x="3378341" y="1394770"/>
                  <a:pt x="3376577" y="1393005"/>
                  <a:pt x="3373046" y="1389475"/>
                </a:cubicBezTo>
                <a:cubicBezTo>
                  <a:pt x="3369516" y="1385945"/>
                  <a:pt x="3364220" y="1384180"/>
                  <a:pt x="3357160" y="1384180"/>
                </a:cubicBezTo>
                <a:cubicBezTo>
                  <a:pt x="3350099" y="1384180"/>
                  <a:pt x="3346570" y="1384180"/>
                  <a:pt x="3346570" y="1384180"/>
                </a:cubicBezTo>
                <a:cubicBezTo>
                  <a:pt x="3346570" y="1384180"/>
                  <a:pt x="3339509" y="1380649"/>
                  <a:pt x="3325389" y="1373589"/>
                </a:cubicBezTo>
                <a:lnTo>
                  <a:pt x="3325389" y="1362999"/>
                </a:lnTo>
                <a:lnTo>
                  <a:pt x="3304208" y="1362999"/>
                </a:lnTo>
                <a:lnTo>
                  <a:pt x="3261847" y="1352408"/>
                </a:lnTo>
                <a:cubicBezTo>
                  <a:pt x="3256552" y="1350643"/>
                  <a:pt x="3252358" y="1349540"/>
                  <a:pt x="3249271" y="1349099"/>
                </a:cubicBezTo>
                <a:close/>
                <a:moveTo>
                  <a:pt x="6478684" y="1347114"/>
                </a:moveTo>
                <a:cubicBezTo>
                  <a:pt x="6476920" y="1347114"/>
                  <a:pt x="6474271" y="1348879"/>
                  <a:pt x="6470740" y="1352408"/>
                </a:cubicBezTo>
                <a:lnTo>
                  <a:pt x="6481332" y="1352408"/>
                </a:lnTo>
                <a:cubicBezTo>
                  <a:pt x="6481332" y="1348879"/>
                  <a:pt x="6480449" y="1347114"/>
                  <a:pt x="6478684" y="1347114"/>
                </a:cubicBezTo>
                <a:close/>
                <a:moveTo>
                  <a:pt x="6779186" y="1345790"/>
                </a:moveTo>
                <a:cubicBezTo>
                  <a:pt x="6776539" y="1344906"/>
                  <a:pt x="6774333" y="1345349"/>
                  <a:pt x="6772568" y="1347114"/>
                </a:cubicBezTo>
                <a:cubicBezTo>
                  <a:pt x="6769038" y="1350643"/>
                  <a:pt x="6767272" y="1352408"/>
                  <a:pt x="6767272" y="1352408"/>
                </a:cubicBezTo>
                <a:lnTo>
                  <a:pt x="6788454" y="1352408"/>
                </a:lnTo>
                <a:cubicBezTo>
                  <a:pt x="6784923" y="1348879"/>
                  <a:pt x="6781834" y="1346673"/>
                  <a:pt x="6779186" y="1345790"/>
                </a:cubicBezTo>
                <a:close/>
                <a:moveTo>
                  <a:pt x="8144027" y="1341818"/>
                </a:moveTo>
                <a:cubicBezTo>
                  <a:pt x="8151087" y="1341818"/>
                  <a:pt x="8161677" y="1341818"/>
                  <a:pt x="8175798" y="1341818"/>
                </a:cubicBezTo>
                <a:lnTo>
                  <a:pt x="8207569" y="1362999"/>
                </a:lnTo>
                <a:cubicBezTo>
                  <a:pt x="8193449" y="1362999"/>
                  <a:pt x="8182858" y="1362999"/>
                  <a:pt x="8175798" y="1362999"/>
                </a:cubicBezTo>
                <a:cubicBezTo>
                  <a:pt x="8168737" y="1362999"/>
                  <a:pt x="8161677" y="1359468"/>
                  <a:pt x="8154617" y="1352408"/>
                </a:cubicBezTo>
                <a:cubicBezTo>
                  <a:pt x="8154617" y="1352408"/>
                  <a:pt x="8151087" y="1348879"/>
                  <a:pt x="8144027" y="1341818"/>
                </a:cubicBezTo>
                <a:close/>
                <a:moveTo>
                  <a:pt x="2478156" y="1341818"/>
                </a:moveTo>
                <a:cubicBezTo>
                  <a:pt x="2485216" y="1355939"/>
                  <a:pt x="2488746" y="1355939"/>
                  <a:pt x="2488746" y="1341818"/>
                </a:cubicBezTo>
                <a:cubicBezTo>
                  <a:pt x="2488746" y="1341818"/>
                  <a:pt x="2485216" y="1341818"/>
                  <a:pt x="2478156" y="1341818"/>
                </a:cubicBezTo>
                <a:close/>
                <a:moveTo>
                  <a:pt x="8324064" y="1331228"/>
                </a:moveTo>
                <a:cubicBezTo>
                  <a:pt x="8331124" y="1331228"/>
                  <a:pt x="8334654" y="1331228"/>
                  <a:pt x="8334654" y="1331228"/>
                </a:cubicBezTo>
                <a:cubicBezTo>
                  <a:pt x="8334654" y="1338287"/>
                  <a:pt x="8338183" y="1341818"/>
                  <a:pt x="8345244" y="1341818"/>
                </a:cubicBezTo>
                <a:cubicBezTo>
                  <a:pt x="8345244" y="1341818"/>
                  <a:pt x="8366425" y="1343583"/>
                  <a:pt x="8408787" y="1347114"/>
                </a:cubicBezTo>
                <a:cubicBezTo>
                  <a:pt x="8451148" y="1350643"/>
                  <a:pt x="8475858" y="1355939"/>
                  <a:pt x="8482920" y="1362999"/>
                </a:cubicBezTo>
                <a:cubicBezTo>
                  <a:pt x="8482920" y="1362999"/>
                  <a:pt x="8489980" y="1362999"/>
                  <a:pt x="8504100" y="1362999"/>
                </a:cubicBezTo>
                <a:cubicBezTo>
                  <a:pt x="8504100" y="1362999"/>
                  <a:pt x="8505866" y="1364764"/>
                  <a:pt x="8509395" y="1368293"/>
                </a:cubicBezTo>
                <a:cubicBezTo>
                  <a:pt x="8512925" y="1371824"/>
                  <a:pt x="8514691" y="1377120"/>
                  <a:pt x="8514691" y="1384180"/>
                </a:cubicBezTo>
                <a:cubicBezTo>
                  <a:pt x="8514691" y="1391239"/>
                  <a:pt x="8518220" y="1394770"/>
                  <a:pt x="8525281" y="1394770"/>
                </a:cubicBezTo>
                <a:cubicBezTo>
                  <a:pt x="8532341" y="1394770"/>
                  <a:pt x="8539400" y="1396535"/>
                  <a:pt x="8546462" y="1400066"/>
                </a:cubicBezTo>
                <a:cubicBezTo>
                  <a:pt x="8553522" y="1403595"/>
                  <a:pt x="8562347" y="1407125"/>
                  <a:pt x="8572938" y="1410656"/>
                </a:cubicBezTo>
                <a:cubicBezTo>
                  <a:pt x="8583528" y="1414187"/>
                  <a:pt x="8595884" y="1419481"/>
                  <a:pt x="8610004" y="1426541"/>
                </a:cubicBezTo>
                <a:cubicBezTo>
                  <a:pt x="8624124" y="1433602"/>
                  <a:pt x="8634714" y="1437132"/>
                  <a:pt x="8641775" y="1437132"/>
                </a:cubicBezTo>
                <a:cubicBezTo>
                  <a:pt x="8648836" y="1437132"/>
                  <a:pt x="8652366" y="1438897"/>
                  <a:pt x="8652366" y="1442427"/>
                </a:cubicBezTo>
                <a:cubicBezTo>
                  <a:pt x="8652366" y="1445957"/>
                  <a:pt x="8659426" y="1451253"/>
                  <a:pt x="8673545" y="1458312"/>
                </a:cubicBezTo>
                <a:lnTo>
                  <a:pt x="8694728" y="1468903"/>
                </a:lnTo>
                <a:cubicBezTo>
                  <a:pt x="8687666" y="1475964"/>
                  <a:pt x="8673545" y="1475964"/>
                  <a:pt x="8652366" y="1468903"/>
                </a:cubicBezTo>
                <a:cubicBezTo>
                  <a:pt x="8638245" y="1461843"/>
                  <a:pt x="8631185" y="1458312"/>
                  <a:pt x="8631185" y="1458312"/>
                </a:cubicBezTo>
                <a:lnTo>
                  <a:pt x="8599414" y="1447722"/>
                </a:lnTo>
                <a:cubicBezTo>
                  <a:pt x="8585294" y="1440662"/>
                  <a:pt x="8576468" y="1435368"/>
                  <a:pt x="8572938" y="1431837"/>
                </a:cubicBezTo>
                <a:cubicBezTo>
                  <a:pt x="8569409" y="1428306"/>
                  <a:pt x="8564112" y="1426541"/>
                  <a:pt x="8557053" y="1426541"/>
                </a:cubicBezTo>
                <a:lnTo>
                  <a:pt x="8546462" y="1426541"/>
                </a:lnTo>
                <a:cubicBezTo>
                  <a:pt x="8546462" y="1412420"/>
                  <a:pt x="8532341" y="1405360"/>
                  <a:pt x="8504100" y="1405360"/>
                </a:cubicBezTo>
                <a:cubicBezTo>
                  <a:pt x="8475858" y="1405360"/>
                  <a:pt x="8461739" y="1398301"/>
                  <a:pt x="8461739" y="1384180"/>
                </a:cubicBezTo>
                <a:cubicBezTo>
                  <a:pt x="8461739" y="1377120"/>
                  <a:pt x="8458209" y="1373589"/>
                  <a:pt x="8451148" y="1373589"/>
                </a:cubicBezTo>
                <a:cubicBezTo>
                  <a:pt x="8444087" y="1373589"/>
                  <a:pt x="8440558" y="1373589"/>
                  <a:pt x="8440558" y="1373589"/>
                </a:cubicBezTo>
                <a:lnTo>
                  <a:pt x="8429968" y="1362999"/>
                </a:lnTo>
                <a:lnTo>
                  <a:pt x="8429968" y="1373589"/>
                </a:lnTo>
                <a:lnTo>
                  <a:pt x="8408787" y="1384180"/>
                </a:lnTo>
                <a:cubicBezTo>
                  <a:pt x="8394666" y="1377120"/>
                  <a:pt x="8389372" y="1370060"/>
                  <a:pt x="8392901" y="1362999"/>
                </a:cubicBezTo>
                <a:cubicBezTo>
                  <a:pt x="8396431" y="1355939"/>
                  <a:pt x="8391135" y="1352408"/>
                  <a:pt x="8377016" y="1352408"/>
                </a:cubicBezTo>
                <a:cubicBezTo>
                  <a:pt x="8341714" y="1352408"/>
                  <a:pt x="8324064" y="1345349"/>
                  <a:pt x="8324064" y="1331228"/>
                </a:cubicBezTo>
                <a:close/>
                <a:moveTo>
                  <a:pt x="7201480" y="1331228"/>
                </a:moveTo>
                <a:cubicBezTo>
                  <a:pt x="7201480" y="1338287"/>
                  <a:pt x="7201480" y="1341818"/>
                  <a:pt x="7201480" y="1341818"/>
                </a:cubicBezTo>
                <a:lnTo>
                  <a:pt x="7222660" y="1341818"/>
                </a:lnTo>
                <a:lnTo>
                  <a:pt x="7233251" y="1352408"/>
                </a:lnTo>
                <a:cubicBezTo>
                  <a:pt x="7233251" y="1352408"/>
                  <a:pt x="7240312" y="1352408"/>
                  <a:pt x="7254432" y="1352408"/>
                </a:cubicBezTo>
                <a:lnTo>
                  <a:pt x="7275612" y="1352408"/>
                </a:lnTo>
                <a:lnTo>
                  <a:pt x="7254432" y="1341818"/>
                </a:lnTo>
                <a:cubicBezTo>
                  <a:pt x="7233251" y="1334758"/>
                  <a:pt x="7215600" y="1331228"/>
                  <a:pt x="7201480" y="1331228"/>
                </a:cubicBezTo>
                <a:close/>
                <a:moveTo>
                  <a:pt x="3177123" y="1331228"/>
                </a:moveTo>
                <a:lnTo>
                  <a:pt x="3177123" y="1341818"/>
                </a:lnTo>
                <a:cubicBezTo>
                  <a:pt x="3184183" y="1348879"/>
                  <a:pt x="3191243" y="1352408"/>
                  <a:pt x="3198303" y="1352408"/>
                </a:cubicBezTo>
                <a:lnTo>
                  <a:pt x="3208895" y="1352408"/>
                </a:lnTo>
                <a:cubicBezTo>
                  <a:pt x="3201834" y="1345349"/>
                  <a:pt x="3198303" y="1341818"/>
                  <a:pt x="3198303" y="1341818"/>
                </a:cubicBezTo>
                <a:close/>
                <a:moveTo>
                  <a:pt x="8478683" y="1324874"/>
                </a:moveTo>
                <a:lnTo>
                  <a:pt x="8492546" y="1328339"/>
                </a:lnTo>
                <a:lnTo>
                  <a:pt x="8493510" y="1331228"/>
                </a:lnTo>
                <a:lnTo>
                  <a:pt x="8472329" y="1331228"/>
                </a:lnTo>
                <a:close/>
                <a:moveTo>
                  <a:pt x="7050566" y="1324609"/>
                </a:moveTo>
                <a:cubicBezTo>
                  <a:pt x="7052332" y="1323725"/>
                  <a:pt x="7053214" y="1324168"/>
                  <a:pt x="7053214" y="1325933"/>
                </a:cubicBezTo>
                <a:cubicBezTo>
                  <a:pt x="7053214" y="1329464"/>
                  <a:pt x="7049684" y="1331228"/>
                  <a:pt x="7042622" y="1331228"/>
                </a:cubicBezTo>
                <a:cubicBezTo>
                  <a:pt x="7046154" y="1327697"/>
                  <a:pt x="7048800" y="1325492"/>
                  <a:pt x="7050566" y="1324609"/>
                </a:cubicBezTo>
                <a:close/>
                <a:moveTo>
                  <a:pt x="7328564" y="1320637"/>
                </a:moveTo>
                <a:lnTo>
                  <a:pt x="7317974" y="1331228"/>
                </a:lnTo>
                <a:lnTo>
                  <a:pt x="7339155" y="1331228"/>
                </a:lnTo>
                <a:cubicBezTo>
                  <a:pt x="7339155" y="1331228"/>
                  <a:pt x="7337389" y="1329464"/>
                  <a:pt x="7333860" y="1325933"/>
                </a:cubicBezTo>
                <a:cubicBezTo>
                  <a:pt x="7330330" y="1322402"/>
                  <a:pt x="7328564" y="1320637"/>
                  <a:pt x="7328564" y="1320637"/>
                </a:cubicBezTo>
                <a:close/>
                <a:moveTo>
                  <a:pt x="6375428" y="1320637"/>
                </a:moveTo>
                <a:lnTo>
                  <a:pt x="6386018" y="1331228"/>
                </a:lnTo>
                <a:cubicBezTo>
                  <a:pt x="6386018" y="1331228"/>
                  <a:pt x="6386018" y="1327697"/>
                  <a:pt x="6386018" y="1320637"/>
                </a:cubicBezTo>
                <a:cubicBezTo>
                  <a:pt x="6378957" y="1320637"/>
                  <a:pt x="6375428" y="1320637"/>
                  <a:pt x="6375428" y="1320637"/>
                </a:cubicBezTo>
                <a:close/>
                <a:moveTo>
                  <a:pt x="6322476" y="1320637"/>
                </a:moveTo>
                <a:lnTo>
                  <a:pt x="6333066" y="1331228"/>
                </a:lnTo>
                <a:cubicBezTo>
                  <a:pt x="6333066" y="1331228"/>
                  <a:pt x="6333066" y="1329464"/>
                  <a:pt x="6333066" y="1325933"/>
                </a:cubicBezTo>
                <a:cubicBezTo>
                  <a:pt x="6333066" y="1322402"/>
                  <a:pt x="6329536" y="1320637"/>
                  <a:pt x="6322476" y="1320637"/>
                </a:cubicBezTo>
                <a:close/>
                <a:moveTo>
                  <a:pt x="2817049" y="1320637"/>
                </a:moveTo>
                <a:lnTo>
                  <a:pt x="2827639" y="1331228"/>
                </a:lnTo>
                <a:lnTo>
                  <a:pt x="2880591" y="1341818"/>
                </a:lnTo>
                <a:lnTo>
                  <a:pt x="2891182" y="1341818"/>
                </a:lnTo>
                <a:cubicBezTo>
                  <a:pt x="2884122" y="1327697"/>
                  <a:pt x="2859410" y="1320637"/>
                  <a:pt x="2817049" y="1320637"/>
                </a:cubicBezTo>
                <a:close/>
                <a:moveTo>
                  <a:pt x="6448236" y="1314018"/>
                </a:moveTo>
                <a:cubicBezTo>
                  <a:pt x="6447353" y="1313136"/>
                  <a:pt x="6446030" y="1313577"/>
                  <a:pt x="6444265" y="1315341"/>
                </a:cubicBezTo>
                <a:cubicBezTo>
                  <a:pt x="6440736" y="1318872"/>
                  <a:pt x="6438970" y="1324168"/>
                  <a:pt x="6438970" y="1331228"/>
                </a:cubicBezTo>
                <a:lnTo>
                  <a:pt x="6449560" y="1320637"/>
                </a:lnTo>
                <a:cubicBezTo>
                  <a:pt x="6449560" y="1317108"/>
                  <a:pt x="6449118" y="1314902"/>
                  <a:pt x="6448236" y="1314018"/>
                </a:cubicBezTo>
                <a:close/>
                <a:moveTo>
                  <a:pt x="8228750" y="1310047"/>
                </a:moveTo>
                <a:lnTo>
                  <a:pt x="8302883" y="1320637"/>
                </a:lnTo>
                <a:lnTo>
                  <a:pt x="8292291" y="1331228"/>
                </a:lnTo>
                <a:cubicBezTo>
                  <a:pt x="8285231" y="1331228"/>
                  <a:pt x="8276406" y="1331228"/>
                  <a:pt x="8265816" y="1331228"/>
                </a:cubicBezTo>
                <a:cubicBezTo>
                  <a:pt x="8255225" y="1331228"/>
                  <a:pt x="8244635" y="1329464"/>
                  <a:pt x="8234045" y="1325933"/>
                </a:cubicBezTo>
                <a:cubicBezTo>
                  <a:pt x="8223454" y="1322402"/>
                  <a:pt x="8221689" y="1317108"/>
                  <a:pt x="8228750" y="1310047"/>
                </a:cubicBezTo>
                <a:close/>
                <a:moveTo>
                  <a:pt x="3611330" y="1310047"/>
                </a:moveTo>
                <a:cubicBezTo>
                  <a:pt x="3604269" y="1310047"/>
                  <a:pt x="3600740" y="1311812"/>
                  <a:pt x="3600740" y="1315341"/>
                </a:cubicBezTo>
                <a:cubicBezTo>
                  <a:pt x="3600740" y="1318872"/>
                  <a:pt x="3602504" y="1320637"/>
                  <a:pt x="3606034" y="1320637"/>
                </a:cubicBezTo>
                <a:cubicBezTo>
                  <a:pt x="3609565" y="1320637"/>
                  <a:pt x="3611330" y="1317108"/>
                  <a:pt x="3611330" y="1310047"/>
                </a:cubicBezTo>
                <a:close/>
                <a:moveTo>
                  <a:pt x="3177123" y="1310047"/>
                </a:moveTo>
                <a:cubicBezTo>
                  <a:pt x="3170063" y="1310047"/>
                  <a:pt x="3166533" y="1313577"/>
                  <a:pt x="3166533" y="1320637"/>
                </a:cubicBezTo>
                <a:cubicBezTo>
                  <a:pt x="3166533" y="1320637"/>
                  <a:pt x="3170063" y="1318872"/>
                  <a:pt x="3177123" y="1315341"/>
                </a:cubicBezTo>
                <a:cubicBezTo>
                  <a:pt x="3184183" y="1311812"/>
                  <a:pt x="3187714" y="1310047"/>
                  <a:pt x="3187714" y="1310047"/>
                </a:cubicBezTo>
                <a:cubicBezTo>
                  <a:pt x="3187714" y="1310047"/>
                  <a:pt x="3184183" y="1310047"/>
                  <a:pt x="3177123" y="1310047"/>
                </a:cubicBezTo>
                <a:close/>
                <a:moveTo>
                  <a:pt x="3357160" y="1299456"/>
                </a:moveTo>
                <a:lnTo>
                  <a:pt x="3357160" y="1310047"/>
                </a:lnTo>
                <a:lnTo>
                  <a:pt x="3378341" y="1310047"/>
                </a:lnTo>
                <a:cubicBezTo>
                  <a:pt x="3371280" y="1302987"/>
                  <a:pt x="3364220" y="1299456"/>
                  <a:pt x="3357160" y="1299456"/>
                </a:cubicBezTo>
                <a:close/>
                <a:moveTo>
                  <a:pt x="2912362" y="1299456"/>
                </a:moveTo>
                <a:lnTo>
                  <a:pt x="2922954" y="1299456"/>
                </a:lnTo>
                <a:lnTo>
                  <a:pt x="2922954" y="1310047"/>
                </a:lnTo>
                <a:cubicBezTo>
                  <a:pt x="2922954" y="1310047"/>
                  <a:pt x="2919423" y="1306516"/>
                  <a:pt x="2912362" y="1299456"/>
                </a:cubicBezTo>
                <a:close/>
                <a:moveTo>
                  <a:pt x="2509927" y="1299456"/>
                </a:moveTo>
                <a:cubicBezTo>
                  <a:pt x="2509927" y="1299456"/>
                  <a:pt x="2513458" y="1301221"/>
                  <a:pt x="2520518" y="1304752"/>
                </a:cubicBezTo>
                <a:cubicBezTo>
                  <a:pt x="2527577" y="1308283"/>
                  <a:pt x="2534638" y="1310047"/>
                  <a:pt x="2541698" y="1310047"/>
                </a:cubicBezTo>
                <a:cubicBezTo>
                  <a:pt x="2562879" y="1317108"/>
                  <a:pt x="2573470" y="1320637"/>
                  <a:pt x="2573470" y="1320637"/>
                </a:cubicBezTo>
                <a:cubicBezTo>
                  <a:pt x="2580529" y="1320637"/>
                  <a:pt x="2585826" y="1322402"/>
                  <a:pt x="2589355" y="1325933"/>
                </a:cubicBezTo>
                <a:cubicBezTo>
                  <a:pt x="2592886" y="1329464"/>
                  <a:pt x="2598181" y="1331228"/>
                  <a:pt x="2605241" y="1331228"/>
                </a:cubicBezTo>
                <a:cubicBezTo>
                  <a:pt x="2612301" y="1331228"/>
                  <a:pt x="2619361" y="1334758"/>
                  <a:pt x="2626422" y="1341818"/>
                </a:cubicBezTo>
                <a:cubicBezTo>
                  <a:pt x="2633481" y="1341818"/>
                  <a:pt x="2638777" y="1341818"/>
                  <a:pt x="2642307" y="1341818"/>
                </a:cubicBezTo>
                <a:cubicBezTo>
                  <a:pt x="2645838" y="1341818"/>
                  <a:pt x="2651133" y="1345349"/>
                  <a:pt x="2658193" y="1352408"/>
                </a:cubicBezTo>
                <a:cubicBezTo>
                  <a:pt x="2672313" y="1352408"/>
                  <a:pt x="2682904" y="1352408"/>
                  <a:pt x="2689964" y="1352408"/>
                </a:cubicBezTo>
                <a:lnTo>
                  <a:pt x="2721735" y="1352408"/>
                </a:lnTo>
                <a:cubicBezTo>
                  <a:pt x="2721735" y="1352408"/>
                  <a:pt x="2716440" y="1350643"/>
                  <a:pt x="2705851" y="1347114"/>
                </a:cubicBezTo>
                <a:cubicBezTo>
                  <a:pt x="2695259" y="1343583"/>
                  <a:pt x="2686433" y="1338287"/>
                  <a:pt x="2679374" y="1331228"/>
                </a:cubicBezTo>
                <a:cubicBezTo>
                  <a:pt x="2651133" y="1324168"/>
                  <a:pt x="2629952" y="1320637"/>
                  <a:pt x="2615831" y="1320637"/>
                </a:cubicBezTo>
                <a:cubicBezTo>
                  <a:pt x="2608771" y="1320637"/>
                  <a:pt x="2594650" y="1317108"/>
                  <a:pt x="2573470" y="1310047"/>
                </a:cubicBezTo>
                <a:cubicBezTo>
                  <a:pt x="2552289" y="1302987"/>
                  <a:pt x="2534638" y="1299456"/>
                  <a:pt x="2520518" y="1299456"/>
                </a:cubicBezTo>
                <a:cubicBezTo>
                  <a:pt x="2513458" y="1299456"/>
                  <a:pt x="2509927" y="1299456"/>
                  <a:pt x="2509927" y="1299456"/>
                </a:cubicBezTo>
                <a:close/>
                <a:moveTo>
                  <a:pt x="2223986" y="1299456"/>
                </a:moveTo>
                <a:cubicBezTo>
                  <a:pt x="2231046" y="1299456"/>
                  <a:pt x="2234577" y="1299456"/>
                  <a:pt x="2234577" y="1299456"/>
                </a:cubicBezTo>
                <a:lnTo>
                  <a:pt x="2223986" y="1310047"/>
                </a:lnTo>
                <a:close/>
                <a:moveTo>
                  <a:pt x="8353186" y="1294162"/>
                </a:moveTo>
                <a:cubicBezTo>
                  <a:pt x="8354951" y="1294162"/>
                  <a:pt x="8355835" y="1295927"/>
                  <a:pt x="8355835" y="1299456"/>
                </a:cubicBezTo>
                <a:lnTo>
                  <a:pt x="8345244" y="1299456"/>
                </a:lnTo>
                <a:cubicBezTo>
                  <a:pt x="8348774" y="1295927"/>
                  <a:pt x="8351422" y="1294162"/>
                  <a:pt x="8353186" y="1294162"/>
                </a:cubicBezTo>
                <a:close/>
                <a:moveTo>
                  <a:pt x="7922951" y="1292837"/>
                </a:moveTo>
                <a:cubicBezTo>
                  <a:pt x="7922070" y="1293721"/>
                  <a:pt x="7921627" y="1295927"/>
                  <a:pt x="7921627" y="1299456"/>
                </a:cubicBezTo>
                <a:cubicBezTo>
                  <a:pt x="7928688" y="1299456"/>
                  <a:pt x="7932219" y="1299456"/>
                  <a:pt x="7932219" y="1299456"/>
                </a:cubicBezTo>
                <a:cubicBezTo>
                  <a:pt x="7932219" y="1299456"/>
                  <a:pt x="7930452" y="1297691"/>
                  <a:pt x="7926923" y="1294162"/>
                </a:cubicBezTo>
                <a:cubicBezTo>
                  <a:pt x="7925158" y="1292397"/>
                  <a:pt x="7923835" y="1291956"/>
                  <a:pt x="7922951" y="1292837"/>
                </a:cubicBezTo>
                <a:close/>
                <a:moveTo>
                  <a:pt x="6333066" y="1288866"/>
                </a:moveTo>
                <a:lnTo>
                  <a:pt x="6343656" y="1299456"/>
                </a:lnTo>
                <a:cubicBezTo>
                  <a:pt x="6343656" y="1299456"/>
                  <a:pt x="6347186" y="1299456"/>
                  <a:pt x="6354246" y="1299456"/>
                </a:cubicBezTo>
                <a:close/>
                <a:moveTo>
                  <a:pt x="3155942" y="1288866"/>
                </a:moveTo>
                <a:lnTo>
                  <a:pt x="3177123" y="1299456"/>
                </a:lnTo>
                <a:lnTo>
                  <a:pt x="3187714" y="1288866"/>
                </a:lnTo>
                <a:cubicBezTo>
                  <a:pt x="3180653" y="1288866"/>
                  <a:pt x="3173593" y="1288866"/>
                  <a:pt x="3166533" y="1288866"/>
                </a:cubicBezTo>
                <a:close/>
                <a:moveTo>
                  <a:pt x="3050039" y="1288866"/>
                </a:moveTo>
                <a:lnTo>
                  <a:pt x="3155942" y="1331228"/>
                </a:lnTo>
                <a:cubicBezTo>
                  <a:pt x="3155942" y="1324168"/>
                  <a:pt x="3154177" y="1320637"/>
                  <a:pt x="3150648" y="1320637"/>
                </a:cubicBezTo>
                <a:cubicBezTo>
                  <a:pt x="3147116" y="1320637"/>
                  <a:pt x="3141821" y="1317108"/>
                  <a:pt x="3134762" y="1310047"/>
                </a:cubicBezTo>
                <a:lnTo>
                  <a:pt x="3092399" y="1299456"/>
                </a:lnTo>
                <a:close/>
                <a:moveTo>
                  <a:pt x="2276938" y="1288866"/>
                </a:moveTo>
                <a:cubicBezTo>
                  <a:pt x="2276938" y="1288866"/>
                  <a:pt x="2285763" y="1290631"/>
                  <a:pt x="2303415" y="1294162"/>
                </a:cubicBezTo>
                <a:cubicBezTo>
                  <a:pt x="2321066" y="1297691"/>
                  <a:pt x="2329890" y="1302987"/>
                  <a:pt x="2329890" y="1310047"/>
                </a:cubicBezTo>
                <a:cubicBezTo>
                  <a:pt x="2344011" y="1317108"/>
                  <a:pt x="2344011" y="1320637"/>
                  <a:pt x="2329890" y="1320637"/>
                </a:cubicBezTo>
                <a:cubicBezTo>
                  <a:pt x="2322830" y="1320637"/>
                  <a:pt x="2315769" y="1324168"/>
                  <a:pt x="2308710" y="1331228"/>
                </a:cubicBezTo>
                <a:cubicBezTo>
                  <a:pt x="2308710" y="1324168"/>
                  <a:pt x="2308710" y="1320637"/>
                  <a:pt x="2308710" y="1320637"/>
                </a:cubicBezTo>
                <a:lnTo>
                  <a:pt x="2298119" y="1310047"/>
                </a:lnTo>
                <a:close/>
                <a:moveTo>
                  <a:pt x="8440558" y="1278276"/>
                </a:moveTo>
                <a:lnTo>
                  <a:pt x="8461739" y="1278276"/>
                </a:lnTo>
                <a:lnTo>
                  <a:pt x="8472329" y="1278276"/>
                </a:lnTo>
                <a:cubicBezTo>
                  <a:pt x="8479390" y="1278276"/>
                  <a:pt x="8486449" y="1281806"/>
                  <a:pt x="8493510" y="1288866"/>
                </a:cubicBezTo>
                <a:lnTo>
                  <a:pt x="8514691" y="1299456"/>
                </a:lnTo>
                <a:cubicBezTo>
                  <a:pt x="8514691" y="1299456"/>
                  <a:pt x="8521751" y="1301221"/>
                  <a:pt x="8535871" y="1304752"/>
                </a:cubicBezTo>
                <a:cubicBezTo>
                  <a:pt x="8549991" y="1308283"/>
                  <a:pt x="8560582" y="1313577"/>
                  <a:pt x="8567641" y="1320637"/>
                </a:cubicBezTo>
                <a:cubicBezTo>
                  <a:pt x="8595884" y="1327697"/>
                  <a:pt x="8613533" y="1331228"/>
                  <a:pt x="8620595" y="1331228"/>
                </a:cubicBezTo>
                <a:cubicBezTo>
                  <a:pt x="8620595" y="1331228"/>
                  <a:pt x="8622360" y="1332993"/>
                  <a:pt x="8625889" y="1336523"/>
                </a:cubicBezTo>
                <a:cubicBezTo>
                  <a:pt x="8629419" y="1340053"/>
                  <a:pt x="8634714" y="1345349"/>
                  <a:pt x="8641775" y="1352408"/>
                </a:cubicBezTo>
                <a:cubicBezTo>
                  <a:pt x="8648836" y="1359468"/>
                  <a:pt x="8655895" y="1362999"/>
                  <a:pt x="8662957" y="1362999"/>
                </a:cubicBezTo>
                <a:cubicBezTo>
                  <a:pt x="8691199" y="1362999"/>
                  <a:pt x="8698257" y="1370060"/>
                  <a:pt x="8684137" y="1384180"/>
                </a:cubicBezTo>
                <a:cubicBezTo>
                  <a:pt x="8670016" y="1391239"/>
                  <a:pt x="8652366" y="1387710"/>
                  <a:pt x="8631185" y="1373589"/>
                </a:cubicBezTo>
                <a:cubicBezTo>
                  <a:pt x="8610004" y="1366529"/>
                  <a:pt x="8595884" y="1361235"/>
                  <a:pt x="8588824" y="1357704"/>
                </a:cubicBezTo>
                <a:cubicBezTo>
                  <a:pt x="8581762" y="1354173"/>
                  <a:pt x="8567641" y="1352408"/>
                  <a:pt x="8546462" y="1352408"/>
                </a:cubicBezTo>
                <a:cubicBezTo>
                  <a:pt x="8532341" y="1345349"/>
                  <a:pt x="8523515" y="1341818"/>
                  <a:pt x="8519985" y="1341818"/>
                </a:cubicBezTo>
                <a:cubicBezTo>
                  <a:pt x="8516456" y="1341818"/>
                  <a:pt x="8514691" y="1338287"/>
                  <a:pt x="8514691" y="1331228"/>
                </a:cubicBezTo>
                <a:cubicBezTo>
                  <a:pt x="8507630" y="1331228"/>
                  <a:pt x="8504100" y="1331228"/>
                  <a:pt x="8504100" y="1331228"/>
                </a:cubicBezTo>
                <a:lnTo>
                  <a:pt x="8492546" y="1328339"/>
                </a:lnTo>
                <a:lnTo>
                  <a:pt x="8490863" y="1323286"/>
                </a:lnTo>
                <a:cubicBezTo>
                  <a:pt x="8489098" y="1321519"/>
                  <a:pt x="8486449" y="1320637"/>
                  <a:pt x="8482920" y="1320637"/>
                </a:cubicBezTo>
                <a:lnTo>
                  <a:pt x="8478683" y="1324874"/>
                </a:lnTo>
                <a:lnTo>
                  <a:pt x="8461739" y="1320637"/>
                </a:lnTo>
                <a:lnTo>
                  <a:pt x="8440558" y="1310047"/>
                </a:lnTo>
                <a:close/>
                <a:moveTo>
                  <a:pt x="8249931" y="1278276"/>
                </a:moveTo>
                <a:cubicBezTo>
                  <a:pt x="8249931" y="1278276"/>
                  <a:pt x="8253460" y="1278276"/>
                  <a:pt x="8260521" y="1278276"/>
                </a:cubicBezTo>
                <a:lnTo>
                  <a:pt x="8249931" y="1288866"/>
                </a:lnTo>
                <a:close/>
                <a:moveTo>
                  <a:pt x="8112254" y="1278276"/>
                </a:moveTo>
                <a:lnTo>
                  <a:pt x="8133435" y="1278276"/>
                </a:lnTo>
                <a:cubicBezTo>
                  <a:pt x="8147556" y="1285335"/>
                  <a:pt x="8158146" y="1288866"/>
                  <a:pt x="8165206" y="1288866"/>
                </a:cubicBezTo>
                <a:cubicBezTo>
                  <a:pt x="8165206" y="1295927"/>
                  <a:pt x="8170502" y="1299456"/>
                  <a:pt x="8181093" y="1299456"/>
                </a:cubicBezTo>
                <a:cubicBezTo>
                  <a:pt x="8191683" y="1299456"/>
                  <a:pt x="8198743" y="1302987"/>
                  <a:pt x="8202273" y="1310047"/>
                </a:cubicBezTo>
                <a:cubicBezTo>
                  <a:pt x="8205802" y="1317108"/>
                  <a:pt x="8204039" y="1320637"/>
                  <a:pt x="8196979" y="1320637"/>
                </a:cubicBezTo>
                <a:cubicBezTo>
                  <a:pt x="8189917" y="1320637"/>
                  <a:pt x="8182858" y="1317108"/>
                  <a:pt x="8175798" y="1310047"/>
                </a:cubicBezTo>
                <a:lnTo>
                  <a:pt x="8154617" y="1299456"/>
                </a:lnTo>
                <a:cubicBezTo>
                  <a:pt x="8147556" y="1299456"/>
                  <a:pt x="8140497" y="1295927"/>
                  <a:pt x="8133435" y="1288866"/>
                </a:cubicBezTo>
                <a:cubicBezTo>
                  <a:pt x="8126375" y="1288866"/>
                  <a:pt x="8121079" y="1287101"/>
                  <a:pt x="8117550" y="1283571"/>
                </a:cubicBezTo>
                <a:cubicBezTo>
                  <a:pt x="8114020" y="1280041"/>
                  <a:pt x="8112254" y="1278276"/>
                  <a:pt x="8112254" y="1278276"/>
                </a:cubicBezTo>
                <a:close/>
                <a:moveTo>
                  <a:pt x="8069894" y="1278276"/>
                </a:moveTo>
                <a:cubicBezTo>
                  <a:pt x="8069894" y="1278276"/>
                  <a:pt x="8073423" y="1278276"/>
                  <a:pt x="8080483" y="1278276"/>
                </a:cubicBezTo>
                <a:cubicBezTo>
                  <a:pt x="8080483" y="1285335"/>
                  <a:pt x="8076954" y="1288866"/>
                  <a:pt x="8069894" y="1288866"/>
                </a:cubicBezTo>
                <a:close/>
                <a:moveTo>
                  <a:pt x="6936718" y="1278276"/>
                </a:moveTo>
                <a:cubicBezTo>
                  <a:pt x="6943780" y="1278276"/>
                  <a:pt x="6947310" y="1278276"/>
                  <a:pt x="6947310" y="1278276"/>
                </a:cubicBezTo>
                <a:lnTo>
                  <a:pt x="6947310" y="1288866"/>
                </a:lnTo>
                <a:close/>
                <a:moveTo>
                  <a:pt x="2954724" y="1278276"/>
                </a:moveTo>
                <a:lnTo>
                  <a:pt x="2975906" y="1299456"/>
                </a:lnTo>
                <a:lnTo>
                  <a:pt x="2986495" y="1310047"/>
                </a:lnTo>
                <a:lnTo>
                  <a:pt x="3018266" y="1331228"/>
                </a:lnTo>
                <a:lnTo>
                  <a:pt x="3028858" y="1341818"/>
                </a:lnTo>
                <a:cubicBezTo>
                  <a:pt x="3028858" y="1341818"/>
                  <a:pt x="3021797" y="1341818"/>
                  <a:pt x="3007676" y="1341818"/>
                </a:cubicBezTo>
                <a:cubicBezTo>
                  <a:pt x="2993556" y="1341818"/>
                  <a:pt x="2979435" y="1338287"/>
                  <a:pt x="2965314" y="1331228"/>
                </a:cubicBezTo>
                <a:cubicBezTo>
                  <a:pt x="2965314" y="1331228"/>
                  <a:pt x="2963550" y="1329464"/>
                  <a:pt x="2960019" y="1325933"/>
                </a:cubicBezTo>
                <a:cubicBezTo>
                  <a:pt x="2956489" y="1322402"/>
                  <a:pt x="2951194" y="1320637"/>
                  <a:pt x="2944134" y="1320637"/>
                </a:cubicBezTo>
                <a:lnTo>
                  <a:pt x="2944134" y="1299456"/>
                </a:lnTo>
                <a:close/>
                <a:moveTo>
                  <a:pt x="2917658" y="1278276"/>
                </a:moveTo>
                <a:cubicBezTo>
                  <a:pt x="2921189" y="1278276"/>
                  <a:pt x="2926483" y="1278276"/>
                  <a:pt x="2933543" y="1278276"/>
                </a:cubicBezTo>
                <a:lnTo>
                  <a:pt x="2922954" y="1288866"/>
                </a:lnTo>
                <a:cubicBezTo>
                  <a:pt x="2915893" y="1288866"/>
                  <a:pt x="2912362" y="1288866"/>
                  <a:pt x="2912362" y="1288866"/>
                </a:cubicBezTo>
                <a:cubicBezTo>
                  <a:pt x="2912362" y="1281806"/>
                  <a:pt x="2914127" y="1278276"/>
                  <a:pt x="2917658" y="1278276"/>
                </a:cubicBezTo>
                <a:close/>
                <a:moveTo>
                  <a:pt x="2909715" y="1272981"/>
                </a:moveTo>
                <a:cubicBezTo>
                  <a:pt x="2911481" y="1272981"/>
                  <a:pt x="2912362" y="1274745"/>
                  <a:pt x="2912362" y="1278276"/>
                </a:cubicBezTo>
                <a:lnTo>
                  <a:pt x="2901772" y="1278276"/>
                </a:lnTo>
                <a:cubicBezTo>
                  <a:pt x="2905303" y="1274745"/>
                  <a:pt x="2907949" y="1272981"/>
                  <a:pt x="2909715" y="1272981"/>
                </a:cubicBezTo>
                <a:close/>
                <a:moveTo>
                  <a:pt x="8218160" y="1267685"/>
                </a:moveTo>
                <a:cubicBezTo>
                  <a:pt x="8225220" y="1267685"/>
                  <a:pt x="8228750" y="1271216"/>
                  <a:pt x="8228750" y="1278276"/>
                </a:cubicBezTo>
                <a:cubicBezTo>
                  <a:pt x="8228750" y="1278276"/>
                  <a:pt x="8226983" y="1278276"/>
                  <a:pt x="8223454" y="1278276"/>
                </a:cubicBezTo>
                <a:cubicBezTo>
                  <a:pt x="8219925" y="1278276"/>
                  <a:pt x="8218160" y="1278276"/>
                  <a:pt x="8218160" y="1278276"/>
                </a:cubicBezTo>
                <a:close/>
                <a:moveTo>
                  <a:pt x="6534284" y="1267685"/>
                </a:moveTo>
                <a:cubicBezTo>
                  <a:pt x="6534284" y="1267685"/>
                  <a:pt x="6536050" y="1269450"/>
                  <a:pt x="6539579" y="1272981"/>
                </a:cubicBezTo>
                <a:cubicBezTo>
                  <a:pt x="6543108" y="1276510"/>
                  <a:pt x="6544874" y="1278276"/>
                  <a:pt x="6544874" y="1278276"/>
                </a:cubicBezTo>
                <a:lnTo>
                  <a:pt x="6544874" y="1288866"/>
                </a:lnTo>
                <a:lnTo>
                  <a:pt x="6576646" y="1288866"/>
                </a:lnTo>
                <a:cubicBezTo>
                  <a:pt x="6576646" y="1281806"/>
                  <a:pt x="6580175" y="1281806"/>
                  <a:pt x="6587236" y="1288866"/>
                </a:cubicBezTo>
                <a:lnTo>
                  <a:pt x="6597826" y="1288866"/>
                </a:lnTo>
                <a:lnTo>
                  <a:pt x="6566054" y="1267685"/>
                </a:lnTo>
                <a:cubicBezTo>
                  <a:pt x="6558994" y="1267685"/>
                  <a:pt x="6551935" y="1267685"/>
                  <a:pt x="6544874" y="1267685"/>
                </a:cubicBezTo>
                <a:cubicBezTo>
                  <a:pt x="6537813" y="1267685"/>
                  <a:pt x="6534284" y="1267685"/>
                  <a:pt x="6534284" y="1267685"/>
                </a:cubicBezTo>
                <a:close/>
                <a:moveTo>
                  <a:pt x="6481332" y="1267685"/>
                </a:moveTo>
                <a:cubicBezTo>
                  <a:pt x="6481332" y="1274745"/>
                  <a:pt x="6484861" y="1278276"/>
                  <a:pt x="6491922" y="1278276"/>
                </a:cubicBezTo>
                <a:lnTo>
                  <a:pt x="6491922" y="1267685"/>
                </a:lnTo>
                <a:cubicBezTo>
                  <a:pt x="6484861" y="1267685"/>
                  <a:pt x="6481332" y="1267685"/>
                  <a:pt x="6481332" y="1267685"/>
                </a:cubicBezTo>
                <a:close/>
                <a:moveTo>
                  <a:pt x="3463064" y="1267685"/>
                </a:moveTo>
                <a:lnTo>
                  <a:pt x="3473655" y="1278276"/>
                </a:lnTo>
                <a:lnTo>
                  <a:pt x="3473655" y="1267685"/>
                </a:lnTo>
                <a:cubicBezTo>
                  <a:pt x="3473655" y="1267685"/>
                  <a:pt x="3470124" y="1267685"/>
                  <a:pt x="3463064" y="1267685"/>
                </a:cubicBezTo>
                <a:close/>
                <a:moveTo>
                  <a:pt x="2435794" y="1267685"/>
                </a:moveTo>
                <a:cubicBezTo>
                  <a:pt x="2442854" y="1274745"/>
                  <a:pt x="2448151" y="1278276"/>
                  <a:pt x="2451680" y="1278276"/>
                </a:cubicBezTo>
                <a:cubicBezTo>
                  <a:pt x="2455210" y="1278276"/>
                  <a:pt x="2460505" y="1278276"/>
                  <a:pt x="2467566" y="1278276"/>
                </a:cubicBezTo>
                <a:lnTo>
                  <a:pt x="2478156" y="1278276"/>
                </a:lnTo>
                <a:cubicBezTo>
                  <a:pt x="2478156" y="1278276"/>
                  <a:pt x="2474625" y="1274745"/>
                  <a:pt x="2467566" y="1267685"/>
                </a:cubicBezTo>
                <a:close/>
                <a:moveTo>
                  <a:pt x="3092399" y="1257095"/>
                </a:moveTo>
                <a:lnTo>
                  <a:pt x="3102990" y="1278276"/>
                </a:lnTo>
                <a:lnTo>
                  <a:pt x="3134762" y="1278276"/>
                </a:lnTo>
                <a:cubicBezTo>
                  <a:pt x="3134762" y="1278276"/>
                  <a:pt x="3129466" y="1274745"/>
                  <a:pt x="3118877" y="1267685"/>
                </a:cubicBezTo>
                <a:cubicBezTo>
                  <a:pt x="3108285" y="1260625"/>
                  <a:pt x="3099460" y="1257095"/>
                  <a:pt x="3092399" y="1257095"/>
                </a:cubicBezTo>
                <a:close/>
                <a:moveTo>
                  <a:pt x="2986495" y="1257095"/>
                </a:moveTo>
                <a:lnTo>
                  <a:pt x="3018266" y="1278276"/>
                </a:lnTo>
                <a:lnTo>
                  <a:pt x="3018266" y="1267685"/>
                </a:lnTo>
                <a:close/>
                <a:moveTo>
                  <a:pt x="2663488" y="1257095"/>
                </a:moveTo>
                <a:cubicBezTo>
                  <a:pt x="2652899" y="1257095"/>
                  <a:pt x="2651133" y="1260625"/>
                  <a:pt x="2658193" y="1267685"/>
                </a:cubicBezTo>
                <a:lnTo>
                  <a:pt x="2679374" y="1267685"/>
                </a:lnTo>
                <a:lnTo>
                  <a:pt x="2700554" y="1267685"/>
                </a:lnTo>
                <a:cubicBezTo>
                  <a:pt x="2700554" y="1267685"/>
                  <a:pt x="2697023" y="1264154"/>
                  <a:pt x="2689964" y="1257095"/>
                </a:cubicBezTo>
                <a:cubicBezTo>
                  <a:pt x="2682904" y="1257095"/>
                  <a:pt x="2674080" y="1257095"/>
                  <a:pt x="2663488" y="1257095"/>
                </a:cubicBezTo>
                <a:close/>
                <a:moveTo>
                  <a:pt x="2128673" y="1257095"/>
                </a:moveTo>
                <a:lnTo>
                  <a:pt x="2223986" y="1267685"/>
                </a:lnTo>
                <a:cubicBezTo>
                  <a:pt x="2245167" y="1281806"/>
                  <a:pt x="2255757" y="1288866"/>
                  <a:pt x="2255757" y="1288866"/>
                </a:cubicBezTo>
                <a:cubicBezTo>
                  <a:pt x="2255757" y="1295927"/>
                  <a:pt x="2252227" y="1297691"/>
                  <a:pt x="2245167" y="1294162"/>
                </a:cubicBezTo>
                <a:cubicBezTo>
                  <a:pt x="2238107" y="1290631"/>
                  <a:pt x="2229282" y="1287101"/>
                  <a:pt x="2218690" y="1283571"/>
                </a:cubicBezTo>
                <a:cubicBezTo>
                  <a:pt x="2208101" y="1280041"/>
                  <a:pt x="2195745" y="1278276"/>
                  <a:pt x="2181625" y="1278276"/>
                </a:cubicBezTo>
                <a:cubicBezTo>
                  <a:pt x="2174565" y="1278276"/>
                  <a:pt x="2165738" y="1276510"/>
                  <a:pt x="2155149" y="1272981"/>
                </a:cubicBezTo>
                <a:cubicBezTo>
                  <a:pt x="2144559" y="1269450"/>
                  <a:pt x="2135733" y="1264154"/>
                  <a:pt x="2128673" y="1257095"/>
                </a:cubicBezTo>
                <a:close/>
                <a:moveTo>
                  <a:pt x="1895684" y="1257095"/>
                </a:moveTo>
                <a:cubicBezTo>
                  <a:pt x="1888623" y="1257095"/>
                  <a:pt x="1885093" y="1258860"/>
                  <a:pt x="1885093" y="1262389"/>
                </a:cubicBezTo>
                <a:cubicBezTo>
                  <a:pt x="1885093" y="1265920"/>
                  <a:pt x="1888623" y="1267685"/>
                  <a:pt x="1895684" y="1267685"/>
                </a:cubicBezTo>
                <a:cubicBezTo>
                  <a:pt x="1902744" y="1267685"/>
                  <a:pt x="1909804" y="1267685"/>
                  <a:pt x="1916864" y="1267685"/>
                </a:cubicBezTo>
                <a:close/>
                <a:moveTo>
                  <a:pt x="6153028" y="1246504"/>
                </a:moveTo>
                <a:cubicBezTo>
                  <a:pt x="6153028" y="1246504"/>
                  <a:pt x="6153028" y="1248269"/>
                  <a:pt x="6153028" y="1251800"/>
                </a:cubicBezTo>
                <a:cubicBezTo>
                  <a:pt x="6153028" y="1255331"/>
                  <a:pt x="6153028" y="1257095"/>
                  <a:pt x="6153028" y="1257095"/>
                </a:cubicBezTo>
                <a:cubicBezTo>
                  <a:pt x="6160090" y="1257095"/>
                  <a:pt x="6163620" y="1255331"/>
                  <a:pt x="6163620" y="1251800"/>
                </a:cubicBezTo>
                <a:cubicBezTo>
                  <a:pt x="6163620" y="1248269"/>
                  <a:pt x="6160090" y="1246504"/>
                  <a:pt x="6153028" y="1246504"/>
                </a:cubicBezTo>
                <a:close/>
                <a:moveTo>
                  <a:pt x="2711145" y="1246504"/>
                </a:moveTo>
                <a:cubicBezTo>
                  <a:pt x="2725266" y="1253564"/>
                  <a:pt x="2735856" y="1257095"/>
                  <a:pt x="2742916" y="1257095"/>
                </a:cubicBezTo>
                <a:lnTo>
                  <a:pt x="2732326" y="1246504"/>
                </a:lnTo>
                <a:close/>
                <a:moveTo>
                  <a:pt x="1408525" y="1246504"/>
                </a:moveTo>
                <a:lnTo>
                  <a:pt x="1419114" y="1246504"/>
                </a:lnTo>
                <a:cubicBezTo>
                  <a:pt x="1426175" y="1253564"/>
                  <a:pt x="1433235" y="1255331"/>
                  <a:pt x="1440296" y="1251800"/>
                </a:cubicBezTo>
                <a:cubicBezTo>
                  <a:pt x="1447356" y="1248269"/>
                  <a:pt x="1457946" y="1250035"/>
                  <a:pt x="1472067" y="1257095"/>
                </a:cubicBezTo>
                <a:cubicBezTo>
                  <a:pt x="1479127" y="1264154"/>
                  <a:pt x="1486187" y="1267685"/>
                  <a:pt x="1493248" y="1267685"/>
                </a:cubicBezTo>
                <a:cubicBezTo>
                  <a:pt x="1500308" y="1267685"/>
                  <a:pt x="1503838" y="1267685"/>
                  <a:pt x="1503838" y="1267685"/>
                </a:cubicBezTo>
                <a:cubicBezTo>
                  <a:pt x="1510898" y="1267685"/>
                  <a:pt x="1517959" y="1271216"/>
                  <a:pt x="1525019" y="1278276"/>
                </a:cubicBezTo>
                <a:cubicBezTo>
                  <a:pt x="1532080" y="1285335"/>
                  <a:pt x="1537375" y="1288866"/>
                  <a:pt x="1540904" y="1288866"/>
                </a:cubicBezTo>
                <a:cubicBezTo>
                  <a:pt x="1544436" y="1288866"/>
                  <a:pt x="1556790" y="1292397"/>
                  <a:pt x="1577971" y="1299456"/>
                </a:cubicBezTo>
                <a:cubicBezTo>
                  <a:pt x="1599152" y="1306516"/>
                  <a:pt x="1634453" y="1317108"/>
                  <a:pt x="1683875" y="1331228"/>
                </a:cubicBezTo>
                <a:lnTo>
                  <a:pt x="1705056" y="1341818"/>
                </a:lnTo>
                <a:cubicBezTo>
                  <a:pt x="1697995" y="1341818"/>
                  <a:pt x="1689170" y="1341818"/>
                  <a:pt x="1678581" y="1341818"/>
                </a:cubicBezTo>
                <a:cubicBezTo>
                  <a:pt x="1667989" y="1341818"/>
                  <a:pt x="1659164" y="1338287"/>
                  <a:pt x="1652104" y="1331228"/>
                </a:cubicBezTo>
                <a:lnTo>
                  <a:pt x="1609742" y="1320637"/>
                </a:lnTo>
                <a:lnTo>
                  <a:pt x="1535610" y="1299456"/>
                </a:lnTo>
                <a:cubicBezTo>
                  <a:pt x="1521489" y="1299456"/>
                  <a:pt x="1514429" y="1299456"/>
                  <a:pt x="1514429" y="1299456"/>
                </a:cubicBezTo>
                <a:lnTo>
                  <a:pt x="1482658" y="1278276"/>
                </a:lnTo>
                <a:cubicBezTo>
                  <a:pt x="1482658" y="1264154"/>
                  <a:pt x="1465007" y="1257095"/>
                  <a:pt x="1429704" y="1257095"/>
                </a:cubicBezTo>
                <a:cubicBezTo>
                  <a:pt x="1415585" y="1257095"/>
                  <a:pt x="1408525" y="1253564"/>
                  <a:pt x="1408525" y="1246504"/>
                </a:cubicBezTo>
                <a:close/>
                <a:moveTo>
                  <a:pt x="2840878" y="1241210"/>
                </a:moveTo>
                <a:cubicBezTo>
                  <a:pt x="2839114" y="1241210"/>
                  <a:pt x="2838230" y="1242975"/>
                  <a:pt x="2838230" y="1246504"/>
                </a:cubicBezTo>
                <a:cubicBezTo>
                  <a:pt x="2838230" y="1253564"/>
                  <a:pt x="2838230" y="1257095"/>
                  <a:pt x="2838230" y="1257095"/>
                </a:cubicBezTo>
                <a:cubicBezTo>
                  <a:pt x="2852351" y="1250035"/>
                  <a:pt x="2866471" y="1253564"/>
                  <a:pt x="2880591" y="1267685"/>
                </a:cubicBezTo>
                <a:lnTo>
                  <a:pt x="2870002" y="1278276"/>
                </a:lnTo>
                <a:cubicBezTo>
                  <a:pt x="2855879" y="1271216"/>
                  <a:pt x="2845290" y="1271216"/>
                  <a:pt x="2838230" y="1278276"/>
                </a:cubicBezTo>
                <a:cubicBezTo>
                  <a:pt x="2831170" y="1278276"/>
                  <a:pt x="2827639" y="1278276"/>
                  <a:pt x="2827639" y="1278276"/>
                </a:cubicBezTo>
                <a:lnTo>
                  <a:pt x="2817049" y="1267685"/>
                </a:lnTo>
                <a:cubicBezTo>
                  <a:pt x="2817049" y="1274745"/>
                  <a:pt x="2820579" y="1280041"/>
                  <a:pt x="2827639" y="1283571"/>
                </a:cubicBezTo>
                <a:cubicBezTo>
                  <a:pt x="2834700" y="1287101"/>
                  <a:pt x="2841760" y="1288866"/>
                  <a:pt x="2848820" y="1288866"/>
                </a:cubicBezTo>
                <a:cubicBezTo>
                  <a:pt x="2870002" y="1302987"/>
                  <a:pt x="2880591" y="1310047"/>
                  <a:pt x="2880591" y="1310047"/>
                </a:cubicBezTo>
                <a:cubicBezTo>
                  <a:pt x="2880591" y="1310047"/>
                  <a:pt x="2870002" y="1306516"/>
                  <a:pt x="2848820" y="1299456"/>
                </a:cubicBezTo>
                <a:cubicBezTo>
                  <a:pt x="2827639" y="1292397"/>
                  <a:pt x="2817049" y="1285335"/>
                  <a:pt x="2817049" y="1278276"/>
                </a:cubicBezTo>
                <a:lnTo>
                  <a:pt x="2753506" y="1257095"/>
                </a:lnTo>
                <a:cubicBezTo>
                  <a:pt x="2753506" y="1264154"/>
                  <a:pt x="2760567" y="1267685"/>
                  <a:pt x="2774687" y="1267685"/>
                </a:cubicBezTo>
                <a:lnTo>
                  <a:pt x="2785278" y="1278276"/>
                </a:lnTo>
                <a:lnTo>
                  <a:pt x="2795868" y="1288866"/>
                </a:lnTo>
                <a:lnTo>
                  <a:pt x="2806458" y="1299456"/>
                </a:lnTo>
                <a:lnTo>
                  <a:pt x="2806458" y="1310047"/>
                </a:lnTo>
                <a:lnTo>
                  <a:pt x="2827639" y="1310047"/>
                </a:lnTo>
                <a:lnTo>
                  <a:pt x="2859410" y="1320637"/>
                </a:lnTo>
                <a:cubicBezTo>
                  <a:pt x="2866471" y="1320637"/>
                  <a:pt x="2877061" y="1324168"/>
                  <a:pt x="2891182" y="1331228"/>
                </a:cubicBezTo>
                <a:cubicBezTo>
                  <a:pt x="2891182" y="1331228"/>
                  <a:pt x="2896477" y="1332993"/>
                  <a:pt x="2907067" y="1336523"/>
                </a:cubicBezTo>
                <a:cubicBezTo>
                  <a:pt x="2917658" y="1340053"/>
                  <a:pt x="2926483" y="1345349"/>
                  <a:pt x="2933543" y="1352408"/>
                </a:cubicBezTo>
                <a:lnTo>
                  <a:pt x="2965314" y="1362999"/>
                </a:lnTo>
                <a:lnTo>
                  <a:pt x="2944134" y="1362999"/>
                </a:lnTo>
                <a:lnTo>
                  <a:pt x="2933543" y="1362999"/>
                </a:lnTo>
                <a:lnTo>
                  <a:pt x="2954724" y="1373589"/>
                </a:lnTo>
                <a:lnTo>
                  <a:pt x="2965314" y="1362999"/>
                </a:lnTo>
                <a:lnTo>
                  <a:pt x="2997086" y="1373589"/>
                </a:lnTo>
                <a:lnTo>
                  <a:pt x="3007676" y="1384180"/>
                </a:lnTo>
                <a:cubicBezTo>
                  <a:pt x="3014737" y="1384180"/>
                  <a:pt x="3020031" y="1384180"/>
                  <a:pt x="3023562" y="1384180"/>
                </a:cubicBezTo>
                <a:cubicBezTo>
                  <a:pt x="3027093" y="1384180"/>
                  <a:pt x="3032387" y="1387710"/>
                  <a:pt x="3039447" y="1394770"/>
                </a:cubicBezTo>
                <a:lnTo>
                  <a:pt x="3039447" y="1384180"/>
                </a:lnTo>
                <a:cubicBezTo>
                  <a:pt x="3046508" y="1384180"/>
                  <a:pt x="3057098" y="1384180"/>
                  <a:pt x="3071218" y="1384180"/>
                </a:cubicBezTo>
                <a:lnTo>
                  <a:pt x="3113581" y="1405360"/>
                </a:lnTo>
                <a:cubicBezTo>
                  <a:pt x="3113581" y="1412420"/>
                  <a:pt x="3113581" y="1415951"/>
                  <a:pt x="3113581" y="1415951"/>
                </a:cubicBezTo>
                <a:lnTo>
                  <a:pt x="3124171" y="1415951"/>
                </a:lnTo>
                <a:cubicBezTo>
                  <a:pt x="3124171" y="1408891"/>
                  <a:pt x="3125935" y="1405360"/>
                  <a:pt x="3129466" y="1405360"/>
                </a:cubicBezTo>
                <a:cubicBezTo>
                  <a:pt x="3132997" y="1405360"/>
                  <a:pt x="3132997" y="1408891"/>
                  <a:pt x="3129466" y="1415951"/>
                </a:cubicBezTo>
                <a:cubicBezTo>
                  <a:pt x="3125935" y="1423012"/>
                  <a:pt x="3127701" y="1426541"/>
                  <a:pt x="3134762" y="1426541"/>
                </a:cubicBezTo>
                <a:lnTo>
                  <a:pt x="3155942" y="1426541"/>
                </a:lnTo>
                <a:lnTo>
                  <a:pt x="3155942" y="1437132"/>
                </a:lnTo>
                <a:lnTo>
                  <a:pt x="3177123" y="1447722"/>
                </a:lnTo>
                <a:cubicBezTo>
                  <a:pt x="3177123" y="1454783"/>
                  <a:pt x="3184183" y="1458312"/>
                  <a:pt x="3198303" y="1458312"/>
                </a:cubicBezTo>
                <a:lnTo>
                  <a:pt x="3208895" y="1447722"/>
                </a:lnTo>
                <a:lnTo>
                  <a:pt x="3219485" y="1447722"/>
                </a:lnTo>
                <a:cubicBezTo>
                  <a:pt x="3226545" y="1447722"/>
                  <a:pt x="3231839" y="1447722"/>
                  <a:pt x="3235370" y="1447722"/>
                </a:cubicBezTo>
                <a:cubicBezTo>
                  <a:pt x="3238901" y="1447722"/>
                  <a:pt x="3244195" y="1444191"/>
                  <a:pt x="3251255" y="1437132"/>
                </a:cubicBezTo>
                <a:lnTo>
                  <a:pt x="3261847" y="1447722"/>
                </a:lnTo>
                <a:cubicBezTo>
                  <a:pt x="3261847" y="1447722"/>
                  <a:pt x="3258316" y="1447722"/>
                  <a:pt x="3251255" y="1447722"/>
                </a:cubicBezTo>
                <a:cubicBezTo>
                  <a:pt x="3244195" y="1447722"/>
                  <a:pt x="3244195" y="1451253"/>
                  <a:pt x="3251255" y="1458312"/>
                </a:cubicBezTo>
                <a:lnTo>
                  <a:pt x="3272437" y="1458312"/>
                </a:lnTo>
                <a:lnTo>
                  <a:pt x="3283027" y="1458312"/>
                </a:lnTo>
                <a:cubicBezTo>
                  <a:pt x="3283027" y="1465372"/>
                  <a:pt x="3290088" y="1468903"/>
                  <a:pt x="3304208" y="1468903"/>
                </a:cubicBezTo>
                <a:cubicBezTo>
                  <a:pt x="3325389" y="1475964"/>
                  <a:pt x="3332449" y="1475964"/>
                  <a:pt x="3325389" y="1468903"/>
                </a:cubicBezTo>
                <a:lnTo>
                  <a:pt x="3335979" y="1468903"/>
                </a:lnTo>
                <a:cubicBezTo>
                  <a:pt x="3335979" y="1468903"/>
                  <a:pt x="3337743" y="1468903"/>
                  <a:pt x="3341274" y="1468903"/>
                </a:cubicBezTo>
                <a:cubicBezTo>
                  <a:pt x="3344806" y="1468903"/>
                  <a:pt x="3350099" y="1468903"/>
                  <a:pt x="3357160" y="1468903"/>
                </a:cubicBezTo>
                <a:cubicBezTo>
                  <a:pt x="3364220" y="1468903"/>
                  <a:pt x="3367751" y="1470668"/>
                  <a:pt x="3367751" y="1474199"/>
                </a:cubicBezTo>
                <a:cubicBezTo>
                  <a:pt x="3367751" y="1477728"/>
                  <a:pt x="3365986" y="1479493"/>
                  <a:pt x="3362456" y="1479493"/>
                </a:cubicBezTo>
                <a:cubicBezTo>
                  <a:pt x="3358926" y="1479493"/>
                  <a:pt x="3353630" y="1479493"/>
                  <a:pt x="3346570" y="1479493"/>
                </a:cubicBezTo>
                <a:lnTo>
                  <a:pt x="3357160" y="1490084"/>
                </a:lnTo>
                <a:cubicBezTo>
                  <a:pt x="3378341" y="1497143"/>
                  <a:pt x="3392461" y="1502439"/>
                  <a:pt x="3399522" y="1505970"/>
                </a:cubicBezTo>
                <a:cubicBezTo>
                  <a:pt x="3406582" y="1509499"/>
                  <a:pt x="3417172" y="1513030"/>
                  <a:pt x="3431293" y="1516560"/>
                </a:cubicBezTo>
                <a:cubicBezTo>
                  <a:pt x="3445413" y="1520091"/>
                  <a:pt x="3461299" y="1523620"/>
                  <a:pt x="3478949" y="1527151"/>
                </a:cubicBezTo>
                <a:cubicBezTo>
                  <a:pt x="3496600" y="1530680"/>
                  <a:pt x="3508956" y="1532445"/>
                  <a:pt x="3516016" y="1532445"/>
                </a:cubicBezTo>
                <a:cubicBezTo>
                  <a:pt x="3544257" y="1546566"/>
                  <a:pt x="3574263" y="1553626"/>
                  <a:pt x="3606034" y="1553626"/>
                </a:cubicBezTo>
                <a:cubicBezTo>
                  <a:pt x="3637805" y="1553626"/>
                  <a:pt x="3657222" y="1560687"/>
                  <a:pt x="3664282" y="1574807"/>
                </a:cubicBezTo>
                <a:lnTo>
                  <a:pt x="3696052" y="1585397"/>
                </a:lnTo>
                <a:lnTo>
                  <a:pt x="3727824" y="1595988"/>
                </a:lnTo>
                <a:cubicBezTo>
                  <a:pt x="3741946" y="1603047"/>
                  <a:pt x="3759596" y="1606578"/>
                  <a:pt x="3780776" y="1606578"/>
                </a:cubicBezTo>
                <a:cubicBezTo>
                  <a:pt x="3787836" y="1606578"/>
                  <a:pt x="3791367" y="1610109"/>
                  <a:pt x="3791367" y="1617170"/>
                </a:cubicBezTo>
                <a:cubicBezTo>
                  <a:pt x="3798427" y="1617170"/>
                  <a:pt x="3816078" y="1620699"/>
                  <a:pt x="3844319" y="1627759"/>
                </a:cubicBezTo>
                <a:cubicBezTo>
                  <a:pt x="3851379" y="1627759"/>
                  <a:pt x="3860204" y="1629524"/>
                  <a:pt x="3870796" y="1633055"/>
                </a:cubicBezTo>
                <a:cubicBezTo>
                  <a:pt x="3881386" y="1636584"/>
                  <a:pt x="3886681" y="1638349"/>
                  <a:pt x="3886681" y="1638349"/>
                </a:cubicBezTo>
                <a:lnTo>
                  <a:pt x="3907860" y="1648940"/>
                </a:lnTo>
                <a:cubicBezTo>
                  <a:pt x="3914921" y="1656001"/>
                  <a:pt x="3921982" y="1659530"/>
                  <a:pt x="3929042" y="1659530"/>
                </a:cubicBezTo>
                <a:cubicBezTo>
                  <a:pt x="3964344" y="1645410"/>
                  <a:pt x="3996114" y="1652470"/>
                  <a:pt x="4024356" y="1680711"/>
                </a:cubicBezTo>
                <a:cubicBezTo>
                  <a:pt x="4031416" y="1687772"/>
                  <a:pt x="4036710" y="1691301"/>
                  <a:pt x="4040242" y="1691301"/>
                </a:cubicBezTo>
                <a:cubicBezTo>
                  <a:pt x="4043772" y="1691301"/>
                  <a:pt x="4049066" y="1691301"/>
                  <a:pt x="4056127" y="1691301"/>
                </a:cubicBezTo>
                <a:cubicBezTo>
                  <a:pt x="4070248" y="1684242"/>
                  <a:pt x="4079073" y="1682476"/>
                  <a:pt x="4082604" y="1686007"/>
                </a:cubicBezTo>
                <a:cubicBezTo>
                  <a:pt x="4086133" y="1689537"/>
                  <a:pt x="4091429" y="1691301"/>
                  <a:pt x="4098489" y="1691301"/>
                </a:cubicBezTo>
                <a:cubicBezTo>
                  <a:pt x="4105548" y="1691301"/>
                  <a:pt x="4110844" y="1693066"/>
                  <a:pt x="4114374" y="1696597"/>
                </a:cubicBezTo>
                <a:cubicBezTo>
                  <a:pt x="4117904" y="1700128"/>
                  <a:pt x="4123200" y="1701893"/>
                  <a:pt x="4130260" y="1701893"/>
                </a:cubicBezTo>
                <a:lnTo>
                  <a:pt x="4130260" y="1691301"/>
                </a:lnTo>
                <a:lnTo>
                  <a:pt x="4119669" y="1670122"/>
                </a:lnTo>
                <a:cubicBezTo>
                  <a:pt x="4119669" y="1656001"/>
                  <a:pt x="4105548" y="1652470"/>
                  <a:pt x="4077308" y="1659530"/>
                </a:cubicBezTo>
                <a:cubicBezTo>
                  <a:pt x="4070248" y="1659530"/>
                  <a:pt x="4064952" y="1659530"/>
                  <a:pt x="4061422" y="1659530"/>
                </a:cubicBezTo>
                <a:cubicBezTo>
                  <a:pt x="4057892" y="1659530"/>
                  <a:pt x="4056127" y="1659530"/>
                  <a:pt x="4056127" y="1659530"/>
                </a:cubicBezTo>
                <a:cubicBezTo>
                  <a:pt x="4049066" y="1645410"/>
                  <a:pt x="4027886" y="1641880"/>
                  <a:pt x="3992585" y="1648940"/>
                </a:cubicBezTo>
                <a:cubicBezTo>
                  <a:pt x="3985524" y="1648940"/>
                  <a:pt x="3978464" y="1645410"/>
                  <a:pt x="3971404" y="1638349"/>
                </a:cubicBezTo>
                <a:lnTo>
                  <a:pt x="3960812" y="1627759"/>
                </a:lnTo>
                <a:lnTo>
                  <a:pt x="3950223" y="1627759"/>
                </a:lnTo>
                <a:cubicBezTo>
                  <a:pt x="3957284" y="1634820"/>
                  <a:pt x="3953754" y="1634820"/>
                  <a:pt x="3939633" y="1627759"/>
                </a:cubicBezTo>
                <a:cubicBezTo>
                  <a:pt x="3932572" y="1627759"/>
                  <a:pt x="3921982" y="1624228"/>
                  <a:pt x="3907860" y="1617170"/>
                </a:cubicBezTo>
                <a:cubicBezTo>
                  <a:pt x="3865500" y="1603047"/>
                  <a:pt x="3844319" y="1595988"/>
                  <a:pt x="3844319" y="1595988"/>
                </a:cubicBezTo>
                <a:lnTo>
                  <a:pt x="3823138" y="1574807"/>
                </a:lnTo>
                <a:cubicBezTo>
                  <a:pt x="3816078" y="1574807"/>
                  <a:pt x="3805488" y="1571276"/>
                  <a:pt x="3791367" y="1564218"/>
                </a:cubicBezTo>
                <a:cubicBezTo>
                  <a:pt x="3763126" y="1543036"/>
                  <a:pt x="3738415" y="1535976"/>
                  <a:pt x="3717234" y="1543036"/>
                </a:cubicBezTo>
                <a:lnTo>
                  <a:pt x="3706644" y="1543036"/>
                </a:lnTo>
                <a:lnTo>
                  <a:pt x="3696052" y="1532445"/>
                </a:lnTo>
                <a:cubicBezTo>
                  <a:pt x="3696052" y="1539506"/>
                  <a:pt x="3696052" y="1543036"/>
                  <a:pt x="3696052" y="1543036"/>
                </a:cubicBezTo>
                <a:cubicBezTo>
                  <a:pt x="3696052" y="1543036"/>
                  <a:pt x="3696052" y="1546566"/>
                  <a:pt x="3696052" y="1553626"/>
                </a:cubicBezTo>
                <a:cubicBezTo>
                  <a:pt x="3688992" y="1553626"/>
                  <a:pt x="3678402" y="1550095"/>
                  <a:pt x="3664282" y="1543036"/>
                </a:cubicBezTo>
                <a:cubicBezTo>
                  <a:pt x="3643100" y="1528916"/>
                  <a:pt x="3618390" y="1518324"/>
                  <a:pt x="3590148" y="1511264"/>
                </a:cubicBezTo>
                <a:cubicBezTo>
                  <a:pt x="3576028" y="1511264"/>
                  <a:pt x="3565438" y="1509499"/>
                  <a:pt x="3558378" y="1505970"/>
                </a:cubicBezTo>
                <a:cubicBezTo>
                  <a:pt x="3551317" y="1502439"/>
                  <a:pt x="3544257" y="1500674"/>
                  <a:pt x="3537196" y="1500674"/>
                </a:cubicBezTo>
                <a:lnTo>
                  <a:pt x="3516016" y="1500674"/>
                </a:lnTo>
                <a:cubicBezTo>
                  <a:pt x="3487776" y="1486554"/>
                  <a:pt x="3470124" y="1479493"/>
                  <a:pt x="3463064" y="1479493"/>
                </a:cubicBezTo>
                <a:lnTo>
                  <a:pt x="3452474" y="1479493"/>
                </a:lnTo>
                <a:lnTo>
                  <a:pt x="3452474" y="1468903"/>
                </a:lnTo>
                <a:lnTo>
                  <a:pt x="3452474" y="1458312"/>
                </a:lnTo>
                <a:cubicBezTo>
                  <a:pt x="3452474" y="1458312"/>
                  <a:pt x="3447178" y="1454783"/>
                  <a:pt x="3436588" y="1447722"/>
                </a:cubicBezTo>
                <a:cubicBezTo>
                  <a:pt x="3425997" y="1440662"/>
                  <a:pt x="3420703" y="1440662"/>
                  <a:pt x="3420703" y="1447722"/>
                </a:cubicBezTo>
                <a:lnTo>
                  <a:pt x="3399522" y="1447722"/>
                </a:lnTo>
                <a:cubicBezTo>
                  <a:pt x="3399522" y="1447722"/>
                  <a:pt x="3397758" y="1445957"/>
                  <a:pt x="3394226" y="1442427"/>
                </a:cubicBezTo>
                <a:cubicBezTo>
                  <a:pt x="3390695" y="1438897"/>
                  <a:pt x="3388931" y="1437132"/>
                  <a:pt x="3388931" y="1437132"/>
                </a:cubicBezTo>
                <a:cubicBezTo>
                  <a:pt x="3387166" y="1438897"/>
                  <a:pt x="3385401" y="1440221"/>
                  <a:pt x="3383637" y="1441103"/>
                </a:cubicBezTo>
                <a:lnTo>
                  <a:pt x="3379970" y="1442020"/>
                </a:lnTo>
                <a:lnTo>
                  <a:pt x="3420703" y="1458312"/>
                </a:lnTo>
                <a:cubicBezTo>
                  <a:pt x="3420703" y="1465372"/>
                  <a:pt x="3420703" y="1468903"/>
                  <a:pt x="3420703" y="1468903"/>
                </a:cubicBezTo>
                <a:cubicBezTo>
                  <a:pt x="3364220" y="1468903"/>
                  <a:pt x="3321858" y="1458312"/>
                  <a:pt x="3293618" y="1437132"/>
                </a:cubicBezTo>
                <a:cubicBezTo>
                  <a:pt x="3293618" y="1430072"/>
                  <a:pt x="3288322" y="1426541"/>
                  <a:pt x="3277733" y="1426541"/>
                </a:cubicBezTo>
                <a:cubicBezTo>
                  <a:pt x="3267141" y="1426541"/>
                  <a:pt x="3261847" y="1426541"/>
                  <a:pt x="3261847" y="1426541"/>
                </a:cubicBezTo>
                <a:lnTo>
                  <a:pt x="3261847" y="1405360"/>
                </a:lnTo>
                <a:cubicBezTo>
                  <a:pt x="3254786" y="1405360"/>
                  <a:pt x="3251255" y="1405360"/>
                  <a:pt x="3251255" y="1405360"/>
                </a:cubicBezTo>
                <a:cubicBezTo>
                  <a:pt x="3251255" y="1405360"/>
                  <a:pt x="3251255" y="1408891"/>
                  <a:pt x="3251255" y="1415951"/>
                </a:cubicBezTo>
                <a:lnTo>
                  <a:pt x="3251255" y="1426541"/>
                </a:lnTo>
                <a:cubicBezTo>
                  <a:pt x="3244195" y="1419481"/>
                  <a:pt x="3238901" y="1415951"/>
                  <a:pt x="3235370" y="1415951"/>
                </a:cubicBezTo>
                <a:cubicBezTo>
                  <a:pt x="3231839" y="1415951"/>
                  <a:pt x="3226545" y="1412420"/>
                  <a:pt x="3219485" y="1405360"/>
                </a:cubicBezTo>
                <a:lnTo>
                  <a:pt x="3230075" y="1405360"/>
                </a:lnTo>
                <a:cubicBezTo>
                  <a:pt x="3237136" y="1405360"/>
                  <a:pt x="3240666" y="1403595"/>
                  <a:pt x="3240666" y="1400066"/>
                </a:cubicBezTo>
                <a:cubicBezTo>
                  <a:pt x="3240666" y="1396535"/>
                  <a:pt x="3235370" y="1394770"/>
                  <a:pt x="3224781" y="1394770"/>
                </a:cubicBezTo>
                <a:cubicBezTo>
                  <a:pt x="3214189" y="1394770"/>
                  <a:pt x="3208895" y="1391239"/>
                  <a:pt x="3208895" y="1384180"/>
                </a:cubicBezTo>
                <a:lnTo>
                  <a:pt x="3187714" y="1373589"/>
                </a:lnTo>
                <a:cubicBezTo>
                  <a:pt x="3180653" y="1373589"/>
                  <a:pt x="3177123" y="1371824"/>
                  <a:pt x="3177123" y="1368293"/>
                </a:cubicBezTo>
                <a:cubicBezTo>
                  <a:pt x="3177123" y="1364764"/>
                  <a:pt x="3163002" y="1357704"/>
                  <a:pt x="3134762" y="1347114"/>
                </a:cubicBezTo>
                <a:cubicBezTo>
                  <a:pt x="3106520" y="1336523"/>
                  <a:pt x="3085339" y="1331228"/>
                  <a:pt x="3071218" y="1331228"/>
                </a:cubicBezTo>
                <a:cubicBezTo>
                  <a:pt x="3071218" y="1331228"/>
                  <a:pt x="3071218" y="1327697"/>
                  <a:pt x="3071218" y="1320637"/>
                </a:cubicBezTo>
                <a:lnTo>
                  <a:pt x="3039447" y="1299456"/>
                </a:lnTo>
                <a:cubicBezTo>
                  <a:pt x="2975906" y="1278276"/>
                  <a:pt x="2926483" y="1264154"/>
                  <a:pt x="2891182" y="1257095"/>
                </a:cubicBezTo>
                <a:cubicBezTo>
                  <a:pt x="2884122" y="1250035"/>
                  <a:pt x="2877061" y="1246504"/>
                  <a:pt x="2870002" y="1246504"/>
                </a:cubicBezTo>
                <a:cubicBezTo>
                  <a:pt x="2862941" y="1246504"/>
                  <a:pt x="2855879" y="1246504"/>
                  <a:pt x="2848820" y="1246504"/>
                </a:cubicBezTo>
                <a:cubicBezTo>
                  <a:pt x="2845290" y="1242975"/>
                  <a:pt x="2842642" y="1241210"/>
                  <a:pt x="2840878" y="1241210"/>
                </a:cubicBezTo>
                <a:close/>
                <a:moveTo>
                  <a:pt x="8133435" y="1235914"/>
                </a:moveTo>
                <a:cubicBezTo>
                  <a:pt x="8140497" y="1235914"/>
                  <a:pt x="8147556" y="1235914"/>
                  <a:pt x="8154617" y="1235914"/>
                </a:cubicBezTo>
                <a:cubicBezTo>
                  <a:pt x="8161677" y="1235914"/>
                  <a:pt x="8165206" y="1239445"/>
                  <a:pt x="8165206" y="1246504"/>
                </a:cubicBezTo>
                <a:cubicBezTo>
                  <a:pt x="8151087" y="1246504"/>
                  <a:pt x="8140497" y="1242975"/>
                  <a:pt x="8133435" y="1235914"/>
                </a:cubicBezTo>
                <a:close/>
                <a:moveTo>
                  <a:pt x="6735502" y="1225324"/>
                </a:moveTo>
                <a:lnTo>
                  <a:pt x="6735502" y="1235914"/>
                </a:lnTo>
                <a:cubicBezTo>
                  <a:pt x="6742562" y="1242975"/>
                  <a:pt x="6751387" y="1244739"/>
                  <a:pt x="6761977" y="1241210"/>
                </a:cubicBezTo>
                <a:cubicBezTo>
                  <a:pt x="6772568" y="1237679"/>
                  <a:pt x="6777862" y="1239445"/>
                  <a:pt x="6777862" y="1246504"/>
                </a:cubicBezTo>
                <a:cubicBezTo>
                  <a:pt x="6777862" y="1253564"/>
                  <a:pt x="6779628" y="1257095"/>
                  <a:pt x="6783158" y="1257095"/>
                </a:cubicBezTo>
                <a:cubicBezTo>
                  <a:pt x="6786688" y="1257095"/>
                  <a:pt x="6791984" y="1257095"/>
                  <a:pt x="6799044" y="1257095"/>
                </a:cubicBezTo>
                <a:lnTo>
                  <a:pt x="6820224" y="1267685"/>
                </a:lnTo>
                <a:cubicBezTo>
                  <a:pt x="6827285" y="1274745"/>
                  <a:pt x="6832580" y="1276510"/>
                  <a:pt x="6836110" y="1272981"/>
                </a:cubicBezTo>
                <a:cubicBezTo>
                  <a:pt x="6839640" y="1269450"/>
                  <a:pt x="6843170" y="1269450"/>
                  <a:pt x="6846700" y="1272981"/>
                </a:cubicBezTo>
                <a:cubicBezTo>
                  <a:pt x="6850230" y="1276510"/>
                  <a:pt x="6859056" y="1280041"/>
                  <a:pt x="6873177" y="1283571"/>
                </a:cubicBezTo>
                <a:cubicBezTo>
                  <a:pt x="6887296" y="1287101"/>
                  <a:pt x="6897888" y="1288866"/>
                  <a:pt x="6904948" y="1288866"/>
                </a:cubicBezTo>
                <a:lnTo>
                  <a:pt x="6915539" y="1278276"/>
                </a:lnTo>
                <a:cubicBezTo>
                  <a:pt x="6908477" y="1285335"/>
                  <a:pt x="6908477" y="1290631"/>
                  <a:pt x="6915539" y="1294162"/>
                </a:cubicBezTo>
                <a:cubicBezTo>
                  <a:pt x="6922600" y="1297691"/>
                  <a:pt x="6929658" y="1299456"/>
                  <a:pt x="6936718" y="1299456"/>
                </a:cubicBezTo>
                <a:cubicBezTo>
                  <a:pt x="6943780" y="1299456"/>
                  <a:pt x="6950840" y="1301221"/>
                  <a:pt x="6957900" y="1304752"/>
                </a:cubicBezTo>
                <a:cubicBezTo>
                  <a:pt x="6964960" y="1308283"/>
                  <a:pt x="6968491" y="1313577"/>
                  <a:pt x="6968491" y="1320637"/>
                </a:cubicBezTo>
                <a:cubicBezTo>
                  <a:pt x="6972020" y="1320637"/>
                  <a:pt x="6973785" y="1320637"/>
                  <a:pt x="6973785" y="1320637"/>
                </a:cubicBezTo>
                <a:lnTo>
                  <a:pt x="6989670" y="1320637"/>
                </a:lnTo>
                <a:cubicBezTo>
                  <a:pt x="6989670" y="1327697"/>
                  <a:pt x="6994966" y="1329464"/>
                  <a:pt x="7005558" y="1325933"/>
                </a:cubicBezTo>
                <a:cubicBezTo>
                  <a:pt x="7016148" y="1322402"/>
                  <a:pt x="7023208" y="1322402"/>
                  <a:pt x="7026737" y="1325933"/>
                </a:cubicBezTo>
                <a:cubicBezTo>
                  <a:pt x="7030266" y="1329464"/>
                  <a:pt x="7035562" y="1331228"/>
                  <a:pt x="7042622" y="1331228"/>
                </a:cubicBezTo>
                <a:cubicBezTo>
                  <a:pt x="7042622" y="1338287"/>
                  <a:pt x="7044389" y="1341818"/>
                  <a:pt x="7047918" y="1341818"/>
                </a:cubicBezTo>
                <a:cubicBezTo>
                  <a:pt x="7051448" y="1341818"/>
                  <a:pt x="7058510" y="1341818"/>
                  <a:pt x="7069100" y="1341818"/>
                </a:cubicBezTo>
                <a:cubicBezTo>
                  <a:pt x="7079689" y="1341818"/>
                  <a:pt x="7090280" y="1345349"/>
                  <a:pt x="7100870" y="1352408"/>
                </a:cubicBezTo>
                <a:cubicBezTo>
                  <a:pt x="7111462" y="1359468"/>
                  <a:pt x="7116756" y="1359468"/>
                  <a:pt x="7116756" y="1352408"/>
                </a:cubicBezTo>
                <a:lnTo>
                  <a:pt x="7127347" y="1362999"/>
                </a:lnTo>
                <a:cubicBezTo>
                  <a:pt x="7134408" y="1370060"/>
                  <a:pt x="7143232" y="1373589"/>
                  <a:pt x="7153822" y="1373589"/>
                </a:cubicBezTo>
                <a:cubicBezTo>
                  <a:pt x="7164414" y="1373589"/>
                  <a:pt x="7176770" y="1377120"/>
                  <a:pt x="7190889" y="1384180"/>
                </a:cubicBezTo>
                <a:cubicBezTo>
                  <a:pt x="7212070" y="1391239"/>
                  <a:pt x="7231485" y="1396535"/>
                  <a:pt x="7249136" y="1400066"/>
                </a:cubicBezTo>
                <a:cubicBezTo>
                  <a:pt x="7266788" y="1403595"/>
                  <a:pt x="7279142" y="1405360"/>
                  <a:pt x="7286203" y="1405360"/>
                </a:cubicBezTo>
                <a:lnTo>
                  <a:pt x="7296793" y="1405360"/>
                </a:lnTo>
                <a:cubicBezTo>
                  <a:pt x="7303854" y="1412420"/>
                  <a:pt x="7310914" y="1415951"/>
                  <a:pt x="7317974" y="1415951"/>
                </a:cubicBezTo>
                <a:cubicBezTo>
                  <a:pt x="7325034" y="1415951"/>
                  <a:pt x="7342684" y="1419481"/>
                  <a:pt x="7370926" y="1426541"/>
                </a:cubicBezTo>
                <a:lnTo>
                  <a:pt x="7360336" y="1415951"/>
                </a:lnTo>
                <a:lnTo>
                  <a:pt x="7339155" y="1405360"/>
                </a:lnTo>
                <a:cubicBezTo>
                  <a:pt x="7346216" y="1412420"/>
                  <a:pt x="7335626" y="1408891"/>
                  <a:pt x="7307384" y="1394770"/>
                </a:cubicBezTo>
                <a:lnTo>
                  <a:pt x="7286203" y="1394770"/>
                </a:lnTo>
                <a:lnTo>
                  <a:pt x="7275612" y="1394770"/>
                </a:lnTo>
                <a:cubicBezTo>
                  <a:pt x="7268552" y="1387710"/>
                  <a:pt x="7252666" y="1378885"/>
                  <a:pt x="7227956" y="1368293"/>
                </a:cubicBezTo>
                <a:cubicBezTo>
                  <a:pt x="7203245" y="1357704"/>
                  <a:pt x="7180299" y="1352408"/>
                  <a:pt x="7159118" y="1352408"/>
                </a:cubicBezTo>
                <a:lnTo>
                  <a:pt x="7127347" y="1331228"/>
                </a:lnTo>
                <a:cubicBezTo>
                  <a:pt x="7127347" y="1331228"/>
                  <a:pt x="7122052" y="1329464"/>
                  <a:pt x="7111462" y="1325933"/>
                </a:cubicBezTo>
                <a:cubicBezTo>
                  <a:pt x="7100870" y="1322402"/>
                  <a:pt x="7088514" y="1317108"/>
                  <a:pt x="7074395" y="1310047"/>
                </a:cubicBezTo>
                <a:lnTo>
                  <a:pt x="7042622" y="1310047"/>
                </a:lnTo>
                <a:cubicBezTo>
                  <a:pt x="7035562" y="1302987"/>
                  <a:pt x="7026737" y="1297691"/>
                  <a:pt x="7016148" y="1294162"/>
                </a:cubicBezTo>
                <a:cubicBezTo>
                  <a:pt x="7005558" y="1290631"/>
                  <a:pt x="6998496" y="1288866"/>
                  <a:pt x="6994966" y="1288866"/>
                </a:cubicBezTo>
                <a:cubicBezTo>
                  <a:pt x="6991437" y="1288866"/>
                  <a:pt x="6987906" y="1288866"/>
                  <a:pt x="6984376" y="1288866"/>
                </a:cubicBezTo>
                <a:cubicBezTo>
                  <a:pt x="6980847" y="1288866"/>
                  <a:pt x="6975552" y="1288866"/>
                  <a:pt x="6968491" y="1288866"/>
                </a:cubicBezTo>
                <a:lnTo>
                  <a:pt x="6957900" y="1278276"/>
                </a:lnTo>
                <a:lnTo>
                  <a:pt x="6904948" y="1257095"/>
                </a:lnTo>
                <a:cubicBezTo>
                  <a:pt x="6897888" y="1264154"/>
                  <a:pt x="6890828" y="1265920"/>
                  <a:pt x="6883766" y="1262389"/>
                </a:cubicBezTo>
                <a:cubicBezTo>
                  <a:pt x="6876706" y="1258860"/>
                  <a:pt x="6873177" y="1257095"/>
                  <a:pt x="6873177" y="1257095"/>
                </a:cubicBezTo>
                <a:cubicBezTo>
                  <a:pt x="6866116" y="1250035"/>
                  <a:pt x="6859056" y="1248269"/>
                  <a:pt x="6851996" y="1251800"/>
                </a:cubicBezTo>
                <a:cubicBezTo>
                  <a:pt x="6844936" y="1255331"/>
                  <a:pt x="6836110" y="1253564"/>
                  <a:pt x="6825520" y="1246504"/>
                </a:cubicBezTo>
                <a:cubicBezTo>
                  <a:pt x="6814929" y="1239445"/>
                  <a:pt x="6806104" y="1239445"/>
                  <a:pt x="6799044" y="1246504"/>
                </a:cubicBezTo>
                <a:lnTo>
                  <a:pt x="6788454" y="1235914"/>
                </a:lnTo>
                <a:lnTo>
                  <a:pt x="6767272" y="1235914"/>
                </a:lnTo>
                <a:cubicBezTo>
                  <a:pt x="6753152" y="1235914"/>
                  <a:pt x="6744326" y="1234149"/>
                  <a:pt x="6740796" y="1230619"/>
                </a:cubicBezTo>
                <a:cubicBezTo>
                  <a:pt x="6737266" y="1227089"/>
                  <a:pt x="6735502" y="1225324"/>
                  <a:pt x="6735502" y="1225324"/>
                </a:cubicBezTo>
                <a:close/>
                <a:moveTo>
                  <a:pt x="3320093" y="1225324"/>
                </a:moveTo>
                <a:cubicBezTo>
                  <a:pt x="3316564" y="1225324"/>
                  <a:pt x="3314799" y="1228854"/>
                  <a:pt x="3314799" y="1235914"/>
                </a:cubicBezTo>
                <a:cubicBezTo>
                  <a:pt x="3321858" y="1235914"/>
                  <a:pt x="3325389" y="1234149"/>
                  <a:pt x="3325389" y="1230619"/>
                </a:cubicBezTo>
                <a:cubicBezTo>
                  <a:pt x="3325389" y="1227089"/>
                  <a:pt x="3323625" y="1225324"/>
                  <a:pt x="3320093" y="1225324"/>
                </a:cubicBezTo>
                <a:close/>
                <a:moveTo>
                  <a:pt x="3124171" y="1225324"/>
                </a:moveTo>
                <a:cubicBezTo>
                  <a:pt x="3124171" y="1225324"/>
                  <a:pt x="3124171" y="1228854"/>
                  <a:pt x="3124171" y="1235914"/>
                </a:cubicBezTo>
                <a:lnTo>
                  <a:pt x="3145351" y="1246504"/>
                </a:lnTo>
                <a:cubicBezTo>
                  <a:pt x="3152412" y="1239445"/>
                  <a:pt x="3152412" y="1235914"/>
                  <a:pt x="3145351" y="1235914"/>
                </a:cubicBezTo>
                <a:cubicBezTo>
                  <a:pt x="3145351" y="1235914"/>
                  <a:pt x="3141821" y="1235914"/>
                  <a:pt x="3134762" y="1235914"/>
                </a:cubicBezTo>
                <a:cubicBezTo>
                  <a:pt x="3127701" y="1228854"/>
                  <a:pt x="3124171" y="1225324"/>
                  <a:pt x="3124171" y="1225324"/>
                </a:cubicBezTo>
                <a:close/>
                <a:moveTo>
                  <a:pt x="2975906" y="1225324"/>
                </a:moveTo>
                <a:cubicBezTo>
                  <a:pt x="2982965" y="1232383"/>
                  <a:pt x="2986495" y="1235914"/>
                  <a:pt x="2986495" y="1235914"/>
                </a:cubicBezTo>
                <a:lnTo>
                  <a:pt x="2986495" y="1225324"/>
                </a:lnTo>
                <a:cubicBezTo>
                  <a:pt x="2986495" y="1225324"/>
                  <a:pt x="2982965" y="1225324"/>
                  <a:pt x="2975906" y="1225324"/>
                </a:cubicBezTo>
                <a:close/>
                <a:moveTo>
                  <a:pt x="1196717" y="1225324"/>
                </a:moveTo>
                <a:lnTo>
                  <a:pt x="1217897" y="1235914"/>
                </a:lnTo>
                <a:lnTo>
                  <a:pt x="1228487" y="1246504"/>
                </a:lnTo>
                <a:cubicBezTo>
                  <a:pt x="1221427" y="1246504"/>
                  <a:pt x="1214367" y="1246504"/>
                  <a:pt x="1207306" y="1246504"/>
                </a:cubicBezTo>
                <a:lnTo>
                  <a:pt x="1196717" y="1235914"/>
                </a:lnTo>
                <a:cubicBezTo>
                  <a:pt x="1196717" y="1228854"/>
                  <a:pt x="1196717" y="1225324"/>
                  <a:pt x="1196717" y="1225324"/>
                </a:cubicBezTo>
                <a:close/>
                <a:moveTo>
                  <a:pt x="8059302" y="1214733"/>
                </a:moveTo>
                <a:cubicBezTo>
                  <a:pt x="8066364" y="1214733"/>
                  <a:pt x="8073423" y="1214733"/>
                  <a:pt x="8080483" y="1214733"/>
                </a:cubicBezTo>
                <a:lnTo>
                  <a:pt x="8080483" y="1225324"/>
                </a:lnTo>
                <a:cubicBezTo>
                  <a:pt x="8073423" y="1225324"/>
                  <a:pt x="8068127" y="1223558"/>
                  <a:pt x="8064598" y="1220029"/>
                </a:cubicBezTo>
                <a:cubicBezTo>
                  <a:pt x="8061068" y="1216498"/>
                  <a:pt x="8059302" y="1214733"/>
                  <a:pt x="8059302" y="1214733"/>
                </a:cubicBezTo>
                <a:close/>
                <a:moveTo>
                  <a:pt x="6703730" y="1214733"/>
                </a:moveTo>
                <a:cubicBezTo>
                  <a:pt x="6696669" y="1221793"/>
                  <a:pt x="6694906" y="1227089"/>
                  <a:pt x="6698435" y="1230619"/>
                </a:cubicBezTo>
                <a:cubicBezTo>
                  <a:pt x="6701964" y="1234149"/>
                  <a:pt x="6705496" y="1235914"/>
                  <a:pt x="6709025" y="1235914"/>
                </a:cubicBezTo>
                <a:cubicBezTo>
                  <a:pt x="6712554" y="1235914"/>
                  <a:pt x="6714320" y="1235914"/>
                  <a:pt x="6714320" y="1235914"/>
                </a:cubicBezTo>
                <a:cubicBezTo>
                  <a:pt x="6714320" y="1235914"/>
                  <a:pt x="6714320" y="1232383"/>
                  <a:pt x="6714320" y="1225324"/>
                </a:cubicBezTo>
                <a:close/>
                <a:moveTo>
                  <a:pt x="2944134" y="1214733"/>
                </a:moveTo>
                <a:cubicBezTo>
                  <a:pt x="2944134" y="1221793"/>
                  <a:pt x="2945898" y="1225324"/>
                  <a:pt x="2949429" y="1225324"/>
                </a:cubicBezTo>
                <a:cubicBezTo>
                  <a:pt x="2952960" y="1225324"/>
                  <a:pt x="2954724" y="1223558"/>
                  <a:pt x="2954724" y="1220029"/>
                </a:cubicBezTo>
                <a:cubicBezTo>
                  <a:pt x="2954724" y="1216498"/>
                  <a:pt x="2951194" y="1214733"/>
                  <a:pt x="2944134" y="1214733"/>
                </a:cubicBezTo>
                <a:close/>
                <a:moveTo>
                  <a:pt x="2795868" y="1214733"/>
                </a:moveTo>
                <a:cubicBezTo>
                  <a:pt x="2795868" y="1221793"/>
                  <a:pt x="2797633" y="1225324"/>
                  <a:pt x="2801163" y="1225324"/>
                </a:cubicBezTo>
                <a:cubicBezTo>
                  <a:pt x="2804694" y="1225324"/>
                  <a:pt x="2806458" y="1223558"/>
                  <a:pt x="2806458" y="1220029"/>
                </a:cubicBezTo>
                <a:cubicBezTo>
                  <a:pt x="2806458" y="1216498"/>
                  <a:pt x="2802927" y="1214733"/>
                  <a:pt x="2795868" y="1214733"/>
                </a:cubicBezTo>
                <a:close/>
                <a:moveTo>
                  <a:pt x="2020121" y="1214733"/>
                </a:moveTo>
                <a:cubicBezTo>
                  <a:pt x="2025416" y="1214733"/>
                  <a:pt x="2029828" y="1218264"/>
                  <a:pt x="2033359" y="1225324"/>
                </a:cubicBezTo>
                <a:lnTo>
                  <a:pt x="2022769" y="1225324"/>
                </a:lnTo>
                <a:cubicBezTo>
                  <a:pt x="2015709" y="1225324"/>
                  <a:pt x="2012178" y="1225324"/>
                  <a:pt x="2012178" y="1225324"/>
                </a:cubicBezTo>
                <a:cubicBezTo>
                  <a:pt x="2012178" y="1232383"/>
                  <a:pt x="2008648" y="1235914"/>
                  <a:pt x="2001587" y="1235914"/>
                </a:cubicBezTo>
                <a:lnTo>
                  <a:pt x="2001587" y="1225324"/>
                </a:lnTo>
                <a:cubicBezTo>
                  <a:pt x="2008648" y="1218264"/>
                  <a:pt x="2014826" y="1214733"/>
                  <a:pt x="2020121" y="1214733"/>
                </a:cubicBezTo>
                <a:close/>
                <a:moveTo>
                  <a:pt x="1959226" y="1214733"/>
                </a:moveTo>
                <a:lnTo>
                  <a:pt x="1969816" y="1214733"/>
                </a:lnTo>
                <a:cubicBezTo>
                  <a:pt x="1969816" y="1221793"/>
                  <a:pt x="1968051" y="1225324"/>
                  <a:pt x="1964522" y="1225324"/>
                </a:cubicBezTo>
                <a:cubicBezTo>
                  <a:pt x="1960991" y="1225324"/>
                  <a:pt x="1957462" y="1223558"/>
                  <a:pt x="1953930" y="1220029"/>
                </a:cubicBezTo>
                <a:cubicBezTo>
                  <a:pt x="1950402" y="1216498"/>
                  <a:pt x="1952166" y="1214733"/>
                  <a:pt x="1959226" y="1214733"/>
                </a:cubicBezTo>
                <a:close/>
                <a:moveTo>
                  <a:pt x="8027531" y="1204143"/>
                </a:moveTo>
                <a:lnTo>
                  <a:pt x="8038123" y="1204143"/>
                </a:lnTo>
                <a:lnTo>
                  <a:pt x="8038123" y="1214733"/>
                </a:lnTo>
                <a:close/>
                <a:moveTo>
                  <a:pt x="7752182" y="1204143"/>
                </a:moveTo>
                <a:cubicBezTo>
                  <a:pt x="7759242" y="1204143"/>
                  <a:pt x="7762772" y="1204143"/>
                  <a:pt x="7762772" y="1204143"/>
                </a:cubicBezTo>
                <a:lnTo>
                  <a:pt x="7752182" y="1214733"/>
                </a:lnTo>
                <a:cubicBezTo>
                  <a:pt x="7752182" y="1207673"/>
                  <a:pt x="7752182" y="1204143"/>
                  <a:pt x="7752182" y="1204143"/>
                </a:cubicBezTo>
                <a:close/>
                <a:moveTo>
                  <a:pt x="6576646" y="1204143"/>
                </a:moveTo>
                <a:lnTo>
                  <a:pt x="6587236" y="1214733"/>
                </a:lnTo>
                <a:cubicBezTo>
                  <a:pt x="6587236" y="1214733"/>
                  <a:pt x="6587236" y="1212968"/>
                  <a:pt x="6587236" y="1209437"/>
                </a:cubicBezTo>
                <a:cubicBezTo>
                  <a:pt x="6587236" y="1205908"/>
                  <a:pt x="6583706" y="1204143"/>
                  <a:pt x="6576646" y="1204143"/>
                </a:cubicBezTo>
                <a:close/>
                <a:moveTo>
                  <a:pt x="2986495" y="1204143"/>
                </a:moveTo>
                <a:cubicBezTo>
                  <a:pt x="2986495" y="1204143"/>
                  <a:pt x="2986495" y="1207673"/>
                  <a:pt x="2986495" y="1214733"/>
                </a:cubicBezTo>
                <a:cubicBezTo>
                  <a:pt x="2993556" y="1214733"/>
                  <a:pt x="2997086" y="1212968"/>
                  <a:pt x="2997086" y="1209437"/>
                </a:cubicBezTo>
                <a:cubicBezTo>
                  <a:pt x="2997086" y="1205908"/>
                  <a:pt x="2993556" y="1204143"/>
                  <a:pt x="2986495" y="1204143"/>
                </a:cubicBezTo>
                <a:close/>
                <a:moveTo>
                  <a:pt x="2467566" y="1204143"/>
                </a:moveTo>
                <a:lnTo>
                  <a:pt x="2478156" y="1204143"/>
                </a:lnTo>
                <a:cubicBezTo>
                  <a:pt x="2478156" y="1204143"/>
                  <a:pt x="2478156" y="1207673"/>
                  <a:pt x="2478156" y="1214733"/>
                </a:cubicBezTo>
                <a:cubicBezTo>
                  <a:pt x="2471096" y="1214733"/>
                  <a:pt x="2467566" y="1211202"/>
                  <a:pt x="2467566" y="1204143"/>
                </a:cubicBezTo>
                <a:close/>
                <a:moveTo>
                  <a:pt x="2160443" y="1204143"/>
                </a:moveTo>
                <a:cubicBezTo>
                  <a:pt x="2160443" y="1204143"/>
                  <a:pt x="2163974" y="1207673"/>
                  <a:pt x="2171034" y="1214733"/>
                </a:cubicBezTo>
                <a:cubicBezTo>
                  <a:pt x="2178094" y="1214733"/>
                  <a:pt x="2181625" y="1212968"/>
                  <a:pt x="2181625" y="1209437"/>
                </a:cubicBezTo>
                <a:cubicBezTo>
                  <a:pt x="2181625" y="1205908"/>
                  <a:pt x="2178094" y="1204143"/>
                  <a:pt x="2171034" y="1204143"/>
                </a:cubicBezTo>
                <a:close/>
                <a:moveTo>
                  <a:pt x="1323802" y="1204143"/>
                </a:moveTo>
                <a:cubicBezTo>
                  <a:pt x="1330861" y="1204143"/>
                  <a:pt x="1344982" y="1207673"/>
                  <a:pt x="1366162" y="1214733"/>
                </a:cubicBezTo>
                <a:lnTo>
                  <a:pt x="1355573" y="1235914"/>
                </a:lnTo>
                <a:cubicBezTo>
                  <a:pt x="1341452" y="1228854"/>
                  <a:pt x="1330861" y="1225324"/>
                  <a:pt x="1323802" y="1225324"/>
                </a:cubicBezTo>
                <a:cubicBezTo>
                  <a:pt x="1316740" y="1218264"/>
                  <a:pt x="1314975" y="1214733"/>
                  <a:pt x="1318506" y="1214733"/>
                </a:cubicBezTo>
                <a:cubicBezTo>
                  <a:pt x="1322036" y="1214733"/>
                  <a:pt x="1323802" y="1211202"/>
                  <a:pt x="1323802" y="1204143"/>
                </a:cubicBezTo>
                <a:close/>
                <a:moveTo>
                  <a:pt x="7879267" y="1198849"/>
                </a:moveTo>
                <a:cubicBezTo>
                  <a:pt x="7875736" y="1198849"/>
                  <a:pt x="7872206" y="1200614"/>
                  <a:pt x="7868675" y="1204143"/>
                </a:cubicBezTo>
                <a:lnTo>
                  <a:pt x="7879267" y="1214733"/>
                </a:lnTo>
                <a:lnTo>
                  <a:pt x="7889856" y="1214733"/>
                </a:lnTo>
                <a:lnTo>
                  <a:pt x="7889856" y="1204143"/>
                </a:lnTo>
                <a:cubicBezTo>
                  <a:pt x="7886326" y="1200614"/>
                  <a:pt x="7882796" y="1198849"/>
                  <a:pt x="7879267" y="1198849"/>
                </a:cubicBezTo>
                <a:close/>
                <a:moveTo>
                  <a:pt x="7995760" y="1193552"/>
                </a:moveTo>
                <a:lnTo>
                  <a:pt x="8006350" y="1193552"/>
                </a:lnTo>
                <a:lnTo>
                  <a:pt x="8006350" y="1204143"/>
                </a:lnTo>
                <a:close/>
                <a:moveTo>
                  <a:pt x="1461477" y="1193552"/>
                </a:moveTo>
                <a:cubicBezTo>
                  <a:pt x="1468537" y="1193552"/>
                  <a:pt x="1472067" y="1193552"/>
                  <a:pt x="1472067" y="1193552"/>
                </a:cubicBezTo>
                <a:lnTo>
                  <a:pt x="1461477" y="1204143"/>
                </a:lnTo>
                <a:cubicBezTo>
                  <a:pt x="1461477" y="1197083"/>
                  <a:pt x="1461477" y="1193552"/>
                  <a:pt x="1461477" y="1193552"/>
                </a:cubicBezTo>
                <a:close/>
                <a:moveTo>
                  <a:pt x="1080222" y="1193552"/>
                </a:moveTo>
                <a:lnTo>
                  <a:pt x="1111993" y="1193552"/>
                </a:lnTo>
                <a:lnTo>
                  <a:pt x="1138469" y="1220029"/>
                </a:lnTo>
                <a:lnTo>
                  <a:pt x="1127878" y="1214733"/>
                </a:lnTo>
                <a:cubicBezTo>
                  <a:pt x="1124348" y="1214733"/>
                  <a:pt x="1115523" y="1211202"/>
                  <a:pt x="1101402" y="1204143"/>
                </a:cubicBezTo>
                <a:cubicBezTo>
                  <a:pt x="1087282" y="1197083"/>
                  <a:pt x="1080222" y="1193552"/>
                  <a:pt x="1080222" y="1193552"/>
                </a:cubicBezTo>
                <a:close/>
                <a:moveTo>
                  <a:pt x="2671431" y="1188258"/>
                </a:moveTo>
                <a:cubicBezTo>
                  <a:pt x="2673195" y="1188258"/>
                  <a:pt x="2675844" y="1190022"/>
                  <a:pt x="2679374" y="1193552"/>
                </a:cubicBezTo>
                <a:cubicBezTo>
                  <a:pt x="2679374" y="1200612"/>
                  <a:pt x="2677608" y="1204143"/>
                  <a:pt x="2674080" y="1204143"/>
                </a:cubicBezTo>
                <a:cubicBezTo>
                  <a:pt x="2670548" y="1204143"/>
                  <a:pt x="2668783" y="1200612"/>
                  <a:pt x="2668783" y="1193552"/>
                </a:cubicBezTo>
                <a:cubicBezTo>
                  <a:pt x="2668783" y="1190022"/>
                  <a:pt x="2669666" y="1188258"/>
                  <a:pt x="2671431" y="1188258"/>
                </a:cubicBezTo>
                <a:close/>
                <a:moveTo>
                  <a:pt x="8122846" y="1182962"/>
                </a:moveTo>
                <a:cubicBezTo>
                  <a:pt x="8122846" y="1182962"/>
                  <a:pt x="8122846" y="1186493"/>
                  <a:pt x="8122846" y="1193552"/>
                </a:cubicBezTo>
                <a:cubicBezTo>
                  <a:pt x="8122846" y="1193552"/>
                  <a:pt x="8119316" y="1193552"/>
                  <a:pt x="8112254" y="1193552"/>
                </a:cubicBezTo>
                <a:close/>
                <a:moveTo>
                  <a:pt x="7953398" y="1182962"/>
                </a:moveTo>
                <a:lnTo>
                  <a:pt x="7963990" y="1182962"/>
                </a:lnTo>
                <a:lnTo>
                  <a:pt x="7974579" y="1193552"/>
                </a:lnTo>
                <a:cubicBezTo>
                  <a:pt x="7967519" y="1193552"/>
                  <a:pt x="7962223" y="1191787"/>
                  <a:pt x="7958694" y="1188258"/>
                </a:cubicBezTo>
                <a:cubicBezTo>
                  <a:pt x="7955164" y="1184727"/>
                  <a:pt x="7953398" y="1182962"/>
                  <a:pt x="7953398" y="1182962"/>
                </a:cubicBezTo>
                <a:close/>
                <a:moveTo>
                  <a:pt x="2012178" y="1182962"/>
                </a:moveTo>
                <a:cubicBezTo>
                  <a:pt x="2019238" y="1190022"/>
                  <a:pt x="2022769" y="1193552"/>
                  <a:pt x="2022769" y="1193552"/>
                </a:cubicBezTo>
                <a:lnTo>
                  <a:pt x="2022769" y="1182962"/>
                </a:lnTo>
                <a:close/>
                <a:moveTo>
                  <a:pt x="1175535" y="1182962"/>
                </a:moveTo>
                <a:cubicBezTo>
                  <a:pt x="1182596" y="1182962"/>
                  <a:pt x="1186126" y="1186493"/>
                  <a:pt x="1186126" y="1193552"/>
                </a:cubicBezTo>
                <a:cubicBezTo>
                  <a:pt x="1186126" y="1193552"/>
                  <a:pt x="1182596" y="1193552"/>
                  <a:pt x="1175535" y="1193552"/>
                </a:cubicBezTo>
                <a:cubicBezTo>
                  <a:pt x="1175535" y="1193552"/>
                  <a:pt x="1173771" y="1191787"/>
                  <a:pt x="1170240" y="1188258"/>
                </a:cubicBezTo>
                <a:cubicBezTo>
                  <a:pt x="1166711" y="1184727"/>
                  <a:pt x="1168475" y="1182962"/>
                  <a:pt x="1175535" y="1182962"/>
                </a:cubicBezTo>
                <a:close/>
                <a:moveTo>
                  <a:pt x="7889856" y="1172371"/>
                </a:moveTo>
                <a:cubicBezTo>
                  <a:pt x="7889856" y="1179431"/>
                  <a:pt x="7893386" y="1182962"/>
                  <a:pt x="7900446" y="1182962"/>
                </a:cubicBezTo>
                <a:lnTo>
                  <a:pt x="7900446" y="1172371"/>
                </a:lnTo>
                <a:cubicBezTo>
                  <a:pt x="7900446" y="1172371"/>
                  <a:pt x="7896917" y="1172371"/>
                  <a:pt x="7889856" y="1172371"/>
                </a:cubicBezTo>
                <a:close/>
                <a:moveTo>
                  <a:pt x="7868675" y="1172371"/>
                </a:moveTo>
                <a:cubicBezTo>
                  <a:pt x="7868675" y="1179431"/>
                  <a:pt x="7870441" y="1182962"/>
                  <a:pt x="7873971" y="1182962"/>
                </a:cubicBezTo>
                <a:cubicBezTo>
                  <a:pt x="7877500" y="1182962"/>
                  <a:pt x="7879267" y="1181197"/>
                  <a:pt x="7879267" y="1177666"/>
                </a:cubicBezTo>
                <a:cubicBezTo>
                  <a:pt x="7879267" y="1174137"/>
                  <a:pt x="7875736" y="1172371"/>
                  <a:pt x="7868675" y="1172371"/>
                </a:cubicBezTo>
                <a:close/>
                <a:moveTo>
                  <a:pt x="6031238" y="1172371"/>
                </a:moveTo>
                <a:cubicBezTo>
                  <a:pt x="6027709" y="1172371"/>
                  <a:pt x="6025943" y="1175902"/>
                  <a:pt x="6025943" y="1182962"/>
                </a:cubicBezTo>
                <a:lnTo>
                  <a:pt x="6036534" y="1182962"/>
                </a:lnTo>
                <a:cubicBezTo>
                  <a:pt x="6036534" y="1182962"/>
                  <a:pt x="6036534" y="1181197"/>
                  <a:pt x="6036534" y="1177666"/>
                </a:cubicBezTo>
                <a:cubicBezTo>
                  <a:pt x="6036534" y="1174137"/>
                  <a:pt x="6034768" y="1172371"/>
                  <a:pt x="6031238" y="1172371"/>
                </a:cubicBezTo>
                <a:close/>
                <a:moveTo>
                  <a:pt x="1885093" y="1172371"/>
                </a:moveTo>
                <a:lnTo>
                  <a:pt x="1885093" y="1182962"/>
                </a:lnTo>
                <a:lnTo>
                  <a:pt x="1874503" y="1182962"/>
                </a:lnTo>
                <a:cubicBezTo>
                  <a:pt x="1874503" y="1175902"/>
                  <a:pt x="1878032" y="1172371"/>
                  <a:pt x="1885093" y="1172371"/>
                </a:cubicBezTo>
                <a:close/>
                <a:moveTo>
                  <a:pt x="8888002" y="1164428"/>
                </a:moveTo>
                <a:cubicBezTo>
                  <a:pt x="8889768" y="1164428"/>
                  <a:pt x="8892415" y="1165312"/>
                  <a:pt x="8895945" y="1167077"/>
                </a:cubicBezTo>
                <a:cubicBezTo>
                  <a:pt x="8903007" y="1170606"/>
                  <a:pt x="8906536" y="1172371"/>
                  <a:pt x="8906536" y="1172371"/>
                </a:cubicBezTo>
                <a:cubicBezTo>
                  <a:pt x="8906536" y="1172371"/>
                  <a:pt x="8903007" y="1172371"/>
                  <a:pt x="8895945" y="1172371"/>
                </a:cubicBezTo>
                <a:cubicBezTo>
                  <a:pt x="8888884" y="1172371"/>
                  <a:pt x="8885355" y="1170606"/>
                  <a:pt x="8885355" y="1167077"/>
                </a:cubicBezTo>
                <a:cubicBezTo>
                  <a:pt x="8885355" y="1165312"/>
                  <a:pt x="8886236" y="1164428"/>
                  <a:pt x="8888002" y="1164428"/>
                </a:cubicBezTo>
                <a:close/>
                <a:moveTo>
                  <a:pt x="2859410" y="1161781"/>
                </a:moveTo>
                <a:cubicBezTo>
                  <a:pt x="2852351" y="1161781"/>
                  <a:pt x="2850585" y="1163546"/>
                  <a:pt x="2854115" y="1167077"/>
                </a:cubicBezTo>
                <a:cubicBezTo>
                  <a:pt x="2857646" y="1170606"/>
                  <a:pt x="2861175" y="1172371"/>
                  <a:pt x="2864707" y="1172371"/>
                </a:cubicBezTo>
                <a:cubicBezTo>
                  <a:pt x="2868235" y="1172371"/>
                  <a:pt x="2870002" y="1168841"/>
                  <a:pt x="2870002" y="1161781"/>
                </a:cubicBezTo>
                <a:cubicBezTo>
                  <a:pt x="2870002" y="1161781"/>
                  <a:pt x="2866471" y="1161781"/>
                  <a:pt x="2859410" y="1161781"/>
                </a:cubicBezTo>
                <a:close/>
                <a:moveTo>
                  <a:pt x="2075721" y="1161781"/>
                </a:moveTo>
                <a:cubicBezTo>
                  <a:pt x="2082781" y="1168841"/>
                  <a:pt x="2086311" y="1172371"/>
                  <a:pt x="2086311" y="1172371"/>
                </a:cubicBezTo>
                <a:cubicBezTo>
                  <a:pt x="2086311" y="1172371"/>
                  <a:pt x="2086311" y="1175902"/>
                  <a:pt x="2086311" y="1182962"/>
                </a:cubicBezTo>
                <a:cubicBezTo>
                  <a:pt x="2086311" y="1182962"/>
                  <a:pt x="2089841" y="1182962"/>
                  <a:pt x="2096901" y="1182962"/>
                </a:cubicBezTo>
                <a:lnTo>
                  <a:pt x="2086311" y="1193552"/>
                </a:lnTo>
                <a:lnTo>
                  <a:pt x="2075721" y="1193552"/>
                </a:lnTo>
                <a:cubicBezTo>
                  <a:pt x="2082781" y="1200612"/>
                  <a:pt x="2096901" y="1204143"/>
                  <a:pt x="2118082" y="1204143"/>
                </a:cubicBezTo>
                <a:cubicBezTo>
                  <a:pt x="2111022" y="1197083"/>
                  <a:pt x="2107491" y="1193552"/>
                  <a:pt x="2107491" y="1193552"/>
                </a:cubicBezTo>
                <a:cubicBezTo>
                  <a:pt x="2107491" y="1186493"/>
                  <a:pt x="2107491" y="1182962"/>
                  <a:pt x="2107491" y="1182962"/>
                </a:cubicBezTo>
                <a:lnTo>
                  <a:pt x="2149853" y="1182962"/>
                </a:lnTo>
                <a:cubicBezTo>
                  <a:pt x="2163974" y="1190022"/>
                  <a:pt x="2178094" y="1193552"/>
                  <a:pt x="2192215" y="1193552"/>
                </a:cubicBezTo>
                <a:cubicBezTo>
                  <a:pt x="2178094" y="1186493"/>
                  <a:pt x="2167504" y="1182962"/>
                  <a:pt x="2160443" y="1182962"/>
                </a:cubicBezTo>
                <a:cubicBezTo>
                  <a:pt x="2153384" y="1182962"/>
                  <a:pt x="2142793" y="1179431"/>
                  <a:pt x="2128673" y="1172371"/>
                </a:cubicBezTo>
                <a:cubicBezTo>
                  <a:pt x="2114552" y="1165312"/>
                  <a:pt x="2096901" y="1161781"/>
                  <a:pt x="2075721" y="1161781"/>
                </a:cubicBezTo>
                <a:close/>
                <a:moveTo>
                  <a:pt x="6502512" y="1151191"/>
                </a:moveTo>
                <a:cubicBezTo>
                  <a:pt x="6495451" y="1151191"/>
                  <a:pt x="6490156" y="1152956"/>
                  <a:pt x="6486627" y="1156485"/>
                </a:cubicBezTo>
                <a:cubicBezTo>
                  <a:pt x="6483098" y="1160016"/>
                  <a:pt x="6484861" y="1163546"/>
                  <a:pt x="6491922" y="1167077"/>
                </a:cubicBezTo>
                <a:cubicBezTo>
                  <a:pt x="6498983" y="1170606"/>
                  <a:pt x="6507807" y="1174137"/>
                  <a:pt x="6518398" y="1177666"/>
                </a:cubicBezTo>
                <a:cubicBezTo>
                  <a:pt x="6528988" y="1181197"/>
                  <a:pt x="6537813" y="1186493"/>
                  <a:pt x="6544874" y="1193552"/>
                </a:cubicBezTo>
                <a:cubicBezTo>
                  <a:pt x="6551935" y="1186493"/>
                  <a:pt x="6557230" y="1184727"/>
                  <a:pt x="6560759" y="1188258"/>
                </a:cubicBezTo>
                <a:cubicBezTo>
                  <a:pt x="6564290" y="1191787"/>
                  <a:pt x="6566054" y="1193552"/>
                  <a:pt x="6566054" y="1193552"/>
                </a:cubicBezTo>
                <a:lnTo>
                  <a:pt x="6576646" y="1193552"/>
                </a:lnTo>
                <a:lnTo>
                  <a:pt x="6597826" y="1204143"/>
                </a:lnTo>
                <a:cubicBezTo>
                  <a:pt x="6604887" y="1211202"/>
                  <a:pt x="6615477" y="1218264"/>
                  <a:pt x="6629598" y="1225324"/>
                </a:cubicBezTo>
                <a:lnTo>
                  <a:pt x="6629598" y="1214733"/>
                </a:lnTo>
                <a:cubicBezTo>
                  <a:pt x="6629598" y="1214733"/>
                  <a:pt x="6629598" y="1212968"/>
                  <a:pt x="6629598" y="1209437"/>
                </a:cubicBezTo>
                <a:cubicBezTo>
                  <a:pt x="6629598" y="1205908"/>
                  <a:pt x="6629598" y="1200612"/>
                  <a:pt x="6629598" y="1193552"/>
                </a:cubicBezTo>
                <a:lnTo>
                  <a:pt x="6640188" y="1193552"/>
                </a:lnTo>
                <a:cubicBezTo>
                  <a:pt x="6640188" y="1207673"/>
                  <a:pt x="6640188" y="1214733"/>
                  <a:pt x="6640188" y="1214733"/>
                </a:cubicBezTo>
                <a:lnTo>
                  <a:pt x="6650778" y="1204143"/>
                </a:lnTo>
                <a:lnTo>
                  <a:pt x="6661368" y="1204143"/>
                </a:lnTo>
                <a:lnTo>
                  <a:pt x="6671958" y="1204143"/>
                </a:lnTo>
                <a:cubicBezTo>
                  <a:pt x="6664898" y="1204143"/>
                  <a:pt x="6661368" y="1207673"/>
                  <a:pt x="6661368" y="1214733"/>
                </a:cubicBezTo>
                <a:cubicBezTo>
                  <a:pt x="6661368" y="1214733"/>
                  <a:pt x="6663134" y="1214733"/>
                  <a:pt x="6666664" y="1214733"/>
                </a:cubicBezTo>
                <a:cubicBezTo>
                  <a:pt x="6670194" y="1214733"/>
                  <a:pt x="6675488" y="1214733"/>
                  <a:pt x="6682550" y="1214733"/>
                </a:cubicBezTo>
                <a:lnTo>
                  <a:pt x="6693140" y="1214733"/>
                </a:lnTo>
                <a:cubicBezTo>
                  <a:pt x="6686079" y="1214733"/>
                  <a:pt x="6686079" y="1211202"/>
                  <a:pt x="6693140" y="1204143"/>
                </a:cubicBezTo>
                <a:lnTo>
                  <a:pt x="6682550" y="1193552"/>
                </a:lnTo>
                <a:cubicBezTo>
                  <a:pt x="6675488" y="1193552"/>
                  <a:pt x="6668429" y="1193552"/>
                  <a:pt x="6661368" y="1193552"/>
                </a:cubicBezTo>
                <a:cubicBezTo>
                  <a:pt x="6654307" y="1193552"/>
                  <a:pt x="6649012" y="1191787"/>
                  <a:pt x="6645483" y="1188258"/>
                </a:cubicBezTo>
                <a:cubicBezTo>
                  <a:pt x="6641954" y="1184727"/>
                  <a:pt x="6640188" y="1182962"/>
                  <a:pt x="6640188" y="1182962"/>
                </a:cubicBezTo>
                <a:lnTo>
                  <a:pt x="6629598" y="1182962"/>
                </a:lnTo>
                <a:cubicBezTo>
                  <a:pt x="6629598" y="1175902"/>
                  <a:pt x="6629598" y="1172371"/>
                  <a:pt x="6629598" y="1172371"/>
                </a:cubicBezTo>
                <a:cubicBezTo>
                  <a:pt x="6629598" y="1172371"/>
                  <a:pt x="6629598" y="1168841"/>
                  <a:pt x="6629598" y="1161781"/>
                </a:cubicBezTo>
                <a:cubicBezTo>
                  <a:pt x="6629598" y="1161781"/>
                  <a:pt x="6627832" y="1161781"/>
                  <a:pt x="6624302" y="1161781"/>
                </a:cubicBezTo>
                <a:cubicBezTo>
                  <a:pt x="6620772" y="1161781"/>
                  <a:pt x="6615477" y="1161781"/>
                  <a:pt x="6608416" y="1161781"/>
                </a:cubicBezTo>
                <a:cubicBezTo>
                  <a:pt x="6601355" y="1161781"/>
                  <a:pt x="6592531" y="1160016"/>
                  <a:pt x="6581940" y="1156485"/>
                </a:cubicBezTo>
                <a:cubicBezTo>
                  <a:pt x="6571350" y="1152956"/>
                  <a:pt x="6562525" y="1151191"/>
                  <a:pt x="6555464" y="1151191"/>
                </a:cubicBezTo>
                <a:cubicBezTo>
                  <a:pt x="6548403" y="1151191"/>
                  <a:pt x="6541344" y="1151191"/>
                  <a:pt x="6534284" y="1151191"/>
                </a:cubicBezTo>
                <a:lnTo>
                  <a:pt x="6534284" y="1161781"/>
                </a:lnTo>
                <a:cubicBezTo>
                  <a:pt x="6527223" y="1161781"/>
                  <a:pt x="6516632" y="1161781"/>
                  <a:pt x="6502512" y="1161781"/>
                </a:cubicBezTo>
                <a:close/>
                <a:moveTo>
                  <a:pt x="6100076" y="1151191"/>
                </a:moveTo>
                <a:lnTo>
                  <a:pt x="6100076" y="1161781"/>
                </a:lnTo>
                <a:cubicBezTo>
                  <a:pt x="6107138" y="1161781"/>
                  <a:pt x="6110668" y="1161781"/>
                  <a:pt x="6110668" y="1161781"/>
                </a:cubicBezTo>
                <a:close/>
                <a:moveTo>
                  <a:pt x="2329890" y="1151191"/>
                </a:moveTo>
                <a:lnTo>
                  <a:pt x="2329890" y="1161781"/>
                </a:lnTo>
                <a:lnTo>
                  <a:pt x="2340481" y="1161781"/>
                </a:lnTo>
                <a:cubicBezTo>
                  <a:pt x="2340481" y="1154721"/>
                  <a:pt x="2336950" y="1151191"/>
                  <a:pt x="2329890" y="1151191"/>
                </a:cubicBezTo>
                <a:close/>
                <a:moveTo>
                  <a:pt x="1863912" y="1151191"/>
                </a:moveTo>
                <a:cubicBezTo>
                  <a:pt x="1863912" y="1158250"/>
                  <a:pt x="1862147" y="1161781"/>
                  <a:pt x="1858616" y="1161781"/>
                </a:cubicBezTo>
                <a:cubicBezTo>
                  <a:pt x="1855087" y="1161781"/>
                  <a:pt x="1853322" y="1160016"/>
                  <a:pt x="1853322" y="1156485"/>
                </a:cubicBezTo>
                <a:cubicBezTo>
                  <a:pt x="1853322" y="1152956"/>
                  <a:pt x="1856852" y="1151191"/>
                  <a:pt x="1863912" y="1151191"/>
                </a:cubicBezTo>
                <a:close/>
                <a:moveTo>
                  <a:pt x="7433144" y="1144572"/>
                </a:moveTo>
                <a:cubicBezTo>
                  <a:pt x="7432262" y="1143688"/>
                  <a:pt x="7430938" y="1144131"/>
                  <a:pt x="7429174" y="1145896"/>
                </a:cubicBezTo>
                <a:cubicBezTo>
                  <a:pt x="7425644" y="1149426"/>
                  <a:pt x="7427408" y="1151191"/>
                  <a:pt x="7434468" y="1151191"/>
                </a:cubicBezTo>
                <a:cubicBezTo>
                  <a:pt x="7434468" y="1147662"/>
                  <a:pt x="7434026" y="1145454"/>
                  <a:pt x="7433144" y="1144572"/>
                </a:cubicBezTo>
                <a:close/>
                <a:moveTo>
                  <a:pt x="8800632" y="1140600"/>
                </a:moveTo>
                <a:cubicBezTo>
                  <a:pt x="8800632" y="1140600"/>
                  <a:pt x="8812988" y="1144131"/>
                  <a:pt x="8837697" y="1151191"/>
                </a:cubicBezTo>
                <a:cubicBezTo>
                  <a:pt x="8862409" y="1158250"/>
                  <a:pt x="8874765" y="1165312"/>
                  <a:pt x="8874765" y="1172371"/>
                </a:cubicBezTo>
                <a:lnTo>
                  <a:pt x="8832403" y="1161781"/>
                </a:lnTo>
                <a:close/>
                <a:moveTo>
                  <a:pt x="6438970" y="1140600"/>
                </a:moveTo>
                <a:cubicBezTo>
                  <a:pt x="6446031" y="1147660"/>
                  <a:pt x="6449560" y="1151191"/>
                  <a:pt x="6449560" y="1151191"/>
                </a:cubicBezTo>
                <a:cubicBezTo>
                  <a:pt x="6449560" y="1151191"/>
                  <a:pt x="6451326" y="1152956"/>
                  <a:pt x="6454855" y="1156485"/>
                </a:cubicBezTo>
                <a:cubicBezTo>
                  <a:pt x="6458384" y="1160016"/>
                  <a:pt x="6460150" y="1161781"/>
                  <a:pt x="6460150" y="1161781"/>
                </a:cubicBezTo>
                <a:lnTo>
                  <a:pt x="6470740" y="1161781"/>
                </a:lnTo>
                <a:lnTo>
                  <a:pt x="6470740" y="1151191"/>
                </a:lnTo>
                <a:lnTo>
                  <a:pt x="6460150" y="1140600"/>
                </a:lnTo>
                <a:close/>
                <a:moveTo>
                  <a:pt x="3283027" y="1140600"/>
                </a:moveTo>
                <a:cubicBezTo>
                  <a:pt x="3283027" y="1147660"/>
                  <a:pt x="3286557" y="1151191"/>
                  <a:pt x="3293618" y="1151191"/>
                </a:cubicBezTo>
                <a:cubicBezTo>
                  <a:pt x="3293618" y="1144131"/>
                  <a:pt x="3293618" y="1140600"/>
                  <a:pt x="3293618" y="1140600"/>
                </a:cubicBezTo>
                <a:close/>
                <a:moveTo>
                  <a:pt x="3018266" y="1140600"/>
                </a:moveTo>
                <a:cubicBezTo>
                  <a:pt x="3011207" y="1140600"/>
                  <a:pt x="3007676" y="1142365"/>
                  <a:pt x="3007676" y="1145896"/>
                </a:cubicBezTo>
                <a:cubicBezTo>
                  <a:pt x="3007676" y="1149426"/>
                  <a:pt x="3004146" y="1151191"/>
                  <a:pt x="2997086" y="1151191"/>
                </a:cubicBezTo>
                <a:lnTo>
                  <a:pt x="2986495" y="1151191"/>
                </a:lnTo>
                <a:lnTo>
                  <a:pt x="2997086" y="1161781"/>
                </a:lnTo>
                <a:lnTo>
                  <a:pt x="3018266" y="1161781"/>
                </a:lnTo>
                <a:lnTo>
                  <a:pt x="3028858" y="1151191"/>
                </a:lnTo>
                <a:cubicBezTo>
                  <a:pt x="3028858" y="1144131"/>
                  <a:pt x="3025327" y="1140600"/>
                  <a:pt x="3018266" y="1140600"/>
                </a:cubicBezTo>
                <a:close/>
                <a:moveTo>
                  <a:pt x="3190361" y="1135306"/>
                </a:moveTo>
                <a:cubicBezTo>
                  <a:pt x="3188596" y="1135306"/>
                  <a:pt x="3187714" y="1137070"/>
                  <a:pt x="3187714" y="1140600"/>
                </a:cubicBezTo>
                <a:lnTo>
                  <a:pt x="3198303" y="1140600"/>
                </a:lnTo>
                <a:cubicBezTo>
                  <a:pt x="3194774" y="1137070"/>
                  <a:pt x="3192125" y="1135306"/>
                  <a:pt x="3190361" y="1135306"/>
                </a:cubicBezTo>
                <a:close/>
                <a:moveTo>
                  <a:pt x="8048712" y="1130010"/>
                </a:moveTo>
                <a:lnTo>
                  <a:pt x="8069894" y="1130010"/>
                </a:lnTo>
                <a:lnTo>
                  <a:pt x="8069894" y="1140600"/>
                </a:lnTo>
                <a:cubicBezTo>
                  <a:pt x="8062833" y="1140600"/>
                  <a:pt x="8055773" y="1137070"/>
                  <a:pt x="8048712" y="1130010"/>
                </a:cubicBezTo>
                <a:close/>
                <a:moveTo>
                  <a:pt x="7752182" y="1130010"/>
                </a:moveTo>
                <a:lnTo>
                  <a:pt x="7752182" y="1140600"/>
                </a:lnTo>
                <a:cubicBezTo>
                  <a:pt x="7759242" y="1140600"/>
                  <a:pt x="7762772" y="1140600"/>
                  <a:pt x="7762772" y="1140600"/>
                </a:cubicBezTo>
                <a:cubicBezTo>
                  <a:pt x="7762772" y="1133541"/>
                  <a:pt x="7759242" y="1130010"/>
                  <a:pt x="7752182" y="1130010"/>
                </a:cubicBezTo>
                <a:close/>
                <a:moveTo>
                  <a:pt x="6417788" y="1130010"/>
                </a:moveTo>
                <a:lnTo>
                  <a:pt x="6417788" y="1140600"/>
                </a:lnTo>
                <a:lnTo>
                  <a:pt x="6423084" y="1140600"/>
                </a:lnTo>
                <a:cubicBezTo>
                  <a:pt x="6419554" y="1140600"/>
                  <a:pt x="6417788" y="1137070"/>
                  <a:pt x="6417788" y="1130010"/>
                </a:cubicBezTo>
                <a:close/>
                <a:moveTo>
                  <a:pt x="2319299" y="1130010"/>
                </a:moveTo>
                <a:lnTo>
                  <a:pt x="2308710" y="1140600"/>
                </a:lnTo>
                <a:cubicBezTo>
                  <a:pt x="2315769" y="1140600"/>
                  <a:pt x="2319299" y="1140600"/>
                  <a:pt x="2319299" y="1140600"/>
                </a:cubicBezTo>
                <a:cubicBezTo>
                  <a:pt x="2319299" y="1133541"/>
                  <a:pt x="2319299" y="1130010"/>
                  <a:pt x="2319299" y="1130010"/>
                </a:cubicBezTo>
                <a:close/>
                <a:moveTo>
                  <a:pt x="2758803" y="1126700"/>
                </a:moveTo>
                <a:cubicBezTo>
                  <a:pt x="2753506" y="1127142"/>
                  <a:pt x="2748211" y="1128245"/>
                  <a:pt x="2742916" y="1130010"/>
                </a:cubicBezTo>
                <a:lnTo>
                  <a:pt x="2732326" y="1130010"/>
                </a:lnTo>
                <a:lnTo>
                  <a:pt x="2753506" y="1140600"/>
                </a:lnTo>
                <a:cubicBezTo>
                  <a:pt x="2767627" y="1140600"/>
                  <a:pt x="2778218" y="1140600"/>
                  <a:pt x="2785278" y="1140600"/>
                </a:cubicBezTo>
                <a:lnTo>
                  <a:pt x="2795868" y="1140600"/>
                </a:lnTo>
                <a:cubicBezTo>
                  <a:pt x="2802927" y="1147660"/>
                  <a:pt x="2806458" y="1151191"/>
                  <a:pt x="2806458" y="1151191"/>
                </a:cubicBezTo>
                <a:cubicBezTo>
                  <a:pt x="2806458" y="1151191"/>
                  <a:pt x="2809989" y="1151191"/>
                  <a:pt x="2817049" y="1151191"/>
                </a:cubicBezTo>
                <a:lnTo>
                  <a:pt x="2806458" y="1140600"/>
                </a:lnTo>
                <a:cubicBezTo>
                  <a:pt x="2790573" y="1130010"/>
                  <a:pt x="2774687" y="1125376"/>
                  <a:pt x="2758803" y="1126700"/>
                </a:cubicBezTo>
                <a:close/>
                <a:moveTo>
                  <a:pt x="6473389" y="1124714"/>
                </a:moveTo>
                <a:cubicBezTo>
                  <a:pt x="6471624" y="1124714"/>
                  <a:pt x="6470740" y="1126481"/>
                  <a:pt x="6470740" y="1130010"/>
                </a:cubicBezTo>
                <a:lnTo>
                  <a:pt x="6481332" y="1130010"/>
                </a:lnTo>
                <a:cubicBezTo>
                  <a:pt x="6477800" y="1126481"/>
                  <a:pt x="6475154" y="1124714"/>
                  <a:pt x="6473389" y="1124714"/>
                </a:cubicBezTo>
                <a:close/>
                <a:moveTo>
                  <a:pt x="5847231" y="1123391"/>
                </a:moveTo>
                <a:cubicBezTo>
                  <a:pt x="5846347" y="1124273"/>
                  <a:pt x="5845908" y="1126481"/>
                  <a:pt x="5845908" y="1130010"/>
                </a:cubicBezTo>
                <a:cubicBezTo>
                  <a:pt x="5845908" y="1137070"/>
                  <a:pt x="5845908" y="1140600"/>
                  <a:pt x="5845908" y="1140600"/>
                </a:cubicBezTo>
                <a:cubicBezTo>
                  <a:pt x="5845908" y="1140600"/>
                  <a:pt x="5847672" y="1138835"/>
                  <a:pt x="5851202" y="1135306"/>
                </a:cubicBezTo>
                <a:cubicBezTo>
                  <a:pt x="5854731" y="1131775"/>
                  <a:pt x="5854731" y="1128245"/>
                  <a:pt x="5851202" y="1124714"/>
                </a:cubicBezTo>
                <a:cubicBezTo>
                  <a:pt x="5849436" y="1122950"/>
                  <a:pt x="5848113" y="1122509"/>
                  <a:pt x="5847231" y="1123391"/>
                </a:cubicBezTo>
                <a:close/>
                <a:moveTo>
                  <a:pt x="2255757" y="1119419"/>
                </a:moveTo>
                <a:lnTo>
                  <a:pt x="2255757" y="1130010"/>
                </a:lnTo>
                <a:cubicBezTo>
                  <a:pt x="2241637" y="1130010"/>
                  <a:pt x="2245167" y="1137070"/>
                  <a:pt x="2266347" y="1151191"/>
                </a:cubicBezTo>
                <a:lnTo>
                  <a:pt x="2308710" y="1151191"/>
                </a:lnTo>
                <a:cubicBezTo>
                  <a:pt x="2308710" y="1151191"/>
                  <a:pt x="2306945" y="1147660"/>
                  <a:pt x="2303415" y="1140600"/>
                </a:cubicBezTo>
                <a:cubicBezTo>
                  <a:pt x="2299884" y="1133541"/>
                  <a:pt x="2294589" y="1130010"/>
                  <a:pt x="2287529" y="1130010"/>
                </a:cubicBezTo>
                <a:cubicBezTo>
                  <a:pt x="2280468" y="1130010"/>
                  <a:pt x="2273408" y="1130010"/>
                  <a:pt x="2266347" y="1130010"/>
                </a:cubicBezTo>
                <a:close/>
                <a:moveTo>
                  <a:pt x="1906274" y="1119419"/>
                </a:moveTo>
                <a:lnTo>
                  <a:pt x="1948635" y="1140600"/>
                </a:lnTo>
                <a:lnTo>
                  <a:pt x="2012178" y="1161781"/>
                </a:lnTo>
                <a:cubicBezTo>
                  <a:pt x="2033359" y="1161781"/>
                  <a:pt x="2051009" y="1161781"/>
                  <a:pt x="2065130" y="1161781"/>
                </a:cubicBezTo>
                <a:cubicBezTo>
                  <a:pt x="2065130" y="1154721"/>
                  <a:pt x="2061600" y="1151191"/>
                  <a:pt x="2054540" y="1151191"/>
                </a:cubicBezTo>
                <a:cubicBezTo>
                  <a:pt x="2061600" y="1144131"/>
                  <a:pt x="2061600" y="1138835"/>
                  <a:pt x="2054540" y="1135306"/>
                </a:cubicBezTo>
                <a:cubicBezTo>
                  <a:pt x="2047480" y="1131775"/>
                  <a:pt x="2040419" y="1130010"/>
                  <a:pt x="2033359" y="1130010"/>
                </a:cubicBezTo>
                <a:cubicBezTo>
                  <a:pt x="2026299" y="1130010"/>
                  <a:pt x="2017472" y="1128245"/>
                  <a:pt x="2006882" y="1124714"/>
                </a:cubicBezTo>
                <a:cubicBezTo>
                  <a:pt x="1996293" y="1121184"/>
                  <a:pt x="1987466" y="1119419"/>
                  <a:pt x="1980407" y="1119419"/>
                </a:cubicBezTo>
                <a:close/>
                <a:moveTo>
                  <a:pt x="1885093" y="1119419"/>
                </a:moveTo>
                <a:lnTo>
                  <a:pt x="1874503" y="1130010"/>
                </a:lnTo>
                <a:cubicBezTo>
                  <a:pt x="1874503" y="1130010"/>
                  <a:pt x="1878032" y="1130010"/>
                  <a:pt x="1885093" y="1130010"/>
                </a:cubicBezTo>
                <a:cubicBezTo>
                  <a:pt x="1892153" y="1130010"/>
                  <a:pt x="1895684" y="1130010"/>
                  <a:pt x="1895684" y="1130010"/>
                </a:cubicBezTo>
                <a:cubicBezTo>
                  <a:pt x="1895684" y="1122950"/>
                  <a:pt x="1892153" y="1119419"/>
                  <a:pt x="1885093" y="1119419"/>
                </a:cubicBezTo>
                <a:close/>
                <a:moveTo>
                  <a:pt x="1085517" y="1119419"/>
                </a:moveTo>
                <a:cubicBezTo>
                  <a:pt x="1092577" y="1119419"/>
                  <a:pt x="1101402" y="1122950"/>
                  <a:pt x="1111993" y="1130010"/>
                </a:cubicBezTo>
                <a:cubicBezTo>
                  <a:pt x="1119053" y="1137070"/>
                  <a:pt x="1126114" y="1140600"/>
                  <a:pt x="1133174" y="1140600"/>
                </a:cubicBezTo>
                <a:lnTo>
                  <a:pt x="1249669" y="1193552"/>
                </a:lnTo>
                <a:cubicBezTo>
                  <a:pt x="1221427" y="1193552"/>
                  <a:pt x="1232018" y="1204143"/>
                  <a:pt x="1281440" y="1225324"/>
                </a:cubicBezTo>
                <a:cubicBezTo>
                  <a:pt x="1309681" y="1232383"/>
                  <a:pt x="1323802" y="1239445"/>
                  <a:pt x="1323802" y="1246504"/>
                </a:cubicBezTo>
                <a:cubicBezTo>
                  <a:pt x="1330861" y="1246504"/>
                  <a:pt x="1337922" y="1246504"/>
                  <a:pt x="1344982" y="1246504"/>
                </a:cubicBezTo>
                <a:cubicBezTo>
                  <a:pt x="1352042" y="1246504"/>
                  <a:pt x="1355573" y="1246504"/>
                  <a:pt x="1355573" y="1246504"/>
                </a:cubicBezTo>
                <a:cubicBezTo>
                  <a:pt x="1355573" y="1246504"/>
                  <a:pt x="1352042" y="1250035"/>
                  <a:pt x="1344982" y="1257095"/>
                </a:cubicBezTo>
                <a:cubicBezTo>
                  <a:pt x="1330861" y="1257095"/>
                  <a:pt x="1320271" y="1253564"/>
                  <a:pt x="1313210" y="1246504"/>
                </a:cubicBezTo>
                <a:lnTo>
                  <a:pt x="1292030" y="1235914"/>
                </a:lnTo>
                <a:cubicBezTo>
                  <a:pt x="1277910" y="1235914"/>
                  <a:pt x="1267319" y="1234149"/>
                  <a:pt x="1260258" y="1230619"/>
                </a:cubicBezTo>
                <a:cubicBezTo>
                  <a:pt x="1253199" y="1227089"/>
                  <a:pt x="1242608" y="1221793"/>
                  <a:pt x="1228487" y="1214733"/>
                </a:cubicBezTo>
                <a:cubicBezTo>
                  <a:pt x="1214367" y="1207673"/>
                  <a:pt x="1203777" y="1200612"/>
                  <a:pt x="1196717" y="1193552"/>
                </a:cubicBezTo>
                <a:cubicBezTo>
                  <a:pt x="1189655" y="1186493"/>
                  <a:pt x="1180832" y="1179431"/>
                  <a:pt x="1170240" y="1172371"/>
                </a:cubicBezTo>
                <a:cubicBezTo>
                  <a:pt x="1159651" y="1165312"/>
                  <a:pt x="1150825" y="1161781"/>
                  <a:pt x="1143765" y="1161781"/>
                </a:cubicBezTo>
                <a:cubicBezTo>
                  <a:pt x="1136703" y="1161781"/>
                  <a:pt x="1126114" y="1158250"/>
                  <a:pt x="1111993" y="1151191"/>
                </a:cubicBezTo>
                <a:lnTo>
                  <a:pt x="1080222" y="1130010"/>
                </a:lnTo>
                <a:cubicBezTo>
                  <a:pt x="1073162" y="1130010"/>
                  <a:pt x="1069631" y="1130010"/>
                  <a:pt x="1069631" y="1130010"/>
                </a:cubicBezTo>
                <a:cubicBezTo>
                  <a:pt x="1073162" y="1122950"/>
                  <a:pt x="1078457" y="1119419"/>
                  <a:pt x="1085517" y="1119419"/>
                </a:cubicBezTo>
                <a:close/>
                <a:moveTo>
                  <a:pt x="921366" y="1119419"/>
                </a:moveTo>
                <a:lnTo>
                  <a:pt x="953137" y="1130010"/>
                </a:lnTo>
                <a:lnTo>
                  <a:pt x="995498" y="1151191"/>
                </a:lnTo>
                <a:cubicBezTo>
                  <a:pt x="1002559" y="1151191"/>
                  <a:pt x="1006089" y="1152956"/>
                  <a:pt x="1006089" y="1156485"/>
                </a:cubicBezTo>
                <a:cubicBezTo>
                  <a:pt x="1006089" y="1160016"/>
                  <a:pt x="1007855" y="1161781"/>
                  <a:pt x="1011384" y="1161781"/>
                </a:cubicBezTo>
                <a:cubicBezTo>
                  <a:pt x="1014913" y="1161781"/>
                  <a:pt x="1020210" y="1165312"/>
                  <a:pt x="1027270" y="1172371"/>
                </a:cubicBezTo>
                <a:cubicBezTo>
                  <a:pt x="1041391" y="1179431"/>
                  <a:pt x="1048450" y="1182962"/>
                  <a:pt x="1048450" y="1182962"/>
                </a:cubicBezTo>
                <a:lnTo>
                  <a:pt x="1037859" y="1182962"/>
                </a:lnTo>
                <a:cubicBezTo>
                  <a:pt x="1037859" y="1182962"/>
                  <a:pt x="1027270" y="1179431"/>
                  <a:pt x="1006089" y="1172371"/>
                </a:cubicBezTo>
                <a:cubicBezTo>
                  <a:pt x="984908" y="1165312"/>
                  <a:pt x="967257" y="1158250"/>
                  <a:pt x="953137" y="1151191"/>
                </a:cubicBezTo>
                <a:lnTo>
                  <a:pt x="931956" y="1140600"/>
                </a:lnTo>
                <a:cubicBezTo>
                  <a:pt x="931956" y="1140600"/>
                  <a:pt x="928426" y="1137070"/>
                  <a:pt x="921366" y="1130010"/>
                </a:cubicBezTo>
                <a:close/>
                <a:moveTo>
                  <a:pt x="3199628" y="1111476"/>
                </a:moveTo>
                <a:cubicBezTo>
                  <a:pt x="3196981" y="1111476"/>
                  <a:pt x="3194774" y="1112360"/>
                  <a:pt x="3193008" y="1114125"/>
                </a:cubicBezTo>
                <a:cubicBezTo>
                  <a:pt x="3189479" y="1117654"/>
                  <a:pt x="3191243" y="1119419"/>
                  <a:pt x="3198303" y="1119419"/>
                </a:cubicBezTo>
                <a:lnTo>
                  <a:pt x="3219485" y="1119419"/>
                </a:lnTo>
                <a:cubicBezTo>
                  <a:pt x="3219485" y="1119419"/>
                  <a:pt x="3215954" y="1117654"/>
                  <a:pt x="3208895" y="1114125"/>
                </a:cubicBezTo>
                <a:cubicBezTo>
                  <a:pt x="3205364" y="1112360"/>
                  <a:pt x="3202276" y="1111476"/>
                  <a:pt x="3199628" y="1111476"/>
                </a:cubicBezTo>
                <a:close/>
                <a:moveTo>
                  <a:pt x="7360336" y="1108829"/>
                </a:moveTo>
                <a:cubicBezTo>
                  <a:pt x="7367396" y="1108829"/>
                  <a:pt x="7370926" y="1110594"/>
                  <a:pt x="7370926" y="1114125"/>
                </a:cubicBezTo>
                <a:cubicBezTo>
                  <a:pt x="7370926" y="1117654"/>
                  <a:pt x="7367396" y="1119419"/>
                  <a:pt x="7360336" y="1119419"/>
                </a:cubicBezTo>
                <a:cubicBezTo>
                  <a:pt x="7360336" y="1112360"/>
                  <a:pt x="7360336" y="1108829"/>
                  <a:pt x="7360336" y="1108829"/>
                </a:cubicBezTo>
                <a:close/>
                <a:moveTo>
                  <a:pt x="5920039" y="1108829"/>
                </a:moveTo>
                <a:cubicBezTo>
                  <a:pt x="5920039" y="1115889"/>
                  <a:pt x="5920039" y="1119419"/>
                  <a:pt x="5920039" y="1119419"/>
                </a:cubicBezTo>
                <a:cubicBezTo>
                  <a:pt x="5920039" y="1119419"/>
                  <a:pt x="5923568" y="1119419"/>
                  <a:pt x="5930630" y="1119419"/>
                </a:cubicBezTo>
                <a:lnTo>
                  <a:pt x="5930630" y="1108829"/>
                </a:lnTo>
                <a:close/>
                <a:moveTo>
                  <a:pt x="2155149" y="1108829"/>
                </a:moveTo>
                <a:cubicBezTo>
                  <a:pt x="2151618" y="1108829"/>
                  <a:pt x="2149853" y="1112360"/>
                  <a:pt x="2149853" y="1119419"/>
                </a:cubicBezTo>
                <a:lnTo>
                  <a:pt x="2160443" y="1119419"/>
                </a:lnTo>
                <a:lnTo>
                  <a:pt x="2171034" y="1119419"/>
                </a:lnTo>
                <a:cubicBezTo>
                  <a:pt x="2163974" y="1112360"/>
                  <a:pt x="2158678" y="1108829"/>
                  <a:pt x="2155149" y="1108829"/>
                </a:cubicBezTo>
                <a:close/>
                <a:moveTo>
                  <a:pt x="5896211" y="1103535"/>
                </a:moveTo>
                <a:cubicBezTo>
                  <a:pt x="5894446" y="1103535"/>
                  <a:pt x="5891799" y="1105300"/>
                  <a:pt x="5888268" y="1108829"/>
                </a:cubicBezTo>
                <a:lnTo>
                  <a:pt x="5898860" y="1108829"/>
                </a:lnTo>
                <a:cubicBezTo>
                  <a:pt x="5898860" y="1105300"/>
                  <a:pt x="5897976" y="1103535"/>
                  <a:pt x="5896211" y="1103535"/>
                </a:cubicBezTo>
                <a:close/>
                <a:moveTo>
                  <a:pt x="8345244" y="1098239"/>
                </a:moveTo>
                <a:cubicBezTo>
                  <a:pt x="8352305" y="1098239"/>
                  <a:pt x="8359364" y="1100004"/>
                  <a:pt x="8366425" y="1103533"/>
                </a:cubicBezTo>
                <a:cubicBezTo>
                  <a:pt x="8373486" y="1107064"/>
                  <a:pt x="8377016" y="1108829"/>
                  <a:pt x="8377016" y="1108829"/>
                </a:cubicBezTo>
                <a:close/>
                <a:moveTo>
                  <a:pt x="7286203" y="1098239"/>
                </a:moveTo>
                <a:lnTo>
                  <a:pt x="7275612" y="1108829"/>
                </a:lnTo>
                <a:lnTo>
                  <a:pt x="7296793" y="1108829"/>
                </a:lnTo>
                <a:cubicBezTo>
                  <a:pt x="7296793" y="1108829"/>
                  <a:pt x="7295028" y="1107064"/>
                  <a:pt x="7291498" y="1103533"/>
                </a:cubicBezTo>
                <a:cubicBezTo>
                  <a:pt x="7287968" y="1100004"/>
                  <a:pt x="7286203" y="1098239"/>
                  <a:pt x="7286203" y="1098239"/>
                </a:cubicBezTo>
                <a:close/>
                <a:moveTo>
                  <a:pt x="6375428" y="1098239"/>
                </a:moveTo>
                <a:lnTo>
                  <a:pt x="6375428" y="1108829"/>
                </a:lnTo>
                <a:cubicBezTo>
                  <a:pt x="6375428" y="1115889"/>
                  <a:pt x="6373662" y="1119419"/>
                  <a:pt x="6370132" y="1119419"/>
                </a:cubicBezTo>
                <a:cubicBezTo>
                  <a:pt x="6366602" y="1119419"/>
                  <a:pt x="6364836" y="1115889"/>
                  <a:pt x="6364836" y="1108829"/>
                </a:cubicBezTo>
                <a:cubicBezTo>
                  <a:pt x="6364836" y="1101769"/>
                  <a:pt x="6368367" y="1098239"/>
                  <a:pt x="6375428" y="1098239"/>
                </a:cubicBezTo>
                <a:close/>
                <a:moveTo>
                  <a:pt x="6343656" y="1098239"/>
                </a:moveTo>
                <a:cubicBezTo>
                  <a:pt x="6350717" y="1098239"/>
                  <a:pt x="6354246" y="1098239"/>
                  <a:pt x="6354246" y="1098239"/>
                </a:cubicBezTo>
                <a:lnTo>
                  <a:pt x="6333066" y="1108829"/>
                </a:lnTo>
                <a:cubicBezTo>
                  <a:pt x="6333066" y="1108829"/>
                  <a:pt x="6333066" y="1107064"/>
                  <a:pt x="6333066" y="1103533"/>
                </a:cubicBezTo>
                <a:cubicBezTo>
                  <a:pt x="6333066" y="1100004"/>
                  <a:pt x="6336595" y="1098239"/>
                  <a:pt x="6343656" y="1098239"/>
                </a:cubicBezTo>
                <a:close/>
                <a:moveTo>
                  <a:pt x="3145351" y="1098239"/>
                </a:moveTo>
                <a:lnTo>
                  <a:pt x="3155942" y="1108829"/>
                </a:lnTo>
                <a:lnTo>
                  <a:pt x="3166533" y="1108829"/>
                </a:lnTo>
                <a:cubicBezTo>
                  <a:pt x="3166533" y="1101769"/>
                  <a:pt x="3163002" y="1098239"/>
                  <a:pt x="3155942" y="1098239"/>
                </a:cubicBezTo>
                <a:cubicBezTo>
                  <a:pt x="3148882" y="1098239"/>
                  <a:pt x="3145351" y="1098239"/>
                  <a:pt x="3145351" y="1098239"/>
                </a:cubicBezTo>
                <a:close/>
                <a:moveTo>
                  <a:pt x="2171034" y="1098239"/>
                </a:moveTo>
                <a:lnTo>
                  <a:pt x="2192215" y="1119419"/>
                </a:lnTo>
                <a:lnTo>
                  <a:pt x="2223986" y="1119419"/>
                </a:lnTo>
                <a:lnTo>
                  <a:pt x="2213396" y="1108829"/>
                </a:lnTo>
                <a:lnTo>
                  <a:pt x="2192215" y="1108829"/>
                </a:lnTo>
                <a:close/>
                <a:moveTo>
                  <a:pt x="1535610" y="1098239"/>
                </a:moveTo>
                <a:lnTo>
                  <a:pt x="1535610" y="1108829"/>
                </a:lnTo>
                <a:lnTo>
                  <a:pt x="1546200" y="1119419"/>
                </a:lnTo>
                <a:close/>
                <a:moveTo>
                  <a:pt x="1895684" y="1087648"/>
                </a:moveTo>
                <a:cubicBezTo>
                  <a:pt x="1888623" y="1087648"/>
                  <a:pt x="1885093" y="1089413"/>
                  <a:pt x="1885093" y="1092944"/>
                </a:cubicBezTo>
                <a:cubicBezTo>
                  <a:pt x="1885093" y="1096474"/>
                  <a:pt x="1888623" y="1098239"/>
                  <a:pt x="1895684" y="1098239"/>
                </a:cubicBezTo>
                <a:close/>
                <a:moveTo>
                  <a:pt x="7328564" y="1077058"/>
                </a:moveTo>
                <a:lnTo>
                  <a:pt x="7328564" y="1108829"/>
                </a:lnTo>
                <a:lnTo>
                  <a:pt x="7328564" y="1119419"/>
                </a:lnTo>
                <a:cubicBezTo>
                  <a:pt x="7328564" y="1126479"/>
                  <a:pt x="7342684" y="1130010"/>
                  <a:pt x="7370926" y="1130010"/>
                </a:cubicBezTo>
                <a:cubicBezTo>
                  <a:pt x="7377986" y="1130010"/>
                  <a:pt x="7385047" y="1130010"/>
                  <a:pt x="7392107" y="1130010"/>
                </a:cubicBezTo>
                <a:cubicBezTo>
                  <a:pt x="7399168" y="1130010"/>
                  <a:pt x="7406226" y="1130010"/>
                  <a:pt x="7413288" y="1130010"/>
                </a:cubicBezTo>
                <a:cubicBezTo>
                  <a:pt x="7427408" y="1130010"/>
                  <a:pt x="7434468" y="1130010"/>
                  <a:pt x="7434468" y="1130010"/>
                </a:cubicBezTo>
                <a:lnTo>
                  <a:pt x="7423878" y="1119419"/>
                </a:lnTo>
                <a:lnTo>
                  <a:pt x="7413288" y="1119419"/>
                </a:lnTo>
                <a:lnTo>
                  <a:pt x="7402697" y="1119419"/>
                </a:lnTo>
                <a:cubicBezTo>
                  <a:pt x="7402697" y="1112360"/>
                  <a:pt x="7397403" y="1108829"/>
                  <a:pt x="7386812" y="1108829"/>
                </a:cubicBezTo>
                <a:cubicBezTo>
                  <a:pt x="7376222" y="1108829"/>
                  <a:pt x="7369160" y="1105298"/>
                  <a:pt x="7365630" y="1098239"/>
                </a:cubicBezTo>
                <a:cubicBezTo>
                  <a:pt x="7362101" y="1091179"/>
                  <a:pt x="7356806" y="1089413"/>
                  <a:pt x="7349745" y="1092944"/>
                </a:cubicBezTo>
                <a:cubicBezTo>
                  <a:pt x="7342684" y="1096474"/>
                  <a:pt x="7339155" y="1094708"/>
                  <a:pt x="7339155" y="1087648"/>
                </a:cubicBezTo>
                <a:cubicBezTo>
                  <a:pt x="7339155" y="1087648"/>
                  <a:pt x="7337389" y="1085883"/>
                  <a:pt x="7333860" y="1082354"/>
                </a:cubicBezTo>
                <a:cubicBezTo>
                  <a:pt x="7330330" y="1078823"/>
                  <a:pt x="7328564" y="1077058"/>
                  <a:pt x="7328564" y="1077058"/>
                </a:cubicBezTo>
                <a:close/>
                <a:moveTo>
                  <a:pt x="2223986" y="1077058"/>
                </a:moveTo>
                <a:lnTo>
                  <a:pt x="2234577" y="1077058"/>
                </a:lnTo>
                <a:lnTo>
                  <a:pt x="2234577" y="1087648"/>
                </a:lnTo>
                <a:cubicBezTo>
                  <a:pt x="2227517" y="1087648"/>
                  <a:pt x="2223986" y="1084118"/>
                  <a:pt x="2223986" y="1077058"/>
                </a:cubicBezTo>
                <a:close/>
                <a:moveTo>
                  <a:pt x="1842731" y="1077058"/>
                </a:moveTo>
                <a:cubicBezTo>
                  <a:pt x="1842731" y="1077058"/>
                  <a:pt x="1844498" y="1078823"/>
                  <a:pt x="1848026" y="1082354"/>
                </a:cubicBezTo>
                <a:cubicBezTo>
                  <a:pt x="1851558" y="1085883"/>
                  <a:pt x="1853322" y="1085883"/>
                  <a:pt x="1853322" y="1082354"/>
                </a:cubicBezTo>
                <a:cubicBezTo>
                  <a:pt x="1853322" y="1078823"/>
                  <a:pt x="1853322" y="1077058"/>
                  <a:pt x="1853322" y="1077058"/>
                </a:cubicBezTo>
                <a:close/>
                <a:moveTo>
                  <a:pt x="942546" y="1077058"/>
                </a:moveTo>
                <a:cubicBezTo>
                  <a:pt x="949607" y="1077058"/>
                  <a:pt x="960197" y="1080588"/>
                  <a:pt x="974318" y="1087648"/>
                </a:cubicBezTo>
                <a:cubicBezTo>
                  <a:pt x="981378" y="1094708"/>
                  <a:pt x="986674" y="1100004"/>
                  <a:pt x="990203" y="1103533"/>
                </a:cubicBezTo>
                <a:cubicBezTo>
                  <a:pt x="993734" y="1107064"/>
                  <a:pt x="995498" y="1108829"/>
                  <a:pt x="995498" y="1108829"/>
                </a:cubicBezTo>
                <a:lnTo>
                  <a:pt x="963726" y="1108829"/>
                </a:lnTo>
                <a:cubicBezTo>
                  <a:pt x="956667" y="1108829"/>
                  <a:pt x="949607" y="1107064"/>
                  <a:pt x="942546" y="1103533"/>
                </a:cubicBezTo>
                <a:cubicBezTo>
                  <a:pt x="935486" y="1100004"/>
                  <a:pt x="931956" y="1096474"/>
                  <a:pt x="931956" y="1092944"/>
                </a:cubicBezTo>
                <a:cubicBezTo>
                  <a:pt x="931956" y="1089413"/>
                  <a:pt x="931956" y="1087648"/>
                  <a:pt x="931956" y="1087648"/>
                </a:cubicBezTo>
                <a:close/>
                <a:moveTo>
                  <a:pt x="8302883" y="1066467"/>
                </a:moveTo>
                <a:lnTo>
                  <a:pt x="8313473" y="1087648"/>
                </a:lnTo>
                <a:lnTo>
                  <a:pt x="8292291" y="1087648"/>
                </a:lnTo>
                <a:cubicBezTo>
                  <a:pt x="8285231" y="1080588"/>
                  <a:pt x="8283468" y="1075293"/>
                  <a:pt x="8286997" y="1071762"/>
                </a:cubicBezTo>
                <a:cubicBezTo>
                  <a:pt x="8290527" y="1068232"/>
                  <a:pt x="8295821" y="1066467"/>
                  <a:pt x="8302883" y="1066467"/>
                </a:cubicBezTo>
                <a:close/>
                <a:moveTo>
                  <a:pt x="7974579" y="1066467"/>
                </a:moveTo>
                <a:cubicBezTo>
                  <a:pt x="7967519" y="1066467"/>
                  <a:pt x="7963990" y="1069998"/>
                  <a:pt x="7963990" y="1077058"/>
                </a:cubicBezTo>
                <a:lnTo>
                  <a:pt x="8016942" y="1098239"/>
                </a:lnTo>
                <a:cubicBezTo>
                  <a:pt x="8024002" y="1098239"/>
                  <a:pt x="8025767" y="1096474"/>
                  <a:pt x="8022237" y="1092944"/>
                </a:cubicBezTo>
                <a:cubicBezTo>
                  <a:pt x="8018706" y="1089413"/>
                  <a:pt x="8011646" y="1085883"/>
                  <a:pt x="8001056" y="1082354"/>
                </a:cubicBezTo>
                <a:cubicBezTo>
                  <a:pt x="7990465" y="1078823"/>
                  <a:pt x="7985171" y="1075293"/>
                  <a:pt x="7985171" y="1071762"/>
                </a:cubicBezTo>
                <a:cubicBezTo>
                  <a:pt x="7985171" y="1068232"/>
                  <a:pt x="7981640" y="1066467"/>
                  <a:pt x="7974579" y="1066467"/>
                </a:cubicBezTo>
                <a:close/>
                <a:moveTo>
                  <a:pt x="7932219" y="1066467"/>
                </a:moveTo>
                <a:lnTo>
                  <a:pt x="7942808" y="1077058"/>
                </a:lnTo>
                <a:cubicBezTo>
                  <a:pt x="7949869" y="1077058"/>
                  <a:pt x="7953398" y="1077058"/>
                  <a:pt x="7953398" y="1077058"/>
                </a:cubicBezTo>
                <a:cubicBezTo>
                  <a:pt x="7953398" y="1077058"/>
                  <a:pt x="7949869" y="1073527"/>
                  <a:pt x="7942808" y="1066467"/>
                </a:cubicBezTo>
                <a:close/>
                <a:moveTo>
                  <a:pt x="6153028" y="1066467"/>
                </a:moveTo>
                <a:lnTo>
                  <a:pt x="6184800" y="1077058"/>
                </a:lnTo>
                <a:lnTo>
                  <a:pt x="6195390" y="1077058"/>
                </a:lnTo>
                <a:lnTo>
                  <a:pt x="6205980" y="1087648"/>
                </a:lnTo>
                <a:cubicBezTo>
                  <a:pt x="6213042" y="1094708"/>
                  <a:pt x="6218336" y="1100004"/>
                  <a:pt x="6221866" y="1103533"/>
                </a:cubicBezTo>
                <a:cubicBezTo>
                  <a:pt x="6225396" y="1107064"/>
                  <a:pt x="6237752" y="1108829"/>
                  <a:pt x="6258932" y="1108829"/>
                </a:cubicBezTo>
                <a:cubicBezTo>
                  <a:pt x="6265994" y="1108829"/>
                  <a:pt x="6273053" y="1108829"/>
                  <a:pt x="6280114" y="1108829"/>
                </a:cubicBezTo>
                <a:cubicBezTo>
                  <a:pt x="6287174" y="1108829"/>
                  <a:pt x="6290704" y="1108829"/>
                  <a:pt x="6290704" y="1108829"/>
                </a:cubicBezTo>
                <a:cubicBezTo>
                  <a:pt x="6297765" y="1115889"/>
                  <a:pt x="6301294" y="1117654"/>
                  <a:pt x="6301294" y="1114125"/>
                </a:cubicBezTo>
                <a:cubicBezTo>
                  <a:pt x="6301294" y="1110594"/>
                  <a:pt x="6308354" y="1112360"/>
                  <a:pt x="6322476" y="1119419"/>
                </a:cubicBezTo>
                <a:cubicBezTo>
                  <a:pt x="6329536" y="1119419"/>
                  <a:pt x="6338361" y="1121184"/>
                  <a:pt x="6348950" y="1124714"/>
                </a:cubicBezTo>
                <a:cubicBezTo>
                  <a:pt x="6359542" y="1128245"/>
                  <a:pt x="6368367" y="1130010"/>
                  <a:pt x="6375428" y="1130010"/>
                </a:cubicBezTo>
                <a:lnTo>
                  <a:pt x="6386018" y="1130010"/>
                </a:lnTo>
                <a:cubicBezTo>
                  <a:pt x="6378957" y="1122950"/>
                  <a:pt x="6386018" y="1119419"/>
                  <a:pt x="6407198" y="1119419"/>
                </a:cubicBezTo>
                <a:lnTo>
                  <a:pt x="6428380" y="1119419"/>
                </a:lnTo>
                <a:cubicBezTo>
                  <a:pt x="6428380" y="1112360"/>
                  <a:pt x="6424850" y="1108829"/>
                  <a:pt x="6417788" y="1108829"/>
                </a:cubicBezTo>
                <a:cubicBezTo>
                  <a:pt x="6410728" y="1108829"/>
                  <a:pt x="6407198" y="1108829"/>
                  <a:pt x="6407198" y="1108829"/>
                </a:cubicBezTo>
                <a:cubicBezTo>
                  <a:pt x="6400138" y="1108829"/>
                  <a:pt x="6393079" y="1105298"/>
                  <a:pt x="6386018" y="1098239"/>
                </a:cubicBezTo>
                <a:lnTo>
                  <a:pt x="6375428" y="1098239"/>
                </a:lnTo>
                <a:lnTo>
                  <a:pt x="6370132" y="1098239"/>
                </a:lnTo>
                <a:cubicBezTo>
                  <a:pt x="6366602" y="1098239"/>
                  <a:pt x="6364836" y="1098239"/>
                  <a:pt x="6364836" y="1098239"/>
                </a:cubicBezTo>
                <a:cubicBezTo>
                  <a:pt x="6357776" y="1098239"/>
                  <a:pt x="6354246" y="1096474"/>
                  <a:pt x="6354246" y="1092944"/>
                </a:cubicBezTo>
                <a:cubicBezTo>
                  <a:pt x="6354246" y="1089413"/>
                  <a:pt x="6347186" y="1087648"/>
                  <a:pt x="6333066" y="1087648"/>
                </a:cubicBezTo>
                <a:cubicBezTo>
                  <a:pt x="6318946" y="1087648"/>
                  <a:pt x="6311884" y="1089413"/>
                  <a:pt x="6311884" y="1092944"/>
                </a:cubicBezTo>
                <a:cubicBezTo>
                  <a:pt x="6311884" y="1096474"/>
                  <a:pt x="6310120" y="1098239"/>
                  <a:pt x="6306590" y="1098239"/>
                </a:cubicBezTo>
                <a:cubicBezTo>
                  <a:pt x="6303060" y="1098239"/>
                  <a:pt x="6301294" y="1094708"/>
                  <a:pt x="6301294" y="1087648"/>
                </a:cubicBezTo>
                <a:cubicBezTo>
                  <a:pt x="6287174" y="1094708"/>
                  <a:pt x="6265994" y="1094708"/>
                  <a:pt x="6237752" y="1087648"/>
                </a:cubicBezTo>
                <a:cubicBezTo>
                  <a:pt x="6223632" y="1080588"/>
                  <a:pt x="6214805" y="1078823"/>
                  <a:pt x="6211276" y="1082354"/>
                </a:cubicBezTo>
                <a:cubicBezTo>
                  <a:pt x="6207746" y="1085883"/>
                  <a:pt x="6204216" y="1084118"/>
                  <a:pt x="6200686" y="1077058"/>
                </a:cubicBezTo>
                <a:cubicBezTo>
                  <a:pt x="6197156" y="1069998"/>
                  <a:pt x="6188330" y="1066467"/>
                  <a:pt x="6174209" y="1066467"/>
                </a:cubicBezTo>
                <a:cubicBezTo>
                  <a:pt x="6160090" y="1066467"/>
                  <a:pt x="6153028" y="1066467"/>
                  <a:pt x="6153028" y="1066467"/>
                </a:cubicBezTo>
                <a:close/>
                <a:moveTo>
                  <a:pt x="2337833" y="1061173"/>
                </a:moveTo>
                <a:cubicBezTo>
                  <a:pt x="2336068" y="1061173"/>
                  <a:pt x="2333420" y="1062937"/>
                  <a:pt x="2329890" y="1066467"/>
                </a:cubicBezTo>
                <a:lnTo>
                  <a:pt x="2340481" y="1066467"/>
                </a:lnTo>
                <a:cubicBezTo>
                  <a:pt x="2340481" y="1062937"/>
                  <a:pt x="2339598" y="1061173"/>
                  <a:pt x="2337833" y="1061173"/>
                </a:cubicBezTo>
                <a:close/>
                <a:moveTo>
                  <a:pt x="8324064" y="1055877"/>
                </a:moveTo>
                <a:cubicBezTo>
                  <a:pt x="8359364" y="1055877"/>
                  <a:pt x="8377016" y="1062937"/>
                  <a:pt x="8377016" y="1077058"/>
                </a:cubicBezTo>
                <a:lnTo>
                  <a:pt x="8366425" y="1066467"/>
                </a:lnTo>
                <a:cubicBezTo>
                  <a:pt x="8359364" y="1066467"/>
                  <a:pt x="8348773" y="1066467"/>
                  <a:pt x="8334654" y="1066467"/>
                </a:cubicBezTo>
                <a:close/>
                <a:moveTo>
                  <a:pt x="8186387" y="1055877"/>
                </a:moveTo>
                <a:cubicBezTo>
                  <a:pt x="8193449" y="1055877"/>
                  <a:pt x="8200508" y="1055877"/>
                  <a:pt x="8207569" y="1055877"/>
                </a:cubicBezTo>
                <a:lnTo>
                  <a:pt x="8239339" y="1066467"/>
                </a:lnTo>
                <a:cubicBezTo>
                  <a:pt x="8239339" y="1073527"/>
                  <a:pt x="8228750" y="1073527"/>
                  <a:pt x="8207569" y="1066467"/>
                </a:cubicBezTo>
                <a:close/>
                <a:moveTo>
                  <a:pt x="1747418" y="1055877"/>
                </a:moveTo>
                <a:cubicBezTo>
                  <a:pt x="1754477" y="1062937"/>
                  <a:pt x="1765068" y="1066467"/>
                  <a:pt x="1779189" y="1066467"/>
                </a:cubicBezTo>
                <a:cubicBezTo>
                  <a:pt x="1793309" y="1066467"/>
                  <a:pt x="1803900" y="1069998"/>
                  <a:pt x="1810960" y="1077058"/>
                </a:cubicBezTo>
                <a:lnTo>
                  <a:pt x="1832141" y="1087648"/>
                </a:lnTo>
                <a:cubicBezTo>
                  <a:pt x="1825080" y="1066467"/>
                  <a:pt x="1814491" y="1055877"/>
                  <a:pt x="1800370" y="1055877"/>
                </a:cubicBezTo>
                <a:cubicBezTo>
                  <a:pt x="1786249" y="1062937"/>
                  <a:pt x="1779189" y="1062937"/>
                  <a:pt x="1779189" y="1055877"/>
                </a:cubicBezTo>
                <a:cubicBezTo>
                  <a:pt x="1779189" y="1055877"/>
                  <a:pt x="1777423" y="1055877"/>
                  <a:pt x="1773893" y="1055877"/>
                </a:cubicBezTo>
                <a:cubicBezTo>
                  <a:pt x="1770364" y="1055877"/>
                  <a:pt x="1765068" y="1055877"/>
                  <a:pt x="1758008" y="1055877"/>
                </a:cubicBezTo>
                <a:close/>
                <a:moveTo>
                  <a:pt x="7495894" y="1053759"/>
                </a:moveTo>
                <a:lnTo>
                  <a:pt x="7508601" y="1055877"/>
                </a:lnTo>
                <a:lnTo>
                  <a:pt x="7498011" y="1055877"/>
                </a:lnTo>
                <a:close/>
                <a:moveTo>
                  <a:pt x="7487420" y="1045287"/>
                </a:moveTo>
                <a:lnTo>
                  <a:pt x="7495894" y="1053759"/>
                </a:lnTo>
                <a:lnTo>
                  <a:pt x="7492716" y="1053230"/>
                </a:lnTo>
                <a:cubicBezTo>
                  <a:pt x="7489186" y="1051465"/>
                  <a:pt x="7487420" y="1048817"/>
                  <a:pt x="7487420" y="1045287"/>
                </a:cubicBezTo>
                <a:close/>
                <a:moveTo>
                  <a:pt x="7445059" y="1045287"/>
                </a:moveTo>
                <a:cubicBezTo>
                  <a:pt x="7445059" y="1045287"/>
                  <a:pt x="7445059" y="1048817"/>
                  <a:pt x="7445059" y="1055877"/>
                </a:cubicBezTo>
                <a:cubicBezTo>
                  <a:pt x="7452120" y="1055877"/>
                  <a:pt x="7455649" y="1055877"/>
                  <a:pt x="7455649" y="1055877"/>
                </a:cubicBezTo>
                <a:lnTo>
                  <a:pt x="7466240" y="1055877"/>
                </a:lnTo>
                <a:cubicBezTo>
                  <a:pt x="7466240" y="1048817"/>
                  <a:pt x="7464474" y="1045287"/>
                  <a:pt x="7460944" y="1045287"/>
                </a:cubicBezTo>
                <a:cubicBezTo>
                  <a:pt x="7457415" y="1045287"/>
                  <a:pt x="7453884" y="1045287"/>
                  <a:pt x="7450355" y="1045287"/>
                </a:cubicBezTo>
                <a:cubicBezTo>
                  <a:pt x="7446824" y="1045287"/>
                  <a:pt x="7445059" y="1045287"/>
                  <a:pt x="7445059" y="1045287"/>
                </a:cubicBezTo>
                <a:close/>
                <a:moveTo>
                  <a:pt x="6227161" y="1045287"/>
                </a:moveTo>
                <a:cubicBezTo>
                  <a:pt x="6220101" y="1045287"/>
                  <a:pt x="6216572" y="1048817"/>
                  <a:pt x="6216572" y="1055877"/>
                </a:cubicBezTo>
                <a:cubicBezTo>
                  <a:pt x="6216572" y="1055877"/>
                  <a:pt x="6220101" y="1055877"/>
                  <a:pt x="6227161" y="1055877"/>
                </a:cubicBezTo>
                <a:close/>
                <a:moveTo>
                  <a:pt x="8790041" y="1034696"/>
                </a:moveTo>
                <a:lnTo>
                  <a:pt x="8811222" y="1045287"/>
                </a:lnTo>
                <a:lnTo>
                  <a:pt x="8800632" y="1045287"/>
                </a:lnTo>
                <a:cubicBezTo>
                  <a:pt x="8793570" y="1038227"/>
                  <a:pt x="8790041" y="1034696"/>
                  <a:pt x="8790041" y="1034696"/>
                </a:cubicBezTo>
                <a:close/>
                <a:moveTo>
                  <a:pt x="8249931" y="1034696"/>
                </a:moveTo>
                <a:cubicBezTo>
                  <a:pt x="8256991" y="1034696"/>
                  <a:pt x="8260521" y="1038227"/>
                  <a:pt x="8260521" y="1045287"/>
                </a:cubicBezTo>
                <a:lnTo>
                  <a:pt x="8249931" y="1045287"/>
                </a:lnTo>
                <a:cubicBezTo>
                  <a:pt x="8242869" y="1038227"/>
                  <a:pt x="8242869" y="1034696"/>
                  <a:pt x="8249931" y="1034696"/>
                </a:cubicBezTo>
                <a:close/>
                <a:moveTo>
                  <a:pt x="2181625" y="1034696"/>
                </a:moveTo>
                <a:cubicBezTo>
                  <a:pt x="2188685" y="1034696"/>
                  <a:pt x="2192215" y="1036461"/>
                  <a:pt x="2192215" y="1039992"/>
                </a:cubicBezTo>
                <a:cubicBezTo>
                  <a:pt x="2192215" y="1043522"/>
                  <a:pt x="2188685" y="1045287"/>
                  <a:pt x="2181625" y="1045287"/>
                </a:cubicBezTo>
                <a:lnTo>
                  <a:pt x="2192215" y="1066467"/>
                </a:lnTo>
                <a:lnTo>
                  <a:pt x="2213396" y="1077058"/>
                </a:lnTo>
                <a:cubicBezTo>
                  <a:pt x="2213396" y="1084118"/>
                  <a:pt x="2216926" y="1089413"/>
                  <a:pt x="2223986" y="1092944"/>
                </a:cubicBezTo>
                <a:cubicBezTo>
                  <a:pt x="2231046" y="1096474"/>
                  <a:pt x="2241637" y="1098239"/>
                  <a:pt x="2255757" y="1098239"/>
                </a:cubicBezTo>
                <a:cubicBezTo>
                  <a:pt x="2262817" y="1098239"/>
                  <a:pt x="2268114" y="1100004"/>
                  <a:pt x="2271642" y="1103533"/>
                </a:cubicBezTo>
                <a:cubicBezTo>
                  <a:pt x="2275172" y="1107064"/>
                  <a:pt x="2280468" y="1108829"/>
                  <a:pt x="2287529" y="1108829"/>
                </a:cubicBezTo>
                <a:lnTo>
                  <a:pt x="2298119" y="1108829"/>
                </a:lnTo>
                <a:cubicBezTo>
                  <a:pt x="2305179" y="1101769"/>
                  <a:pt x="2310474" y="1100004"/>
                  <a:pt x="2314005" y="1103533"/>
                </a:cubicBezTo>
                <a:cubicBezTo>
                  <a:pt x="2317535" y="1107064"/>
                  <a:pt x="2324594" y="1108829"/>
                  <a:pt x="2335186" y="1108829"/>
                </a:cubicBezTo>
                <a:cubicBezTo>
                  <a:pt x="2345776" y="1108829"/>
                  <a:pt x="2351071" y="1108829"/>
                  <a:pt x="2351071" y="1108829"/>
                </a:cubicBezTo>
                <a:lnTo>
                  <a:pt x="2340481" y="1119419"/>
                </a:lnTo>
                <a:lnTo>
                  <a:pt x="2329890" y="1130010"/>
                </a:lnTo>
                <a:cubicBezTo>
                  <a:pt x="2336950" y="1130010"/>
                  <a:pt x="2340481" y="1133541"/>
                  <a:pt x="2340481" y="1140600"/>
                </a:cubicBezTo>
                <a:cubicBezTo>
                  <a:pt x="2340481" y="1147660"/>
                  <a:pt x="2347541" y="1154721"/>
                  <a:pt x="2361662" y="1161781"/>
                </a:cubicBezTo>
                <a:cubicBezTo>
                  <a:pt x="2347541" y="1161781"/>
                  <a:pt x="2340481" y="1163546"/>
                  <a:pt x="2340481" y="1167077"/>
                </a:cubicBezTo>
                <a:cubicBezTo>
                  <a:pt x="2340481" y="1170606"/>
                  <a:pt x="2347541" y="1172371"/>
                  <a:pt x="2361662" y="1172371"/>
                </a:cubicBezTo>
                <a:cubicBezTo>
                  <a:pt x="2361662" y="1179431"/>
                  <a:pt x="2365192" y="1182962"/>
                  <a:pt x="2372252" y="1182962"/>
                </a:cubicBezTo>
                <a:cubicBezTo>
                  <a:pt x="2372252" y="1182962"/>
                  <a:pt x="2375782" y="1184727"/>
                  <a:pt x="2382842" y="1188258"/>
                </a:cubicBezTo>
                <a:cubicBezTo>
                  <a:pt x="2389902" y="1191787"/>
                  <a:pt x="2400493" y="1193552"/>
                  <a:pt x="2414614" y="1193552"/>
                </a:cubicBezTo>
                <a:cubicBezTo>
                  <a:pt x="2421673" y="1193552"/>
                  <a:pt x="2428734" y="1195317"/>
                  <a:pt x="2435794" y="1198848"/>
                </a:cubicBezTo>
                <a:cubicBezTo>
                  <a:pt x="2442854" y="1202378"/>
                  <a:pt x="2449915" y="1204143"/>
                  <a:pt x="2456975" y="1204143"/>
                </a:cubicBezTo>
                <a:cubicBezTo>
                  <a:pt x="2464034" y="1225324"/>
                  <a:pt x="2474625" y="1228854"/>
                  <a:pt x="2488746" y="1214733"/>
                </a:cubicBezTo>
                <a:cubicBezTo>
                  <a:pt x="2495806" y="1214733"/>
                  <a:pt x="2501103" y="1216498"/>
                  <a:pt x="2504632" y="1220029"/>
                </a:cubicBezTo>
                <a:cubicBezTo>
                  <a:pt x="2508162" y="1223558"/>
                  <a:pt x="2513458" y="1221793"/>
                  <a:pt x="2520518" y="1214733"/>
                </a:cubicBezTo>
                <a:cubicBezTo>
                  <a:pt x="2527577" y="1214733"/>
                  <a:pt x="2532874" y="1216498"/>
                  <a:pt x="2536402" y="1220029"/>
                </a:cubicBezTo>
                <a:cubicBezTo>
                  <a:pt x="2539934" y="1223558"/>
                  <a:pt x="2541698" y="1225324"/>
                  <a:pt x="2541698" y="1225324"/>
                </a:cubicBezTo>
                <a:cubicBezTo>
                  <a:pt x="2555819" y="1232383"/>
                  <a:pt x="2566410" y="1235914"/>
                  <a:pt x="2573470" y="1235914"/>
                </a:cubicBezTo>
                <a:lnTo>
                  <a:pt x="2573470" y="1225324"/>
                </a:lnTo>
                <a:cubicBezTo>
                  <a:pt x="2566410" y="1225324"/>
                  <a:pt x="2548758" y="1220029"/>
                  <a:pt x="2520518" y="1209437"/>
                </a:cubicBezTo>
                <a:cubicBezTo>
                  <a:pt x="2492277" y="1198848"/>
                  <a:pt x="2474625" y="1190022"/>
                  <a:pt x="2467566" y="1182962"/>
                </a:cubicBezTo>
                <a:lnTo>
                  <a:pt x="2456975" y="1182962"/>
                </a:lnTo>
                <a:cubicBezTo>
                  <a:pt x="2456975" y="1190022"/>
                  <a:pt x="2446385" y="1190022"/>
                  <a:pt x="2425203" y="1182962"/>
                </a:cubicBezTo>
                <a:cubicBezTo>
                  <a:pt x="2425203" y="1182962"/>
                  <a:pt x="2421673" y="1181197"/>
                  <a:pt x="2414614" y="1177666"/>
                </a:cubicBezTo>
                <a:cubicBezTo>
                  <a:pt x="2407554" y="1174137"/>
                  <a:pt x="2404023" y="1172371"/>
                  <a:pt x="2404023" y="1172371"/>
                </a:cubicBezTo>
                <a:cubicBezTo>
                  <a:pt x="2404023" y="1172371"/>
                  <a:pt x="2400493" y="1170606"/>
                  <a:pt x="2393433" y="1167077"/>
                </a:cubicBezTo>
                <a:cubicBezTo>
                  <a:pt x="2386373" y="1163546"/>
                  <a:pt x="2382842" y="1158250"/>
                  <a:pt x="2382842" y="1151191"/>
                </a:cubicBezTo>
                <a:lnTo>
                  <a:pt x="2382842" y="1140600"/>
                </a:lnTo>
                <a:cubicBezTo>
                  <a:pt x="2396963" y="1140600"/>
                  <a:pt x="2411084" y="1144131"/>
                  <a:pt x="2425203" y="1151191"/>
                </a:cubicBezTo>
                <a:cubicBezTo>
                  <a:pt x="2460505" y="1158250"/>
                  <a:pt x="2488746" y="1168841"/>
                  <a:pt x="2509927" y="1182962"/>
                </a:cubicBezTo>
                <a:cubicBezTo>
                  <a:pt x="2516988" y="1190022"/>
                  <a:pt x="2525813" y="1193552"/>
                  <a:pt x="2536402" y="1193552"/>
                </a:cubicBezTo>
                <a:cubicBezTo>
                  <a:pt x="2546995" y="1193552"/>
                  <a:pt x="2555819" y="1193552"/>
                  <a:pt x="2562879" y="1193552"/>
                </a:cubicBezTo>
                <a:lnTo>
                  <a:pt x="2573470" y="1193552"/>
                </a:lnTo>
                <a:cubicBezTo>
                  <a:pt x="2573470" y="1186493"/>
                  <a:pt x="2569938" y="1182962"/>
                  <a:pt x="2562879" y="1182962"/>
                </a:cubicBezTo>
                <a:cubicBezTo>
                  <a:pt x="2555819" y="1182962"/>
                  <a:pt x="2538168" y="1179431"/>
                  <a:pt x="2509927" y="1172371"/>
                </a:cubicBezTo>
                <a:lnTo>
                  <a:pt x="2478156" y="1151191"/>
                </a:lnTo>
                <a:cubicBezTo>
                  <a:pt x="2478156" y="1144131"/>
                  <a:pt x="2479922" y="1140600"/>
                  <a:pt x="2483450" y="1140600"/>
                </a:cubicBezTo>
                <a:cubicBezTo>
                  <a:pt x="2486982" y="1140600"/>
                  <a:pt x="2488746" y="1144131"/>
                  <a:pt x="2488746" y="1151191"/>
                </a:cubicBezTo>
                <a:lnTo>
                  <a:pt x="2499337" y="1151191"/>
                </a:lnTo>
                <a:lnTo>
                  <a:pt x="2520518" y="1151191"/>
                </a:lnTo>
                <a:cubicBezTo>
                  <a:pt x="2527577" y="1158250"/>
                  <a:pt x="2532874" y="1158250"/>
                  <a:pt x="2536402" y="1151191"/>
                </a:cubicBezTo>
                <a:cubicBezTo>
                  <a:pt x="2539934" y="1144131"/>
                  <a:pt x="2545229" y="1144131"/>
                  <a:pt x="2552289" y="1151191"/>
                </a:cubicBezTo>
                <a:lnTo>
                  <a:pt x="2562879" y="1161781"/>
                </a:lnTo>
                <a:lnTo>
                  <a:pt x="2552289" y="1161781"/>
                </a:lnTo>
                <a:lnTo>
                  <a:pt x="2541698" y="1161781"/>
                </a:lnTo>
                <a:cubicBezTo>
                  <a:pt x="2541698" y="1161781"/>
                  <a:pt x="2545229" y="1163546"/>
                  <a:pt x="2552289" y="1167077"/>
                </a:cubicBezTo>
                <a:cubicBezTo>
                  <a:pt x="2559349" y="1170606"/>
                  <a:pt x="2566410" y="1172371"/>
                  <a:pt x="2573470" y="1172371"/>
                </a:cubicBezTo>
                <a:lnTo>
                  <a:pt x="2594650" y="1172371"/>
                </a:lnTo>
                <a:lnTo>
                  <a:pt x="2615831" y="1182962"/>
                </a:lnTo>
                <a:cubicBezTo>
                  <a:pt x="2622892" y="1182962"/>
                  <a:pt x="2629952" y="1184727"/>
                  <a:pt x="2637012" y="1188258"/>
                </a:cubicBezTo>
                <a:cubicBezTo>
                  <a:pt x="2644072" y="1191787"/>
                  <a:pt x="2647602" y="1193552"/>
                  <a:pt x="2647602" y="1193552"/>
                </a:cubicBezTo>
                <a:cubicBezTo>
                  <a:pt x="2647602" y="1193552"/>
                  <a:pt x="2652899" y="1197083"/>
                  <a:pt x="2663488" y="1204143"/>
                </a:cubicBezTo>
                <a:cubicBezTo>
                  <a:pt x="2674080" y="1211202"/>
                  <a:pt x="2681138" y="1212968"/>
                  <a:pt x="2684669" y="1209437"/>
                </a:cubicBezTo>
                <a:cubicBezTo>
                  <a:pt x="2688200" y="1205908"/>
                  <a:pt x="2691729" y="1205908"/>
                  <a:pt x="2695259" y="1209437"/>
                </a:cubicBezTo>
                <a:cubicBezTo>
                  <a:pt x="2698790" y="1212968"/>
                  <a:pt x="2704085" y="1216498"/>
                  <a:pt x="2711145" y="1220029"/>
                </a:cubicBezTo>
                <a:cubicBezTo>
                  <a:pt x="2718205" y="1223558"/>
                  <a:pt x="2719971" y="1221793"/>
                  <a:pt x="2716440" y="1214733"/>
                </a:cubicBezTo>
                <a:cubicBezTo>
                  <a:pt x="2712911" y="1207673"/>
                  <a:pt x="2718205" y="1204143"/>
                  <a:pt x="2732326" y="1204143"/>
                </a:cubicBezTo>
                <a:cubicBezTo>
                  <a:pt x="2746447" y="1204143"/>
                  <a:pt x="2753506" y="1204143"/>
                  <a:pt x="2753506" y="1204143"/>
                </a:cubicBezTo>
                <a:lnTo>
                  <a:pt x="2679374" y="1182962"/>
                </a:lnTo>
                <a:cubicBezTo>
                  <a:pt x="2672313" y="1175902"/>
                  <a:pt x="2667019" y="1172371"/>
                  <a:pt x="2663488" y="1172371"/>
                </a:cubicBezTo>
                <a:cubicBezTo>
                  <a:pt x="2659957" y="1172371"/>
                  <a:pt x="2658193" y="1172371"/>
                  <a:pt x="2658193" y="1172371"/>
                </a:cubicBezTo>
                <a:cubicBezTo>
                  <a:pt x="2658193" y="1172371"/>
                  <a:pt x="2647602" y="1172371"/>
                  <a:pt x="2626422" y="1172371"/>
                </a:cubicBezTo>
                <a:lnTo>
                  <a:pt x="2594650" y="1161781"/>
                </a:lnTo>
                <a:lnTo>
                  <a:pt x="2573470" y="1151191"/>
                </a:lnTo>
                <a:lnTo>
                  <a:pt x="2562879" y="1140600"/>
                </a:lnTo>
                <a:cubicBezTo>
                  <a:pt x="2562879" y="1140600"/>
                  <a:pt x="2554053" y="1137070"/>
                  <a:pt x="2536402" y="1130010"/>
                </a:cubicBezTo>
                <a:cubicBezTo>
                  <a:pt x="2518752" y="1122950"/>
                  <a:pt x="2502867" y="1119419"/>
                  <a:pt x="2488746" y="1119419"/>
                </a:cubicBezTo>
                <a:cubicBezTo>
                  <a:pt x="2481686" y="1119419"/>
                  <a:pt x="2478156" y="1119419"/>
                  <a:pt x="2478156" y="1119419"/>
                </a:cubicBezTo>
                <a:lnTo>
                  <a:pt x="2467566" y="1098239"/>
                </a:lnTo>
                <a:cubicBezTo>
                  <a:pt x="2460505" y="1098239"/>
                  <a:pt x="2455210" y="1096474"/>
                  <a:pt x="2451680" y="1092944"/>
                </a:cubicBezTo>
                <a:cubicBezTo>
                  <a:pt x="2448151" y="1089413"/>
                  <a:pt x="2441090" y="1087648"/>
                  <a:pt x="2430498" y="1087648"/>
                </a:cubicBezTo>
                <a:cubicBezTo>
                  <a:pt x="2419909" y="1087648"/>
                  <a:pt x="2412848" y="1087648"/>
                  <a:pt x="2409317" y="1087648"/>
                </a:cubicBezTo>
                <a:cubicBezTo>
                  <a:pt x="2405788" y="1087648"/>
                  <a:pt x="2400493" y="1087648"/>
                  <a:pt x="2393433" y="1087648"/>
                </a:cubicBezTo>
                <a:cubicBezTo>
                  <a:pt x="2372252" y="1073527"/>
                  <a:pt x="2351071" y="1069998"/>
                  <a:pt x="2329890" y="1077058"/>
                </a:cubicBezTo>
                <a:cubicBezTo>
                  <a:pt x="2322830" y="1077058"/>
                  <a:pt x="2317535" y="1073527"/>
                  <a:pt x="2314005" y="1066467"/>
                </a:cubicBezTo>
                <a:cubicBezTo>
                  <a:pt x="2310474" y="1059408"/>
                  <a:pt x="2305179" y="1057642"/>
                  <a:pt x="2298119" y="1061173"/>
                </a:cubicBezTo>
                <a:cubicBezTo>
                  <a:pt x="2291059" y="1064702"/>
                  <a:pt x="2283998" y="1062937"/>
                  <a:pt x="2276938" y="1055877"/>
                </a:cubicBezTo>
                <a:cubicBezTo>
                  <a:pt x="2269878" y="1048817"/>
                  <a:pt x="2261053" y="1045287"/>
                  <a:pt x="2250461" y="1045287"/>
                </a:cubicBezTo>
                <a:cubicBezTo>
                  <a:pt x="2239871" y="1045287"/>
                  <a:pt x="2229282" y="1043522"/>
                  <a:pt x="2218690" y="1039992"/>
                </a:cubicBezTo>
                <a:cubicBezTo>
                  <a:pt x="2208101" y="1036461"/>
                  <a:pt x="2199275" y="1034696"/>
                  <a:pt x="2192215" y="1034696"/>
                </a:cubicBezTo>
                <a:close/>
                <a:moveTo>
                  <a:pt x="667195" y="1034696"/>
                </a:moveTo>
                <a:cubicBezTo>
                  <a:pt x="667195" y="1034696"/>
                  <a:pt x="672491" y="1038227"/>
                  <a:pt x="683080" y="1045287"/>
                </a:cubicBezTo>
                <a:cubicBezTo>
                  <a:pt x="693672" y="1052346"/>
                  <a:pt x="702497" y="1059408"/>
                  <a:pt x="709557" y="1066467"/>
                </a:cubicBezTo>
                <a:lnTo>
                  <a:pt x="730738" y="1077058"/>
                </a:lnTo>
                <a:cubicBezTo>
                  <a:pt x="716617" y="1077058"/>
                  <a:pt x="709557" y="1077058"/>
                  <a:pt x="709557" y="1077058"/>
                </a:cubicBezTo>
                <a:close/>
                <a:moveTo>
                  <a:pt x="8768861" y="1024106"/>
                </a:moveTo>
                <a:cubicBezTo>
                  <a:pt x="8775920" y="1024106"/>
                  <a:pt x="8779451" y="1027636"/>
                  <a:pt x="8779451" y="1034696"/>
                </a:cubicBezTo>
                <a:cubicBezTo>
                  <a:pt x="8772391" y="1034696"/>
                  <a:pt x="8765332" y="1034696"/>
                  <a:pt x="8758270" y="1034696"/>
                </a:cubicBezTo>
                <a:close/>
                <a:moveTo>
                  <a:pt x="8218160" y="1024106"/>
                </a:moveTo>
                <a:lnTo>
                  <a:pt x="8228750" y="1034696"/>
                </a:lnTo>
                <a:lnTo>
                  <a:pt x="8218160" y="1034696"/>
                </a:lnTo>
                <a:cubicBezTo>
                  <a:pt x="8218160" y="1027636"/>
                  <a:pt x="8218160" y="1024106"/>
                  <a:pt x="8218160" y="1024106"/>
                </a:cubicBezTo>
                <a:close/>
                <a:moveTo>
                  <a:pt x="8133435" y="1024106"/>
                </a:moveTo>
                <a:cubicBezTo>
                  <a:pt x="8133435" y="1031166"/>
                  <a:pt x="8136965" y="1034696"/>
                  <a:pt x="8144027" y="1034696"/>
                </a:cubicBezTo>
                <a:lnTo>
                  <a:pt x="8154617" y="1024106"/>
                </a:lnTo>
                <a:close/>
                <a:moveTo>
                  <a:pt x="7445059" y="1024106"/>
                </a:moveTo>
                <a:cubicBezTo>
                  <a:pt x="7445059" y="1024106"/>
                  <a:pt x="7446824" y="1025871"/>
                  <a:pt x="7450355" y="1029400"/>
                </a:cubicBezTo>
                <a:cubicBezTo>
                  <a:pt x="7453884" y="1032931"/>
                  <a:pt x="7459178" y="1034696"/>
                  <a:pt x="7466240" y="1034696"/>
                </a:cubicBezTo>
                <a:cubicBezTo>
                  <a:pt x="7473300" y="1041756"/>
                  <a:pt x="7478596" y="1048817"/>
                  <a:pt x="7482126" y="1055877"/>
                </a:cubicBezTo>
                <a:cubicBezTo>
                  <a:pt x="7485655" y="1062937"/>
                  <a:pt x="7490951" y="1066467"/>
                  <a:pt x="7498011" y="1066467"/>
                </a:cubicBezTo>
                <a:cubicBezTo>
                  <a:pt x="7505072" y="1066467"/>
                  <a:pt x="7510367" y="1066467"/>
                  <a:pt x="7513896" y="1066467"/>
                </a:cubicBezTo>
                <a:cubicBezTo>
                  <a:pt x="7517426" y="1066467"/>
                  <a:pt x="7519192" y="1069998"/>
                  <a:pt x="7519192" y="1077058"/>
                </a:cubicBezTo>
                <a:lnTo>
                  <a:pt x="7529782" y="1077058"/>
                </a:lnTo>
                <a:lnTo>
                  <a:pt x="7508601" y="1055877"/>
                </a:lnTo>
                <a:lnTo>
                  <a:pt x="7519192" y="1055877"/>
                </a:lnTo>
                <a:lnTo>
                  <a:pt x="7572144" y="1066467"/>
                </a:lnTo>
                <a:cubicBezTo>
                  <a:pt x="7593326" y="1073527"/>
                  <a:pt x="7614505" y="1080588"/>
                  <a:pt x="7635686" y="1087648"/>
                </a:cubicBezTo>
                <a:cubicBezTo>
                  <a:pt x="7678048" y="1101769"/>
                  <a:pt x="7706290" y="1108829"/>
                  <a:pt x="7720409" y="1108829"/>
                </a:cubicBezTo>
                <a:cubicBezTo>
                  <a:pt x="7727471" y="1108829"/>
                  <a:pt x="7731000" y="1110594"/>
                  <a:pt x="7731000" y="1114125"/>
                </a:cubicBezTo>
                <a:cubicBezTo>
                  <a:pt x="7731000" y="1117654"/>
                  <a:pt x="7739826" y="1121184"/>
                  <a:pt x="7757476" y="1124714"/>
                </a:cubicBezTo>
                <a:cubicBezTo>
                  <a:pt x="7775128" y="1128245"/>
                  <a:pt x="7789248" y="1131775"/>
                  <a:pt x="7799838" y="1135306"/>
                </a:cubicBezTo>
                <a:cubicBezTo>
                  <a:pt x="7810428" y="1138835"/>
                  <a:pt x="7821019" y="1138835"/>
                  <a:pt x="7831609" y="1135306"/>
                </a:cubicBezTo>
                <a:cubicBezTo>
                  <a:pt x="7842200" y="1131775"/>
                  <a:pt x="7847494" y="1130010"/>
                  <a:pt x="7847494" y="1130010"/>
                </a:cubicBezTo>
                <a:cubicBezTo>
                  <a:pt x="7861615" y="1130010"/>
                  <a:pt x="7861615" y="1126479"/>
                  <a:pt x="7847494" y="1119419"/>
                </a:cubicBezTo>
                <a:cubicBezTo>
                  <a:pt x="7840434" y="1119419"/>
                  <a:pt x="7833375" y="1115889"/>
                  <a:pt x="7826313" y="1108829"/>
                </a:cubicBezTo>
                <a:cubicBezTo>
                  <a:pt x="7812194" y="1108829"/>
                  <a:pt x="7801604" y="1107064"/>
                  <a:pt x="7794542" y="1103533"/>
                </a:cubicBezTo>
                <a:cubicBezTo>
                  <a:pt x="7787482" y="1100004"/>
                  <a:pt x="7782186" y="1098239"/>
                  <a:pt x="7778656" y="1098239"/>
                </a:cubicBezTo>
                <a:cubicBezTo>
                  <a:pt x="7775128" y="1098239"/>
                  <a:pt x="7769832" y="1096474"/>
                  <a:pt x="7762772" y="1092944"/>
                </a:cubicBezTo>
                <a:cubicBezTo>
                  <a:pt x="7755711" y="1089413"/>
                  <a:pt x="7748652" y="1087648"/>
                  <a:pt x="7741590" y="1087648"/>
                </a:cubicBezTo>
                <a:cubicBezTo>
                  <a:pt x="7699230" y="1087648"/>
                  <a:pt x="7678048" y="1084118"/>
                  <a:pt x="7678048" y="1077058"/>
                </a:cubicBezTo>
                <a:lnTo>
                  <a:pt x="7678048" y="1066467"/>
                </a:lnTo>
                <a:cubicBezTo>
                  <a:pt x="7678048" y="1066467"/>
                  <a:pt x="7674519" y="1066467"/>
                  <a:pt x="7667457" y="1066467"/>
                </a:cubicBezTo>
                <a:lnTo>
                  <a:pt x="7646278" y="1066467"/>
                </a:lnTo>
                <a:cubicBezTo>
                  <a:pt x="7639216" y="1066467"/>
                  <a:pt x="7632156" y="1064702"/>
                  <a:pt x="7625096" y="1061173"/>
                </a:cubicBezTo>
                <a:cubicBezTo>
                  <a:pt x="7618034" y="1057642"/>
                  <a:pt x="7612740" y="1055877"/>
                  <a:pt x="7609211" y="1055877"/>
                </a:cubicBezTo>
                <a:cubicBezTo>
                  <a:pt x="7605682" y="1055877"/>
                  <a:pt x="7602149" y="1055877"/>
                  <a:pt x="7598620" y="1055877"/>
                </a:cubicBezTo>
                <a:cubicBezTo>
                  <a:pt x="7595090" y="1055877"/>
                  <a:pt x="7593326" y="1055877"/>
                  <a:pt x="7593326" y="1055877"/>
                </a:cubicBezTo>
                <a:lnTo>
                  <a:pt x="7561553" y="1045287"/>
                </a:lnTo>
                <a:lnTo>
                  <a:pt x="7519192" y="1034696"/>
                </a:lnTo>
                <a:lnTo>
                  <a:pt x="7487420" y="1024106"/>
                </a:lnTo>
                <a:cubicBezTo>
                  <a:pt x="7487420" y="1031166"/>
                  <a:pt x="7480360" y="1031166"/>
                  <a:pt x="7466240" y="1024106"/>
                </a:cubicBezTo>
                <a:close/>
                <a:moveTo>
                  <a:pt x="7032033" y="1024106"/>
                </a:moveTo>
                <a:lnTo>
                  <a:pt x="7084985" y="1045287"/>
                </a:lnTo>
                <a:cubicBezTo>
                  <a:pt x="7084985" y="1038227"/>
                  <a:pt x="7077924" y="1032931"/>
                  <a:pt x="7063804" y="1029400"/>
                </a:cubicBezTo>
                <a:cubicBezTo>
                  <a:pt x="7049684" y="1025871"/>
                  <a:pt x="7039093" y="1024106"/>
                  <a:pt x="7032033" y="1024106"/>
                </a:cubicBezTo>
                <a:close/>
                <a:moveTo>
                  <a:pt x="2891182" y="1024106"/>
                </a:moveTo>
                <a:lnTo>
                  <a:pt x="2901772" y="1034696"/>
                </a:lnTo>
                <a:lnTo>
                  <a:pt x="2901772" y="1024106"/>
                </a:lnTo>
                <a:cubicBezTo>
                  <a:pt x="2901772" y="1024106"/>
                  <a:pt x="2898242" y="1024106"/>
                  <a:pt x="2891182" y="1024106"/>
                </a:cubicBezTo>
                <a:close/>
                <a:moveTo>
                  <a:pt x="1503839" y="1024106"/>
                </a:moveTo>
                <a:lnTo>
                  <a:pt x="1514429" y="1032049"/>
                </a:lnTo>
                <a:cubicBezTo>
                  <a:pt x="1517959" y="1033814"/>
                  <a:pt x="1521489" y="1034696"/>
                  <a:pt x="1525019" y="1034696"/>
                </a:cubicBezTo>
                <a:close/>
                <a:moveTo>
                  <a:pt x="783690" y="1024106"/>
                </a:moveTo>
                <a:lnTo>
                  <a:pt x="804871" y="1024106"/>
                </a:lnTo>
                <a:cubicBezTo>
                  <a:pt x="811932" y="1031166"/>
                  <a:pt x="818991" y="1034696"/>
                  <a:pt x="826051" y="1034696"/>
                </a:cubicBezTo>
                <a:lnTo>
                  <a:pt x="826051" y="1045287"/>
                </a:lnTo>
                <a:cubicBezTo>
                  <a:pt x="811932" y="1038227"/>
                  <a:pt x="803105" y="1034696"/>
                  <a:pt x="799576" y="1034696"/>
                </a:cubicBezTo>
                <a:cubicBezTo>
                  <a:pt x="796047" y="1034696"/>
                  <a:pt x="790751" y="1031166"/>
                  <a:pt x="783690" y="1024106"/>
                </a:cubicBezTo>
                <a:close/>
                <a:moveTo>
                  <a:pt x="8737089" y="1013515"/>
                </a:moveTo>
                <a:lnTo>
                  <a:pt x="8747679" y="1024106"/>
                </a:lnTo>
                <a:lnTo>
                  <a:pt x="8737089" y="1024106"/>
                </a:lnTo>
                <a:close/>
                <a:moveTo>
                  <a:pt x="8112254" y="1013515"/>
                </a:moveTo>
                <a:lnTo>
                  <a:pt x="8112254" y="1024106"/>
                </a:lnTo>
                <a:lnTo>
                  <a:pt x="8122846" y="1024106"/>
                </a:lnTo>
                <a:cubicBezTo>
                  <a:pt x="8122846" y="1024106"/>
                  <a:pt x="8119316" y="1020575"/>
                  <a:pt x="8112254" y="1013515"/>
                </a:cubicBezTo>
                <a:close/>
                <a:moveTo>
                  <a:pt x="8091075" y="1013515"/>
                </a:moveTo>
                <a:cubicBezTo>
                  <a:pt x="8091075" y="1020575"/>
                  <a:pt x="8092839" y="1024106"/>
                  <a:pt x="8096369" y="1024106"/>
                </a:cubicBezTo>
                <a:cubicBezTo>
                  <a:pt x="8099898" y="1024106"/>
                  <a:pt x="8101664" y="1022341"/>
                  <a:pt x="8101664" y="1018810"/>
                </a:cubicBezTo>
                <a:cubicBezTo>
                  <a:pt x="8101664" y="1015279"/>
                  <a:pt x="8098135" y="1013515"/>
                  <a:pt x="8091075" y="1013515"/>
                </a:cubicBezTo>
                <a:close/>
                <a:moveTo>
                  <a:pt x="7783952" y="1013515"/>
                </a:moveTo>
                <a:lnTo>
                  <a:pt x="7794542" y="1024106"/>
                </a:lnTo>
                <a:lnTo>
                  <a:pt x="7826313" y="1034696"/>
                </a:lnTo>
                <a:lnTo>
                  <a:pt x="7836904" y="1034696"/>
                </a:lnTo>
                <a:cubicBezTo>
                  <a:pt x="7836904" y="1027636"/>
                  <a:pt x="7829844" y="1022341"/>
                  <a:pt x="7815724" y="1018810"/>
                </a:cubicBezTo>
                <a:cubicBezTo>
                  <a:pt x="7801604" y="1015279"/>
                  <a:pt x="7791012" y="1013515"/>
                  <a:pt x="7783952" y="1013515"/>
                </a:cubicBezTo>
                <a:close/>
                <a:moveTo>
                  <a:pt x="2340481" y="1013515"/>
                </a:moveTo>
                <a:cubicBezTo>
                  <a:pt x="2340481" y="1013515"/>
                  <a:pt x="2351071" y="1017046"/>
                  <a:pt x="2372252" y="1024106"/>
                </a:cubicBezTo>
                <a:cubicBezTo>
                  <a:pt x="2393433" y="1031166"/>
                  <a:pt x="2411084" y="1038227"/>
                  <a:pt x="2425203" y="1045287"/>
                </a:cubicBezTo>
                <a:lnTo>
                  <a:pt x="2446385" y="1055877"/>
                </a:lnTo>
                <a:cubicBezTo>
                  <a:pt x="2460505" y="1055877"/>
                  <a:pt x="2467566" y="1057642"/>
                  <a:pt x="2467566" y="1061173"/>
                </a:cubicBezTo>
                <a:cubicBezTo>
                  <a:pt x="2467566" y="1064702"/>
                  <a:pt x="2474625" y="1066467"/>
                  <a:pt x="2488746" y="1066467"/>
                </a:cubicBezTo>
                <a:lnTo>
                  <a:pt x="2499337" y="1066467"/>
                </a:lnTo>
                <a:cubicBezTo>
                  <a:pt x="2499337" y="1073527"/>
                  <a:pt x="2506397" y="1077058"/>
                  <a:pt x="2520518" y="1077058"/>
                </a:cubicBezTo>
                <a:cubicBezTo>
                  <a:pt x="2534638" y="1077058"/>
                  <a:pt x="2552289" y="1080588"/>
                  <a:pt x="2573470" y="1087648"/>
                </a:cubicBezTo>
                <a:lnTo>
                  <a:pt x="2594650" y="1087648"/>
                </a:lnTo>
                <a:cubicBezTo>
                  <a:pt x="2587591" y="1080588"/>
                  <a:pt x="2575234" y="1075293"/>
                  <a:pt x="2557584" y="1071762"/>
                </a:cubicBezTo>
                <a:cubicBezTo>
                  <a:pt x="2539934" y="1068232"/>
                  <a:pt x="2524048" y="1062937"/>
                  <a:pt x="2509927" y="1055877"/>
                </a:cubicBezTo>
                <a:cubicBezTo>
                  <a:pt x="2481686" y="1048817"/>
                  <a:pt x="2464034" y="1045287"/>
                  <a:pt x="2456975" y="1045287"/>
                </a:cubicBezTo>
                <a:lnTo>
                  <a:pt x="2446385" y="1045287"/>
                </a:lnTo>
                <a:cubicBezTo>
                  <a:pt x="2453445" y="1045287"/>
                  <a:pt x="2453445" y="1041756"/>
                  <a:pt x="2446385" y="1034696"/>
                </a:cubicBezTo>
                <a:cubicBezTo>
                  <a:pt x="2432264" y="1034696"/>
                  <a:pt x="2411084" y="1031166"/>
                  <a:pt x="2382842" y="1024106"/>
                </a:cubicBezTo>
                <a:cubicBezTo>
                  <a:pt x="2354601" y="1017046"/>
                  <a:pt x="2340481" y="1013515"/>
                  <a:pt x="2340481" y="1013515"/>
                </a:cubicBezTo>
                <a:close/>
                <a:moveTo>
                  <a:pt x="8504100" y="1002925"/>
                </a:moveTo>
                <a:cubicBezTo>
                  <a:pt x="8511161" y="1002925"/>
                  <a:pt x="8514691" y="1002925"/>
                  <a:pt x="8514691" y="1002925"/>
                </a:cubicBezTo>
                <a:cubicBezTo>
                  <a:pt x="8514691" y="1002925"/>
                  <a:pt x="8514691" y="1006456"/>
                  <a:pt x="8514691" y="1013515"/>
                </a:cubicBezTo>
                <a:cubicBezTo>
                  <a:pt x="8514691" y="1013515"/>
                  <a:pt x="8511161" y="1013515"/>
                  <a:pt x="8504100" y="1013515"/>
                </a:cubicBezTo>
                <a:close/>
                <a:moveTo>
                  <a:pt x="7640982" y="1002925"/>
                </a:moveTo>
                <a:cubicBezTo>
                  <a:pt x="7637452" y="1002925"/>
                  <a:pt x="7635686" y="1004689"/>
                  <a:pt x="7635686" y="1008220"/>
                </a:cubicBezTo>
                <a:cubicBezTo>
                  <a:pt x="7635686" y="1011750"/>
                  <a:pt x="7646278" y="1017046"/>
                  <a:pt x="7667457" y="1024106"/>
                </a:cubicBezTo>
                <a:cubicBezTo>
                  <a:pt x="7688638" y="1031166"/>
                  <a:pt x="7702759" y="1034696"/>
                  <a:pt x="7709820" y="1034696"/>
                </a:cubicBezTo>
                <a:cubicBezTo>
                  <a:pt x="7716880" y="1034696"/>
                  <a:pt x="7722175" y="1034696"/>
                  <a:pt x="7725704" y="1034696"/>
                </a:cubicBezTo>
                <a:cubicBezTo>
                  <a:pt x="7729234" y="1034696"/>
                  <a:pt x="7731000" y="1038227"/>
                  <a:pt x="7731000" y="1045287"/>
                </a:cubicBezTo>
                <a:cubicBezTo>
                  <a:pt x="7738060" y="1045287"/>
                  <a:pt x="7757476" y="1050581"/>
                  <a:pt x="7789248" y="1061173"/>
                </a:cubicBezTo>
                <a:cubicBezTo>
                  <a:pt x="7805134" y="1066467"/>
                  <a:pt x="7817930" y="1070439"/>
                  <a:pt x="7827638" y="1073086"/>
                </a:cubicBezTo>
                <a:lnTo>
                  <a:pt x="7835275" y="1074613"/>
                </a:lnTo>
                <a:lnTo>
                  <a:pt x="7831609" y="1069115"/>
                </a:lnTo>
                <a:cubicBezTo>
                  <a:pt x="7831609" y="1067351"/>
                  <a:pt x="7833373" y="1066467"/>
                  <a:pt x="7836904" y="1066467"/>
                </a:cubicBezTo>
                <a:lnTo>
                  <a:pt x="7836904" y="1055877"/>
                </a:lnTo>
                <a:cubicBezTo>
                  <a:pt x="7829844" y="1055877"/>
                  <a:pt x="7826313" y="1055877"/>
                  <a:pt x="7826313" y="1055877"/>
                </a:cubicBezTo>
                <a:cubicBezTo>
                  <a:pt x="7819253" y="1055877"/>
                  <a:pt x="7808663" y="1054112"/>
                  <a:pt x="7794542" y="1050581"/>
                </a:cubicBezTo>
                <a:cubicBezTo>
                  <a:pt x="7780423" y="1047052"/>
                  <a:pt x="7766300" y="1043522"/>
                  <a:pt x="7752182" y="1039992"/>
                </a:cubicBezTo>
                <a:cubicBezTo>
                  <a:pt x="7738060" y="1036461"/>
                  <a:pt x="7727471" y="1031166"/>
                  <a:pt x="7720409" y="1024106"/>
                </a:cubicBezTo>
                <a:lnTo>
                  <a:pt x="7688638" y="1013515"/>
                </a:lnTo>
                <a:cubicBezTo>
                  <a:pt x="7667457" y="1006456"/>
                  <a:pt x="7655101" y="1002925"/>
                  <a:pt x="7651572" y="1002925"/>
                </a:cubicBezTo>
                <a:cubicBezTo>
                  <a:pt x="7648042" y="1002925"/>
                  <a:pt x="7644511" y="1002925"/>
                  <a:pt x="7640982" y="1002925"/>
                </a:cubicBezTo>
                <a:close/>
                <a:moveTo>
                  <a:pt x="6989670" y="1002925"/>
                </a:moveTo>
                <a:lnTo>
                  <a:pt x="6989670" y="1013515"/>
                </a:lnTo>
                <a:cubicBezTo>
                  <a:pt x="6989670" y="1013515"/>
                  <a:pt x="6993200" y="1013515"/>
                  <a:pt x="7000262" y="1013515"/>
                </a:cubicBezTo>
                <a:cubicBezTo>
                  <a:pt x="7000262" y="1006456"/>
                  <a:pt x="6998496" y="1002925"/>
                  <a:pt x="6994966" y="1002925"/>
                </a:cubicBezTo>
                <a:cubicBezTo>
                  <a:pt x="6991437" y="1002925"/>
                  <a:pt x="6989670" y="1002925"/>
                  <a:pt x="6989670" y="1002925"/>
                </a:cubicBezTo>
                <a:close/>
                <a:moveTo>
                  <a:pt x="730738" y="1002925"/>
                </a:moveTo>
                <a:lnTo>
                  <a:pt x="741329" y="1002925"/>
                </a:lnTo>
                <a:cubicBezTo>
                  <a:pt x="741329" y="1009985"/>
                  <a:pt x="737799" y="1013515"/>
                  <a:pt x="730738" y="1013515"/>
                </a:cubicBezTo>
                <a:close/>
                <a:moveTo>
                  <a:pt x="7308708" y="996306"/>
                </a:moveTo>
                <a:cubicBezTo>
                  <a:pt x="7307826" y="997188"/>
                  <a:pt x="7307384" y="999395"/>
                  <a:pt x="7307384" y="1002925"/>
                </a:cubicBezTo>
                <a:cubicBezTo>
                  <a:pt x="7314444" y="1002925"/>
                  <a:pt x="7317974" y="1002925"/>
                  <a:pt x="7317974" y="1002925"/>
                </a:cubicBezTo>
                <a:cubicBezTo>
                  <a:pt x="7317974" y="1002925"/>
                  <a:pt x="7316208" y="1001160"/>
                  <a:pt x="7312678" y="997629"/>
                </a:cubicBezTo>
                <a:cubicBezTo>
                  <a:pt x="7310914" y="995865"/>
                  <a:pt x="7309590" y="995423"/>
                  <a:pt x="7308708" y="996306"/>
                </a:cubicBezTo>
                <a:close/>
                <a:moveTo>
                  <a:pt x="5358748" y="992335"/>
                </a:moveTo>
                <a:cubicBezTo>
                  <a:pt x="5358748" y="992335"/>
                  <a:pt x="5358748" y="994100"/>
                  <a:pt x="5358748" y="997629"/>
                </a:cubicBezTo>
                <a:cubicBezTo>
                  <a:pt x="5358748" y="1001160"/>
                  <a:pt x="5362278" y="1002925"/>
                  <a:pt x="5369339" y="1002925"/>
                </a:cubicBezTo>
                <a:cubicBezTo>
                  <a:pt x="5376400" y="1002925"/>
                  <a:pt x="5379929" y="1002925"/>
                  <a:pt x="5379929" y="1002925"/>
                </a:cubicBezTo>
                <a:lnTo>
                  <a:pt x="5369339" y="992335"/>
                </a:lnTo>
                <a:cubicBezTo>
                  <a:pt x="5362278" y="992335"/>
                  <a:pt x="5358748" y="992335"/>
                  <a:pt x="5358748" y="992335"/>
                </a:cubicBezTo>
                <a:close/>
                <a:moveTo>
                  <a:pt x="1980407" y="992335"/>
                </a:moveTo>
                <a:cubicBezTo>
                  <a:pt x="1987466" y="992335"/>
                  <a:pt x="1998057" y="994100"/>
                  <a:pt x="2012178" y="997629"/>
                </a:cubicBezTo>
                <a:cubicBezTo>
                  <a:pt x="2026299" y="1001160"/>
                  <a:pt x="2035124" y="1004689"/>
                  <a:pt x="2038653" y="1008220"/>
                </a:cubicBezTo>
                <a:cubicBezTo>
                  <a:pt x="2042185" y="1011750"/>
                  <a:pt x="2047480" y="1013515"/>
                  <a:pt x="2054540" y="1013515"/>
                </a:cubicBezTo>
                <a:cubicBezTo>
                  <a:pt x="2061600" y="1013515"/>
                  <a:pt x="2065130" y="1017046"/>
                  <a:pt x="2065130" y="1024106"/>
                </a:cubicBezTo>
                <a:lnTo>
                  <a:pt x="2012178" y="1013515"/>
                </a:lnTo>
                <a:lnTo>
                  <a:pt x="2022769" y="1034696"/>
                </a:lnTo>
                <a:lnTo>
                  <a:pt x="2022769" y="1045287"/>
                </a:lnTo>
                <a:lnTo>
                  <a:pt x="2012178" y="1034696"/>
                </a:lnTo>
                <a:cubicBezTo>
                  <a:pt x="2005118" y="1027636"/>
                  <a:pt x="1998057" y="1024106"/>
                  <a:pt x="1990997" y="1024106"/>
                </a:cubicBezTo>
                <a:lnTo>
                  <a:pt x="1969816" y="1013515"/>
                </a:lnTo>
                <a:lnTo>
                  <a:pt x="1959226" y="1013515"/>
                </a:lnTo>
                <a:cubicBezTo>
                  <a:pt x="1952166" y="1013515"/>
                  <a:pt x="1948635" y="1009985"/>
                  <a:pt x="1948635" y="1002925"/>
                </a:cubicBezTo>
                <a:cubicBezTo>
                  <a:pt x="1948635" y="995865"/>
                  <a:pt x="1959226" y="992335"/>
                  <a:pt x="1980407" y="992335"/>
                </a:cubicBezTo>
                <a:close/>
                <a:moveTo>
                  <a:pt x="1577971" y="992335"/>
                </a:moveTo>
                <a:lnTo>
                  <a:pt x="1583266" y="992335"/>
                </a:lnTo>
                <a:cubicBezTo>
                  <a:pt x="1586796" y="992335"/>
                  <a:pt x="1588562" y="995865"/>
                  <a:pt x="1588562" y="1002925"/>
                </a:cubicBezTo>
                <a:close/>
                <a:moveTo>
                  <a:pt x="1270849" y="992335"/>
                </a:moveTo>
                <a:cubicBezTo>
                  <a:pt x="1277910" y="992335"/>
                  <a:pt x="1281440" y="992335"/>
                  <a:pt x="1281440" y="992335"/>
                </a:cubicBezTo>
                <a:lnTo>
                  <a:pt x="1270849" y="1002925"/>
                </a:lnTo>
                <a:cubicBezTo>
                  <a:pt x="1270849" y="1002925"/>
                  <a:pt x="1270849" y="999394"/>
                  <a:pt x="1270849" y="992335"/>
                </a:cubicBezTo>
                <a:close/>
                <a:moveTo>
                  <a:pt x="7995760" y="981744"/>
                </a:moveTo>
                <a:lnTo>
                  <a:pt x="7995760" y="992335"/>
                </a:lnTo>
                <a:lnTo>
                  <a:pt x="8006350" y="992335"/>
                </a:lnTo>
                <a:close/>
                <a:moveTo>
                  <a:pt x="1895684" y="981744"/>
                </a:moveTo>
                <a:cubicBezTo>
                  <a:pt x="1902744" y="988804"/>
                  <a:pt x="1906274" y="992335"/>
                  <a:pt x="1906274" y="992335"/>
                </a:cubicBezTo>
                <a:lnTo>
                  <a:pt x="1906274" y="981744"/>
                </a:lnTo>
                <a:cubicBezTo>
                  <a:pt x="1899214" y="981744"/>
                  <a:pt x="1895684" y="981744"/>
                  <a:pt x="1895684" y="981744"/>
                </a:cubicBezTo>
                <a:close/>
                <a:moveTo>
                  <a:pt x="543291" y="974333"/>
                </a:moveTo>
                <a:lnTo>
                  <a:pt x="545405" y="976448"/>
                </a:lnTo>
                <a:cubicBezTo>
                  <a:pt x="548937" y="979979"/>
                  <a:pt x="550701" y="981744"/>
                  <a:pt x="550701" y="981744"/>
                </a:cubicBezTo>
                <a:cubicBezTo>
                  <a:pt x="550701" y="981744"/>
                  <a:pt x="549819" y="980862"/>
                  <a:pt x="548053" y="979097"/>
                </a:cubicBezTo>
                <a:close/>
                <a:moveTo>
                  <a:pt x="7328564" y="971154"/>
                </a:moveTo>
                <a:lnTo>
                  <a:pt x="7317974" y="981744"/>
                </a:lnTo>
                <a:cubicBezTo>
                  <a:pt x="7325034" y="981744"/>
                  <a:pt x="7332094" y="983509"/>
                  <a:pt x="7339155" y="987040"/>
                </a:cubicBezTo>
                <a:cubicBezTo>
                  <a:pt x="7346216" y="990570"/>
                  <a:pt x="7353274" y="992335"/>
                  <a:pt x="7360336" y="992335"/>
                </a:cubicBezTo>
                <a:cubicBezTo>
                  <a:pt x="7367396" y="992335"/>
                  <a:pt x="7369160" y="990570"/>
                  <a:pt x="7365630" y="987040"/>
                </a:cubicBezTo>
                <a:cubicBezTo>
                  <a:pt x="7362101" y="983509"/>
                  <a:pt x="7349745" y="978214"/>
                  <a:pt x="7328564" y="971154"/>
                </a:cubicBezTo>
                <a:close/>
                <a:moveTo>
                  <a:pt x="2716440" y="971154"/>
                </a:moveTo>
                <a:cubicBezTo>
                  <a:pt x="2712911" y="971154"/>
                  <a:pt x="2711145" y="972919"/>
                  <a:pt x="2711145" y="976448"/>
                </a:cubicBezTo>
                <a:cubicBezTo>
                  <a:pt x="2711145" y="979979"/>
                  <a:pt x="2714675" y="981744"/>
                  <a:pt x="2721735" y="981744"/>
                </a:cubicBezTo>
                <a:cubicBezTo>
                  <a:pt x="2721735" y="974683"/>
                  <a:pt x="2719971" y="971154"/>
                  <a:pt x="2716440" y="971154"/>
                </a:cubicBezTo>
                <a:close/>
                <a:moveTo>
                  <a:pt x="1281440" y="971154"/>
                </a:moveTo>
                <a:lnTo>
                  <a:pt x="1302621" y="981744"/>
                </a:lnTo>
                <a:lnTo>
                  <a:pt x="1292030" y="981744"/>
                </a:lnTo>
                <a:cubicBezTo>
                  <a:pt x="1292030" y="974683"/>
                  <a:pt x="1288500" y="974683"/>
                  <a:pt x="1281440" y="981744"/>
                </a:cubicBezTo>
                <a:close/>
                <a:moveTo>
                  <a:pt x="1217897" y="971154"/>
                </a:moveTo>
                <a:lnTo>
                  <a:pt x="1228487" y="971154"/>
                </a:lnTo>
                <a:lnTo>
                  <a:pt x="1239078" y="981744"/>
                </a:lnTo>
                <a:close/>
                <a:moveTo>
                  <a:pt x="540110" y="971154"/>
                </a:moveTo>
                <a:cubicBezTo>
                  <a:pt x="540110" y="971154"/>
                  <a:pt x="540551" y="971595"/>
                  <a:pt x="541435" y="972478"/>
                </a:cubicBezTo>
                <a:lnTo>
                  <a:pt x="543291" y="974333"/>
                </a:lnTo>
                <a:close/>
                <a:moveTo>
                  <a:pt x="2139263" y="960563"/>
                </a:moveTo>
                <a:cubicBezTo>
                  <a:pt x="2139263" y="967623"/>
                  <a:pt x="2141028" y="971154"/>
                  <a:pt x="2144559" y="971154"/>
                </a:cubicBezTo>
                <a:cubicBezTo>
                  <a:pt x="2148089" y="971154"/>
                  <a:pt x="2149853" y="974683"/>
                  <a:pt x="2149853" y="981744"/>
                </a:cubicBezTo>
                <a:cubicBezTo>
                  <a:pt x="2149853" y="981744"/>
                  <a:pt x="2153384" y="981744"/>
                  <a:pt x="2160443" y="981744"/>
                </a:cubicBezTo>
                <a:cubicBezTo>
                  <a:pt x="2167504" y="981744"/>
                  <a:pt x="2179859" y="983509"/>
                  <a:pt x="2197509" y="987040"/>
                </a:cubicBezTo>
                <a:cubicBezTo>
                  <a:pt x="2215162" y="990570"/>
                  <a:pt x="2223986" y="992335"/>
                  <a:pt x="2223986" y="992335"/>
                </a:cubicBezTo>
                <a:cubicBezTo>
                  <a:pt x="2223986" y="999394"/>
                  <a:pt x="2234577" y="1002925"/>
                  <a:pt x="2255757" y="1002925"/>
                </a:cubicBezTo>
                <a:cubicBezTo>
                  <a:pt x="2269878" y="1002925"/>
                  <a:pt x="2276938" y="1006456"/>
                  <a:pt x="2276938" y="1013515"/>
                </a:cubicBezTo>
                <a:cubicBezTo>
                  <a:pt x="2283998" y="1006456"/>
                  <a:pt x="2294589" y="1006456"/>
                  <a:pt x="2308710" y="1013515"/>
                </a:cubicBezTo>
                <a:lnTo>
                  <a:pt x="2319299" y="1002925"/>
                </a:lnTo>
                <a:lnTo>
                  <a:pt x="2308710" y="1002925"/>
                </a:lnTo>
                <a:cubicBezTo>
                  <a:pt x="2315769" y="1002925"/>
                  <a:pt x="2317535" y="1001160"/>
                  <a:pt x="2314005" y="997629"/>
                </a:cubicBezTo>
                <a:cubicBezTo>
                  <a:pt x="2310474" y="994100"/>
                  <a:pt x="2305179" y="992335"/>
                  <a:pt x="2298119" y="992335"/>
                </a:cubicBezTo>
                <a:lnTo>
                  <a:pt x="2287529" y="992335"/>
                </a:lnTo>
                <a:lnTo>
                  <a:pt x="2287529" y="981744"/>
                </a:lnTo>
                <a:cubicBezTo>
                  <a:pt x="2245167" y="981744"/>
                  <a:pt x="2215162" y="978214"/>
                  <a:pt x="2197509" y="971154"/>
                </a:cubicBezTo>
                <a:cubicBezTo>
                  <a:pt x="2179859" y="964094"/>
                  <a:pt x="2163974" y="960563"/>
                  <a:pt x="2149853" y="960563"/>
                </a:cubicBezTo>
                <a:close/>
                <a:moveTo>
                  <a:pt x="1853322" y="960563"/>
                </a:moveTo>
                <a:cubicBezTo>
                  <a:pt x="1853322" y="960563"/>
                  <a:pt x="1855087" y="960563"/>
                  <a:pt x="1858616" y="960563"/>
                </a:cubicBezTo>
                <a:cubicBezTo>
                  <a:pt x="1862147" y="960563"/>
                  <a:pt x="1867443" y="960563"/>
                  <a:pt x="1874503" y="960563"/>
                </a:cubicBezTo>
                <a:lnTo>
                  <a:pt x="1916864" y="981744"/>
                </a:lnTo>
                <a:cubicBezTo>
                  <a:pt x="1909804" y="981744"/>
                  <a:pt x="1909804" y="985275"/>
                  <a:pt x="1916864" y="992335"/>
                </a:cubicBezTo>
                <a:lnTo>
                  <a:pt x="1927455" y="992335"/>
                </a:lnTo>
                <a:lnTo>
                  <a:pt x="1938045" y="981744"/>
                </a:lnTo>
                <a:lnTo>
                  <a:pt x="1938045" y="992335"/>
                </a:lnTo>
                <a:cubicBezTo>
                  <a:pt x="1938045" y="999394"/>
                  <a:pt x="1938045" y="1002925"/>
                  <a:pt x="1938045" y="1002925"/>
                </a:cubicBezTo>
                <a:cubicBezTo>
                  <a:pt x="1923924" y="1002925"/>
                  <a:pt x="1909804" y="1002925"/>
                  <a:pt x="1895684" y="1002925"/>
                </a:cubicBezTo>
                <a:cubicBezTo>
                  <a:pt x="1881563" y="995865"/>
                  <a:pt x="1867443" y="990570"/>
                  <a:pt x="1853322" y="987040"/>
                </a:cubicBezTo>
                <a:cubicBezTo>
                  <a:pt x="1839201" y="983509"/>
                  <a:pt x="1832141" y="978214"/>
                  <a:pt x="1832141" y="971154"/>
                </a:cubicBezTo>
                <a:cubicBezTo>
                  <a:pt x="1832141" y="971154"/>
                  <a:pt x="1835672" y="971154"/>
                  <a:pt x="1842731" y="971154"/>
                </a:cubicBezTo>
                <a:cubicBezTo>
                  <a:pt x="1849792" y="971154"/>
                  <a:pt x="1853322" y="967623"/>
                  <a:pt x="1853322" y="960563"/>
                </a:cubicBezTo>
                <a:close/>
                <a:moveTo>
                  <a:pt x="1472067" y="960563"/>
                </a:moveTo>
                <a:lnTo>
                  <a:pt x="1472067" y="971154"/>
                </a:lnTo>
                <a:lnTo>
                  <a:pt x="1482658" y="971154"/>
                </a:lnTo>
                <a:lnTo>
                  <a:pt x="1535610" y="992335"/>
                </a:lnTo>
                <a:cubicBezTo>
                  <a:pt x="1542670" y="992335"/>
                  <a:pt x="1546200" y="995865"/>
                  <a:pt x="1546200" y="1002925"/>
                </a:cubicBezTo>
                <a:cubicBezTo>
                  <a:pt x="1546200" y="1002925"/>
                  <a:pt x="1547964" y="1002925"/>
                  <a:pt x="1551496" y="1002925"/>
                </a:cubicBezTo>
                <a:cubicBezTo>
                  <a:pt x="1555025" y="1002925"/>
                  <a:pt x="1560320" y="1002925"/>
                  <a:pt x="1567381" y="1002925"/>
                </a:cubicBezTo>
                <a:cubicBezTo>
                  <a:pt x="1574441" y="1002925"/>
                  <a:pt x="1577971" y="1002925"/>
                  <a:pt x="1577971" y="1002925"/>
                </a:cubicBezTo>
                <a:cubicBezTo>
                  <a:pt x="1577971" y="1002925"/>
                  <a:pt x="1577971" y="1006456"/>
                  <a:pt x="1577971" y="1013515"/>
                </a:cubicBezTo>
                <a:cubicBezTo>
                  <a:pt x="1577971" y="1020575"/>
                  <a:pt x="1588562" y="1020575"/>
                  <a:pt x="1609742" y="1013515"/>
                </a:cubicBezTo>
                <a:cubicBezTo>
                  <a:pt x="1616803" y="1013515"/>
                  <a:pt x="1623863" y="1013515"/>
                  <a:pt x="1630923" y="1013515"/>
                </a:cubicBezTo>
                <a:cubicBezTo>
                  <a:pt x="1623863" y="1013515"/>
                  <a:pt x="1623863" y="1017046"/>
                  <a:pt x="1630923" y="1024106"/>
                </a:cubicBezTo>
                <a:lnTo>
                  <a:pt x="1652104" y="1024106"/>
                </a:lnTo>
                <a:lnTo>
                  <a:pt x="1662694" y="1024106"/>
                </a:lnTo>
                <a:lnTo>
                  <a:pt x="1662694" y="1034696"/>
                </a:lnTo>
                <a:lnTo>
                  <a:pt x="1683875" y="1055877"/>
                </a:lnTo>
                <a:lnTo>
                  <a:pt x="1715646" y="1066467"/>
                </a:lnTo>
                <a:lnTo>
                  <a:pt x="1673285" y="1066467"/>
                </a:lnTo>
                <a:lnTo>
                  <a:pt x="1620333" y="1055877"/>
                </a:lnTo>
                <a:cubicBezTo>
                  <a:pt x="1620333" y="1055877"/>
                  <a:pt x="1620333" y="1052346"/>
                  <a:pt x="1620333" y="1045287"/>
                </a:cubicBezTo>
                <a:cubicBezTo>
                  <a:pt x="1613272" y="1045287"/>
                  <a:pt x="1609742" y="1045287"/>
                  <a:pt x="1609742" y="1045287"/>
                </a:cubicBezTo>
                <a:cubicBezTo>
                  <a:pt x="1609742" y="1052346"/>
                  <a:pt x="1607977" y="1054112"/>
                  <a:pt x="1604448" y="1050581"/>
                </a:cubicBezTo>
                <a:cubicBezTo>
                  <a:pt x="1600916" y="1047052"/>
                  <a:pt x="1595621" y="1045287"/>
                  <a:pt x="1588562" y="1045287"/>
                </a:cubicBezTo>
                <a:cubicBezTo>
                  <a:pt x="1581501" y="1038227"/>
                  <a:pt x="1576206" y="1038227"/>
                  <a:pt x="1572677" y="1045287"/>
                </a:cubicBezTo>
                <a:cubicBezTo>
                  <a:pt x="1569145" y="1052346"/>
                  <a:pt x="1560320" y="1052346"/>
                  <a:pt x="1546200" y="1045287"/>
                </a:cubicBezTo>
                <a:cubicBezTo>
                  <a:pt x="1517959" y="1045287"/>
                  <a:pt x="1502073" y="1043522"/>
                  <a:pt x="1498544" y="1039992"/>
                </a:cubicBezTo>
                <a:cubicBezTo>
                  <a:pt x="1495012" y="1036461"/>
                  <a:pt x="1493248" y="1034696"/>
                  <a:pt x="1493248" y="1034696"/>
                </a:cubicBezTo>
                <a:cubicBezTo>
                  <a:pt x="1493248" y="1031166"/>
                  <a:pt x="1494130" y="1028519"/>
                  <a:pt x="1495895" y="1026753"/>
                </a:cubicBezTo>
                <a:lnTo>
                  <a:pt x="1503838" y="1024106"/>
                </a:lnTo>
                <a:lnTo>
                  <a:pt x="1482658" y="1013515"/>
                </a:lnTo>
                <a:cubicBezTo>
                  <a:pt x="1482658" y="1013515"/>
                  <a:pt x="1479127" y="1017046"/>
                  <a:pt x="1472067" y="1024106"/>
                </a:cubicBezTo>
                <a:cubicBezTo>
                  <a:pt x="1465007" y="1031166"/>
                  <a:pt x="1461477" y="1034696"/>
                  <a:pt x="1461477" y="1034696"/>
                </a:cubicBezTo>
                <a:lnTo>
                  <a:pt x="1450886" y="1024106"/>
                </a:lnTo>
                <a:lnTo>
                  <a:pt x="1408525" y="1034696"/>
                </a:lnTo>
                <a:cubicBezTo>
                  <a:pt x="1408525" y="1034696"/>
                  <a:pt x="1404994" y="1034696"/>
                  <a:pt x="1397934" y="1034696"/>
                </a:cubicBezTo>
                <a:cubicBezTo>
                  <a:pt x="1390874" y="1034696"/>
                  <a:pt x="1387344" y="1034696"/>
                  <a:pt x="1387344" y="1034696"/>
                </a:cubicBezTo>
                <a:cubicBezTo>
                  <a:pt x="1387344" y="1048817"/>
                  <a:pt x="1394404" y="1055877"/>
                  <a:pt x="1408525" y="1055877"/>
                </a:cubicBezTo>
                <a:lnTo>
                  <a:pt x="1419114" y="1066467"/>
                </a:lnTo>
                <a:lnTo>
                  <a:pt x="1461477" y="1077058"/>
                </a:lnTo>
                <a:cubicBezTo>
                  <a:pt x="1482658" y="1077058"/>
                  <a:pt x="1496778" y="1080588"/>
                  <a:pt x="1503838" y="1087648"/>
                </a:cubicBezTo>
                <a:cubicBezTo>
                  <a:pt x="1510898" y="1094708"/>
                  <a:pt x="1517959" y="1096474"/>
                  <a:pt x="1525019" y="1092944"/>
                </a:cubicBezTo>
                <a:cubicBezTo>
                  <a:pt x="1532080" y="1089413"/>
                  <a:pt x="1533844" y="1084118"/>
                  <a:pt x="1530314" y="1077058"/>
                </a:cubicBezTo>
                <a:cubicBezTo>
                  <a:pt x="1526783" y="1069998"/>
                  <a:pt x="1521489" y="1069998"/>
                  <a:pt x="1514429" y="1077058"/>
                </a:cubicBezTo>
                <a:lnTo>
                  <a:pt x="1514429" y="1066467"/>
                </a:lnTo>
                <a:cubicBezTo>
                  <a:pt x="1521489" y="1059408"/>
                  <a:pt x="1526783" y="1055877"/>
                  <a:pt x="1530314" y="1055877"/>
                </a:cubicBezTo>
                <a:cubicBezTo>
                  <a:pt x="1533844" y="1055877"/>
                  <a:pt x="1535610" y="1059408"/>
                  <a:pt x="1535610" y="1066467"/>
                </a:cubicBezTo>
                <a:cubicBezTo>
                  <a:pt x="1542670" y="1066467"/>
                  <a:pt x="1546200" y="1068232"/>
                  <a:pt x="1546200" y="1071762"/>
                </a:cubicBezTo>
                <a:cubicBezTo>
                  <a:pt x="1546200" y="1075293"/>
                  <a:pt x="1549730" y="1077058"/>
                  <a:pt x="1556790" y="1077058"/>
                </a:cubicBezTo>
                <a:cubicBezTo>
                  <a:pt x="1563851" y="1077058"/>
                  <a:pt x="1569145" y="1078823"/>
                  <a:pt x="1572677" y="1082354"/>
                </a:cubicBezTo>
                <a:cubicBezTo>
                  <a:pt x="1576206" y="1085883"/>
                  <a:pt x="1583266" y="1087648"/>
                  <a:pt x="1593856" y="1087648"/>
                </a:cubicBezTo>
                <a:cubicBezTo>
                  <a:pt x="1604448" y="1087648"/>
                  <a:pt x="1609742" y="1087648"/>
                  <a:pt x="1609742" y="1087648"/>
                </a:cubicBezTo>
                <a:lnTo>
                  <a:pt x="1599152" y="1098239"/>
                </a:lnTo>
                <a:cubicBezTo>
                  <a:pt x="1570911" y="1091179"/>
                  <a:pt x="1556790" y="1087648"/>
                  <a:pt x="1556790" y="1087648"/>
                </a:cubicBezTo>
                <a:cubicBezTo>
                  <a:pt x="1556790" y="1094708"/>
                  <a:pt x="1570911" y="1101769"/>
                  <a:pt x="1599152" y="1108829"/>
                </a:cubicBezTo>
                <a:cubicBezTo>
                  <a:pt x="1627393" y="1115889"/>
                  <a:pt x="1648573" y="1119419"/>
                  <a:pt x="1662694" y="1119419"/>
                </a:cubicBezTo>
                <a:lnTo>
                  <a:pt x="1673285" y="1108829"/>
                </a:lnTo>
                <a:cubicBezTo>
                  <a:pt x="1680345" y="1101769"/>
                  <a:pt x="1683875" y="1096474"/>
                  <a:pt x="1683875" y="1092944"/>
                </a:cubicBezTo>
                <a:cubicBezTo>
                  <a:pt x="1683875" y="1089413"/>
                  <a:pt x="1687405" y="1087648"/>
                  <a:pt x="1694466" y="1087648"/>
                </a:cubicBezTo>
                <a:cubicBezTo>
                  <a:pt x="1701526" y="1087648"/>
                  <a:pt x="1705056" y="1084118"/>
                  <a:pt x="1705056" y="1077058"/>
                </a:cubicBezTo>
                <a:cubicBezTo>
                  <a:pt x="1719176" y="1062937"/>
                  <a:pt x="1726237" y="1055877"/>
                  <a:pt x="1726237" y="1055877"/>
                </a:cubicBezTo>
                <a:cubicBezTo>
                  <a:pt x="1726237" y="1048817"/>
                  <a:pt x="1719176" y="1045287"/>
                  <a:pt x="1705056" y="1045287"/>
                </a:cubicBezTo>
                <a:lnTo>
                  <a:pt x="1705056" y="1034696"/>
                </a:lnTo>
                <a:cubicBezTo>
                  <a:pt x="1705056" y="1034696"/>
                  <a:pt x="1708585" y="1034696"/>
                  <a:pt x="1715646" y="1034696"/>
                </a:cubicBezTo>
                <a:cubicBezTo>
                  <a:pt x="1722707" y="1041756"/>
                  <a:pt x="1733297" y="1045287"/>
                  <a:pt x="1747418" y="1045287"/>
                </a:cubicBezTo>
                <a:cubicBezTo>
                  <a:pt x="1740357" y="1038227"/>
                  <a:pt x="1733297" y="1034696"/>
                  <a:pt x="1726237" y="1034696"/>
                </a:cubicBezTo>
                <a:lnTo>
                  <a:pt x="1715646" y="1034696"/>
                </a:lnTo>
                <a:cubicBezTo>
                  <a:pt x="1715646" y="1027636"/>
                  <a:pt x="1715646" y="1024106"/>
                  <a:pt x="1715646" y="1024106"/>
                </a:cubicBezTo>
                <a:cubicBezTo>
                  <a:pt x="1715646" y="1024106"/>
                  <a:pt x="1712116" y="1024106"/>
                  <a:pt x="1705056" y="1024106"/>
                </a:cubicBezTo>
                <a:cubicBezTo>
                  <a:pt x="1697995" y="1017046"/>
                  <a:pt x="1689170" y="1013515"/>
                  <a:pt x="1678581" y="1013515"/>
                </a:cubicBezTo>
                <a:cubicBezTo>
                  <a:pt x="1667989" y="1013515"/>
                  <a:pt x="1662694" y="1013515"/>
                  <a:pt x="1662694" y="1013515"/>
                </a:cubicBezTo>
                <a:cubicBezTo>
                  <a:pt x="1655634" y="1020575"/>
                  <a:pt x="1652104" y="1024106"/>
                  <a:pt x="1652104" y="1024106"/>
                </a:cubicBezTo>
                <a:lnTo>
                  <a:pt x="1652104" y="1013515"/>
                </a:lnTo>
                <a:lnTo>
                  <a:pt x="1641514" y="1002925"/>
                </a:lnTo>
                <a:cubicBezTo>
                  <a:pt x="1641514" y="1002925"/>
                  <a:pt x="1639748" y="1001160"/>
                  <a:pt x="1636218" y="997629"/>
                </a:cubicBezTo>
                <a:cubicBezTo>
                  <a:pt x="1632689" y="994100"/>
                  <a:pt x="1627393" y="992335"/>
                  <a:pt x="1620333" y="992335"/>
                </a:cubicBezTo>
                <a:cubicBezTo>
                  <a:pt x="1613272" y="985275"/>
                  <a:pt x="1600916" y="979979"/>
                  <a:pt x="1583266" y="976448"/>
                </a:cubicBezTo>
                <a:cubicBezTo>
                  <a:pt x="1565614" y="972919"/>
                  <a:pt x="1549730" y="971154"/>
                  <a:pt x="1535610" y="971154"/>
                </a:cubicBezTo>
                <a:cubicBezTo>
                  <a:pt x="1521489" y="971154"/>
                  <a:pt x="1507368" y="971154"/>
                  <a:pt x="1493248" y="971154"/>
                </a:cubicBezTo>
                <a:cubicBezTo>
                  <a:pt x="1500308" y="964094"/>
                  <a:pt x="1500308" y="960563"/>
                  <a:pt x="1493248" y="960563"/>
                </a:cubicBezTo>
                <a:cubicBezTo>
                  <a:pt x="1486187" y="960563"/>
                  <a:pt x="1479127" y="960563"/>
                  <a:pt x="1472067" y="960563"/>
                </a:cubicBezTo>
                <a:close/>
                <a:moveTo>
                  <a:pt x="1450886" y="960563"/>
                </a:moveTo>
                <a:cubicBezTo>
                  <a:pt x="1443826" y="960563"/>
                  <a:pt x="1440296" y="962328"/>
                  <a:pt x="1440296" y="965858"/>
                </a:cubicBezTo>
                <a:cubicBezTo>
                  <a:pt x="1440296" y="969389"/>
                  <a:pt x="1443826" y="971154"/>
                  <a:pt x="1450886" y="971154"/>
                </a:cubicBezTo>
                <a:cubicBezTo>
                  <a:pt x="1457946" y="971154"/>
                  <a:pt x="1461477" y="971154"/>
                  <a:pt x="1461477" y="971154"/>
                </a:cubicBezTo>
                <a:close/>
                <a:moveTo>
                  <a:pt x="1175535" y="960563"/>
                </a:moveTo>
                <a:lnTo>
                  <a:pt x="1186126" y="960563"/>
                </a:lnTo>
                <a:lnTo>
                  <a:pt x="1196717" y="971154"/>
                </a:lnTo>
                <a:lnTo>
                  <a:pt x="1186126" y="971154"/>
                </a:lnTo>
                <a:cubicBezTo>
                  <a:pt x="1186126" y="971154"/>
                  <a:pt x="1184361" y="969389"/>
                  <a:pt x="1180832" y="965858"/>
                </a:cubicBezTo>
                <a:cubicBezTo>
                  <a:pt x="1177300" y="962328"/>
                  <a:pt x="1175535" y="960563"/>
                  <a:pt x="1175535" y="960563"/>
                </a:cubicBezTo>
                <a:close/>
                <a:moveTo>
                  <a:pt x="2478156" y="953944"/>
                </a:moveTo>
                <a:cubicBezTo>
                  <a:pt x="2474625" y="954827"/>
                  <a:pt x="2471096" y="957033"/>
                  <a:pt x="2467566" y="960563"/>
                </a:cubicBezTo>
                <a:lnTo>
                  <a:pt x="2456975" y="960563"/>
                </a:lnTo>
                <a:cubicBezTo>
                  <a:pt x="2471096" y="960563"/>
                  <a:pt x="2479922" y="962328"/>
                  <a:pt x="2483450" y="965858"/>
                </a:cubicBezTo>
                <a:cubicBezTo>
                  <a:pt x="2486982" y="969389"/>
                  <a:pt x="2488746" y="971154"/>
                  <a:pt x="2488746" y="971154"/>
                </a:cubicBezTo>
                <a:lnTo>
                  <a:pt x="2552289" y="981744"/>
                </a:lnTo>
                <a:lnTo>
                  <a:pt x="2509927" y="960563"/>
                </a:lnTo>
                <a:cubicBezTo>
                  <a:pt x="2502867" y="960563"/>
                  <a:pt x="2495806" y="958798"/>
                  <a:pt x="2488746" y="955269"/>
                </a:cubicBezTo>
                <a:cubicBezTo>
                  <a:pt x="2485217" y="953504"/>
                  <a:pt x="2481686" y="953063"/>
                  <a:pt x="2478156" y="953944"/>
                </a:cubicBezTo>
                <a:close/>
                <a:moveTo>
                  <a:pt x="8832403" y="949973"/>
                </a:moveTo>
                <a:cubicBezTo>
                  <a:pt x="8832403" y="949973"/>
                  <a:pt x="8839463" y="951738"/>
                  <a:pt x="8853583" y="955269"/>
                </a:cubicBezTo>
                <a:cubicBezTo>
                  <a:pt x="8867703" y="958798"/>
                  <a:pt x="8883589" y="964094"/>
                  <a:pt x="8901240" y="971154"/>
                </a:cubicBezTo>
                <a:cubicBezTo>
                  <a:pt x="8918892" y="978214"/>
                  <a:pt x="8931245" y="981744"/>
                  <a:pt x="8938307" y="981744"/>
                </a:cubicBezTo>
                <a:lnTo>
                  <a:pt x="8917126" y="981744"/>
                </a:lnTo>
                <a:cubicBezTo>
                  <a:pt x="8910066" y="981744"/>
                  <a:pt x="8903007" y="979979"/>
                  <a:pt x="8895945" y="976448"/>
                </a:cubicBezTo>
                <a:cubicBezTo>
                  <a:pt x="8888884" y="972919"/>
                  <a:pt x="8881826" y="971154"/>
                  <a:pt x="8874765" y="971154"/>
                </a:cubicBezTo>
                <a:cubicBezTo>
                  <a:pt x="8853583" y="964094"/>
                  <a:pt x="8839463" y="957033"/>
                  <a:pt x="8832403" y="949973"/>
                </a:cubicBezTo>
                <a:close/>
                <a:moveTo>
                  <a:pt x="8271112" y="949973"/>
                </a:moveTo>
                <a:lnTo>
                  <a:pt x="8334654" y="960563"/>
                </a:lnTo>
                <a:cubicBezTo>
                  <a:pt x="8334654" y="967623"/>
                  <a:pt x="8331124" y="967623"/>
                  <a:pt x="8324064" y="960563"/>
                </a:cubicBezTo>
                <a:cubicBezTo>
                  <a:pt x="8324064" y="960563"/>
                  <a:pt x="8317002" y="960563"/>
                  <a:pt x="8302883" y="960563"/>
                </a:cubicBezTo>
                <a:cubicBezTo>
                  <a:pt x="8288762" y="960563"/>
                  <a:pt x="8281702" y="960563"/>
                  <a:pt x="8281702" y="960563"/>
                </a:cubicBezTo>
                <a:cubicBezTo>
                  <a:pt x="8281702" y="953504"/>
                  <a:pt x="8278172" y="949973"/>
                  <a:pt x="8271112" y="949973"/>
                </a:cubicBezTo>
                <a:close/>
                <a:moveTo>
                  <a:pt x="7254432" y="949973"/>
                </a:moveTo>
                <a:lnTo>
                  <a:pt x="7275612" y="960563"/>
                </a:lnTo>
                <a:lnTo>
                  <a:pt x="7286203" y="960563"/>
                </a:lnTo>
                <a:close/>
                <a:moveTo>
                  <a:pt x="2435794" y="949973"/>
                </a:moveTo>
                <a:lnTo>
                  <a:pt x="2435794" y="960563"/>
                </a:lnTo>
                <a:cubicBezTo>
                  <a:pt x="2435794" y="960563"/>
                  <a:pt x="2439325" y="960563"/>
                  <a:pt x="2446385" y="960563"/>
                </a:cubicBezTo>
                <a:cubicBezTo>
                  <a:pt x="2446385" y="953504"/>
                  <a:pt x="2442854" y="949973"/>
                  <a:pt x="2435794" y="949973"/>
                </a:cubicBezTo>
                <a:close/>
                <a:moveTo>
                  <a:pt x="603653" y="939383"/>
                </a:moveTo>
                <a:cubicBezTo>
                  <a:pt x="610713" y="939383"/>
                  <a:pt x="619539" y="941148"/>
                  <a:pt x="630128" y="944677"/>
                </a:cubicBezTo>
                <a:cubicBezTo>
                  <a:pt x="640720" y="948208"/>
                  <a:pt x="646015" y="953504"/>
                  <a:pt x="646015" y="960563"/>
                </a:cubicBezTo>
                <a:lnTo>
                  <a:pt x="656605" y="981744"/>
                </a:lnTo>
                <a:lnTo>
                  <a:pt x="667195" y="992335"/>
                </a:lnTo>
                <a:lnTo>
                  <a:pt x="656605" y="992335"/>
                </a:lnTo>
                <a:cubicBezTo>
                  <a:pt x="642485" y="985275"/>
                  <a:pt x="628364" y="978214"/>
                  <a:pt x="614243" y="971154"/>
                </a:cubicBezTo>
                <a:cubicBezTo>
                  <a:pt x="593062" y="957033"/>
                  <a:pt x="589533" y="946442"/>
                  <a:pt x="603653" y="939383"/>
                </a:cubicBezTo>
                <a:close/>
                <a:moveTo>
                  <a:pt x="8461739" y="928792"/>
                </a:moveTo>
                <a:lnTo>
                  <a:pt x="8482920" y="939383"/>
                </a:lnTo>
                <a:lnTo>
                  <a:pt x="8546462" y="949973"/>
                </a:lnTo>
                <a:cubicBezTo>
                  <a:pt x="8581762" y="957033"/>
                  <a:pt x="8599414" y="964094"/>
                  <a:pt x="8599414" y="971154"/>
                </a:cubicBezTo>
                <a:cubicBezTo>
                  <a:pt x="8606474" y="971154"/>
                  <a:pt x="8611770" y="971154"/>
                  <a:pt x="8615299" y="971154"/>
                </a:cubicBezTo>
                <a:cubicBezTo>
                  <a:pt x="8618829" y="971154"/>
                  <a:pt x="8622360" y="971154"/>
                  <a:pt x="8625889" y="971154"/>
                </a:cubicBezTo>
                <a:cubicBezTo>
                  <a:pt x="8629419" y="971154"/>
                  <a:pt x="8632951" y="971154"/>
                  <a:pt x="8636480" y="971154"/>
                </a:cubicBezTo>
                <a:cubicBezTo>
                  <a:pt x="8640010" y="971154"/>
                  <a:pt x="8641775" y="974683"/>
                  <a:pt x="8641775" y="981744"/>
                </a:cubicBezTo>
                <a:cubicBezTo>
                  <a:pt x="8641775" y="981744"/>
                  <a:pt x="8645304" y="981744"/>
                  <a:pt x="8652366" y="981744"/>
                </a:cubicBezTo>
                <a:lnTo>
                  <a:pt x="8662957" y="981744"/>
                </a:lnTo>
                <a:lnTo>
                  <a:pt x="8662957" y="992335"/>
                </a:lnTo>
                <a:lnTo>
                  <a:pt x="8726499" y="1013515"/>
                </a:lnTo>
                <a:cubicBezTo>
                  <a:pt x="8719437" y="1013515"/>
                  <a:pt x="8714143" y="1013515"/>
                  <a:pt x="8710613" y="1013515"/>
                </a:cubicBezTo>
                <a:cubicBezTo>
                  <a:pt x="8707084" y="1013515"/>
                  <a:pt x="8696493" y="1011750"/>
                  <a:pt x="8678843" y="1008220"/>
                </a:cubicBezTo>
                <a:cubicBezTo>
                  <a:pt x="8661189" y="1004689"/>
                  <a:pt x="8648836" y="1001160"/>
                  <a:pt x="8641775" y="997629"/>
                </a:cubicBezTo>
                <a:cubicBezTo>
                  <a:pt x="8634714" y="994100"/>
                  <a:pt x="8620595" y="992335"/>
                  <a:pt x="8599414" y="992335"/>
                </a:cubicBezTo>
                <a:lnTo>
                  <a:pt x="8557053" y="981744"/>
                </a:lnTo>
                <a:cubicBezTo>
                  <a:pt x="8557053" y="974683"/>
                  <a:pt x="8553522" y="971154"/>
                  <a:pt x="8546462" y="971154"/>
                </a:cubicBezTo>
                <a:cubicBezTo>
                  <a:pt x="8546462" y="971154"/>
                  <a:pt x="8542932" y="971154"/>
                  <a:pt x="8535871" y="971154"/>
                </a:cubicBezTo>
                <a:cubicBezTo>
                  <a:pt x="8528810" y="971154"/>
                  <a:pt x="8525281" y="971154"/>
                  <a:pt x="8525281" y="971154"/>
                </a:cubicBezTo>
                <a:cubicBezTo>
                  <a:pt x="8511161" y="964094"/>
                  <a:pt x="8495276" y="958798"/>
                  <a:pt x="8477624" y="955269"/>
                </a:cubicBezTo>
                <a:cubicBezTo>
                  <a:pt x="8459973" y="951738"/>
                  <a:pt x="8451148" y="946442"/>
                  <a:pt x="8451148" y="939383"/>
                </a:cubicBezTo>
                <a:close/>
                <a:moveTo>
                  <a:pt x="1376752" y="928792"/>
                </a:moveTo>
                <a:cubicBezTo>
                  <a:pt x="1369692" y="928792"/>
                  <a:pt x="1366162" y="930557"/>
                  <a:pt x="1366162" y="934087"/>
                </a:cubicBezTo>
                <a:cubicBezTo>
                  <a:pt x="1366162" y="937617"/>
                  <a:pt x="1369692" y="939383"/>
                  <a:pt x="1376752" y="939383"/>
                </a:cubicBezTo>
                <a:cubicBezTo>
                  <a:pt x="1390874" y="946442"/>
                  <a:pt x="1397934" y="946442"/>
                  <a:pt x="1397934" y="939383"/>
                </a:cubicBezTo>
                <a:close/>
                <a:moveTo>
                  <a:pt x="1313210" y="918202"/>
                </a:moveTo>
                <a:lnTo>
                  <a:pt x="1323802" y="928792"/>
                </a:lnTo>
                <a:cubicBezTo>
                  <a:pt x="1337922" y="935852"/>
                  <a:pt x="1348512" y="935852"/>
                  <a:pt x="1355573" y="928792"/>
                </a:cubicBezTo>
                <a:close/>
                <a:moveTo>
                  <a:pt x="1260258" y="918202"/>
                </a:moveTo>
                <a:lnTo>
                  <a:pt x="1260258" y="928792"/>
                </a:lnTo>
                <a:lnTo>
                  <a:pt x="1270849" y="918202"/>
                </a:lnTo>
                <a:cubicBezTo>
                  <a:pt x="1270849" y="918202"/>
                  <a:pt x="1267319" y="918202"/>
                  <a:pt x="1260258" y="918202"/>
                </a:cubicBezTo>
                <a:close/>
                <a:moveTo>
                  <a:pt x="1980407" y="907611"/>
                </a:moveTo>
                <a:cubicBezTo>
                  <a:pt x="1973347" y="907611"/>
                  <a:pt x="1969816" y="911142"/>
                  <a:pt x="1969816" y="918202"/>
                </a:cubicBezTo>
                <a:cubicBezTo>
                  <a:pt x="1976876" y="918202"/>
                  <a:pt x="1980407" y="918202"/>
                  <a:pt x="1980407" y="918202"/>
                </a:cubicBezTo>
                <a:cubicBezTo>
                  <a:pt x="1980407" y="918202"/>
                  <a:pt x="1980407" y="914671"/>
                  <a:pt x="1980407" y="907611"/>
                </a:cubicBezTo>
                <a:close/>
                <a:moveTo>
                  <a:pt x="381254" y="907611"/>
                </a:moveTo>
                <a:lnTo>
                  <a:pt x="413026" y="918202"/>
                </a:lnTo>
                <a:cubicBezTo>
                  <a:pt x="462448" y="932323"/>
                  <a:pt x="501279" y="953504"/>
                  <a:pt x="529521" y="981744"/>
                </a:cubicBezTo>
                <a:cubicBezTo>
                  <a:pt x="536581" y="988804"/>
                  <a:pt x="550701" y="995865"/>
                  <a:pt x="571882" y="1002925"/>
                </a:cubicBezTo>
                <a:cubicBezTo>
                  <a:pt x="578941" y="1002925"/>
                  <a:pt x="586001" y="1004689"/>
                  <a:pt x="593062" y="1008220"/>
                </a:cubicBezTo>
                <a:cubicBezTo>
                  <a:pt x="600122" y="1011750"/>
                  <a:pt x="607183" y="1013515"/>
                  <a:pt x="614243" y="1013515"/>
                </a:cubicBezTo>
                <a:cubicBezTo>
                  <a:pt x="628364" y="1027636"/>
                  <a:pt x="635425" y="1034696"/>
                  <a:pt x="635425" y="1034696"/>
                </a:cubicBezTo>
                <a:cubicBezTo>
                  <a:pt x="649545" y="1027636"/>
                  <a:pt x="656605" y="1031166"/>
                  <a:pt x="656605" y="1045287"/>
                </a:cubicBezTo>
                <a:lnTo>
                  <a:pt x="656605" y="1055877"/>
                </a:lnTo>
                <a:cubicBezTo>
                  <a:pt x="642485" y="1048817"/>
                  <a:pt x="624833" y="1041756"/>
                  <a:pt x="603653" y="1034696"/>
                </a:cubicBezTo>
                <a:cubicBezTo>
                  <a:pt x="575412" y="1020575"/>
                  <a:pt x="552466" y="1008220"/>
                  <a:pt x="534816" y="997629"/>
                </a:cubicBezTo>
                <a:cubicBezTo>
                  <a:pt x="517164" y="987040"/>
                  <a:pt x="504809" y="981744"/>
                  <a:pt x="497749" y="981744"/>
                </a:cubicBezTo>
                <a:cubicBezTo>
                  <a:pt x="490689" y="981744"/>
                  <a:pt x="462448" y="971154"/>
                  <a:pt x="413026" y="949973"/>
                </a:cubicBezTo>
                <a:cubicBezTo>
                  <a:pt x="413026" y="942913"/>
                  <a:pt x="409496" y="939383"/>
                  <a:pt x="402435" y="939383"/>
                </a:cubicBezTo>
                <a:cubicBezTo>
                  <a:pt x="395375" y="939383"/>
                  <a:pt x="388314" y="939383"/>
                  <a:pt x="381254" y="939383"/>
                </a:cubicBezTo>
                <a:cubicBezTo>
                  <a:pt x="374193" y="939383"/>
                  <a:pt x="368899" y="935852"/>
                  <a:pt x="365368" y="928792"/>
                </a:cubicBezTo>
                <a:cubicBezTo>
                  <a:pt x="361839" y="921731"/>
                  <a:pt x="361839" y="916437"/>
                  <a:pt x="365368" y="912906"/>
                </a:cubicBezTo>
                <a:cubicBezTo>
                  <a:pt x="368899" y="909375"/>
                  <a:pt x="374193" y="907611"/>
                  <a:pt x="381254" y="907611"/>
                </a:cubicBezTo>
                <a:close/>
                <a:moveTo>
                  <a:pt x="1993645" y="899668"/>
                </a:moveTo>
                <a:cubicBezTo>
                  <a:pt x="1991879" y="899668"/>
                  <a:pt x="1990997" y="900552"/>
                  <a:pt x="1990997" y="902317"/>
                </a:cubicBezTo>
                <a:cubicBezTo>
                  <a:pt x="1990997" y="905846"/>
                  <a:pt x="1998057" y="907611"/>
                  <a:pt x="2012178" y="907611"/>
                </a:cubicBezTo>
                <a:cubicBezTo>
                  <a:pt x="2026299" y="907611"/>
                  <a:pt x="2033359" y="911142"/>
                  <a:pt x="2033359" y="918202"/>
                </a:cubicBezTo>
                <a:lnTo>
                  <a:pt x="2012178" y="928792"/>
                </a:lnTo>
                <a:cubicBezTo>
                  <a:pt x="2019238" y="935852"/>
                  <a:pt x="2022769" y="939383"/>
                  <a:pt x="2022769" y="939383"/>
                </a:cubicBezTo>
                <a:cubicBezTo>
                  <a:pt x="2022769" y="946442"/>
                  <a:pt x="2033359" y="949973"/>
                  <a:pt x="2054540" y="949973"/>
                </a:cubicBezTo>
                <a:cubicBezTo>
                  <a:pt x="2075721" y="949973"/>
                  <a:pt x="2086311" y="949973"/>
                  <a:pt x="2086311" y="949973"/>
                </a:cubicBezTo>
                <a:lnTo>
                  <a:pt x="2107491" y="949973"/>
                </a:lnTo>
                <a:lnTo>
                  <a:pt x="2096901" y="939383"/>
                </a:lnTo>
                <a:lnTo>
                  <a:pt x="2086311" y="939383"/>
                </a:lnTo>
                <a:lnTo>
                  <a:pt x="2075721" y="939383"/>
                </a:lnTo>
                <a:lnTo>
                  <a:pt x="2075721" y="918202"/>
                </a:lnTo>
                <a:lnTo>
                  <a:pt x="2086311" y="918202"/>
                </a:lnTo>
                <a:cubicBezTo>
                  <a:pt x="2093371" y="918202"/>
                  <a:pt x="2089841" y="914671"/>
                  <a:pt x="2075721" y="907611"/>
                </a:cubicBezTo>
                <a:cubicBezTo>
                  <a:pt x="2068661" y="907611"/>
                  <a:pt x="2058070" y="907611"/>
                  <a:pt x="2043949" y="907611"/>
                </a:cubicBezTo>
                <a:cubicBezTo>
                  <a:pt x="2022769" y="900552"/>
                  <a:pt x="2012178" y="898786"/>
                  <a:pt x="2012178" y="902317"/>
                </a:cubicBezTo>
                <a:cubicBezTo>
                  <a:pt x="2012178" y="905846"/>
                  <a:pt x="2008648" y="905846"/>
                  <a:pt x="2001587" y="902317"/>
                </a:cubicBezTo>
                <a:cubicBezTo>
                  <a:pt x="1998057" y="900552"/>
                  <a:pt x="1995409" y="899668"/>
                  <a:pt x="1993645" y="899668"/>
                </a:cubicBezTo>
                <a:close/>
                <a:moveTo>
                  <a:pt x="8472329" y="897021"/>
                </a:moveTo>
                <a:cubicBezTo>
                  <a:pt x="8479390" y="897021"/>
                  <a:pt x="8482920" y="897021"/>
                  <a:pt x="8482920" y="897021"/>
                </a:cubicBezTo>
                <a:lnTo>
                  <a:pt x="8472329" y="907611"/>
                </a:lnTo>
                <a:close/>
                <a:moveTo>
                  <a:pt x="2425203" y="886431"/>
                </a:moveTo>
                <a:cubicBezTo>
                  <a:pt x="2425203" y="893490"/>
                  <a:pt x="2428734" y="897021"/>
                  <a:pt x="2435794" y="897021"/>
                </a:cubicBezTo>
                <a:lnTo>
                  <a:pt x="2435794" y="886431"/>
                </a:lnTo>
                <a:cubicBezTo>
                  <a:pt x="2435794" y="886431"/>
                  <a:pt x="2432264" y="886431"/>
                  <a:pt x="2425203" y="886431"/>
                </a:cubicBezTo>
                <a:close/>
                <a:moveTo>
                  <a:pt x="1874503" y="886431"/>
                </a:moveTo>
                <a:lnTo>
                  <a:pt x="1874503" y="897021"/>
                </a:lnTo>
                <a:lnTo>
                  <a:pt x="1885093" y="886431"/>
                </a:lnTo>
                <a:close/>
                <a:moveTo>
                  <a:pt x="1334392" y="886431"/>
                </a:moveTo>
                <a:lnTo>
                  <a:pt x="1323802" y="897021"/>
                </a:lnTo>
                <a:lnTo>
                  <a:pt x="1313210" y="897021"/>
                </a:lnTo>
                <a:lnTo>
                  <a:pt x="1334392" y="907611"/>
                </a:lnTo>
                <a:cubicBezTo>
                  <a:pt x="1348512" y="907611"/>
                  <a:pt x="1355573" y="909375"/>
                  <a:pt x="1355573" y="912906"/>
                </a:cubicBezTo>
                <a:cubicBezTo>
                  <a:pt x="1355573" y="916437"/>
                  <a:pt x="1357337" y="916437"/>
                  <a:pt x="1360867" y="912906"/>
                </a:cubicBezTo>
                <a:cubicBezTo>
                  <a:pt x="1364398" y="909375"/>
                  <a:pt x="1364398" y="905846"/>
                  <a:pt x="1360867" y="902317"/>
                </a:cubicBezTo>
                <a:cubicBezTo>
                  <a:pt x="1357337" y="898786"/>
                  <a:pt x="1352042" y="897021"/>
                  <a:pt x="1344982" y="897021"/>
                </a:cubicBezTo>
                <a:cubicBezTo>
                  <a:pt x="1337922" y="897021"/>
                  <a:pt x="1334392" y="893490"/>
                  <a:pt x="1334392" y="886431"/>
                </a:cubicBezTo>
                <a:close/>
                <a:moveTo>
                  <a:pt x="1281440" y="886431"/>
                </a:moveTo>
                <a:lnTo>
                  <a:pt x="1292030" y="897021"/>
                </a:lnTo>
                <a:lnTo>
                  <a:pt x="1302621" y="886431"/>
                </a:lnTo>
                <a:cubicBezTo>
                  <a:pt x="1295560" y="886431"/>
                  <a:pt x="1292030" y="886431"/>
                  <a:pt x="1292030" y="886431"/>
                </a:cubicBezTo>
                <a:cubicBezTo>
                  <a:pt x="1292030" y="886431"/>
                  <a:pt x="1288500" y="886431"/>
                  <a:pt x="1281440" y="886431"/>
                </a:cubicBezTo>
                <a:close/>
                <a:moveTo>
                  <a:pt x="8387606" y="875840"/>
                </a:moveTo>
                <a:lnTo>
                  <a:pt x="8429968" y="886431"/>
                </a:lnTo>
                <a:lnTo>
                  <a:pt x="8408787" y="886431"/>
                </a:lnTo>
                <a:cubicBezTo>
                  <a:pt x="8394666" y="879371"/>
                  <a:pt x="8387606" y="875840"/>
                  <a:pt x="8387606" y="875840"/>
                </a:cubicBezTo>
                <a:close/>
                <a:moveTo>
                  <a:pt x="6973785" y="875840"/>
                </a:moveTo>
                <a:cubicBezTo>
                  <a:pt x="6970256" y="875840"/>
                  <a:pt x="6968491" y="879371"/>
                  <a:pt x="6968491" y="886431"/>
                </a:cubicBezTo>
                <a:lnTo>
                  <a:pt x="6979081" y="886431"/>
                </a:lnTo>
                <a:cubicBezTo>
                  <a:pt x="6979081" y="879371"/>
                  <a:pt x="6977314" y="875840"/>
                  <a:pt x="6973785" y="875840"/>
                </a:cubicBezTo>
                <a:close/>
                <a:moveTo>
                  <a:pt x="2404023" y="875840"/>
                </a:moveTo>
                <a:lnTo>
                  <a:pt x="2404023" y="886431"/>
                </a:lnTo>
                <a:lnTo>
                  <a:pt x="2414614" y="886431"/>
                </a:lnTo>
                <a:cubicBezTo>
                  <a:pt x="2407554" y="879371"/>
                  <a:pt x="2404023" y="875840"/>
                  <a:pt x="2404023" y="875840"/>
                </a:cubicBezTo>
                <a:close/>
                <a:moveTo>
                  <a:pt x="2202805" y="875840"/>
                </a:moveTo>
                <a:cubicBezTo>
                  <a:pt x="2202805" y="889961"/>
                  <a:pt x="2209865" y="897021"/>
                  <a:pt x="2223986" y="897021"/>
                </a:cubicBezTo>
                <a:cubicBezTo>
                  <a:pt x="2223986" y="897021"/>
                  <a:pt x="2227517" y="897021"/>
                  <a:pt x="2234577" y="897021"/>
                </a:cubicBezTo>
                <a:cubicBezTo>
                  <a:pt x="2241637" y="897021"/>
                  <a:pt x="2248697" y="897021"/>
                  <a:pt x="2255757" y="897021"/>
                </a:cubicBezTo>
                <a:cubicBezTo>
                  <a:pt x="2262817" y="904081"/>
                  <a:pt x="2271642" y="907611"/>
                  <a:pt x="2282234" y="907611"/>
                </a:cubicBezTo>
                <a:lnTo>
                  <a:pt x="2287529" y="907611"/>
                </a:lnTo>
                <a:lnTo>
                  <a:pt x="2287529" y="897021"/>
                </a:lnTo>
                <a:cubicBezTo>
                  <a:pt x="2301649" y="904081"/>
                  <a:pt x="2305179" y="907611"/>
                  <a:pt x="2298119" y="907611"/>
                </a:cubicBezTo>
                <a:lnTo>
                  <a:pt x="2308710" y="918202"/>
                </a:lnTo>
                <a:cubicBezTo>
                  <a:pt x="2308710" y="925261"/>
                  <a:pt x="2319299" y="928792"/>
                  <a:pt x="2340481" y="928792"/>
                </a:cubicBezTo>
                <a:cubicBezTo>
                  <a:pt x="2361662" y="928792"/>
                  <a:pt x="2375782" y="932323"/>
                  <a:pt x="2382842" y="939383"/>
                </a:cubicBezTo>
                <a:lnTo>
                  <a:pt x="2393433" y="939383"/>
                </a:lnTo>
                <a:cubicBezTo>
                  <a:pt x="2393433" y="932323"/>
                  <a:pt x="2389902" y="927027"/>
                  <a:pt x="2382842" y="923496"/>
                </a:cubicBezTo>
                <a:cubicBezTo>
                  <a:pt x="2375782" y="919967"/>
                  <a:pt x="2368721" y="918202"/>
                  <a:pt x="2361662" y="918202"/>
                </a:cubicBezTo>
                <a:cubicBezTo>
                  <a:pt x="2354601" y="918202"/>
                  <a:pt x="2347541" y="914671"/>
                  <a:pt x="2340481" y="907611"/>
                </a:cubicBezTo>
                <a:cubicBezTo>
                  <a:pt x="2333421" y="907611"/>
                  <a:pt x="2328126" y="907611"/>
                  <a:pt x="2324594" y="907611"/>
                </a:cubicBezTo>
                <a:cubicBezTo>
                  <a:pt x="2321066" y="907611"/>
                  <a:pt x="2317535" y="905846"/>
                  <a:pt x="2314005" y="902317"/>
                </a:cubicBezTo>
                <a:cubicBezTo>
                  <a:pt x="2310474" y="898786"/>
                  <a:pt x="2308710" y="897021"/>
                  <a:pt x="2308710" y="897021"/>
                </a:cubicBezTo>
                <a:cubicBezTo>
                  <a:pt x="2301649" y="889961"/>
                  <a:pt x="2291059" y="886431"/>
                  <a:pt x="2276938" y="886431"/>
                </a:cubicBezTo>
                <a:lnTo>
                  <a:pt x="2223986" y="875840"/>
                </a:lnTo>
                <a:close/>
                <a:moveTo>
                  <a:pt x="2340481" y="865250"/>
                </a:moveTo>
                <a:cubicBezTo>
                  <a:pt x="2347541" y="872309"/>
                  <a:pt x="2354601" y="875840"/>
                  <a:pt x="2361662" y="875840"/>
                </a:cubicBezTo>
                <a:lnTo>
                  <a:pt x="2361662" y="865250"/>
                </a:lnTo>
                <a:close/>
                <a:moveTo>
                  <a:pt x="2186919" y="865250"/>
                </a:moveTo>
                <a:cubicBezTo>
                  <a:pt x="2183391" y="865250"/>
                  <a:pt x="2181625" y="868779"/>
                  <a:pt x="2181625" y="875840"/>
                </a:cubicBezTo>
                <a:cubicBezTo>
                  <a:pt x="2188685" y="875840"/>
                  <a:pt x="2192215" y="874075"/>
                  <a:pt x="2192215" y="870544"/>
                </a:cubicBezTo>
                <a:cubicBezTo>
                  <a:pt x="2192215" y="867015"/>
                  <a:pt x="2190449" y="865250"/>
                  <a:pt x="2186919" y="865250"/>
                </a:cubicBezTo>
                <a:close/>
                <a:moveTo>
                  <a:pt x="1525019" y="865250"/>
                </a:moveTo>
                <a:lnTo>
                  <a:pt x="1535610" y="875840"/>
                </a:lnTo>
                <a:cubicBezTo>
                  <a:pt x="1535610" y="882900"/>
                  <a:pt x="1535610" y="886431"/>
                  <a:pt x="1535610" y="886431"/>
                </a:cubicBezTo>
                <a:cubicBezTo>
                  <a:pt x="1535610" y="886431"/>
                  <a:pt x="1532080" y="886431"/>
                  <a:pt x="1525019" y="886431"/>
                </a:cubicBezTo>
                <a:cubicBezTo>
                  <a:pt x="1525019" y="886431"/>
                  <a:pt x="1525019" y="882900"/>
                  <a:pt x="1525019" y="875840"/>
                </a:cubicBezTo>
                <a:cubicBezTo>
                  <a:pt x="1525019" y="868779"/>
                  <a:pt x="1525019" y="865250"/>
                  <a:pt x="1525019" y="865250"/>
                </a:cubicBezTo>
                <a:close/>
                <a:moveTo>
                  <a:pt x="1228487" y="865250"/>
                </a:moveTo>
                <a:cubicBezTo>
                  <a:pt x="1235548" y="872309"/>
                  <a:pt x="1242608" y="875840"/>
                  <a:pt x="1249669" y="875840"/>
                </a:cubicBezTo>
                <a:lnTo>
                  <a:pt x="1239078" y="865250"/>
                </a:lnTo>
                <a:close/>
                <a:moveTo>
                  <a:pt x="1207306" y="865250"/>
                </a:moveTo>
                <a:cubicBezTo>
                  <a:pt x="1200247" y="872309"/>
                  <a:pt x="1200247" y="875840"/>
                  <a:pt x="1207306" y="875840"/>
                </a:cubicBezTo>
                <a:lnTo>
                  <a:pt x="1217897" y="865250"/>
                </a:lnTo>
                <a:close/>
                <a:moveTo>
                  <a:pt x="1143765" y="854659"/>
                </a:moveTo>
                <a:cubicBezTo>
                  <a:pt x="1143765" y="868779"/>
                  <a:pt x="1154354" y="875840"/>
                  <a:pt x="1175535" y="875840"/>
                </a:cubicBezTo>
                <a:lnTo>
                  <a:pt x="1186126" y="875840"/>
                </a:lnTo>
                <a:cubicBezTo>
                  <a:pt x="1179066" y="868779"/>
                  <a:pt x="1172005" y="865250"/>
                  <a:pt x="1164945" y="865250"/>
                </a:cubicBezTo>
                <a:close/>
                <a:moveTo>
                  <a:pt x="1556790" y="844069"/>
                </a:moveTo>
                <a:lnTo>
                  <a:pt x="1556790" y="854659"/>
                </a:lnTo>
                <a:cubicBezTo>
                  <a:pt x="1556790" y="854659"/>
                  <a:pt x="1560320" y="854659"/>
                  <a:pt x="1567381" y="854659"/>
                </a:cubicBezTo>
                <a:cubicBezTo>
                  <a:pt x="1560320" y="847600"/>
                  <a:pt x="1556790" y="844069"/>
                  <a:pt x="1556790" y="844069"/>
                </a:cubicBezTo>
                <a:close/>
                <a:moveTo>
                  <a:pt x="952474" y="837450"/>
                </a:moveTo>
                <a:cubicBezTo>
                  <a:pt x="940561" y="838332"/>
                  <a:pt x="926661" y="840538"/>
                  <a:pt x="910775" y="844069"/>
                </a:cubicBezTo>
                <a:lnTo>
                  <a:pt x="900185" y="854659"/>
                </a:lnTo>
                <a:lnTo>
                  <a:pt x="921366" y="865250"/>
                </a:lnTo>
                <a:cubicBezTo>
                  <a:pt x="935486" y="872309"/>
                  <a:pt x="946076" y="875840"/>
                  <a:pt x="953137" y="875840"/>
                </a:cubicBezTo>
                <a:lnTo>
                  <a:pt x="974318" y="886431"/>
                </a:lnTo>
                <a:cubicBezTo>
                  <a:pt x="974318" y="886431"/>
                  <a:pt x="988439" y="889961"/>
                  <a:pt x="1016678" y="897021"/>
                </a:cubicBezTo>
                <a:lnTo>
                  <a:pt x="1037859" y="918202"/>
                </a:lnTo>
                <a:lnTo>
                  <a:pt x="1048450" y="918202"/>
                </a:lnTo>
                <a:cubicBezTo>
                  <a:pt x="1069631" y="911142"/>
                  <a:pt x="1087282" y="918202"/>
                  <a:pt x="1101402" y="939383"/>
                </a:cubicBezTo>
                <a:cubicBezTo>
                  <a:pt x="1094343" y="939383"/>
                  <a:pt x="1090813" y="939383"/>
                  <a:pt x="1090813" y="939383"/>
                </a:cubicBezTo>
                <a:cubicBezTo>
                  <a:pt x="1069631" y="939383"/>
                  <a:pt x="1069631" y="942913"/>
                  <a:pt x="1090813" y="949973"/>
                </a:cubicBezTo>
                <a:lnTo>
                  <a:pt x="1122583" y="960563"/>
                </a:lnTo>
                <a:lnTo>
                  <a:pt x="1164945" y="971154"/>
                </a:lnTo>
                <a:cubicBezTo>
                  <a:pt x="1172005" y="971154"/>
                  <a:pt x="1179066" y="971154"/>
                  <a:pt x="1186126" y="971154"/>
                </a:cubicBezTo>
                <a:cubicBezTo>
                  <a:pt x="1186126" y="978214"/>
                  <a:pt x="1189655" y="981744"/>
                  <a:pt x="1196717" y="981744"/>
                </a:cubicBezTo>
                <a:cubicBezTo>
                  <a:pt x="1203777" y="981744"/>
                  <a:pt x="1210836" y="981744"/>
                  <a:pt x="1217897" y="981744"/>
                </a:cubicBezTo>
                <a:cubicBezTo>
                  <a:pt x="1224958" y="988804"/>
                  <a:pt x="1232018" y="992335"/>
                  <a:pt x="1239078" y="992335"/>
                </a:cubicBezTo>
                <a:lnTo>
                  <a:pt x="1260258" y="1002925"/>
                </a:lnTo>
                <a:lnTo>
                  <a:pt x="1270849" y="1002925"/>
                </a:lnTo>
                <a:lnTo>
                  <a:pt x="1281440" y="1002925"/>
                </a:lnTo>
                <a:lnTo>
                  <a:pt x="1260258" y="1013515"/>
                </a:lnTo>
                <a:lnTo>
                  <a:pt x="1249669" y="1013515"/>
                </a:lnTo>
                <a:cubicBezTo>
                  <a:pt x="1249669" y="1006456"/>
                  <a:pt x="1246138" y="1002925"/>
                  <a:pt x="1239078" y="1002925"/>
                </a:cubicBezTo>
                <a:cubicBezTo>
                  <a:pt x="1232018" y="1002925"/>
                  <a:pt x="1224958" y="999394"/>
                  <a:pt x="1217897" y="992335"/>
                </a:cubicBezTo>
                <a:cubicBezTo>
                  <a:pt x="1217897" y="992335"/>
                  <a:pt x="1217897" y="995865"/>
                  <a:pt x="1217897" y="1002925"/>
                </a:cubicBezTo>
                <a:cubicBezTo>
                  <a:pt x="1217897" y="1009985"/>
                  <a:pt x="1214367" y="1009985"/>
                  <a:pt x="1207306" y="1002925"/>
                </a:cubicBezTo>
                <a:lnTo>
                  <a:pt x="1207306" y="1013515"/>
                </a:lnTo>
                <a:cubicBezTo>
                  <a:pt x="1214367" y="1013515"/>
                  <a:pt x="1219663" y="1011750"/>
                  <a:pt x="1223192" y="1008220"/>
                </a:cubicBezTo>
                <a:cubicBezTo>
                  <a:pt x="1226721" y="1004689"/>
                  <a:pt x="1230252" y="1006456"/>
                  <a:pt x="1233784" y="1013515"/>
                </a:cubicBezTo>
                <a:cubicBezTo>
                  <a:pt x="1237313" y="1020575"/>
                  <a:pt x="1246138" y="1024106"/>
                  <a:pt x="1260258" y="1024106"/>
                </a:cubicBezTo>
                <a:cubicBezTo>
                  <a:pt x="1274379" y="1024106"/>
                  <a:pt x="1281440" y="1025871"/>
                  <a:pt x="1281440" y="1029400"/>
                </a:cubicBezTo>
                <a:cubicBezTo>
                  <a:pt x="1281440" y="1032931"/>
                  <a:pt x="1284970" y="1031166"/>
                  <a:pt x="1292030" y="1024106"/>
                </a:cubicBezTo>
                <a:lnTo>
                  <a:pt x="1313210" y="1034696"/>
                </a:lnTo>
                <a:cubicBezTo>
                  <a:pt x="1320271" y="1034696"/>
                  <a:pt x="1334392" y="1034696"/>
                  <a:pt x="1355573" y="1034696"/>
                </a:cubicBezTo>
                <a:lnTo>
                  <a:pt x="1366162" y="1024106"/>
                </a:lnTo>
                <a:cubicBezTo>
                  <a:pt x="1359103" y="1024106"/>
                  <a:pt x="1348512" y="1020575"/>
                  <a:pt x="1334392" y="1013515"/>
                </a:cubicBezTo>
                <a:lnTo>
                  <a:pt x="1313210" y="1002925"/>
                </a:lnTo>
                <a:lnTo>
                  <a:pt x="1323802" y="1002925"/>
                </a:lnTo>
                <a:lnTo>
                  <a:pt x="1355573" y="1013515"/>
                </a:lnTo>
                <a:lnTo>
                  <a:pt x="1376752" y="1013515"/>
                </a:lnTo>
                <a:cubicBezTo>
                  <a:pt x="1369692" y="1006456"/>
                  <a:pt x="1366162" y="1002925"/>
                  <a:pt x="1366162" y="1002925"/>
                </a:cubicBezTo>
                <a:lnTo>
                  <a:pt x="1355573" y="1002925"/>
                </a:lnTo>
                <a:cubicBezTo>
                  <a:pt x="1341452" y="1002925"/>
                  <a:pt x="1334392" y="997629"/>
                  <a:pt x="1334392" y="987040"/>
                </a:cubicBezTo>
                <a:cubicBezTo>
                  <a:pt x="1334392" y="976448"/>
                  <a:pt x="1337922" y="971154"/>
                  <a:pt x="1344982" y="971154"/>
                </a:cubicBezTo>
                <a:lnTo>
                  <a:pt x="1344982" y="960563"/>
                </a:lnTo>
                <a:lnTo>
                  <a:pt x="1323802" y="949973"/>
                </a:lnTo>
                <a:cubicBezTo>
                  <a:pt x="1309681" y="949973"/>
                  <a:pt x="1297325" y="946442"/>
                  <a:pt x="1286734" y="939383"/>
                </a:cubicBezTo>
                <a:cubicBezTo>
                  <a:pt x="1276144" y="932323"/>
                  <a:pt x="1263788" y="932323"/>
                  <a:pt x="1249669" y="939383"/>
                </a:cubicBezTo>
                <a:lnTo>
                  <a:pt x="1228487" y="928792"/>
                </a:lnTo>
                <a:cubicBezTo>
                  <a:pt x="1228487" y="921731"/>
                  <a:pt x="1224958" y="918202"/>
                  <a:pt x="1217897" y="918202"/>
                </a:cubicBezTo>
                <a:lnTo>
                  <a:pt x="1217897" y="928792"/>
                </a:lnTo>
                <a:cubicBezTo>
                  <a:pt x="1210836" y="928792"/>
                  <a:pt x="1203777" y="928792"/>
                  <a:pt x="1196717" y="928792"/>
                </a:cubicBezTo>
                <a:lnTo>
                  <a:pt x="1196717" y="918202"/>
                </a:lnTo>
                <a:lnTo>
                  <a:pt x="1196717" y="907611"/>
                </a:lnTo>
                <a:cubicBezTo>
                  <a:pt x="1189655" y="914671"/>
                  <a:pt x="1182596" y="914671"/>
                  <a:pt x="1175535" y="907611"/>
                </a:cubicBezTo>
                <a:lnTo>
                  <a:pt x="1154354" y="907611"/>
                </a:lnTo>
                <a:lnTo>
                  <a:pt x="1154354" y="918202"/>
                </a:lnTo>
                <a:lnTo>
                  <a:pt x="1143765" y="907611"/>
                </a:lnTo>
                <a:cubicBezTo>
                  <a:pt x="1150825" y="907611"/>
                  <a:pt x="1150825" y="904081"/>
                  <a:pt x="1143765" y="897021"/>
                </a:cubicBezTo>
                <a:lnTo>
                  <a:pt x="1122583" y="886431"/>
                </a:lnTo>
                <a:cubicBezTo>
                  <a:pt x="1122583" y="886431"/>
                  <a:pt x="1119053" y="882900"/>
                  <a:pt x="1111993" y="875840"/>
                </a:cubicBezTo>
                <a:lnTo>
                  <a:pt x="1074928" y="875840"/>
                </a:lnTo>
                <a:cubicBezTo>
                  <a:pt x="1078457" y="875840"/>
                  <a:pt x="1083751" y="879371"/>
                  <a:pt x="1090813" y="886431"/>
                </a:cubicBezTo>
                <a:cubicBezTo>
                  <a:pt x="1097872" y="886431"/>
                  <a:pt x="1101402" y="886431"/>
                  <a:pt x="1101402" y="886431"/>
                </a:cubicBezTo>
                <a:lnTo>
                  <a:pt x="1048450" y="897021"/>
                </a:lnTo>
                <a:cubicBezTo>
                  <a:pt x="1020210" y="889961"/>
                  <a:pt x="1006089" y="879371"/>
                  <a:pt x="1006089" y="865250"/>
                </a:cubicBezTo>
                <a:cubicBezTo>
                  <a:pt x="1006089" y="844069"/>
                  <a:pt x="988217" y="834803"/>
                  <a:pt x="952474" y="837450"/>
                </a:cubicBezTo>
                <a:close/>
                <a:moveTo>
                  <a:pt x="1736827" y="833478"/>
                </a:moveTo>
                <a:lnTo>
                  <a:pt x="1747418" y="833478"/>
                </a:lnTo>
                <a:lnTo>
                  <a:pt x="1745300" y="834538"/>
                </a:lnTo>
                <a:close/>
                <a:moveTo>
                  <a:pt x="1323802" y="830169"/>
                </a:moveTo>
                <a:cubicBezTo>
                  <a:pt x="1334392" y="828845"/>
                  <a:pt x="1344982" y="833478"/>
                  <a:pt x="1355573" y="844069"/>
                </a:cubicBezTo>
                <a:lnTo>
                  <a:pt x="1355573" y="854659"/>
                </a:lnTo>
                <a:cubicBezTo>
                  <a:pt x="1355573" y="854659"/>
                  <a:pt x="1352042" y="854659"/>
                  <a:pt x="1344982" y="854659"/>
                </a:cubicBezTo>
                <a:cubicBezTo>
                  <a:pt x="1344982" y="854659"/>
                  <a:pt x="1343217" y="852894"/>
                  <a:pt x="1339688" y="849365"/>
                </a:cubicBezTo>
                <a:cubicBezTo>
                  <a:pt x="1336156" y="845834"/>
                  <a:pt x="1330861" y="844069"/>
                  <a:pt x="1323802" y="844069"/>
                </a:cubicBezTo>
                <a:lnTo>
                  <a:pt x="1313210" y="833478"/>
                </a:lnTo>
                <a:cubicBezTo>
                  <a:pt x="1316740" y="831713"/>
                  <a:pt x="1320271" y="830610"/>
                  <a:pt x="1323802" y="830169"/>
                </a:cubicBezTo>
                <a:close/>
                <a:moveTo>
                  <a:pt x="2221339" y="828183"/>
                </a:moveTo>
                <a:cubicBezTo>
                  <a:pt x="2219573" y="828183"/>
                  <a:pt x="2216926" y="829948"/>
                  <a:pt x="2213396" y="833478"/>
                </a:cubicBezTo>
                <a:lnTo>
                  <a:pt x="2223986" y="833478"/>
                </a:lnTo>
                <a:cubicBezTo>
                  <a:pt x="2223986" y="829948"/>
                  <a:pt x="2223104" y="828183"/>
                  <a:pt x="2221339" y="828183"/>
                </a:cubicBezTo>
                <a:close/>
                <a:moveTo>
                  <a:pt x="2065130" y="822888"/>
                </a:moveTo>
                <a:lnTo>
                  <a:pt x="2054540" y="833478"/>
                </a:lnTo>
                <a:cubicBezTo>
                  <a:pt x="2061600" y="847600"/>
                  <a:pt x="2075721" y="856423"/>
                  <a:pt x="2096901" y="859954"/>
                </a:cubicBezTo>
                <a:cubicBezTo>
                  <a:pt x="2118082" y="863485"/>
                  <a:pt x="2132203" y="861719"/>
                  <a:pt x="2139263" y="854659"/>
                </a:cubicBezTo>
                <a:lnTo>
                  <a:pt x="2086311" y="833478"/>
                </a:lnTo>
                <a:cubicBezTo>
                  <a:pt x="2079251" y="833478"/>
                  <a:pt x="2072190" y="829948"/>
                  <a:pt x="2065130" y="822888"/>
                </a:cubicBezTo>
                <a:close/>
                <a:moveTo>
                  <a:pt x="1111993" y="822888"/>
                </a:moveTo>
                <a:cubicBezTo>
                  <a:pt x="1111993" y="829948"/>
                  <a:pt x="1115523" y="833478"/>
                  <a:pt x="1122583" y="833478"/>
                </a:cubicBezTo>
                <a:cubicBezTo>
                  <a:pt x="1129644" y="833478"/>
                  <a:pt x="1133174" y="829948"/>
                  <a:pt x="1133174" y="822888"/>
                </a:cubicBezTo>
                <a:close/>
                <a:moveTo>
                  <a:pt x="873709" y="817592"/>
                </a:moveTo>
                <a:cubicBezTo>
                  <a:pt x="870178" y="817593"/>
                  <a:pt x="868414" y="819358"/>
                  <a:pt x="868414" y="822888"/>
                </a:cubicBezTo>
                <a:cubicBezTo>
                  <a:pt x="868414" y="822888"/>
                  <a:pt x="871943" y="822888"/>
                  <a:pt x="879003" y="822888"/>
                </a:cubicBezTo>
                <a:cubicBezTo>
                  <a:pt x="893124" y="822888"/>
                  <a:pt x="900185" y="824652"/>
                  <a:pt x="900185" y="828183"/>
                </a:cubicBezTo>
                <a:cubicBezTo>
                  <a:pt x="900185" y="831713"/>
                  <a:pt x="905480" y="833478"/>
                  <a:pt x="916070" y="833478"/>
                </a:cubicBezTo>
                <a:cubicBezTo>
                  <a:pt x="926661" y="833478"/>
                  <a:pt x="931956" y="829948"/>
                  <a:pt x="931956" y="822888"/>
                </a:cubicBezTo>
                <a:lnTo>
                  <a:pt x="921366" y="822888"/>
                </a:lnTo>
                <a:lnTo>
                  <a:pt x="889594" y="822888"/>
                </a:lnTo>
                <a:cubicBezTo>
                  <a:pt x="882534" y="819358"/>
                  <a:pt x="877238" y="817593"/>
                  <a:pt x="873709" y="817592"/>
                </a:cubicBezTo>
                <a:close/>
                <a:moveTo>
                  <a:pt x="1376752" y="812298"/>
                </a:moveTo>
                <a:cubicBezTo>
                  <a:pt x="1376752" y="819357"/>
                  <a:pt x="1392640" y="828183"/>
                  <a:pt x="1424410" y="838773"/>
                </a:cubicBezTo>
                <a:cubicBezTo>
                  <a:pt x="1456181" y="849365"/>
                  <a:pt x="1475596" y="854659"/>
                  <a:pt x="1482658" y="854659"/>
                </a:cubicBezTo>
                <a:lnTo>
                  <a:pt x="1493248" y="844069"/>
                </a:lnTo>
                <a:cubicBezTo>
                  <a:pt x="1493248" y="844069"/>
                  <a:pt x="1486187" y="842304"/>
                  <a:pt x="1472067" y="838773"/>
                </a:cubicBezTo>
                <a:cubicBezTo>
                  <a:pt x="1457946" y="835244"/>
                  <a:pt x="1449121" y="831713"/>
                  <a:pt x="1445590" y="828183"/>
                </a:cubicBezTo>
                <a:cubicBezTo>
                  <a:pt x="1442060" y="824652"/>
                  <a:pt x="1435000" y="822888"/>
                  <a:pt x="1424410" y="822888"/>
                </a:cubicBezTo>
                <a:cubicBezTo>
                  <a:pt x="1413820" y="822888"/>
                  <a:pt x="1408525" y="819357"/>
                  <a:pt x="1408525" y="812298"/>
                </a:cubicBezTo>
                <a:close/>
                <a:moveTo>
                  <a:pt x="836642" y="812298"/>
                </a:moveTo>
                <a:cubicBezTo>
                  <a:pt x="829582" y="812298"/>
                  <a:pt x="829582" y="815827"/>
                  <a:pt x="836642" y="822888"/>
                </a:cubicBezTo>
                <a:cubicBezTo>
                  <a:pt x="850763" y="837009"/>
                  <a:pt x="864884" y="844069"/>
                  <a:pt x="879003" y="844069"/>
                </a:cubicBezTo>
                <a:lnTo>
                  <a:pt x="879003" y="833478"/>
                </a:lnTo>
                <a:cubicBezTo>
                  <a:pt x="871943" y="833478"/>
                  <a:pt x="864884" y="829948"/>
                  <a:pt x="857823" y="822888"/>
                </a:cubicBezTo>
                <a:cubicBezTo>
                  <a:pt x="850763" y="815827"/>
                  <a:pt x="843703" y="812298"/>
                  <a:pt x="836642" y="812298"/>
                </a:cubicBezTo>
                <a:close/>
                <a:moveTo>
                  <a:pt x="8175798" y="801707"/>
                </a:moveTo>
                <a:lnTo>
                  <a:pt x="8175798" y="812298"/>
                </a:lnTo>
                <a:cubicBezTo>
                  <a:pt x="8182858" y="812298"/>
                  <a:pt x="8189917" y="812298"/>
                  <a:pt x="8196979" y="812298"/>
                </a:cubicBezTo>
                <a:cubicBezTo>
                  <a:pt x="8189917" y="805238"/>
                  <a:pt x="8182858" y="801707"/>
                  <a:pt x="8175798" y="801707"/>
                </a:cubicBezTo>
                <a:close/>
                <a:moveTo>
                  <a:pt x="8112254" y="801707"/>
                </a:moveTo>
                <a:lnTo>
                  <a:pt x="8080483" y="812298"/>
                </a:lnTo>
                <a:lnTo>
                  <a:pt x="8112254" y="812298"/>
                </a:lnTo>
                <a:cubicBezTo>
                  <a:pt x="8112254" y="805238"/>
                  <a:pt x="8112254" y="801707"/>
                  <a:pt x="8112254" y="801707"/>
                </a:cubicBezTo>
                <a:close/>
                <a:moveTo>
                  <a:pt x="794281" y="801707"/>
                </a:moveTo>
                <a:cubicBezTo>
                  <a:pt x="794281" y="808767"/>
                  <a:pt x="794281" y="812298"/>
                  <a:pt x="794281" y="812298"/>
                </a:cubicBezTo>
                <a:lnTo>
                  <a:pt x="804871" y="812298"/>
                </a:lnTo>
                <a:close/>
                <a:moveTo>
                  <a:pt x="1419114" y="791117"/>
                </a:moveTo>
                <a:lnTo>
                  <a:pt x="1461477" y="801707"/>
                </a:lnTo>
                <a:cubicBezTo>
                  <a:pt x="1461477" y="794648"/>
                  <a:pt x="1457946" y="791117"/>
                  <a:pt x="1450886" y="791117"/>
                </a:cubicBezTo>
                <a:cubicBezTo>
                  <a:pt x="1443826" y="791117"/>
                  <a:pt x="1436766" y="791117"/>
                  <a:pt x="1429704" y="791117"/>
                </a:cubicBezTo>
                <a:close/>
                <a:moveTo>
                  <a:pt x="836642" y="791117"/>
                </a:moveTo>
                <a:lnTo>
                  <a:pt x="826051" y="801707"/>
                </a:lnTo>
                <a:cubicBezTo>
                  <a:pt x="833112" y="801707"/>
                  <a:pt x="836642" y="801707"/>
                  <a:pt x="836642" y="801707"/>
                </a:cubicBezTo>
                <a:lnTo>
                  <a:pt x="857823" y="801707"/>
                </a:lnTo>
                <a:close/>
                <a:moveTo>
                  <a:pt x="762510" y="791117"/>
                </a:moveTo>
                <a:lnTo>
                  <a:pt x="751919" y="801707"/>
                </a:lnTo>
                <a:cubicBezTo>
                  <a:pt x="758980" y="801707"/>
                  <a:pt x="764274" y="803471"/>
                  <a:pt x="767805" y="807002"/>
                </a:cubicBezTo>
                <a:cubicBezTo>
                  <a:pt x="771334" y="810533"/>
                  <a:pt x="773099" y="808767"/>
                  <a:pt x="773099" y="801707"/>
                </a:cubicBezTo>
                <a:close/>
                <a:moveTo>
                  <a:pt x="1450886" y="780526"/>
                </a:moveTo>
                <a:cubicBezTo>
                  <a:pt x="1450886" y="787586"/>
                  <a:pt x="1454416" y="791117"/>
                  <a:pt x="1461477" y="791117"/>
                </a:cubicBezTo>
                <a:lnTo>
                  <a:pt x="1472067" y="780526"/>
                </a:lnTo>
                <a:cubicBezTo>
                  <a:pt x="1472067" y="780526"/>
                  <a:pt x="1468537" y="780526"/>
                  <a:pt x="1461477" y="780526"/>
                </a:cubicBezTo>
                <a:close/>
                <a:moveTo>
                  <a:pt x="8083132" y="775231"/>
                </a:moveTo>
                <a:cubicBezTo>
                  <a:pt x="8081366" y="775231"/>
                  <a:pt x="8080483" y="776996"/>
                  <a:pt x="8080483" y="780526"/>
                </a:cubicBezTo>
                <a:lnTo>
                  <a:pt x="8091075" y="780526"/>
                </a:lnTo>
                <a:cubicBezTo>
                  <a:pt x="8087544" y="776996"/>
                  <a:pt x="8084897" y="775231"/>
                  <a:pt x="8083132" y="775231"/>
                </a:cubicBezTo>
                <a:close/>
                <a:moveTo>
                  <a:pt x="8271112" y="769936"/>
                </a:moveTo>
                <a:cubicBezTo>
                  <a:pt x="8285231" y="769936"/>
                  <a:pt x="8295821" y="771701"/>
                  <a:pt x="8302883" y="775231"/>
                </a:cubicBezTo>
                <a:cubicBezTo>
                  <a:pt x="8309943" y="778761"/>
                  <a:pt x="8313473" y="780526"/>
                  <a:pt x="8313473" y="780526"/>
                </a:cubicBezTo>
                <a:cubicBezTo>
                  <a:pt x="8320533" y="780526"/>
                  <a:pt x="8324064" y="780526"/>
                  <a:pt x="8324064" y="780526"/>
                </a:cubicBezTo>
                <a:cubicBezTo>
                  <a:pt x="8324064" y="780526"/>
                  <a:pt x="8327593" y="780526"/>
                  <a:pt x="8334654" y="780526"/>
                </a:cubicBezTo>
                <a:cubicBezTo>
                  <a:pt x="8334654" y="787586"/>
                  <a:pt x="8341714" y="791117"/>
                  <a:pt x="8355835" y="791117"/>
                </a:cubicBezTo>
                <a:lnTo>
                  <a:pt x="8366425" y="791117"/>
                </a:lnTo>
                <a:cubicBezTo>
                  <a:pt x="8359364" y="784057"/>
                  <a:pt x="8359364" y="780526"/>
                  <a:pt x="8366425" y="780526"/>
                </a:cubicBezTo>
                <a:lnTo>
                  <a:pt x="8377016" y="780526"/>
                </a:lnTo>
                <a:cubicBezTo>
                  <a:pt x="8377016" y="787586"/>
                  <a:pt x="8377016" y="791117"/>
                  <a:pt x="8377016" y="791117"/>
                </a:cubicBezTo>
                <a:cubicBezTo>
                  <a:pt x="8377016" y="791117"/>
                  <a:pt x="8380545" y="791117"/>
                  <a:pt x="8387606" y="791117"/>
                </a:cubicBezTo>
                <a:lnTo>
                  <a:pt x="8398196" y="801707"/>
                </a:lnTo>
                <a:cubicBezTo>
                  <a:pt x="8391135" y="801707"/>
                  <a:pt x="8384076" y="801707"/>
                  <a:pt x="8377016" y="801707"/>
                </a:cubicBezTo>
                <a:cubicBezTo>
                  <a:pt x="8362895" y="801707"/>
                  <a:pt x="8352305" y="801707"/>
                  <a:pt x="8345244" y="801707"/>
                </a:cubicBezTo>
                <a:lnTo>
                  <a:pt x="8271112" y="791117"/>
                </a:lnTo>
                <a:cubicBezTo>
                  <a:pt x="8264050" y="784057"/>
                  <a:pt x="8260521" y="780526"/>
                  <a:pt x="8260521" y="780526"/>
                </a:cubicBezTo>
                <a:cubicBezTo>
                  <a:pt x="8253460" y="787586"/>
                  <a:pt x="8249931" y="787586"/>
                  <a:pt x="8249931" y="780526"/>
                </a:cubicBezTo>
                <a:cubicBezTo>
                  <a:pt x="8249931" y="773467"/>
                  <a:pt x="8256991" y="769936"/>
                  <a:pt x="8271112" y="769936"/>
                </a:cubicBezTo>
                <a:close/>
                <a:moveTo>
                  <a:pt x="1387344" y="769936"/>
                </a:moveTo>
                <a:lnTo>
                  <a:pt x="1376752" y="780526"/>
                </a:lnTo>
                <a:lnTo>
                  <a:pt x="1397934" y="780526"/>
                </a:lnTo>
                <a:cubicBezTo>
                  <a:pt x="1397934" y="773467"/>
                  <a:pt x="1394404" y="769936"/>
                  <a:pt x="1387344" y="769936"/>
                </a:cubicBezTo>
                <a:close/>
                <a:moveTo>
                  <a:pt x="931956" y="769936"/>
                </a:moveTo>
                <a:cubicBezTo>
                  <a:pt x="931956" y="769936"/>
                  <a:pt x="931956" y="773467"/>
                  <a:pt x="931956" y="780526"/>
                </a:cubicBezTo>
                <a:cubicBezTo>
                  <a:pt x="939016" y="780526"/>
                  <a:pt x="942546" y="778761"/>
                  <a:pt x="942546" y="775231"/>
                </a:cubicBezTo>
                <a:cubicBezTo>
                  <a:pt x="942546" y="771701"/>
                  <a:pt x="939016" y="769936"/>
                  <a:pt x="931956" y="769936"/>
                </a:cubicBezTo>
                <a:close/>
                <a:moveTo>
                  <a:pt x="901508" y="763317"/>
                </a:moveTo>
                <a:cubicBezTo>
                  <a:pt x="900626" y="764199"/>
                  <a:pt x="900185" y="766406"/>
                  <a:pt x="900185" y="769936"/>
                </a:cubicBezTo>
                <a:cubicBezTo>
                  <a:pt x="900185" y="769936"/>
                  <a:pt x="901951" y="769936"/>
                  <a:pt x="905480" y="769936"/>
                </a:cubicBezTo>
                <a:cubicBezTo>
                  <a:pt x="909009" y="769936"/>
                  <a:pt x="910775" y="769936"/>
                  <a:pt x="910775" y="769936"/>
                </a:cubicBezTo>
                <a:cubicBezTo>
                  <a:pt x="910775" y="769936"/>
                  <a:pt x="909009" y="768171"/>
                  <a:pt x="905480" y="764640"/>
                </a:cubicBezTo>
                <a:cubicBezTo>
                  <a:pt x="903715" y="762875"/>
                  <a:pt x="902391" y="762434"/>
                  <a:pt x="901508" y="763317"/>
                </a:cubicBezTo>
                <a:close/>
                <a:moveTo>
                  <a:pt x="1816256" y="756036"/>
                </a:moveTo>
                <a:cubicBezTo>
                  <a:pt x="1814491" y="756478"/>
                  <a:pt x="1812724" y="757581"/>
                  <a:pt x="1810960" y="759346"/>
                </a:cubicBezTo>
                <a:cubicBezTo>
                  <a:pt x="1810960" y="766405"/>
                  <a:pt x="1814491" y="769936"/>
                  <a:pt x="1821551" y="769936"/>
                </a:cubicBezTo>
                <a:lnTo>
                  <a:pt x="1832141" y="769936"/>
                </a:lnTo>
                <a:cubicBezTo>
                  <a:pt x="1826845" y="759346"/>
                  <a:pt x="1821551" y="754712"/>
                  <a:pt x="1816256" y="756036"/>
                </a:cubicBezTo>
                <a:close/>
                <a:moveTo>
                  <a:pt x="1239078" y="727574"/>
                </a:moveTo>
                <a:lnTo>
                  <a:pt x="1239078" y="738165"/>
                </a:lnTo>
                <a:cubicBezTo>
                  <a:pt x="1239078" y="738165"/>
                  <a:pt x="1242608" y="738165"/>
                  <a:pt x="1249669" y="738165"/>
                </a:cubicBezTo>
                <a:cubicBezTo>
                  <a:pt x="1242608" y="731104"/>
                  <a:pt x="1239078" y="727574"/>
                  <a:pt x="1239078" y="727574"/>
                </a:cubicBezTo>
                <a:close/>
                <a:moveTo>
                  <a:pt x="984908" y="727574"/>
                </a:moveTo>
                <a:cubicBezTo>
                  <a:pt x="984908" y="727574"/>
                  <a:pt x="988439" y="727574"/>
                  <a:pt x="995498" y="727574"/>
                </a:cubicBezTo>
                <a:lnTo>
                  <a:pt x="1006089" y="727574"/>
                </a:lnTo>
                <a:cubicBezTo>
                  <a:pt x="1006089" y="727574"/>
                  <a:pt x="1002559" y="731104"/>
                  <a:pt x="995498" y="738165"/>
                </a:cubicBezTo>
                <a:cubicBezTo>
                  <a:pt x="988439" y="738165"/>
                  <a:pt x="984908" y="738165"/>
                  <a:pt x="984908" y="738165"/>
                </a:cubicBezTo>
                <a:cubicBezTo>
                  <a:pt x="984908" y="731104"/>
                  <a:pt x="984908" y="727574"/>
                  <a:pt x="984908" y="727574"/>
                </a:cubicBezTo>
                <a:close/>
                <a:moveTo>
                  <a:pt x="8652366" y="716984"/>
                </a:moveTo>
                <a:cubicBezTo>
                  <a:pt x="8652366" y="716984"/>
                  <a:pt x="8655895" y="716984"/>
                  <a:pt x="8662957" y="716984"/>
                </a:cubicBezTo>
                <a:lnTo>
                  <a:pt x="8652366" y="727574"/>
                </a:lnTo>
                <a:cubicBezTo>
                  <a:pt x="8652366" y="720515"/>
                  <a:pt x="8652366" y="716984"/>
                  <a:pt x="8652366" y="716984"/>
                </a:cubicBezTo>
                <a:close/>
                <a:moveTo>
                  <a:pt x="8377016" y="716984"/>
                </a:moveTo>
                <a:lnTo>
                  <a:pt x="8387606" y="727574"/>
                </a:lnTo>
                <a:lnTo>
                  <a:pt x="8408787" y="727574"/>
                </a:lnTo>
                <a:cubicBezTo>
                  <a:pt x="8408787" y="720515"/>
                  <a:pt x="8405257" y="716984"/>
                  <a:pt x="8398196" y="716984"/>
                </a:cubicBezTo>
                <a:cubicBezTo>
                  <a:pt x="8391135" y="716984"/>
                  <a:pt x="8384076" y="716984"/>
                  <a:pt x="8377016" y="716984"/>
                </a:cubicBezTo>
                <a:close/>
                <a:moveTo>
                  <a:pt x="8122846" y="716984"/>
                </a:moveTo>
                <a:lnTo>
                  <a:pt x="8112254" y="738165"/>
                </a:lnTo>
                <a:lnTo>
                  <a:pt x="8154617" y="738165"/>
                </a:lnTo>
                <a:cubicBezTo>
                  <a:pt x="8154617" y="731104"/>
                  <a:pt x="8152850" y="725809"/>
                  <a:pt x="8149321" y="722279"/>
                </a:cubicBezTo>
                <a:cubicBezTo>
                  <a:pt x="8145791" y="718748"/>
                  <a:pt x="8136965" y="716984"/>
                  <a:pt x="8122846" y="716984"/>
                </a:cubicBezTo>
                <a:close/>
                <a:moveTo>
                  <a:pt x="8069894" y="716984"/>
                </a:moveTo>
                <a:cubicBezTo>
                  <a:pt x="8084013" y="731104"/>
                  <a:pt x="8091075" y="731104"/>
                  <a:pt x="8091075" y="716984"/>
                </a:cubicBezTo>
                <a:cubicBezTo>
                  <a:pt x="8084013" y="716984"/>
                  <a:pt x="8080483" y="716984"/>
                  <a:pt x="8080483" y="716984"/>
                </a:cubicBezTo>
                <a:close/>
                <a:moveTo>
                  <a:pt x="8610004" y="706394"/>
                </a:moveTo>
                <a:lnTo>
                  <a:pt x="8620595" y="706394"/>
                </a:lnTo>
                <a:cubicBezTo>
                  <a:pt x="8620595" y="713453"/>
                  <a:pt x="8617065" y="716984"/>
                  <a:pt x="8610004" y="716984"/>
                </a:cubicBezTo>
                <a:close/>
                <a:moveTo>
                  <a:pt x="8504100" y="706394"/>
                </a:moveTo>
                <a:lnTo>
                  <a:pt x="8514691" y="706394"/>
                </a:lnTo>
                <a:cubicBezTo>
                  <a:pt x="8514691" y="713453"/>
                  <a:pt x="8511161" y="716984"/>
                  <a:pt x="8504100" y="716984"/>
                </a:cubicBezTo>
                <a:close/>
                <a:moveTo>
                  <a:pt x="8546462" y="702864"/>
                </a:moveTo>
                <a:lnTo>
                  <a:pt x="8546462" y="706394"/>
                </a:lnTo>
                <a:cubicBezTo>
                  <a:pt x="8539400" y="706394"/>
                  <a:pt x="8535871" y="706394"/>
                  <a:pt x="8535871" y="706394"/>
                </a:cubicBezTo>
                <a:close/>
                <a:moveTo>
                  <a:pt x="1207306" y="695803"/>
                </a:moveTo>
                <a:lnTo>
                  <a:pt x="1196717" y="706394"/>
                </a:lnTo>
                <a:lnTo>
                  <a:pt x="1207306" y="706394"/>
                </a:lnTo>
                <a:cubicBezTo>
                  <a:pt x="1214367" y="706394"/>
                  <a:pt x="1217897" y="704629"/>
                  <a:pt x="1217897" y="701098"/>
                </a:cubicBezTo>
                <a:cubicBezTo>
                  <a:pt x="1217897" y="697567"/>
                  <a:pt x="1214367" y="695803"/>
                  <a:pt x="1207306" y="695803"/>
                </a:cubicBezTo>
                <a:close/>
                <a:moveTo>
                  <a:pt x="1111993" y="695803"/>
                </a:moveTo>
                <a:lnTo>
                  <a:pt x="1111993" y="706394"/>
                </a:lnTo>
                <a:lnTo>
                  <a:pt x="1133174" y="706394"/>
                </a:lnTo>
                <a:close/>
                <a:moveTo>
                  <a:pt x="921366" y="695803"/>
                </a:moveTo>
                <a:lnTo>
                  <a:pt x="910775" y="706394"/>
                </a:lnTo>
                <a:lnTo>
                  <a:pt x="931956" y="716984"/>
                </a:lnTo>
                <a:lnTo>
                  <a:pt x="953137" y="727574"/>
                </a:lnTo>
                <a:lnTo>
                  <a:pt x="931956" y="727574"/>
                </a:lnTo>
                <a:lnTo>
                  <a:pt x="953137" y="738165"/>
                </a:lnTo>
                <a:lnTo>
                  <a:pt x="953137" y="727574"/>
                </a:lnTo>
                <a:cubicBezTo>
                  <a:pt x="953137" y="727574"/>
                  <a:pt x="956667" y="725809"/>
                  <a:pt x="963726" y="722279"/>
                </a:cubicBezTo>
                <a:cubicBezTo>
                  <a:pt x="970788" y="718748"/>
                  <a:pt x="974318" y="720515"/>
                  <a:pt x="974318" y="727574"/>
                </a:cubicBezTo>
                <a:lnTo>
                  <a:pt x="984908" y="738165"/>
                </a:lnTo>
                <a:lnTo>
                  <a:pt x="1006089" y="748755"/>
                </a:lnTo>
                <a:lnTo>
                  <a:pt x="1037859" y="769936"/>
                </a:lnTo>
                <a:cubicBezTo>
                  <a:pt x="1037859" y="769936"/>
                  <a:pt x="1046686" y="773467"/>
                  <a:pt x="1064336" y="780526"/>
                </a:cubicBezTo>
                <a:cubicBezTo>
                  <a:pt x="1081986" y="787586"/>
                  <a:pt x="1097872" y="794648"/>
                  <a:pt x="1111993" y="801707"/>
                </a:cubicBezTo>
                <a:cubicBezTo>
                  <a:pt x="1119053" y="801707"/>
                  <a:pt x="1127878" y="805238"/>
                  <a:pt x="1138469" y="812298"/>
                </a:cubicBezTo>
                <a:cubicBezTo>
                  <a:pt x="1149059" y="819357"/>
                  <a:pt x="1150825" y="822888"/>
                  <a:pt x="1143765" y="822888"/>
                </a:cubicBezTo>
                <a:cubicBezTo>
                  <a:pt x="1143765" y="829948"/>
                  <a:pt x="1145529" y="833478"/>
                  <a:pt x="1149059" y="833478"/>
                </a:cubicBezTo>
                <a:cubicBezTo>
                  <a:pt x="1152590" y="833478"/>
                  <a:pt x="1154354" y="833478"/>
                  <a:pt x="1154354" y="833478"/>
                </a:cubicBezTo>
                <a:cubicBezTo>
                  <a:pt x="1161415" y="833478"/>
                  <a:pt x="1161415" y="829948"/>
                  <a:pt x="1154354" y="822888"/>
                </a:cubicBezTo>
                <a:lnTo>
                  <a:pt x="1164945" y="822888"/>
                </a:lnTo>
                <a:cubicBezTo>
                  <a:pt x="1164945" y="822888"/>
                  <a:pt x="1177300" y="826419"/>
                  <a:pt x="1202011" y="833478"/>
                </a:cubicBezTo>
                <a:cubicBezTo>
                  <a:pt x="1226721" y="840538"/>
                  <a:pt x="1242608" y="840538"/>
                  <a:pt x="1249669" y="833478"/>
                </a:cubicBezTo>
                <a:cubicBezTo>
                  <a:pt x="1249669" y="833478"/>
                  <a:pt x="1253199" y="835244"/>
                  <a:pt x="1260258" y="838773"/>
                </a:cubicBezTo>
                <a:cubicBezTo>
                  <a:pt x="1267319" y="842304"/>
                  <a:pt x="1272615" y="842304"/>
                  <a:pt x="1276144" y="838773"/>
                </a:cubicBezTo>
                <a:cubicBezTo>
                  <a:pt x="1279675" y="835244"/>
                  <a:pt x="1284970" y="835244"/>
                  <a:pt x="1292030" y="838773"/>
                </a:cubicBezTo>
                <a:cubicBezTo>
                  <a:pt x="1299090" y="842304"/>
                  <a:pt x="1304385" y="844069"/>
                  <a:pt x="1307915" y="844069"/>
                </a:cubicBezTo>
                <a:cubicBezTo>
                  <a:pt x="1311446" y="844069"/>
                  <a:pt x="1318506" y="847600"/>
                  <a:pt x="1329096" y="854659"/>
                </a:cubicBezTo>
                <a:cubicBezTo>
                  <a:pt x="1339688" y="861719"/>
                  <a:pt x="1348512" y="868779"/>
                  <a:pt x="1355573" y="875840"/>
                </a:cubicBezTo>
                <a:lnTo>
                  <a:pt x="1376752" y="886431"/>
                </a:lnTo>
                <a:cubicBezTo>
                  <a:pt x="1376752" y="900552"/>
                  <a:pt x="1404994" y="907611"/>
                  <a:pt x="1461477" y="907611"/>
                </a:cubicBezTo>
                <a:lnTo>
                  <a:pt x="1450886" y="897021"/>
                </a:lnTo>
                <a:lnTo>
                  <a:pt x="1461477" y="897021"/>
                </a:lnTo>
                <a:lnTo>
                  <a:pt x="1482658" y="907611"/>
                </a:lnTo>
                <a:cubicBezTo>
                  <a:pt x="1510898" y="928792"/>
                  <a:pt x="1539139" y="939383"/>
                  <a:pt x="1567381" y="939383"/>
                </a:cubicBezTo>
                <a:cubicBezTo>
                  <a:pt x="1581501" y="939383"/>
                  <a:pt x="1588562" y="941148"/>
                  <a:pt x="1588562" y="944677"/>
                </a:cubicBezTo>
                <a:cubicBezTo>
                  <a:pt x="1588562" y="948208"/>
                  <a:pt x="1593856" y="949973"/>
                  <a:pt x="1604448" y="949973"/>
                </a:cubicBezTo>
                <a:cubicBezTo>
                  <a:pt x="1615037" y="949973"/>
                  <a:pt x="1630923" y="955269"/>
                  <a:pt x="1652104" y="965858"/>
                </a:cubicBezTo>
                <a:cubicBezTo>
                  <a:pt x="1673285" y="976448"/>
                  <a:pt x="1692701" y="983509"/>
                  <a:pt x="1710352" y="987040"/>
                </a:cubicBezTo>
                <a:cubicBezTo>
                  <a:pt x="1728001" y="990570"/>
                  <a:pt x="1740357" y="994100"/>
                  <a:pt x="1747418" y="997629"/>
                </a:cubicBezTo>
                <a:cubicBezTo>
                  <a:pt x="1754477" y="1001160"/>
                  <a:pt x="1759772" y="1002925"/>
                  <a:pt x="1763304" y="1002925"/>
                </a:cubicBezTo>
                <a:cubicBezTo>
                  <a:pt x="1766833" y="1002925"/>
                  <a:pt x="1772128" y="1006456"/>
                  <a:pt x="1779189" y="1013515"/>
                </a:cubicBezTo>
                <a:cubicBezTo>
                  <a:pt x="1786249" y="1020575"/>
                  <a:pt x="1796840" y="1024106"/>
                  <a:pt x="1810960" y="1024106"/>
                </a:cubicBezTo>
                <a:lnTo>
                  <a:pt x="1832141" y="1024106"/>
                </a:lnTo>
                <a:cubicBezTo>
                  <a:pt x="1846261" y="1031166"/>
                  <a:pt x="1855087" y="1032931"/>
                  <a:pt x="1858616" y="1029400"/>
                </a:cubicBezTo>
                <a:cubicBezTo>
                  <a:pt x="1862147" y="1025871"/>
                  <a:pt x="1869208" y="1027636"/>
                  <a:pt x="1879797" y="1034696"/>
                </a:cubicBezTo>
                <a:cubicBezTo>
                  <a:pt x="1890389" y="1041756"/>
                  <a:pt x="1899214" y="1045287"/>
                  <a:pt x="1906274" y="1045287"/>
                </a:cubicBezTo>
                <a:cubicBezTo>
                  <a:pt x="1913334" y="1038227"/>
                  <a:pt x="1920395" y="1038227"/>
                  <a:pt x="1927455" y="1045287"/>
                </a:cubicBezTo>
                <a:cubicBezTo>
                  <a:pt x="1934515" y="1052346"/>
                  <a:pt x="1938045" y="1055877"/>
                  <a:pt x="1938045" y="1055877"/>
                </a:cubicBezTo>
                <a:cubicBezTo>
                  <a:pt x="1945105" y="1048817"/>
                  <a:pt x="1952166" y="1045287"/>
                  <a:pt x="1959226" y="1045287"/>
                </a:cubicBezTo>
                <a:cubicBezTo>
                  <a:pt x="1952166" y="1038227"/>
                  <a:pt x="1952166" y="1031166"/>
                  <a:pt x="1959226" y="1024106"/>
                </a:cubicBezTo>
                <a:cubicBezTo>
                  <a:pt x="1966286" y="1017046"/>
                  <a:pt x="1976876" y="1024106"/>
                  <a:pt x="1990997" y="1045287"/>
                </a:cubicBezTo>
                <a:lnTo>
                  <a:pt x="1980407" y="1045287"/>
                </a:lnTo>
                <a:cubicBezTo>
                  <a:pt x="1980407" y="1045287"/>
                  <a:pt x="1980407" y="1048817"/>
                  <a:pt x="1980407" y="1055877"/>
                </a:cubicBezTo>
                <a:lnTo>
                  <a:pt x="2054540" y="1077058"/>
                </a:lnTo>
                <a:cubicBezTo>
                  <a:pt x="2061600" y="1077058"/>
                  <a:pt x="2066895" y="1077058"/>
                  <a:pt x="2070426" y="1077058"/>
                </a:cubicBezTo>
                <a:cubicBezTo>
                  <a:pt x="2073955" y="1077058"/>
                  <a:pt x="2077485" y="1077058"/>
                  <a:pt x="2081016" y="1077058"/>
                </a:cubicBezTo>
                <a:cubicBezTo>
                  <a:pt x="2084546" y="1077058"/>
                  <a:pt x="2089841" y="1077058"/>
                  <a:pt x="2096901" y="1077058"/>
                </a:cubicBezTo>
                <a:cubicBezTo>
                  <a:pt x="2096901" y="1069998"/>
                  <a:pt x="2093371" y="1066467"/>
                  <a:pt x="2086311" y="1066467"/>
                </a:cubicBezTo>
                <a:cubicBezTo>
                  <a:pt x="2079251" y="1066467"/>
                  <a:pt x="2073955" y="1064702"/>
                  <a:pt x="2070426" y="1061173"/>
                </a:cubicBezTo>
                <a:cubicBezTo>
                  <a:pt x="2066895" y="1057642"/>
                  <a:pt x="2061600" y="1052346"/>
                  <a:pt x="2054540" y="1045287"/>
                </a:cubicBezTo>
                <a:lnTo>
                  <a:pt x="2065130" y="1045287"/>
                </a:lnTo>
                <a:lnTo>
                  <a:pt x="2075721" y="1045287"/>
                </a:lnTo>
                <a:lnTo>
                  <a:pt x="2078367" y="1045287"/>
                </a:lnTo>
                <a:cubicBezTo>
                  <a:pt x="2083663" y="1045287"/>
                  <a:pt x="2089841" y="1045287"/>
                  <a:pt x="2096901" y="1045287"/>
                </a:cubicBezTo>
                <a:cubicBezTo>
                  <a:pt x="2111022" y="1045287"/>
                  <a:pt x="2121612" y="1041756"/>
                  <a:pt x="2128673" y="1034696"/>
                </a:cubicBezTo>
                <a:lnTo>
                  <a:pt x="2139263" y="1034696"/>
                </a:lnTo>
                <a:lnTo>
                  <a:pt x="2118082" y="1013515"/>
                </a:lnTo>
                <a:cubicBezTo>
                  <a:pt x="2111022" y="1013515"/>
                  <a:pt x="2105726" y="1011750"/>
                  <a:pt x="2102197" y="1008220"/>
                </a:cubicBezTo>
                <a:cubicBezTo>
                  <a:pt x="2098666" y="1004689"/>
                  <a:pt x="2096901" y="1002925"/>
                  <a:pt x="2096901" y="1002925"/>
                </a:cubicBezTo>
                <a:cubicBezTo>
                  <a:pt x="2096901" y="1002925"/>
                  <a:pt x="2086311" y="999394"/>
                  <a:pt x="2065130" y="992335"/>
                </a:cubicBezTo>
                <a:lnTo>
                  <a:pt x="2012178" y="981744"/>
                </a:lnTo>
                <a:cubicBezTo>
                  <a:pt x="2005118" y="974683"/>
                  <a:pt x="1994528" y="971154"/>
                  <a:pt x="1980407" y="971154"/>
                </a:cubicBezTo>
                <a:cubicBezTo>
                  <a:pt x="1966286" y="964094"/>
                  <a:pt x="1955696" y="960563"/>
                  <a:pt x="1948635" y="960563"/>
                </a:cubicBezTo>
                <a:cubicBezTo>
                  <a:pt x="1941576" y="960563"/>
                  <a:pt x="1936281" y="958798"/>
                  <a:pt x="1932749" y="955269"/>
                </a:cubicBezTo>
                <a:cubicBezTo>
                  <a:pt x="1929220" y="951738"/>
                  <a:pt x="1911570" y="944677"/>
                  <a:pt x="1879797" y="934087"/>
                </a:cubicBezTo>
                <a:cubicBezTo>
                  <a:pt x="1848026" y="923496"/>
                  <a:pt x="1818020" y="914671"/>
                  <a:pt x="1789779" y="907611"/>
                </a:cubicBezTo>
                <a:cubicBezTo>
                  <a:pt x="1733297" y="893490"/>
                  <a:pt x="1705056" y="886431"/>
                  <a:pt x="1705056" y="886431"/>
                </a:cubicBezTo>
                <a:lnTo>
                  <a:pt x="1683875" y="875840"/>
                </a:lnTo>
                <a:cubicBezTo>
                  <a:pt x="1676815" y="875840"/>
                  <a:pt x="1666224" y="875840"/>
                  <a:pt x="1652104" y="875840"/>
                </a:cubicBezTo>
                <a:lnTo>
                  <a:pt x="1641514" y="875840"/>
                </a:lnTo>
                <a:lnTo>
                  <a:pt x="1662694" y="886431"/>
                </a:lnTo>
                <a:cubicBezTo>
                  <a:pt x="1669755" y="886431"/>
                  <a:pt x="1680345" y="889961"/>
                  <a:pt x="1694466" y="897021"/>
                </a:cubicBezTo>
                <a:cubicBezTo>
                  <a:pt x="1701526" y="904081"/>
                  <a:pt x="1708585" y="909375"/>
                  <a:pt x="1715646" y="912906"/>
                </a:cubicBezTo>
                <a:cubicBezTo>
                  <a:pt x="1722707" y="916437"/>
                  <a:pt x="1726237" y="918202"/>
                  <a:pt x="1726237" y="918202"/>
                </a:cubicBezTo>
                <a:cubicBezTo>
                  <a:pt x="1733297" y="918202"/>
                  <a:pt x="1754477" y="923496"/>
                  <a:pt x="1789779" y="934087"/>
                </a:cubicBezTo>
                <a:cubicBezTo>
                  <a:pt x="1825080" y="944677"/>
                  <a:pt x="1835672" y="949973"/>
                  <a:pt x="1821551" y="949973"/>
                </a:cubicBezTo>
                <a:lnTo>
                  <a:pt x="1800370" y="960563"/>
                </a:lnTo>
                <a:cubicBezTo>
                  <a:pt x="1800370" y="960563"/>
                  <a:pt x="1796840" y="957033"/>
                  <a:pt x="1789779" y="949973"/>
                </a:cubicBezTo>
                <a:lnTo>
                  <a:pt x="1747418" y="939383"/>
                </a:lnTo>
                <a:lnTo>
                  <a:pt x="1736827" y="928792"/>
                </a:lnTo>
                <a:cubicBezTo>
                  <a:pt x="1729767" y="921731"/>
                  <a:pt x="1722707" y="921731"/>
                  <a:pt x="1715646" y="928792"/>
                </a:cubicBezTo>
                <a:lnTo>
                  <a:pt x="1715646" y="918202"/>
                </a:lnTo>
                <a:lnTo>
                  <a:pt x="1705056" y="918202"/>
                </a:lnTo>
                <a:cubicBezTo>
                  <a:pt x="1697995" y="918202"/>
                  <a:pt x="1690936" y="918202"/>
                  <a:pt x="1683875" y="918202"/>
                </a:cubicBezTo>
                <a:cubicBezTo>
                  <a:pt x="1683875" y="925261"/>
                  <a:pt x="1683875" y="928792"/>
                  <a:pt x="1683875" y="928792"/>
                </a:cubicBezTo>
                <a:lnTo>
                  <a:pt x="1673285" y="918202"/>
                </a:lnTo>
                <a:cubicBezTo>
                  <a:pt x="1680345" y="918202"/>
                  <a:pt x="1683875" y="916437"/>
                  <a:pt x="1683875" y="912906"/>
                </a:cubicBezTo>
                <a:cubicBezTo>
                  <a:pt x="1683875" y="909375"/>
                  <a:pt x="1683875" y="907611"/>
                  <a:pt x="1683875" y="907611"/>
                </a:cubicBezTo>
                <a:lnTo>
                  <a:pt x="1652104" y="907611"/>
                </a:lnTo>
                <a:lnTo>
                  <a:pt x="1620333" y="907611"/>
                </a:lnTo>
                <a:lnTo>
                  <a:pt x="1599152" y="897021"/>
                </a:lnTo>
                <a:cubicBezTo>
                  <a:pt x="1592091" y="897021"/>
                  <a:pt x="1585032" y="897021"/>
                  <a:pt x="1577971" y="897021"/>
                </a:cubicBezTo>
                <a:lnTo>
                  <a:pt x="1599152" y="886431"/>
                </a:lnTo>
                <a:cubicBezTo>
                  <a:pt x="1599152" y="893490"/>
                  <a:pt x="1602682" y="897021"/>
                  <a:pt x="1609742" y="897021"/>
                </a:cubicBezTo>
                <a:lnTo>
                  <a:pt x="1609742" y="886431"/>
                </a:lnTo>
                <a:cubicBezTo>
                  <a:pt x="1602682" y="886431"/>
                  <a:pt x="1599152" y="882900"/>
                  <a:pt x="1599152" y="875840"/>
                </a:cubicBezTo>
                <a:lnTo>
                  <a:pt x="1567381" y="865250"/>
                </a:lnTo>
                <a:lnTo>
                  <a:pt x="1525019" y="854659"/>
                </a:lnTo>
                <a:lnTo>
                  <a:pt x="1503838" y="854659"/>
                </a:lnTo>
                <a:cubicBezTo>
                  <a:pt x="1503838" y="861719"/>
                  <a:pt x="1493248" y="865250"/>
                  <a:pt x="1472067" y="865250"/>
                </a:cubicBezTo>
                <a:lnTo>
                  <a:pt x="1440296" y="854659"/>
                </a:lnTo>
                <a:cubicBezTo>
                  <a:pt x="1433235" y="847600"/>
                  <a:pt x="1424410" y="842304"/>
                  <a:pt x="1413820" y="838773"/>
                </a:cubicBezTo>
                <a:cubicBezTo>
                  <a:pt x="1403229" y="835244"/>
                  <a:pt x="1394404" y="833478"/>
                  <a:pt x="1387344" y="833478"/>
                </a:cubicBezTo>
                <a:lnTo>
                  <a:pt x="1292030" y="801707"/>
                </a:lnTo>
                <a:cubicBezTo>
                  <a:pt x="1292030" y="801707"/>
                  <a:pt x="1292030" y="798177"/>
                  <a:pt x="1292030" y="791117"/>
                </a:cubicBezTo>
                <a:lnTo>
                  <a:pt x="1270849" y="780526"/>
                </a:lnTo>
                <a:lnTo>
                  <a:pt x="1228487" y="769936"/>
                </a:lnTo>
                <a:cubicBezTo>
                  <a:pt x="1221427" y="769936"/>
                  <a:pt x="1217897" y="769936"/>
                  <a:pt x="1217897" y="769936"/>
                </a:cubicBezTo>
                <a:cubicBezTo>
                  <a:pt x="1217897" y="776996"/>
                  <a:pt x="1217897" y="782290"/>
                  <a:pt x="1217897" y="785821"/>
                </a:cubicBezTo>
                <a:cubicBezTo>
                  <a:pt x="1217897" y="789352"/>
                  <a:pt x="1221427" y="794648"/>
                  <a:pt x="1228487" y="801707"/>
                </a:cubicBezTo>
                <a:cubicBezTo>
                  <a:pt x="1242608" y="808767"/>
                  <a:pt x="1253199" y="814062"/>
                  <a:pt x="1260258" y="817592"/>
                </a:cubicBezTo>
                <a:cubicBezTo>
                  <a:pt x="1267319" y="821123"/>
                  <a:pt x="1270849" y="824652"/>
                  <a:pt x="1270849" y="828183"/>
                </a:cubicBezTo>
                <a:cubicBezTo>
                  <a:pt x="1270849" y="831713"/>
                  <a:pt x="1269084" y="831713"/>
                  <a:pt x="1265555" y="828183"/>
                </a:cubicBezTo>
                <a:cubicBezTo>
                  <a:pt x="1262023" y="824652"/>
                  <a:pt x="1249669" y="819357"/>
                  <a:pt x="1228487" y="812298"/>
                </a:cubicBezTo>
                <a:lnTo>
                  <a:pt x="1196717" y="791117"/>
                </a:lnTo>
                <a:cubicBezTo>
                  <a:pt x="1203777" y="791117"/>
                  <a:pt x="1207306" y="784057"/>
                  <a:pt x="1207306" y="769936"/>
                </a:cubicBezTo>
                <a:lnTo>
                  <a:pt x="1196717" y="759346"/>
                </a:lnTo>
                <a:lnTo>
                  <a:pt x="1196717" y="748755"/>
                </a:lnTo>
                <a:lnTo>
                  <a:pt x="1207306" y="748755"/>
                </a:lnTo>
                <a:cubicBezTo>
                  <a:pt x="1207306" y="748755"/>
                  <a:pt x="1205541" y="746990"/>
                  <a:pt x="1202011" y="743460"/>
                </a:cubicBezTo>
                <a:cubicBezTo>
                  <a:pt x="1198481" y="739930"/>
                  <a:pt x="1193186" y="738165"/>
                  <a:pt x="1186126" y="738165"/>
                </a:cubicBezTo>
                <a:cubicBezTo>
                  <a:pt x="1179066" y="731104"/>
                  <a:pt x="1172005" y="725809"/>
                  <a:pt x="1164945" y="722279"/>
                </a:cubicBezTo>
                <a:cubicBezTo>
                  <a:pt x="1157884" y="718748"/>
                  <a:pt x="1150825" y="716984"/>
                  <a:pt x="1143765" y="716984"/>
                </a:cubicBezTo>
                <a:lnTo>
                  <a:pt x="1122583" y="727574"/>
                </a:lnTo>
                <a:lnTo>
                  <a:pt x="1143765" y="727574"/>
                </a:lnTo>
                <a:lnTo>
                  <a:pt x="1164945" y="738165"/>
                </a:lnTo>
                <a:cubicBezTo>
                  <a:pt x="1179066" y="738165"/>
                  <a:pt x="1182596" y="745225"/>
                  <a:pt x="1175535" y="759346"/>
                </a:cubicBezTo>
                <a:cubicBezTo>
                  <a:pt x="1175535" y="759346"/>
                  <a:pt x="1164945" y="755815"/>
                  <a:pt x="1143765" y="748755"/>
                </a:cubicBezTo>
                <a:cubicBezTo>
                  <a:pt x="1129644" y="748755"/>
                  <a:pt x="1119053" y="748755"/>
                  <a:pt x="1111993" y="748755"/>
                </a:cubicBezTo>
                <a:lnTo>
                  <a:pt x="1133174" y="769936"/>
                </a:lnTo>
                <a:lnTo>
                  <a:pt x="1143765" y="769936"/>
                </a:lnTo>
                <a:lnTo>
                  <a:pt x="1154354" y="769936"/>
                </a:lnTo>
                <a:cubicBezTo>
                  <a:pt x="1161415" y="769936"/>
                  <a:pt x="1163179" y="771701"/>
                  <a:pt x="1159651" y="775231"/>
                </a:cubicBezTo>
                <a:cubicBezTo>
                  <a:pt x="1156119" y="778761"/>
                  <a:pt x="1157884" y="784057"/>
                  <a:pt x="1164945" y="791117"/>
                </a:cubicBezTo>
                <a:lnTo>
                  <a:pt x="1154354" y="791117"/>
                </a:lnTo>
                <a:lnTo>
                  <a:pt x="1133174" y="780526"/>
                </a:lnTo>
                <a:cubicBezTo>
                  <a:pt x="1133174" y="794648"/>
                  <a:pt x="1111993" y="791117"/>
                  <a:pt x="1069631" y="769936"/>
                </a:cubicBezTo>
                <a:cubicBezTo>
                  <a:pt x="1055511" y="762875"/>
                  <a:pt x="1046686" y="759346"/>
                  <a:pt x="1043155" y="759346"/>
                </a:cubicBezTo>
                <a:cubicBezTo>
                  <a:pt x="1039626" y="759346"/>
                  <a:pt x="1034330" y="755815"/>
                  <a:pt x="1027270" y="748755"/>
                </a:cubicBezTo>
                <a:lnTo>
                  <a:pt x="1037859" y="748755"/>
                </a:lnTo>
                <a:cubicBezTo>
                  <a:pt x="1037859" y="741694"/>
                  <a:pt x="1034330" y="738165"/>
                  <a:pt x="1027270" y="738165"/>
                </a:cubicBezTo>
                <a:cubicBezTo>
                  <a:pt x="1020210" y="738165"/>
                  <a:pt x="1016678" y="736400"/>
                  <a:pt x="1016678" y="732869"/>
                </a:cubicBezTo>
                <a:cubicBezTo>
                  <a:pt x="1016678" y="729338"/>
                  <a:pt x="1013149" y="724044"/>
                  <a:pt x="1006089" y="716984"/>
                </a:cubicBezTo>
                <a:cubicBezTo>
                  <a:pt x="999028" y="709923"/>
                  <a:pt x="988439" y="706394"/>
                  <a:pt x="974318" y="706394"/>
                </a:cubicBezTo>
                <a:lnTo>
                  <a:pt x="953137" y="706394"/>
                </a:lnTo>
                <a:cubicBezTo>
                  <a:pt x="953137" y="699334"/>
                  <a:pt x="949607" y="695803"/>
                  <a:pt x="942546" y="695803"/>
                </a:cubicBezTo>
                <a:close/>
                <a:moveTo>
                  <a:pt x="8673545" y="685213"/>
                </a:moveTo>
                <a:lnTo>
                  <a:pt x="8684137" y="695803"/>
                </a:lnTo>
                <a:cubicBezTo>
                  <a:pt x="8684137" y="695803"/>
                  <a:pt x="8680607" y="695803"/>
                  <a:pt x="8673545" y="695803"/>
                </a:cubicBezTo>
                <a:cubicBezTo>
                  <a:pt x="8673545" y="695803"/>
                  <a:pt x="8670016" y="695803"/>
                  <a:pt x="8662957" y="695803"/>
                </a:cubicBezTo>
                <a:cubicBezTo>
                  <a:pt x="8662957" y="688742"/>
                  <a:pt x="8666487" y="685213"/>
                  <a:pt x="8673545" y="685213"/>
                </a:cubicBezTo>
                <a:close/>
                <a:moveTo>
                  <a:pt x="8535871" y="685213"/>
                </a:moveTo>
                <a:lnTo>
                  <a:pt x="8567641" y="695803"/>
                </a:lnTo>
                <a:lnTo>
                  <a:pt x="8546462" y="702864"/>
                </a:lnTo>
                <a:lnTo>
                  <a:pt x="8546462" y="695803"/>
                </a:lnTo>
                <a:cubicBezTo>
                  <a:pt x="8532341" y="695803"/>
                  <a:pt x="8528810" y="692273"/>
                  <a:pt x="8535871" y="685213"/>
                </a:cubicBezTo>
                <a:close/>
                <a:moveTo>
                  <a:pt x="8207569" y="685213"/>
                </a:moveTo>
                <a:cubicBezTo>
                  <a:pt x="8200508" y="692273"/>
                  <a:pt x="8200508" y="695803"/>
                  <a:pt x="8207569" y="695803"/>
                </a:cubicBezTo>
                <a:cubicBezTo>
                  <a:pt x="8214629" y="695803"/>
                  <a:pt x="8218160" y="692273"/>
                  <a:pt x="8218160" y="685213"/>
                </a:cubicBezTo>
                <a:cubicBezTo>
                  <a:pt x="8211098" y="685213"/>
                  <a:pt x="8207569" y="685213"/>
                  <a:pt x="8207569" y="685213"/>
                </a:cubicBezTo>
                <a:close/>
                <a:moveTo>
                  <a:pt x="7974579" y="685213"/>
                </a:moveTo>
                <a:lnTo>
                  <a:pt x="7974579" y="695803"/>
                </a:lnTo>
                <a:cubicBezTo>
                  <a:pt x="7988700" y="695803"/>
                  <a:pt x="7995760" y="695803"/>
                  <a:pt x="7995760" y="695803"/>
                </a:cubicBezTo>
                <a:cubicBezTo>
                  <a:pt x="7995760" y="688742"/>
                  <a:pt x="7993994" y="685213"/>
                  <a:pt x="7990465" y="685213"/>
                </a:cubicBezTo>
                <a:cubicBezTo>
                  <a:pt x="7986935" y="685213"/>
                  <a:pt x="7981640" y="685213"/>
                  <a:pt x="7974579" y="685213"/>
                </a:cubicBezTo>
                <a:close/>
                <a:moveTo>
                  <a:pt x="1630923" y="685213"/>
                </a:moveTo>
                <a:cubicBezTo>
                  <a:pt x="1630923" y="692273"/>
                  <a:pt x="1634453" y="695803"/>
                  <a:pt x="1641514" y="695803"/>
                </a:cubicBezTo>
                <a:lnTo>
                  <a:pt x="1641514" y="685213"/>
                </a:lnTo>
                <a:close/>
                <a:moveTo>
                  <a:pt x="1164945" y="685213"/>
                </a:moveTo>
                <a:lnTo>
                  <a:pt x="1175535" y="695803"/>
                </a:lnTo>
                <a:cubicBezTo>
                  <a:pt x="1182596" y="688742"/>
                  <a:pt x="1182596" y="685213"/>
                  <a:pt x="1175535" y="685213"/>
                </a:cubicBezTo>
                <a:cubicBezTo>
                  <a:pt x="1175535" y="685213"/>
                  <a:pt x="1172005" y="685213"/>
                  <a:pt x="1164945" y="685213"/>
                </a:cubicBezTo>
                <a:close/>
                <a:moveTo>
                  <a:pt x="1037859" y="685213"/>
                </a:moveTo>
                <a:lnTo>
                  <a:pt x="1048450" y="706394"/>
                </a:lnTo>
                <a:cubicBezTo>
                  <a:pt x="1048450" y="706394"/>
                  <a:pt x="1048450" y="702863"/>
                  <a:pt x="1048450" y="695803"/>
                </a:cubicBezTo>
                <a:close/>
                <a:moveTo>
                  <a:pt x="455387" y="685213"/>
                </a:moveTo>
                <a:cubicBezTo>
                  <a:pt x="441266" y="685213"/>
                  <a:pt x="434206" y="688742"/>
                  <a:pt x="434206" y="695803"/>
                </a:cubicBezTo>
                <a:cubicBezTo>
                  <a:pt x="441266" y="709923"/>
                  <a:pt x="465977" y="716984"/>
                  <a:pt x="508339" y="716984"/>
                </a:cubicBezTo>
                <a:cubicBezTo>
                  <a:pt x="515400" y="716984"/>
                  <a:pt x="520695" y="716984"/>
                  <a:pt x="524224" y="716984"/>
                </a:cubicBezTo>
                <a:cubicBezTo>
                  <a:pt x="527755" y="716984"/>
                  <a:pt x="529521" y="720515"/>
                  <a:pt x="529521" y="727574"/>
                </a:cubicBezTo>
                <a:lnTo>
                  <a:pt x="550701" y="727574"/>
                </a:lnTo>
                <a:cubicBezTo>
                  <a:pt x="550701" y="720515"/>
                  <a:pt x="550701" y="716984"/>
                  <a:pt x="550701" y="716984"/>
                </a:cubicBezTo>
                <a:cubicBezTo>
                  <a:pt x="550701" y="709923"/>
                  <a:pt x="545405" y="706394"/>
                  <a:pt x="534816" y="706394"/>
                </a:cubicBezTo>
                <a:cubicBezTo>
                  <a:pt x="524224" y="706394"/>
                  <a:pt x="515400" y="702863"/>
                  <a:pt x="508339" y="695803"/>
                </a:cubicBezTo>
                <a:cubicBezTo>
                  <a:pt x="508339" y="695803"/>
                  <a:pt x="504809" y="695803"/>
                  <a:pt x="497749" y="695803"/>
                </a:cubicBezTo>
                <a:cubicBezTo>
                  <a:pt x="490689" y="695803"/>
                  <a:pt x="483629" y="695803"/>
                  <a:pt x="476569" y="695803"/>
                </a:cubicBezTo>
                <a:cubicBezTo>
                  <a:pt x="469508" y="695803"/>
                  <a:pt x="462448" y="692273"/>
                  <a:pt x="455387" y="685213"/>
                </a:cubicBezTo>
                <a:close/>
                <a:moveTo>
                  <a:pt x="8832403" y="674621"/>
                </a:moveTo>
                <a:cubicBezTo>
                  <a:pt x="8832403" y="681682"/>
                  <a:pt x="8832403" y="685213"/>
                  <a:pt x="8832403" y="685213"/>
                </a:cubicBezTo>
                <a:cubicBezTo>
                  <a:pt x="8825341" y="685213"/>
                  <a:pt x="8821812" y="685213"/>
                  <a:pt x="8821812" y="685213"/>
                </a:cubicBezTo>
                <a:close/>
                <a:moveTo>
                  <a:pt x="1607094" y="658738"/>
                </a:moveTo>
                <a:cubicBezTo>
                  <a:pt x="1605330" y="658738"/>
                  <a:pt x="1602682" y="660502"/>
                  <a:pt x="1599152" y="664031"/>
                </a:cubicBezTo>
                <a:lnTo>
                  <a:pt x="1599152" y="674621"/>
                </a:lnTo>
                <a:cubicBezTo>
                  <a:pt x="1606212" y="674621"/>
                  <a:pt x="1609742" y="672857"/>
                  <a:pt x="1609742" y="669327"/>
                </a:cubicBezTo>
                <a:cubicBezTo>
                  <a:pt x="1609742" y="665796"/>
                  <a:pt x="1609742" y="664031"/>
                  <a:pt x="1609742" y="664031"/>
                </a:cubicBezTo>
                <a:cubicBezTo>
                  <a:pt x="1609742" y="660502"/>
                  <a:pt x="1608859" y="658738"/>
                  <a:pt x="1607094" y="658738"/>
                </a:cubicBezTo>
                <a:close/>
                <a:moveTo>
                  <a:pt x="8673545" y="642851"/>
                </a:moveTo>
                <a:lnTo>
                  <a:pt x="8684137" y="642851"/>
                </a:lnTo>
                <a:lnTo>
                  <a:pt x="8673545" y="653442"/>
                </a:lnTo>
                <a:close/>
                <a:moveTo>
                  <a:pt x="783690" y="632261"/>
                </a:moveTo>
                <a:lnTo>
                  <a:pt x="804871" y="642851"/>
                </a:lnTo>
                <a:cubicBezTo>
                  <a:pt x="818991" y="656971"/>
                  <a:pt x="826051" y="664031"/>
                  <a:pt x="826051" y="664031"/>
                </a:cubicBezTo>
                <a:cubicBezTo>
                  <a:pt x="833112" y="664031"/>
                  <a:pt x="841936" y="665796"/>
                  <a:pt x="852528" y="669327"/>
                </a:cubicBezTo>
                <a:cubicBezTo>
                  <a:pt x="863118" y="672857"/>
                  <a:pt x="868414" y="678152"/>
                  <a:pt x="868414" y="685213"/>
                </a:cubicBezTo>
                <a:cubicBezTo>
                  <a:pt x="868414" y="692273"/>
                  <a:pt x="857823" y="692273"/>
                  <a:pt x="836642" y="685213"/>
                </a:cubicBezTo>
                <a:cubicBezTo>
                  <a:pt x="815462" y="678152"/>
                  <a:pt x="801341" y="669327"/>
                  <a:pt x="794281" y="658736"/>
                </a:cubicBezTo>
                <a:cubicBezTo>
                  <a:pt x="787220" y="648146"/>
                  <a:pt x="783690" y="642851"/>
                  <a:pt x="783690" y="642851"/>
                </a:cubicBezTo>
                <a:lnTo>
                  <a:pt x="783690" y="653442"/>
                </a:lnTo>
                <a:cubicBezTo>
                  <a:pt x="797810" y="653442"/>
                  <a:pt x="794281" y="656971"/>
                  <a:pt x="773099" y="664031"/>
                </a:cubicBezTo>
                <a:lnTo>
                  <a:pt x="783690" y="674621"/>
                </a:lnTo>
                <a:cubicBezTo>
                  <a:pt x="826051" y="702863"/>
                  <a:pt x="854293" y="709923"/>
                  <a:pt x="868414" y="695803"/>
                </a:cubicBezTo>
                <a:cubicBezTo>
                  <a:pt x="868414" y="695803"/>
                  <a:pt x="870178" y="697567"/>
                  <a:pt x="873709" y="701098"/>
                </a:cubicBezTo>
                <a:cubicBezTo>
                  <a:pt x="877238" y="704629"/>
                  <a:pt x="882534" y="706394"/>
                  <a:pt x="889594" y="706394"/>
                </a:cubicBezTo>
                <a:lnTo>
                  <a:pt x="900185" y="706394"/>
                </a:lnTo>
                <a:lnTo>
                  <a:pt x="900185" y="695803"/>
                </a:lnTo>
                <a:lnTo>
                  <a:pt x="889594" y="706394"/>
                </a:lnTo>
                <a:lnTo>
                  <a:pt x="879003" y="685213"/>
                </a:lnTo>
                <a:lnTo>
                  <a:pt x="900185" y="685213"/>
                </a:lnTo>
                <a:cubicBezTo>
                  <a:pt x="907245" y="685213"/>
                  <a:pt x="909009" y="681682"/>
                  <a:pt x="905480" y="674621"/>
                </a:cubicBezTo>
                <a:cubicBezTo>
                  <a:pt x="901951" y="667562"/>
                  <a:pt x="900185" y="664031"/>
                  <a:pt x="900185" y="664031"/>
                </a:cubicBezTo>
                <a:cubicBezTo>
                  <a:pt x="900185" y="664031"/>
                  <a:pt x="903715" y="664031"/>
                  <a:pt x="910775" y="664031"/>
                </a:cubicBezTo>
                <a:cubicBezTo>
                  <a:pt x="917836" y="664031"/>
                  <a:pt x="921366" y="667562"/>
                  <a:pt x="921366" y="674621"/>
                </a:cubicBezTo>
                <a:lnTo>
                  <a:pt x="931956" y="685213"/>
                </a:lnTo>
                <a:cubicBezTo>
                  <a:pt x="939016" y="685213"/>
                  <a:pt x="942546" y="685213"/>
                  <a:pt x="942546" y="685213"/>
                </a:cubicBezTo>
                <a:cubicBezTo>
                  <a:pt x="949607" y="685213"/>
                  <a:pt x="961961" y="686978"/>
                  <a:pt x="979613" y="690507"/>
                </a:cubicBezTo>
                <a:cubicBezTo>
                  <a:pt x="997263" y="694038"/>
                  <a:pt x="1009619" y="695803"/>
                  <a:pt x="1016678" y="695803"/>
                </a:cubicBezTo>
                <a:lnTo>
                  <a:pt x="1006089" y="674621"/>
                </a:lnTo>
                <a:cubicBezTo>
                  <a:pt x="984908" y="674621"/>
                  <a:pt x="967257" y="671092"/>
                  <a:pt x="953137" y="664031"/>
                </a:cubicBezTo>
                <a:cubicBezTo>
                  <a:pt x="946076" y="664031"/>
                  <a:pt x="937251" y="662267"/>
                  <a:pt x="926661" y="658736"/>
                </a:cubicBezTo>
                <a:cubicBezTo>
                  <a:pt x="916070" y="655207"/>
                  <a:pt x="907245" y="653442"/>
                  <a:pt x="900185" y="653442"/>
                </a:cubicBezTo>
                <a:cubicBezTo>
                  <a:pt x="886065" y="653442"/>
                  <a:pt x="877238" y="651677"/>
                  <a:pt x="873709" y="648146"/>
                </a:cubicBezTo>
                <a:cubicBezTo>
                  <a:pt x="870178" y="644615"/>
                  <a:pt x="861353" y="642851"/>
                  <a:pt x="847233" y="642851"/>
                </a:cubicBezTo>
                <a:lnTo>
                  <a:pt x="826051" y="632261"/>
                </a:lnTo>
                <a:lnTo>
                  <a:pt x="804871" y="632261"/>
                </a:lnTo>
                <a:close/>
                <a:moveTo>
                  <a:pt x="296531" y="613727"/>
                </a:moveTo>
                <a:cubicBezTo>
                  <a:pt x="298296" y="613727"/>
                  <a:pt x="300060" y="614611"/>
                  <a:pt x="301826" y="616375"/>
                </a:cubicBezTo>
                <a:cubicBezTo>
                  <a:pt x="305356" y="619905"/>
                  <a:pt x="307121" y="621670"/>
                  <a:pt x="307121" y="621670"/>
                </a:cubicBezTo>
                <a:lnTo>
                  <a:pt x="296531" y="621670"/>
                </a:lnTo>
                <a:cubicBezTo>
                  <a:pt x="289471" y="621670"/>
                  <a:pt x="287706" y="619905"/>
                  <a:pt x="291235" y="616375"/>
                </a:cubicBezTo>
                <a:cubicBezTo>
                  <a:pt x="293001" y="614611"/>
                  <a:pt x="294766" y="613727"/>
                  <a:pt x="296531" y="613727"/>
                </a:cubicBezTo>
                <a:close/>
                <a:moveTo>
                  <a:pt x="730738" y="611080"/>
                </a:moveTo>
                <a:cubicBezTo>
                  <a:pt x="730738" y="611080"/>
                  <a:pt x="734268" y="614611"/>
                  <a:pt x="741329" y="621670"/>
                </a:cubicBezTo>
                <a:cubicBezTo>
                  <a:pt x="741329" y="621670"/>
                  <a:pt x="744858" y="621670"/>
                  <a:pt x="751919" y="621670"/>
                </a:cubicBezTo>
                <a:lnTo>
                  <a:pt x="741329" y="611080"/>
                </a:lnTo>
                <a:cubicBezTo>
                  <a:pt x="734268" y="611080"/>
                  <a:pt x="730738" y="611080"/>
                  <a:pt x="730738" y="611080"/>
                </a:cubicBezTo>
                <a:close/>
                <a:moveTo>
                  <a:pt x="8006350" y="589899"/>
                </a:moveTo>
                <a:lnTo>
                  <a:pt x="8016942" y="600490"/>
                </a:lnTo>
                <a:cubicBezTo>
                  <a:pt x="8038123" y="607549"/>
                  <a:pt x="8048712" y="607549"/>
                  <a:pt x="8048712" y="600490"/>
                </a:cubicBezTo>
                <a:cubicBezTo>
                  <a:pt x="8048712" y="593430"/>
                  <a:pt x="8043417" y="589899"/>
                  <a:pt x="8032827" y="589899"/>
                </a:cubicBezTo>
                <a:cubicBezTo>
                  <a:pt x="8022237" y="589899"/>
                  <a:pt x="8016942" y="589899"/>
                  <a:pt x="8016942" y="589899"/>
                </a:cubicBezTo>
                <a:close/>
                <a:moveTo>
                  <a:pt x="667195" y="589899"/>
                </a:moveTo>
                <a:lnTo>
                  <a:pt x="656605" y="600490"/>
                </a:lnTo>
                <a:cubicBezTo>
                  <a:pt x="663665" y="600490"/>
                  <a:pt x="670726" y="596959"/>
                  <a:pt x="677786" y="589899"/>
                </a:cubicBezTo>
                <a:close/>
                <a:moveTo>
                  <a:pt x="487158" y="589899"/>
                </a:moveTo>
                <a:cubicBezTo>
                  <a:pt x="487158" y="596959"/>
                  <a:pt x="490689" y="600490"/>
                  <a:pt x="497749" y="600490"/>
                </a:cubicBezTo>
                <a:lnTo>
                  <a:pt x="497749" y="589899"/>
                </a:lnTo>
                <a:cubicBezTo>
                  <a:pt x="497749" y="589899"/>
                  <a:pt x="494218" y="589899"/>
                  <a:pt x="487158" y="589899"/>
                </a:cubicBezTo>
                <a:close/>
                <a:moveTo>
                  <a:pt x="8377016" y="579309"/>
                </a:moveTo>
                <a:lnTo>
                  <a:pt x="8398196" y="589899"/>
                </a:lnTo>
                <a:lnTo>
                  <a:pt x="8387606" y="589899"/>
                </a:lnTo>
                <a:close/>
                <a:moveTo>
                  <a:pt x="465977" y="579309"/>
                </a:moveTo>
                <a:lnTo>
                  <a:pt x="465977" y="589899"/>
                </a:lnTo>
                <a:cubicBezTo>
                  <a:pt x="473037" y="589899"/>
                  <a:pt x="476569" y="589899"/>
                  <a:pt x="476569" y="589899"/>
                </a:cubicBezTo>
                <a:cubicBezTo>
                  <a:pt x="476569" y="582838"/>
                  <a:pt x="473037" y="579309"/>
                  <a:pt x="465977" y="579309"/>
                </a:cubicBezTo>
                <a:close/>
                <a:moveTo>
                  <a:pt x="8324064" y="558128"/>
                </a:moveTo>
                <a:cubicBezTo>
                  <a:pt x="8324064" y="558128"/>
                  <a:pt x="8327593" y="559892"/>
                  <a:pt x="8334654" y="563423"/>
                </a:cubicBezTo>
                <a:cubicBezTo>
                  <a:pt x="8341714" y="566953"/>
                  <a:pt x="8345244" y="568718"/>
                  <a:pt x="8345244" y="568718"/>
                </a:cubicBezTo>
                <a:lnTo>
                  <a:pt x="8334654" y="568718"/>
                </a:lnTo>
                <a:close/>
                <a:moveTo>
                  <a:pt x="931956" y="558128"/>
                </a:moveTo>
                <a:cubicBezTo>
                  <a:pt x="931956" y="565188"/>
                  <a:pt x="931956" y="568718"/>
                  <a:pt x="931956" y="568718"/>
                </a:cubicBezTo>
                <a:cubicBezTo>
                  <a:pt x="939016" y="568718"/>
                  <a:pt x="942546" y="568718"/>
                  <a:pt x="942546" y="568718"/>
                </a:cubicBezTo>
                <a:cubicBezTo>
                  <a:pt x="942546" y="568718"/>
                  <a:pt x="942546" y="572248"/>
                  <a:pt x="942546" y="579309"/>
                </a:cubicBezTo>
                <a:cubicBezTo>
                  <a:pt x="935486" y="579309"/>
                  <a:pt x="924895" y="579309"/>
                  <a:pt x="910775" y="579309"/>
                </a:cubicBezTo>
                <a:lnTo>
                  <a:pt x="889594" y="579309"/>
                </a:lnTo>
                <a:lnTo>
                  <a:pt x="910775" y="589899"/>
                </a:lnTo>
                <a:cubicBezTo>
                  <a:pt x="917836" y="589899"/>
                  <a:pt x="924895" y="589899"/>
                  <a:pt x="931956" y="589899"/>
                </a:cubicBezTo>
                <a:lnTo>
                  <a:pt x="942546" y="600490"/>
                </a:lnTo>
                <a:cubicBezTo>
                  <a:pt x="949607" y="593430"/>
                  <a:pt x="953137" y="589899"/>
                  <a:pt x="953137" y="589899"/>
                </a:cubicBezTo>
                <a:cubicBezTo>
                  <a:pt x="953137" y="589899"/>
                  <a:pt x="953137" y="593430"/>
                  <a:pt x="953137" y="600490"/>
                </a:cubicBezTo>
                <a:lnTo>
                  <a:pt x="974318" y="600490"/>
                </a:lnTo>
                <a:cubicBezTo>
                  <a:pt x="988439" y="600490"/>
                  <a:pt x="995498" y="604019"/>
                  <a:pt x="995498" y="611080"/>
                </a:cubicBezTo>
                <a:cubicBezTo>
                  <a:pt x="995498" y="611080"/>
                  <a:pt x="997263" y="611080"/>
                  <a:pt x="1000795" y="611080"/>
                </a:cubicBezTo>
                <a:cubicBezTo>
                  <a:pt x="1004323" y="611080"/>
                  <a:pt x="1009619" y="611080"/>
                  <a:pt x="1016678" y="611080"/>
                </a:cubicBezTo>
                <a:lnTo>
                  <a:pt x="1016678" y="621670"/>
                </a:lnTo>
                <a:lnTo>
                  <a:pt x="1006089" y="632261"/>
                </a:lnTo>
                <a:cubicBezTo>
                  <a:pt x="1013149" y="639321"/>
                  <a:pt x="1023740" y="642851"/>
                  <a:pt x="1037859" y="642851"/>
                </a:cubicBezTo>
                <a:cubicBezTo>
                  <a:pt x="1044920" y="642851"/>
                  <a:pt x="1050215" y="644615"/>
                  <a:pt x="1053747" y="648146"/>
                </a:cubicBezTo>
                <a:cubicBezTo>
                  <a:pt x="1057275" y="651677"/>
                  <a:pt x="1059041" y="653442"/>
                  <a:pt x="1059041" y="653442"/>
                </a:cubicBezTo>
                <a:cubicBezTo>
                  <a:pt x="1066101" y="653442"/>
                  <a:pt x="1069631" y="653442"/>
                  <a:pt x="1069631" y="653442"/>
                </a:cubicBezTo>
                <a:lnTo>
                  <a:pt x="1069631" y="642851"/>
                </a:lnTo>
                <a:lnTo>
                  <a:pt x="1059041" y="632261"/>
                </a:lnTo>
                <a:lnTo>
                  <a:pt x="1111993" y="653442"/>
                </a:lnTo>
                <a:cubicBezTo>
                  <a:pt x="1111993" y="660501"/>
                  <a:pt x="1111993" y="664031"/>
                  <a:pt x="1111993" y="664031"/>
                </a:cubicBezTo>
                <a:cubicBezTo>
                  <a:pt x="1111993" y="664031"/>
                  <a:pt x="1115523" y="664031"/>
                  <a:pt x="1122583" y="664031"/>
                </a:cubicBezTo>
                <a:cubicBezTo>
                  <a:pt x="1122583" y="656971"/>
                  <a:pt x="1129644" y="655207"/>
                  <a:pt x="1143765" y="658736"/>
                </a:cubicBezTo>
                <a:cubicBezTo>
                  <a:pt x="1157884" y="662267"/>
                  <a:pt x="1168475" y="664031"/>
                  <a:pt x="1175535" y="664031"/>
                </a:cubicBezTo>
                <a:cubicBezTo>
                  <a:pt x="1175535" y="664031"/>
                  <a:pt x="1175535" y="667562"/>
                  <a:pt x="1175535" y="674621"/>
                </a:cubicBezTo>
                <a:cubicBezTo>
                  <a:pt x="1182596" y="674621"/>
                  <a:pt x="1186126" y="674621"/>
                  <a:pt x="1186126" y="674621"/>
                </a:cubicBezTo>
                <a:lnTo>
                  <a:pt x="1217897" y="685213"/>
                </a:lnTo>
                <a:lnTo>
                  <a:pt x="1260258" y="695803"/>
                </a:lnTo>
                <a:cubicBezTo>
                  <a:pt x="1274379" y="702863"/>
                  <a:pt x="1302621" y="709923"/>
                  <a:pt x="1344982" y="716984"/>
                </a:cubicBezTo>
                <a:cubicBezTo>
                  <a:pt x="1352042" y="716984"/>
                  <a:pt x="1355573" y="720515"/>
                  <a:pt x="1355573" y="727574"/>
                </a:cubicBezTo>
                <a:cubicBezTo>
                  <a:pt x="1355573" y="727574"/>
                  <a:pt x="1362633" y="729338"/>
                  <a:pt x="1376752" y="732869"/>
                </a:cubicBezTo>
                <a:cubicBezTo>
                  <a:pt x="1390874" y="736400"/>
                  <a:pt x="1408525" y="741694"/>
                  <a:pt x="1429704" y="748755"/>
                </a:cubicBezTo>
                <a:cubicBezTo>
                  <a:pt x="1472067" y="762875"/>
                  <a:pt x="1498544" y="771701"/>
                  <a:pt x="1509133" y="775231"/>
                </a:cubicBezTo>
                <a:cubicBezTo>
                  <a:pt x="1519723" y="778761"/>
                  <a:pt x="1537375" y="784057"/>
                  <a:pt x="1562085" y="791117"/>
                </a:cubicBezTo>
                <a:cubicBezTo>
                  <a:pt x="1586796" y="798177"/>
                  <a:pt x="1602682" y="801707"/>
                  <a:pt x="1609742" y="801707"/>
                </a:cubicBezTo>
                <a:cubicBezTo>
                  <a:pt x="1637984" y="815827"/>
                  <a:pt x="1662694" y="822888"/>
                  <a:pt x="1683875" y="822888"/>
                </a:cubicBezTo>
                <a:lnTo>
                  <a:pt x="1673285" y="812298"/>
                </a:lnTo>
                <a:lnTo>
                  <a:pt x="1715646" y="833478"/>
                </a:lnTo>
                <a:lnTo>
                  <a:pt x="1726237" y="844069"/>
                </a:lnTo>
                <a:lnTo>
                  <a:pt x="1745300" y="834538"/>
                </a:lnTo>
                <a:lnTo>
                  <a:pt x="1747418" y="834803"/>
                </a:lnTo>
                <a:cubicBezTo>
                  <a:pt x="1750947" y="835685"/>
                  <a:pt x="1754477" y="837009"/>
                  <a:pt x="1758008" y="838773"/>
                </a:cubicBezTo>
                <a:cubicBezTo>
                  <a:pt x="1765068" y="842304"/>
                  <a:pt x="1772128" y="845834"/>
                  <a:pt x="1779189" y="849365"/>
                </a:cubicBezTo>
                <a:cubicBezTo>
                  <a:pt x="1786249" y="852894"/>
                  <a:pt x="1793309" y="854659"/>
                  <a:pt x="1800370" y="854659"/>
                </a:cubicBezTo>
                <a:cubicBezTo>
                  <a:pt x="1814491" y="854659"/>
                  <a:pt x="1830377" y="856423"/>
                  <a:pt x="1848026" y="859954"/>
                </a:cubicBezTo>
                <a:cubicBezTo>
                  <a:pt x="1865678" y="863485"/>
                  <a:pt x="1876268" y="867015"/>
                  <a:pt x="1879797" y="870544"/>
                </a:cubicBezTo>
                <a:cubicBezTo>
                  <a:pt x="1883329" y="874075"/>
                  <a:pt x="1892153" y="875840"/>
                  <a:pt x="1906274" y="875840"/>
                </a:cubicBezTo>
                <a:cubicBezTo>
                  <a:pt x="1913334" y="875840"/>
                  <a:pt x="1918628" y="877605"/>
                  <a:pt x="1922160" y="881135"/>
                </a:cubicBezTo>
                <a:cubicBezTo>
                  <a:pt x="1925689" y="884665"/>
                  <a:pt x="1927455" y="886431"/>
                  <a:pt x="1927455" y="886431"/>
                </a:cubicBezTo>
                <a:lnTo>
                  <a:pt x="1938045" y="886431"/>
                </a:lnTo>
                <a:cubicBezTo>
                  <a:pt x="1938045" y="893490"/>
                  <a:pt x="1948635" y="897021"/>
                  <a:pt x="1969816" y="897021"/>
                </a:cubicBezTo>
                <a:lnTo>
                  <a:pt x="2001587" y="897021"/>
                </a:lnTo>
                <a:lnTo>
                  <a:pt x="1980407" y="886431"/>
                </a:lnTo>
                <a:cubicBezTo>
                  <a:pt x="1966286" y="879371"/>
                  <a:pt x="1952166" y="874075"/>
                  <a:pt x="1938045" y="870544"/>
                </a:cubicBezTo>
                <a:cubicBezTo>
                  <a:pt x="1923924" y="867015"/>
                  <a:pt x="1913334" y="865250"/>
                  <a:pt x="1906274" y="865250"/>
                </a:cubicBezTo>
                <a:cubicBezTo>
                  <a:pt x="1906274" y="858190"/>
                  <a:pt x="1902744" y="854659"/>
                  <a:pt x="1895684" y="854659"/>
                </a:cubicBezTo>
                <a:lnTo>
                  <a:pt x="1832141" y="833478"/>
                </a:lnTo>
                <a:cubicBezTo>
                  <a:pt x="1825080" y="833478"/>
                  <a:pt x="1816256" y="829948"/>
                  <a:pt x="1805665" y="822888"/>
                </a:cubicBezTo>
                <a:cubicBezTo>
                  <a:pt x="1795074" y="815827"/>
                  <a:pt x="1786249" y="812298"/>
                  <a:pt x="1779189" y="812298"/>
                </a:cubicBezTo>
                <a:cubicBezTo>
                  <a:pt x="1772128" y="812298"/>
                  <a:pt x="1763304" y="810533"/>
                  <a:pt x="1752713" y="807002"/>
                </a:cubicBezTo>
                <a:cubicBezTo>
                  <a:pt x="1742122" y="803471"/>
                  <a:pt x="1733297" y="801707"/>
                  <a:pt x="1726237" y="801707"/>
                </a:cubicBezTo>
                <a:cubicBezTo>
                  <a:pt x="1705056" y="794648"/>
                  <a:pt x="1680345" y="785821"/>
                  <a:pt x="1652104" y="775231"/>
                </a:cubicBezTo>
                <a:cubicBezTo>
                  <a:pt x="1623863" y="764640"/>
                  <a:pt x="1606212" y="759346"/>
                  <a:pt x="1599152" y="759346"/>
                </a:cubicBezTo>
                <a:cubicBezTo>
                  <a:pt x="1599152" y="759346"/>
                  <a:pt x="1595621" y="759346"/>
                  <a:pt x="1588562" y="759346"/>
                </a:cubicBezTo>
                <a:lnTo>
                  <a:pt x="1514429" y="727574"/>
                </a:lnTo>
                <a:cubicBezTo>
                  <a:pt x="1514429" y="727574"/>
                  <a:pt x="1512663" y="727574"/>
                  <a:pt x="1509133" y="727574"/>
                </a:cubicBezTo>
                <a:cubicBezTo>
                  <a:pt x="1505604" y="727574"/>
                  <a:pt x="1500308" y="724044"/>
                  <a:pt x="1493248" y="716984"/>
                </a:cubicBezTo>
                <a:lnTo>
                  <a:pt x="1472067" y="716984"/>
                </a:lnTo>
                <a:cubicBezTo>
                  <a:pt x="1457946" y="716984"/>
                  <a:pt x="1450886" y="713453"/>
                  <a:pt x="1450886" y="706394"/>
                </a:cubicBezTo>
                <a:lnTo>
                  <a:pt x="1355573" y="674621"/>
                </a:lnTo>
                <a:cubicBezTo>
                  <a:pt x="1348512" y="674621"/>
                  <a:pt x="1343217" y="674621"/>
                  <a:pt x="1339688" y="674621"/>
                </a:cubicBezTo>
                <a:cubicBezTo>
                  <a:pt x="1336156" y="674621"/>
                  <a:pt x="1334392" y="671092"/>
                  <a:pt x="1334392" y="664031"/>
                </a:cubicBezTo>
                <a:cubicBezTo>
                  <a:pt x="1327331" y="664031"/>
                  <a:pt x="1322036" y="665796"/>
                  <a:pt x="1318506" y="669327"/>
                </a:cubicBezTo>
                <a:cubicBezTo>
                  <a:pt x="1314975" y="672857"/>
                  <a:pt x="1309681" y="672857"/>
                  <a:pt x="1302621" y="669327"/>
                </a:cubicBezTo>
                <a:cubicBezTo>
                  <a:pt x="1295560" y="665796"/>
                  <a:pt x="1292030" y="660501"/>
                  <a:pt x="1292030" y="653442"/>
                </a:cubicBezTo>
                <a:cubicBezTo>
                  <a:pt x="1292030" y="653442"/>
                  <a:pt x="1288500" y="653442"/>
                  <a:pt x="1281440" y="653442"/>
                </a:cubicBezTo>
                <a:lnTo>
                  <a:pt x="1270849" y="653442"/>
                </a:lnTo>
                <a:lnTo>
                  <a:pt x="1260258" y="642851"/>
                </a:lnTo>
                <a:lnTo>
                  <a:pt x="1249669" y="642851"/>
                </a:lnTo>
                <a:lnTo>
                  <a:pt x="1239078" y="653442"/>
                </a:lnTo>
                <a:lnTo>
                  <a:pt x="1228487" y="653442"/>
                </a:lnTo>
                <a:cubicBezTo>
                  <a:pt x="1193186" y="646382"/>
                  <a:pt x="1168475" y="635790"/>
                  <a:pt x="1154354" y="621670"/>
                </a:cubicBezTo>
                <a:lnTo>
                  <a:pt x="1196717" y="632261"/>
                </a:lnTo>
                <a:cubicBezTo>
                  <a:pt x="1203777" y="632261"/>
                  <a:pt x="1207306" y="632261"/>
                  <a:pt x="1207306" y="632261"/>
                </a:cubicBezTo>
                <a:lnTo>
                  <a:pt x="1186126" y="611080"/>
                </a:lnTo>
                <a:lnTo>
                  <a:pt x="1175535" y="611080"/>
                </a:lnTo>
                <a:cubicBezTo>
                  <a:pt x="1175535" y="611080"/>
                  <a:pt x="1172005" y="609315"/>
                  <a:pt x="1164945" y="605784"/>
                </a:cubicBezTo>
                <a:cubicBezTo>
                  <a:pt x="1157884" y="602255"/>
                  <a:pt x="1154354" y="600490"/>
                  <a:pt x="1154354" y="600490"/>
                </a:cubicBezTo>
                <a:cubicBezTo>
                  <a:pt x="1133174" y="600490"/>
                  <a:pt x="1119053" y="596959"/>
                  <a:pt x="1111993" y="589899"/>
                </a:cubicBezTo>
                <a:cubicBezTo>
                  <a:pt x="1104932" y="582838"/>
                  <a:pt x="1097872" y="579309"/>
                  <a:pt x="1090813" y="579309"/>
                </a:cubicBezTo>
                <a:lnTo>
                  <a:pt x="1101402" y="600490"/>
                </a:lnTo>
                <a:cubicBezTo>
                  <a:pt x="1122583" y="607549"/>
                  <a:pt x="1133174" y="614611"/>
                  <a:pt x="1133174" y="621670"/>
                </a:cubicBezTo>
                <a:cubicBezTo>
                  <a:pt x="1133174" y="628730"/>
                  <a:pt x="1129644" y="628730"/>
                  <a:pt x="1122583" y="621670"/>
                </a:cubicBezTo>
                <a:lnTo>
                  <a:pt x="1101402" y="621670"/>
                </a:lnTo>
                <a:cubicBezTo>
                  <a:pt x="1094343" y="621670"/>
                  <a:pt x="1089046" y="618140"/>
                  <a:pt x="1085517" y="611080"/>
                </a:cubicBezTo>
                <a:cubicBezTo>
                  <a:pt x="1081986" y="604019"/>
                  <a:pt x="1074928" y="600490"/>
                  <a:pt x="1064336" y="600490"/>
                </a:cubicBezTo>
                <a:cubicBezTo>
                  <a:pt x="1053747" y="600490"/>
                  <a:pt x="1051980" y="596959"/>
                  <a:pt x="1059041" y="589899"/>
                </a:cubicBezTo>
                <a:lnTo>
                  <a:pt x="1037859" y="568718"/>
                </a:lnTo>
                <a:lnTo>
                  <a:pt x="1027270" y="579309"/>
                </a:lnTo>
                <a:lnTo>
                  <a:pt x="1016678" y="589899"/>
                </a:lnTo>
                <a:cubicBezTo>
                  <a:pt x="1009619" y="582838"/>
                  <a:pt x="997263" y="575778"/>
                  <a:pt x="979613" y="568718"/>
                </a:cubicBezTo>
                <a:cubicBezTo>
                  <a:pt x="961961" y="561659"/>
                  <a:pt x="949607" y="558128"/>
                  <a:pt x="942546" y="558128"/>
                </a:cubicBezTo>
                <a:close/>
                <a:moveTo>
                  <a:pt x="7929570" y="554817"/>
                </a:moveTo>
                <a:cubicBezTo>
                  <a:pt x="7924274" y="555260"/>
                  <a:pt x="7918098" y="556363"/>
                  <a:pt x="7911038" y="558128"/>
                </a:cubicBezTo>
                <a:lnTo>
                  <a:pt x="7932219" y="568718"/>
                </a:lnTo>
                <a:lnTo>
                  <a:pt x="7953398" y="568718"/>
                </a:lnTo>
                <a:cubicBezTo>
                  <a:pt x="7953398" y="558128"/>
                  <a:pt x="7945456" y="553494"/>
                  <a:pt x="7929570" y="554817"/>
                </a:cubicBezTo>
                <a:close/>
                <a:moveTo>
                  <a:pt x="7847494" y="547538"/>
                </a:moveTo>
                <a:cubicBezTo>
                  <a:pt x="7847494" y="547538"/>
                  <a:pt x="7851024" y="551067"/>
                  <a:pt x="7858085" y="558128"/>
                </a:cubicBezTo>
                <a:cubicBezTo>
                  <a:pt x="7865146" y="558128"/>
                  <a:pt x="7872205" y="554597"/>
                  <a:pt x="7879267" y="547538"/>
                </a:cubicBezTo>
                <a:lnTo>
                  <a:pt x="7858085" y="547538"/>
                </a:lnTo>
                <a:cubicBezTo>
                  <a:pt x="7851024" y="547538"/>
                  <a:pt x="7847494" y="547538"/>
                  <a:pt x="7847494" y="547538"/>
                </a:cubicBezTo>
                <a:close/>
                <a:moveTo>
                  <a:pt x="1016678" y="547538"/>
                </a:moveTo>
                <a:lnTo>
                  <a:pt x="1027270" y="558128"/>
                </a:lnTo>
                <a:lnTo>
                  <a:pt x="1037859" y="547538"/>
                </a:lnTo>
                <a:cubicBezTo>
                  <a:pt x="1037859" y="547538"/>
                  <a:pt x="1030799" y="547538"/>
                  <a:pt x="1016678" y="547538"/>
                </a:cubicBezTo>
                <a:close/>
                <a:moveTo>
                  <a:pt x="7834257" y="542242"/>
                </a:moveTo>
                <a:cubicBezTo>
                  <a:pt x="7832493" y="542242"/>
                  <a:pt x="7829844" y="544007"/>
                  <a:pt x="7826313" y="547538"/>
                </a:cubicBezTo>
                <a:lnTo>
                  <a:pt x="7836904" y="547538"/>
                </a:lnTo>
                <a:cubicBezTo>
                  <a:pt x="7836904" y="544007"/>
                  <a:pt x="7836022" y="542242"/>
                  <a:pt x="7834257" y="542242"/>
                </a:cubicBezTo>
                <a:close/>
                <a:moveTo>
                  <a:pt x="828700" y="540919"/>
                </a:moveTo>
                <a:cubicBezTo>
                  <a:pt x="826934" y="540036"/>
                  <a:pt x="826051" y="540477"/>
                  <a:pt x="826051" y="542242"/>
                </a:cubicBezTo>
                <a:cubicBezTo>
                  <a:pt x="826051" y="545772"/>
                  <a:pt x="829582" y="551067"/>
                  <a:pt x="836642" y="558128"/>
                </a:cubicBezTo>
                <a:cubicBezTo>
                  <a:pt x="843703" y="565188"/>
                  <a:pt x="854293" y="565188"/>
                  <a:pt x="868414" y="558128"/>
                </a:cubicBezTo>
                <a:cubicBezTo>
                  <a:pt x="875474" y="558128"/>
                  <a:pt x="875474" y="554597"/>
                  <a:pt x="868414" y="547538"/>
                </a:cubicBezTo>
                <a:cubicBezTo>
                  <a:pt x="861353" y="547538"/>
                  <a:pt x="850763" y="547538"/>
                  <a:pt x="836642" y="547538"/>
                </a:cubicBezTo>
                <a:cubicBezTo>
                  <a:pt x="833112" y="544007"/>
                  <a:pt x="830464" y="541801"/>
                  <a:pt x="828700" y="540919"/>
                </a:cubicBezTo>
                <a:close/>
                <a:moveTo>
                  <a:pt x="8271112" y="536947"/>
                </a:moveTo>
                <a:cubicBezTo>
                  <a:pt x="8271112" y="536947"/>
                  <a:pt x="8274641" y="540477"/>
                  <a:pt x="8281702" y="547538"/>
                </a:cubicBezTo>
                <a:lnTo>
                  <a:pt x="8271112" y="547538"/>
                </a:lnTo>
                <a:close/>
                <a:moveTo>
                  <a:pt x="900185" y="536947"/>
                </a:moveTo>
                <a:lnTo>
                  <a:pt x="910775" y="558128"/>
                </a:lnTo>
                <a:cubicBezTo>
                  <a:pt x="910775" y="558128"/>
                  <a:pt x="914305" y="558128"/>
                  <a:pt x="921366" y="558128"/>
                </a:cubicBezTo>
                <a:cubicBezTo>
                  <a:pt x="914305" y="558128"/>
                  <a:pt x="910775" y="554597"/>
                  <a:pt x="910775" y="547538"/>
                </a:cubicBezTo>
                <a:cubicBezTo>
                  <a:pt x="910775" y="540477"/>
                  <a:pt x="907245" y="536947"/>
                  <a:pt x="900185" y="536947"/>
                </a:cubicBezTo>
                <a:close/>
                <a:moveTo>
                  <a:pt x="7794542" y="526357"/>
                </a:moveTo>
                <a:lnTo>
                  <a:pt x="7794542" y="536947"/>
                </a:lnTo>
                <a:lnTo>
                  <a:pt x="7805134" y="526357"/>
                </a:lnTo>
                <a:cubicBezTo>
                  <a:pt x="7798072" y="526357"/>
                  <a:pt x="7794542" y="526357"/>
                  <a:pt x="7794542" y="526357"/>
                </a:cubicBezTo>
                <a:close/>
                <a:moveTo>
                  <a:pt x="957108" y="519737"/>
                </a:moveTo>
                <a:cubicBezTo>
                  <a:pt x="954462" y="520620"/>
                  <a:pt x="953137" y="522827"/>
                  <a:pt x="953137" y="526357"/>
                </a:cubicBezTo>
                <a:lnTo>
                  <a:pt x="939016" y="526357"/>
                </a:lnTo>
                <a:lnTo>
                  <a:pt x="974318" y="547538"/>
                </a:lnTo>
                <a:cubicBezTo>
                  <a:pt x="974318" y="547538"/>
                  <a:pt x="976082" y="544007"/>
                  <a:pt x="979613" y="536947"/>
                </a:cubicBezTo>
                <a:cubicBezTo>
                  <a:pt x="983142" y="529886"/>
                  <a:pt x="979613" y="524592"/>
                  <a:pt x="969022" y="521061"/>
                </a:cubicBezTo>
                <a:cubicBezTo>
                  <a:pt x="963727" y="519296"/>
                  <a:pt x="959756" y="518855"/>
                  <a:pt x="957108" y="519737"/>
                </a:cubicBezTo>
                <a:close/>
                <a:moveTo>
                  <a:pt x="7900446" y="515766"/>
                </a:moveTo>
                <a:lnTo>
                  <a:pt x="7911038" y="526357"/>
                </a:lnTo>
                <a:cubicBezTo>
                  <a:pt x="7911038" y="526357"/>
                  <a:pt x="7911038" y="522826"/>
                  <a:pt x="7911038" y="515766"/>
                </a:cubicBezTo>
                <a:cubicBezTo>
                  <a:pt x="7903976" y="515766"/>
                  <a:pt x="7900446" y="515766"/>
                  <a:pt x="7900446" y="515766"/>
                </a:cubicBezTo>
                <a:close/>
                <a:moveTo>
                  <a:pt x="921366" y="515766"/>
                </a:moveTo>
                <a:lnTo>
                  <a:pt x="930190" y="521061"/>
                </a:lnTo>
                <a:lnTo>
                  <a:pt x="929308" y="518414"/>
                </a:lnTo>
                <a:cubicBezTo>
                  <a:pt x="927544" y="516649"/>
                  <a:pt x="924896" y="515766"/>
                  <a:pt x="921366" y="515766"/>
                </a:cubicBezTo>
                <a:close/>
                <a:moveTo>
                  <a:pt x="7921627" y="494584"/>
                </a:moveTo>
                <a:lnTo>
                  <a:pt x="7942808" y="515766"/>
                </a:lnTo>
                <a:lnTo>
                  <a:pt x="7942808" y="505176"/>
                </a:lnTo>
                <a:cubicBezTo>
                  <a:pt x="7935748" y="505176"/>
                  <a:pt x="7932219" y="503411"/>
                  <a:pt x="7932219" y="499880"/>
                </a:cubicBezTo>
                <a:cubicBezTo>
                  <a:pt x="7932219" y="496351"/>
                  <a:pt x="7928688" y="494584"/>
                  <a:pt x="7921627" y="494584"/>
                </a:cubicBezTo>
                <a:close/>
                <a:moveTo>
                  <a:pt x="7646278" y="494584"/>
                </a:moveTo>
                <a:cubicBezTo>
                  <a:pt x="7653338" y="501645"/>
                  <a:pt x="7656867" y="505176"/>
                  <a:pt x="7656867" y="505176"/>
                </a:cubicBezTo>
                <a:cubicBezTo>
                  <a:pt x="7663928" y="505176"/>
                  <a:pt x="7663928" y="501645"/>
                  <a:pt x="7656867" y="494584"/>
                </a:cubicBezTo>
                <a:cubicBezTo>
                  <a:pt x="7649807" y="494584"/>
                  <a:pt x="7646278" y="494584"/>
                  <a:pt x="7646278" y="494584"/>
                </a:cubicBezTo>
                <a:close/>
                <a:moveTo>
                  <a:pt x="444797" y="494584"/>
                </a:moveTo>
                <a:cubicBezTo>
                  <a:pt x="451857" y="494584"/>
                  <a:pt x="458918" y="494584"/>
                  <a:pt x="465977" y="494584"/>
                </a:cubicBezTo>
                <a:cubicBezTo>
                  <a:pt x="473037" y="494584"/>
                  <a:pt x="476569" y="498115"/>
                  <a:pt x="476569" y="505176"/>
                </a:cubicBezTo>
                <a:lnTo>
                  <a:pt x="476569" y="515766"/>
                </a:lnTo>
                <a:cubicBezTo>
                  <a:pt x="476569" y="515766"/>
                  <a:pt x="473037" y="512236"/>
                  <a:pt x="465977" y="505176"/>
                </a:cubicBezTo>
                <a:cubicBezTo>
                  <a:pt x="458918" y="505176"/>
                  <a:pt x="448327" y="505176"/>
                  <a:pt x="434206" y="505176"/>
                </a:cubicBezTo>
                <a:close/>
                <a:moveTo>
                  <a:pt x="614243" y="483994"/>
                </a:moveTo>
                <a:cubicBezTo>
                  <a:pt x="614243" y="491055"/>
                  <a:pt x="612478" y="494584"/>
                  <a:pt x="608947" y="494584"/>
                </a:cubicBezTo>
                <a:cubicBezTo>
                  <a:pt x="605418" y="494584"/>
                  <a:pt x="603653" y="492820"/>
                  <a:pt x="603653" y="489290"/>
                </a:cubicBezTo>
                <a:cubicBezTo>
                  <a:pt x="603653" y="485759"/>
                  <a:pt x="607183" y="483994"/>
                  <a:pt x="614243" y="483994"/>
                </a:cubicBezTo>
                <a:close/>
                <a:moveTo>
                  <a:pt x="296531" y="483994"/>
                </a:moveTo>
                <a:cubicBezTo>
                  <a:pt x="310652" y="483994"/>
                  <a:pt x="323008" y="485759"/>
                  <a:pt x="333597" y="489290"/>
                </a:cubicBezTo>
                <a:cubicBezTo>
                  <a:pt x="344187" y="492820"/>
                  <a:pt x="354778" y="496351"/>
                  <a:pt x="365368" y="499880"/>
                </a:cubicBezTo>
                <a:cubicBezTo>
                  <a:pt x="375959" y="503411"/>
                  <a:pt x="381254" y="506940"/>
                  <a:pt x="381254" y="510471"/>
                </a:cubicBezTo>
                <a:cubicBezTo>
                  <a:pt x="381254" y="514001"/>
                  <a:pt x="379489" y="515766"/>
                  <a:pt x="375959" y="515766"/>
                </a:cubicBezTo>
                <a:cubicBezTo>
                  <a:pt x="372429" y="515766"/>
                  <a:pt x="367133" y="515766"/>
                  <a:pt x="360074" y="515766"/>
                </a:cubicBezTo>
                <a:lnTo>
                  <a:pt x="338893" y="515766"/>
                </a:lnTo>
                <a:lnTo>
                  <a:pt x="317712" y="505176"/>
                </a:lnTo>
                <a:cubicBezTo>
                  <a:pt x="317712" y="505176"/>
                  <a:pt x="315946" y="503411"/>
                  <a:pt x="312416" y="499880"/>
                </a:cubicBezTo>
                <a:cubicBezTo>
                  <a:pt x="308887" y="496351"/>
                  <a:pt x="303592" y="494584"/>
                  <a:pt x="296531" y="494584"/>
                </a:cubicBezTo>
                <a:close/>
                <a:moveTo>
                  <a:pt x="773099" y="481642"/>
                </a:moveTo>
                <a:lnTo>
                  <a:pt x="782367" y="482671"/>
                </a:lnTo>
                <a:lnTo>
                  <a:pt x="783690" y="483994"/>
                </a:lnTo>
                <a:cubicBezTo>
                  <a:pt x="776630" y="483994"/>
                  <a:pt x="773099" y="483994"/>
                  <a:pt x="773099" y="483994"/>
                </a:cubicBezTo>
                <a:close/>
                <a:moveTo>
                  <a:pt x="7762772" y="473405"/>
                </a:moveTo>
                <a:lnTo>
                  <a:pt x="7773361" y="483994"/>
                </a:lnTo>
                <a:lnTo>
                  <a:pt x="7805134" y="483994"/>
                </a:lnTo>
                <a:cubicBezTo>
                  <a:pt x="7805134" y="483994"/>
                  <a:pt x="7801604" y="482230"/>
                  <a:pt x="7794542" y="478699"/>
                </a:cubicBezTo>
                <a:cubicBezTo>
                  <a:pt x="7787482" y="475169"/>
                  <a:pt x="7783952" y="473405"/>
                  <a:pt x="7783952" y="473405"/>
                </a:cubicBezTo>
                <a:close/>
                <a:moveTo>
                  <a:pt x="667195" y="473405"/>
                </a:moveTo>
                <a:cubicBezTo>
                  <a:pt x="667195" y="480463"/>
                  <a:pt x="670726" y="483994"/>
                  <a:pt x="677786" y="483994"/>
                </a:cubicBezTo>
                <a:lnTo>
                  <a:pt x="688377" y="473405"/>
                </a:lnTo>
                <a:cubicBezTo>
                  <a:pt x="681316" y="473405"/>
                  <a:pt x="676020" y="473405"/>
                  <a:pt x="672491" y="473405"/>
                </a:cubicBezTo>
                <a:cubicBezTo>
                  <a:pt x="668962" y="473405"/>
                  <a:pt x="667195" y="473405"/>
                  <a:pt x="667195" y="473405"/>
                </a:cubicBezTo>
                <a:close/>
                <a:moveTo>
                  <a:pt x="582473" y="473405"/>
                </a:moveTo>
                <a:cubicBezTo>
                  <a:pt x="589533" y="473405"/>
                  <a:pt x="593062" y="473405"/>
                  <a:pt x="593062" y="473405"/>
                </a:cubicBezTo>
                <a:cubicBezTo>
                  <a:pt x="593062" y="473405"/>
                  <a:pt x="593062" y="476934"/>
                  <a:pt x="593062" y="483994"/>
                </a:cubicBezTo>
                <a:cubicBezTo>
                  <a:pt x="593062" y="483994"/>
                  <a:pt x="589533" y="483994"/>
                  <a:pt x="582473" y="483994"/>
                </a:cubicBezTo>
                <a:close/>
                <a:moveTo>
                  <a:pt x="773099" y="452224"/>
                </a:moveTo>
                <a:lnTo>
                  <a:pt x="783690" y="462813"/>
                </a:lnTo>
                <a:cubicBezTo>
                  <a:pt x="797810" y="462813"/>
                  <a:pt x="804871" y="464578"/>
                  <a:pt x="804871" y="468109"/>
                </a:cubicBezTo>
                <a:cubicBezTo>
                  <a:pt x="804871" y="464578"/>
                  <a:pt x="808401" y="462813"/>
                  <a:pt x="815462" y="462813"/>
                </a:cubicBezTo>
                <a:close/>
                <a:moveTo>
                  <a:pt x="487158" y="441632"/>
                </a:moveTo>
                <a:lnTo>
                  <a:pt x="561291" y="462813"/>
                </a:lnTo>
                <a:cubicBezTo>
                  <a:pt x="554231" y="469874"/>
                  <a:pt x="547170" y="469874"/>
                  <a:pt x="540110" y="462813"/>
                </a:cubicBezTo>
                <a:cubicBezTo>
                  <a:pt x="533049" y="462813"/>
                  <a:pt x="527755" y="461049"/>
                  <a:pt x="524224" y="457519"/>
                </a:cubicBezTo>
                <a:cubicBezTo>
                  <a:pt x="520695" y="453988"/>
                  <a:pt x="515400" y="452224"/>
                  <a:pt x="508339" y="452224"/>
                </a:cubicBezTo>
                <a:cubicBezTo>
                  <a:pt x="501279" y="452224"/>
                  <a:pt x="494218" y="448693"/>
                  <a:pt x="487158" y="441632"/>
                </a:cubicBezTo>
                <a:close/>
                <a:moveTo>
                  <a:pt x="730738" y="431043"/>
                </a:moveTo>
                <a:cubicBezTo>
                  <a:pt x="737799" y="431043"/>
                  <a:pt x="743095" y="432807"/>
                  <a:pt x="746624" y="436338"/>
                </a:cubicBezTo>
                <a:cubicBezTo>
                  <a:pt x="750153" y="439868"/>
                  <a:pt x="751919" y="441632"/>
                  <a:pt x="751919" y="441632"/>
                </a:cubicBezTo>
                <a:lnTo>
                  <a:pt x="751919" y="431043"/>
                </a:lnTo>
                <a:close/>
                <a:moveTo>
                  <a:pt x="646015" y="420453"/>
                </a:moveTo>
                <a:cubicBezTo>
                  <a:pt x="646015" y="427512"/>
                  <a:pt x="646015" y="431043"/>
                  <a:pt x="646015" y="431043"/>
                </a:cubicBezTo>
                <a:lnTo>
                  <a:pt x="656605" y="420453"/>
                </a:lnTo>
                <a:cubicBezTo>
                  <a:pt x="656605" y="420453"/>
                  <a:pt x="653074" y="420453"/>
                  <a:pt x="646015" y="420453"/>
                </a:cubicBezTo>
                <a:close/>
                <a:moveTo>
                  <a:pt x="593062" y="409861"/>
                </a:moveTo>
                <a:cubicBezTo>
                  <a:pt x="593062" y="409861"/>
                  <a:pt x="593062" y="413392"/>
                  <a:pt x="593062" y="420453"/>
                </a:cubicBezTo>
                <a:lnTo>
                  <a:pt x="614243" y="420453"/>
                </a:lnTo>
                <a:lnTo>
                  <a:pt x="603653" y="409861"/>
                </a:lnTo>
                <a:lnTo>
                  <a:pt x="598357" y="409861"/>
                </a:lnTo>
                <a:close/>
                <a:moveTo>
                  <a:pt x="614243" y="388680"/>
                </a:moveTo>
                <a:cubicBezTo>
                  <a:pt x="607183" y="388680"/>
                  <a:pt x="603653" y="392211"/>
                  <a:pt x="603653" y="399272"/>
                </a:cubicBezTo>
                <a:cubicBezTo>
                  <a:pt x="610713" y="399272"/>
                  <a:pt x="614243" y="399272"/>
                  <a:pt x="614243" y="399272"/>
                </a:cubicBezTo>
                <a:close/>
                <a:moveTo>
                  <a:pt x="402435" y="388680"/>
                </a:moveTo>
                <a:cubicBezTo>
                  <a:pt x="409496" y="388680"/>
                  <a:pt x="416556" y="392211"/>
                  <a:pt x="423617" y="399272"/>
                </a:cubicBezTo>
                <a:cubicBezTo>
                  <a:pt x="430676" y="406332"/>
                  <a:pt x="434206" y="409861"/>
                  <a:pt x="434206" y="409861"/>
                </a:cubicBezTo>
                <a:lnTo>
                  <a:pt x="444797" y="420453"/>
                </a:lnTo>
                <a:lnTo>
                  <a:pt x="465977" y="431043"/>
                </a:lnTo>
                <a:cubicBezTo>
                  <a:pt x="451857" y="431043"/>
                  <a:pt x="444797" y="429278"/>
                  <a:pt x="444797" y="425747"/>
                </a:cubicBezTo>
                <a:cubicBezTo>
                  <a:pt x="444797" y="422217"/>
                  <a:pt x="441266" y="420453"/>
                  <a:pt x="434206" y="420453"/>
                </a:cubicBezTo>
                <a:lnTo>
                  <a:pt x="381254" y="399272"/>
                </a:lnTo>
                <a:cubicBezTo>
                  <a:pt x="388314" y="392211"/>
                  <a:pt x="395375" y="388680"/>
                  <a:pt x="402435" y="388680"/>
                </a:cubicBezTo>
                <a:close/>
                <a:moveTo>
                  <a:pt x="0" y="388680"/>
                </a:moveTo>
                <a:lnTo>
                  <a:pt x="10590" y="388680"/>
                </a:lnTo>
                <a:lnTo>
                  <a:pt x="10590" y="399272"/>
                </a:lnTo>
                <a:cubicBezTo>
                  <a:pt x="10590" y="399272"/>
                  <a:pt x="8825" y="397507"/>
                  <a:pt x="5295" y="393976"/>
                </a:cubicBezTo>
                <a:cubicBezTo>
                  <a:pt x="1765" y="390445"/>
                  <a:pt x="0" y="388680"/>
                  <a:pt x="0" y="388680"/>
                </a:cubicBezTo>
                <a:close/>
                <a:moveTo>
                  <a:pt x="542759" y="383386"/>
                </a:moveTo>
                <a:cubicBezTo>
                  <a:pt x="540994" y="383386"/>
                  <a:pt x="540110" y="385151"/>
                  <a:pt x="540110" y="388680"/>
                </a:cubicBezTo>
                <a:lnTo>
                  <a:pt x="550701" y="388680"/>
                </a:lnTo>
                <a:cubicBezTo>
                  <a:pt x="547170" y="385151"/>
                  <a:pt x="544523" y="383386"/>
                  <a:pt x="542759" y="383386"/>
                </a:cubicBezTo>
                <a:close/>
                <a:moveTo>
                  <a:pt x="413026" y="367501"/>
                </a:moveTo>
                <a:cubicBezTo>
                  <a:pt x="420085" y="367501"/>
                  <a:pt x="427145" y="371030"/>
                  <a:pt x="434206" y="378091"/>
                </a:cubicBezTo>
                <a:cubicBezTo>
                  <a:pt x="413026" y="378091"/>
                  <a:pt x="402435" y="376326"/>
                  <a:pt x="402435" y="372795"/>
                </a:cubicBezTo>
                <a:cubicBezTo>
                  <a:pt x="402435" y="369265"/>
                  <a:pt x="405964" y="367501"/>
                  <a:pt x="413026" y="367501"/>
                </a:cubicBezTo>
                <a:close/>
                <a:moveTo>
                  <a:pt x="338893" y="367501"/>
                </a:moveTo>
                <a:lnTo>
                  <a:pt x="360074" y="367501"/>
                </a:lnTo>
                <a:cubicBezTo>
                  <a:pt x="367133" y="374560"/>
                  <a:pt x="372429" y="379855"/>
                  <a:pt x="375959" y="383386"/>
                </a:cubicBezTo>
                <a:cubicBezTo>
                  <a:pt x="379489" y="386916"/>
                  <a:pt x="381254" y="388680"/>
                  <a:pt x="381254" y="388680"/>
                </a:cubicBezTo>
                <a:lnTo>
                  <a:pt x="360074" y="388680"/>
                </a:lnTo>
                <a:cubicBezTo>
                  <a:pt x="360074" y="381621"/>
                  <a:pt x="356544" y="378091"/>
                  <a:pt x="349483" y="378091"/>
                </a:cubicBezTo>
                <a:lnTo>
                  <a:pt x="338893" y="378091"/>
                </a:lnTo>
                <a:cubicBezTo>
                  <a:pt x="345953" y="378091"/>
                  <a:pt x="345953" y="374560"/>
                  <a:pt x="338893" y="367501"/>
                </a:cubicBezTo>
                <a:close/>
                <a:moveTo>
                  <a:pt x="370664" y="356909"/>
                </a:moveTo>
                <a:cubicBezTo>
                  <a:pt x="377724" y="363970"/>
                  <a:pt x="377724" y="367501"/>
                  <a:pt x="370664" y="367501"/>
                </a:cubicBezTo>
                <a:cubicBezTo>
                  <a:pt x="363604" y="367501"/>
                  <a:pt x="360074" y="365736"/>
                  <a:pt x="360074" y="362205"/>
                </a:cubicBezTo>
                <a:cubicBezTo>
                  <a:pt x="360074" y="358674"/>
                  <a:pt x="363604" y="356909"/>
                  <a:pt x="370664" y="356909"/>
                </a:cubicBezTo>
                <a:close/>
                <a:moveTo>
                  <a:pt x="7508601" y="335728"/>
                </a:moveTo>
                <a:lnTo>
                  <a:pt x="7508601" y="346320"/>
                </a:lnTo>
                <a:lnTo>
                  <a:pt x="7498011" y="346320"/>
                </a:lnTo>
                <a:close/>
                <a:moveTo>
                  <a:pt x="476569" y="335728"/>
                </a:moveTo>
                <a:lnTo>
                  <a:pt x="476569" y="346320"/>
                </a:lnTo>
                <a:cubicBezTo>
                  <a:pt x="483629" y="353380"/>
                  <a:pt x="488924" y="356909"/>
                  <a:pt x="492453" y="356909"/>
                </a:cubicBezTo>
                <a:cubicBezTo>
                  <a:pt x="495984" y="356909"/>
                  <a:pt x="497749" y="353380"/>
                  <a:pt x="497749" y="346320"/>
                </a:cubicBezTo>
                <a:lnTo>
                  <a:pt x="487158" y="335728"/>
                </a:lnTo>
                <a:cubicBezTo>
                  <a:pt x="480097" y="335728"/>
                  <a:pt x="476569" y="335728"/>
                  <a:pt x="476569" y="335728"/>
                </a:cubicBezTo>
                <a:close/>
                <a:moveTo>
                  <a:pt x="532167" y="330434"/>
                </a:moveTo>
                <a:cubicBezTo>
                  <a:pt x="530402" y="330434"/>
                  <a:pt x="529521" y="332199"/>
                  <a:pt x="529521" y="335728"/>
                </a:cubicBezTo>
                <a:lnTo>
                  <a:pt x="540110" y="335728"/>
                </a:lnTo>
                <a:cubicBezTo>
                  <a:pt x="536581" y="332199"/>
                  <a:pt x="533933" y="330434"/>
                  <a:pt x="532167" y="330434"/>
                </a:cubicBezTo>
                <a:close/>
                <a:moveTo>
                  <a:pt x="497749" y="325139"/>
                </a:moveTo>
                <a:lnTo>
                  <a:pt x="508339" y="335728"/>
                </a:lnTo>
                <a:cubicBezTo>
                  <a:pt x="508339" y="335728"/>
                  <a:pt x="508339" y="332199"/>
                  <a:pt x="508339" y="325139"/>
                </a:cubicBezTo>
                <a:close/>
                <a:moveTo>
                  <a:pt x="413026" y="293368"/>
                </a:moveTo>
                <a:cubicBezTo>
                  <a:pt x="420085" y="300428"/>
                  <a:pt x="423617" y="303957"/>
                  <a:pt x="423617" y="303957"/>
                </a:cubicBezTo>
                <a:cubicBezTo>
                  <a:pt x="423617" y="303957"/>
                  <a:pt x="421851" y="303957"/>
                  <a:pt x="418320" y="303957"/>
                </a:cubicBezTo>
                <a:cubicBezTo>
                  <a:pt x="414791" y="303957"/>
                  <a:pt x="411260" y="303957"/>
                  <a:pt x="407730" y="303957"/>
                </a:cubicBezTo>
                <a:cubicBezTo>
                  <a:pt x="404200" y="303957"/>
                  <a:pt x="402435" y="302193"/>
                  <a:pt x="402435" y="298662"/>
                </a:cubicBezTo>
                <a:cubicBezTo>
                  <a:pt x="402435" y="295132"/>
                  <a:pt x="405964" y="293368"/>
                  <a:pt x="413026" y="293368"/>
                </a:cubicBezTo>
                <a:close/>
                <a:moveTo>
                  <a:pt x="275350" y="282776"/>
                </a:moveTo>
                <a:cubicBezTo>
                  <a:pt x="275350" y="282776"/>
                  <a:pt x="282411" y="282776"/>
                  <a:pt x="296531" y="282776"/>
                </a:cubicBezTo>
                <a:lnTo>
                  <a:pt x="296531" y="293368"/>
                </a:lnTo>
                <a:cubicBezTo>
                  <a:pt x="282411" y="293368"/>
                  <a:pt x="275350" y="289837"/>
                  <a:pt x="275350" y="282776"/>
                </a:cubicBezTo>
                <a:close/>
                <a:moveTo>
                  <a:pt x="643367" y="256301"/>
                </a:moveTo>
                <a:cubicBezTo>
                  <a:pt x="641603" y="256301"/>
                  <a:pt x="638955" y="258066"/>
                  <a:pt x="635425" y="261597"/>
                </a:cubicBezTo>
                <a:cubicBezTo>
                  <a:pt x="635425" y="261597"/>
                  <a:pt x="635425" y="263361"/>
                  <a:pt x="635425" y="266891"/>
                </a:cubicBezTo>
                <a:cubicBezTo>
                  <a:pt x="635425" y="270422"/>
                  <a:pt x="631895" y="272186"/>
                  <a:pt x="624833" y="272186"/>
                </a:cubicBezTo>
                <a:cubicBezTo>
                  <a:pt x="610713" y="272186"/>
                  <a:pt x="614243" y="275717"/>
                  <a:pt x="635425" y="282776"/>
                </a:cubicBezTo>
                <a:cubicBezTo>
                  <a:pt x="642485" y="282776"/>
                  <a:pt x="656605" y="286307"/>
                  <a:pt x="677786" y="293368"/>
                </a:cubicBezTo>
                <a:lnTo>
                  <a:pt x="720147" y="293368"/>
                </a:lnTo>
                <a:cubicBezTo>
                  <a:pt x="713087" y="286307"/>
                  <a:pt x="691905" y="279247"/>
                  <a:pt x="656605" y="272186"/>
                </a:cubicBezTo>
                <a:cubicBezTo>
                  <a:pt x="649545" y="272186"/>
                  <a:pt x="644249" y="272186"/>
                  <a:pt x="640720" y="272186"/>
                </a:cubicBezTo>
                <a:cubicBezTo>
                  <a:pt x="637189" y="272186"/>
                  <a:pt x="638953" y="268656"/>
                  <a:pt x="646015" y="261597"/>
                </a:cubicBezTo>
                <a:cubicBezTo>
                  <a:pt x="646015" y="258066"/>
                  <a:pt x="645131" y="256301"/>
                  <a:pt x="643367" y="256301"/>
                </a:cubicBezTo>
                <a:close/>
                <a:moveTo>
                  <a:pt x="7212070" y="240416"/>
                </a:moveTo>
                <a:cubicBezTo>
                  <a:pt x="7212070" y="240416"/>
                  <a:pt x="7213836" y="242180"/>
                  <a:pt x="7217366" y="245710"/>
                </a:cubicBezTo>
                <a:cubicBezTo>
                  <a:pt x="7220895" y="249241"/>
                  <a:pt x="7222660" y="251005"/>
                  <a:pt x="7222660" y="251005"/>
                </a:cubicBezTo>
                <a:lnTo>
                  <a:pt x="7222660" y="240416"/>
                </a:lnTo>
                <a:close/>
                <a:moveTo>
                  <a:pt x="21179" y="240416"/>
                </a:moveTo>
                <a:lnTo>
                  <a:pt x="31771" y="240416"/>
                </a:lnTo>
                <a:lnTo>
                  <a:pt x="31771" y="251005"/>
                </a:lnTo>
                <a:close/>
                <a:moveTo>
                  <a:pt x="529521" y="229824"/>
                </a:moveTo>
                <a:lnTo>
                  <a:pt x="550701" y="240416"/>
                </a:lnTo>
                <a:cubicBezTo>
                  <a:pt x="550701" y="233355"/>
                  <a:pt x="548937" y="229824"/>
                  <a:pt x="545405" y="229824"/>
                </a:cubicBezTo>
                <a:cubicBezTo>
                  <a:pt x="541876" y="229824"/>
                  <a:pt x="536581" y="229824"/>
                  <a:pt x="529521" y="229824"/>
                </a:cubicBezTo>
                <a:close/>
                <a:moveTo>
                  <a:pt x="42361" y="219234"/>
                </a:moveTo>
                <a:lnTo>
                  <a:pt x="52952" y="229824"/>
                </a:lnTo>
                <a:lnTo>
                  <a:pt x="42361" y="229824"/>
                </a:lnTo>
                <a:cubicBezTo>
                  <a:pt x="35300" y="222765"/>
                  <a:pt x="35300" y="219234"/>
                  <a:pt x="42361" y="219234"/>
                </a:cubicBezTo>
                <a:close/>
                <a:moveTo>
                  <a:pt x="455387" y="208645"/>
                </a:moveTo>
                <a:cubicBezTo>
                  <a:pt x="441266" y="208645"/>
                  <a:pt x="434206" y="210409"/>
                  <a:pt x="434206" y="213939"/>
                </a:cubicBezTo>
                <a:cubicBezTo>
                  <a:pt x="434206" y="217470"/>
                  <a:pt x="437737" y="222765"/>
                  <a:pt x="444797" y="229824"/>
                </a:cubicBezTo>
                <a:cubicBezTo>
                  <a:pt x="451857" y="222765"/>
                  <a:pt x="462448" y="219234"/>
                  <a:pt x="476569" y="219234"/>
                </a:cubicBezTo>
                <a:cubicBezTo>
                  <a:pt x="476569" y="219234"/>
                  <a:pt x="476569" y="217470"/>
                  <a:pt x="476569" y="213939"/>
                </a:cubicBezTo>
                <a:cubicBezTo>
                  <a:pt x="476569" y="210409"/>
                  <a:pt x="469508" y="208645"/>
                  <a:pt x="455387" y="208645"/>
                </a:cubicBezTo>
                <a:close/>
                <a:moveTo>
                  <a:pt x="317712" y="198053"/>
                </a:moveTo>
                <a:lnTo>
                  <a:pt x="349483" y="208645"/>
                </a:lnTo>
                <a:cubicBezTo>
                  <a:pt x="370664" y="215704"/>
                  <a:pt x="381254" y="219234"/>
                  <a:pt x="381254" y="219234"/>
                </a:cubicBezTo>
                <a:cubicBezTo>
                  <a:pt x="381254" y="205114"/>
                  <a:pt x="363604" y="198053"/>
                  <a:pt x="328302" y="198053"/>
                </a:cubicBezTo>
                <a:close/>
                <a:moveTo>
                  <a:pt x="296531" y="187463"/>
                </a:moveTo>
                <a:lnTo>
                  <a:pt x="307121" y="198053"/>
                </a:lnTo>
                <a:lnTo>
                  <a:pt x="307121" y="187463"/>
                </a:lnTo>
                <a:cubicBezTo>
                  <a:pt x="307121" y="187463"/>
                  <a:pt x="303592" y="187463"/>
                  <a:pt x="296531" y="187463"/>
                </a:cubicBezTo>
                <a:close/>
                <a:moveTo>
                  <a:pt x="476569" y="166282"/>
                </a:moveTo>
                <a:lnTo>
                  <a:pt x="476569" y="176872"/>
                </a:lnTo>
                <a:cubicBezTo>
                  <a:pt x="483629" y="176872"/>
                  <a:pt x="490689" y="176872"/>
                  <a:pt x="497749" y="176872"/>
                </a:cubicBezTo>
                <a:lnTo>
                  <a:pt x="487158" y="166282"/>
                </a:lnTo>
                <a:cubicBezTo>
                  <a:pt x="480097" y="166282"/>
                  <a:pt x="476569" y="166282"/>
                  <a:pt x="476569" y="166282"/>
                </a:cubicBezTo>
                <a:close/>
                <a:moveTo>
                  <a:pt x="7137937" y="155691"/>
                </a:moveTo>
                <a:lnTo>
                  <a:pt x="7159118" y="176872"/>
                </a:lnTo>
                <a:cubicBezTo>
                  <a:pt x="7152058" y="183933"/>
                  <a:pt x="7144997" y="180403"/>
                  <a:pt x="7137937" y="166282"/>
                </a:cubicBezTo>
                <a:cubicBezTo>
                  <a:pt x="7137937" y="166282"/>
                  <a:pt x="7137937" y="162751"/>
                  <a:pt x="7137937" y="155691"/>
                </a:cubicBezTo>
                <a:close/>
                <a:moveTo>
                  <a:pt x="7042622" y="155691"/>
                </a:moveTo>
                <a:cubicBezTo>
                  <a:pt x="7042622" y="155691"/>
                  <a:pt x="7046154" y="155691"/>
                  <a:pt x="7053214" y="155691"/>
                </a:cubicBezTo>
                <a:cubicBezTo>
                  <a:pt x="7060274" y="155691"/>
                  <a:pt x="7063804" y="157457"/>
                  <a:pt x="7063804" y="160987"/>
                </a:cubicBezTo>
                <a:cubicBezTo>
                  <a:pt x="7063804" y="164518"/>
                  <a:pt x="7056744" y="166282"/>
                  <a:pt x="7042622" y="166282"/>
                </a:cubicBezTo>
                <a:cubicBezTo>
                  <a:pt x="7035562" y="166282"/>
                  <a:pt x="7032033" y="164518"/>
                  <a:pt x="7032033" y="160987"/>
                </a:cubicBezTo>
                <a:cubicBezTo>
                  <a:pt x="7032033" y="157457"/>
                  <a:pt x="7035562" y="155691"/>
                  <a:pt x="7042622" y="155691"/>
                </a:cubicBezTo>
                <a:close/>
                <a:moveTo>
                  <a:pt x="7053214" y="123920"/>
                </a:moveTo>
                <a:lnTo>
                  <a:pt x="7116756" y="145101"/>
                </a:lnTo>
                <a:lnTo>
                  <a:pt x="7084985" y="145101"/>
                </a:lnTo>
                <a:cubicBezTo>
                  <a:pt x="7063804" y="138041"/>
                  <a:pt x="7053214" y="130981"/>
                  <a:pt x="7053214" y="123920"/>
                </a:cubicBezTo>
                <a:close/>
                <a:moveTo>
                  <a:pt x="6979081" y="102739"/>
                </a:moveTo>
                <a:lnTo>
                  <a:pt x="6989670" y="102739"/>
                </a:lnTo>
                <a:cubicBezTo>
                  <a:pt x="6989670" y="102739"/>
                  <a:pt x="6989670" y="106270"/>
                  <a:pt x="6989670" y="113330"/>
                </a:cubicBezTo>
                <a:cubicBezTo>
                  <a:pt x="6982610" y="113330"/>
                  <a:pt x="6979081" y="109799"/>
                  <a:pt x="6979081" y="102739"/>
                </a:cubicBezTo>
                <a:close/>
                <a:moveTo>
                  <a:pt x="64866" y="96121"/>
                </a:moveTo>
                <a:cubicBezTo>
                  <a:pt x="69278" y="95239"/>
                  <a:pt x="74133" y="95680"/>
                  <a:pt x="79427" y="97445"/>
                </a:cubicBezTo>
                <a:cubicBezTo>
                  <a:pt x="90018" y="100974"/>
                  <a:pt x="97078" y="104504"/>
                  <a:pt x="100608" y="108035"/>
                </a:cubicBezTo>
                <a:cubicBezTo>
                  <a:pt x="104139" y="111566"/>
                  <a:pt x="109433" y="113330"/>
                  <a:pt x="116494" y="113330"/>
                </a:cubicBezTo>
                <a:cubicBezTo>
                  <a:pt x="109433" y="120391"/>
                  <a:pt x="98843" y="120391"/>
                  <a:pt x="84723" y="113330"/>
                </a:cubicBezTo>
                <a:lnTo>
                  <a:pt x="63542" y="102739"/>
                </a:lnTo>
                <a:lnTo>
                  <a:pt x="52952" y="102739"/>
                </a:lnTo>
                <a:cubicBezTo>
                  <a:pt x="56481" y="99210"/>
                  <a:pt x="60453" y="97004"/>
                  <a:pt x="64866" y="96121"/>
                </a:cubicBezTo>
                <a:close/>
                <a:moveTo>
                  <a:pt x="6883766" y="60378"/>
                </a:moveTo>
                <a:lnTo>
                  <a:pt x="6926129" y="81559"/>
                </a:lnTo>
                <a:cubicBezTo>
                  <a:pt x="6919068" y="81559"/>
                  <a:pt x="6904948" y="81559"/>
                  <a:pt x="6883766" y="81559"/>
                </a:cubicBezTo>
                <a:cubicBezTo>
                  <a:pt x="6876706" y="74499"/>
                  <a:pt x="6876706" y="67439"/>
                  <a:pt x="6883766" y="60378"/>
                </a:cubicBezTo>
                <a:close/>
                <a:moveTo>
                  <a:pt x="6862587" y="60378"/>
                </a:moveTo>
                <a:cubicBezTo>
                  <a:pt x="6869648" y="60378"/>
                  <a:pt x="6873177" y="63908"/>
                  <a:pt x="6873177" y="70968"/>
                </a:cubicBezTo>
                <a:lnTo>
                  <a:pt x="6862587" y="70968"/>
                </a:lnTo>
                <a:cubicBezTo>
                  <a:pt x="6862587" y="70968"/>
                  <a:pt x="6862587" y="67439"/>
                  <a:pt x="6862587" y="60378"/>
                </a:cubicBezTo>
                <a:close/>
                <a:moveTo>
                  <a:pt x="232989" y="60378"/>
                </a:moveTo>
                <a:cubicBezTo>
                  <a:pt x="240048" y="60378"/>
                  <a:pt x="243579" y="63908"/>
                  <a:pt x="243579" y="70968"/>
                </a:cubicBezTo>
                <a:cubicBezTo>
                  <a:pt x="243579" y="78029"/>
                  <a:pt x="240048" y="81559"/>
                  <a:pt x="232989" y="81559"/>
                </a:cubicBezTo>
                <a:close/>
                <a:moveTo>
                  <a:pt x="148265" y="60378"/>
                </a:moveTo>
                <a:cubicBezTo>
                  <a:pt x="155325" y="60378"/>
                  <a:pt x="158856" y="60378"/>
                  <a:pt x="158856" y="60378"/>
                </a:cubicBezTo>
                <a:cubicBezTo>
                  <a:pt x="158856" y="60378"/>
                  <a:pt x="158856" y="62143"/>
                  <a:pt x="158856" y="65674"/>
                </a:cubicBezTo>
                <a:cubicBezTo>
                  <a:pt x="158856" y="69203"/>
                  <a:pt x="158856" y="70968"/>
                  <a:pt x="158856" y="70968"/>
                </a:cubicBezTo>
                <a:cubicBezTo>
                  <a:pt x="158856" y="70968"/>
                  <a:pt x="155325" y="67439"/>
                  <a:pt x="148265" y="60378"/>
                </a:cubicBezTo>
                <a:close/>
                <a:moveTo>
                  <a:pt x="190627" y="49787"/>
                </a:moveTo>
                <a:lnTo>
                  <a:pt x="201217" y="49787"/>
                </a:lnTo>
                <a:cubicBezTo>
                  <a:pt x="201217" y="49787"/>
                  <a:pt x="202983" y="51552"/>
                  <a:pt x="206512" y="55083"/>
                </a:cubicBezTo>
                <a:cubicBezTo>
                  <a:pt x="210043" y="58614"/>
                  <a:pt x="211808" y="60378"/>
                  <a:pt x="211808" y="60378"/>
                </a:cubicBezTo>
                <a:cubicBezTo>
                  <a:pt x="211808" y="60378"/>
                  <a:pt x="208277" y="62143"/>
                  <a:pt x="201217" y="65674"/>
                </a:cubicBezTo>
                <a:cubicBezTo>
                  <a:pt x="194158" y="69203"/>
                  <a:pt x="187096" y="70968"/>
                  <a:pt x="180037" y="70968"/>
                </a:cubicBezTo>
                <a:cubicBezTo>
                  <a:pt x="194158" y="63908"/>
                  <a:pt x="197688" y="56847"/>
                  <a:pt x="190627" y="49787"/>
                </a:cubicBezTo>
                <a:close/>
                <a:moveTo>
                  <a:pt x="308703" y="0"/>
                </a:moveTo>
                <a:lnTo>
                  <a:pt x="6631666" y="0"/>
                </a:lnTo>
                <a:lnTo>
                  <a:pt x="6640188" y="2131"/>
                </a:lnTo>
                <a:cubicBezTo>
                  <a:pt x="6647248" y="5662"/>
                  <a:pt x="6654307" y="7426"/>
                  <a:pt x="6661368" y="7426"/>
                </a:cubicBezTo>
                <a:cubicBezTo>
                  <a:pt x="6682550" y="21547"/>
                  <a:pt x="6696669" y="28607"/>
                  <a:pt x="6703730" y="28607"/>
                </a:cubicBezTo>
                <a:cubicBezTo>
                  <a:pt x="6710791" y="35666"/>
                  <a:pt x="6717850" y="40962"/>
                  <a:pt x="6724910" y="44493"/>
                </a:cubicBezTo>
                <a:cubicBezTo>
                  <a:pt x="6731972" y="48022"/>
                  <a:pt x="6735502" y="49787"/>
                  <a:pt x="6735502" y="49787"/>
                </a:cubicBezTo>
                <a:cubicBezTo>
                  <a:pt x="6742562" y="56847"/>
                  <a:pt x="6749621" y="60378"/>
                  <a:pt x="6756682" y="60378"/>
                </a:cubicBezTo>
                <a:cubicBezTo>
                  <a:pt x="6799044" y="60378"/>
                  <a:pt x="6820224" y="67439"/>
                  <a:pt x="6820224" y="81559"/>
                </a:cubicBezTo>
                <a:cubicBezTo>
                  <a:pt x="6820224" y="81559"/>
                  <a:pt x="6827285" y="81559"/>
                  <a:pt x="6841406" y="81559"/>
                </a:cubicBezTo>
                <a:cubicBezTo>
                  <a:pt x="6841406" y="81559"/>
                  <a:pt x="6843170" y="83324"/>
                  <a:pt x="6846700" y="86854"/>
                </a:cubicBezTo>
                <a:cubicBezTo>
                  <a:pt x="6850230" y="90385"/>
                  <a:pt x="6855525" y="92149"/>
                  <a:pt x="6862587" y="92149"/>
                </a:cubicBezTo>
                <a:cubicBezTo>
                  <a:pt x="6869648" y="99210"/>
                  <a:pt x="6876706" y="102739"/>
                  <a:pt x="6883766" y="102739"/>
                </a:cubicBezTo>
                <a:cubicBezTo>
                  <a:pt x="6890828" y="102739"/>
                  <a:pt x="6896122" y="104504"/>
                  <a:pt x="6899652" y="108035"/>
                </a:cubicBezTo>
                <a:cubicBezTo>
                  <a:pt x="6903183" y="111566"/>
                  <a:pt x="6908477" y="113330"/>
                  <a:pt x="6915539" y="113330"/>
                </a:cubicBezTo>
                <a:cubicBezTo>
                  <a:pt x="6922600" y="113330"/>
                  <a:pt x="6926129" y="113330"/>
                  <a:pt x="6926129" y="113330"/>
                </a:cubicBezTo>
                <a:cubicBezTo>
                  <a:pt x="6919068" y="120391"/>
                  <a:pt x="6920833" y="125685"/>
                  <a:pt x="6931424" y="129216"/>
                </a:cubicBezTo>
                <a:cubicBezTo>
                  <a:pt x="6942014" y="132747"/>
                  <a:pt x="6950840" y="134511"/>
                  <a:pt x="6957900" y="134511"/>
                </a:cubicBezTo>
                <a:lnTo>
                  <a:pt x="6968491" y="134511"/>
                </a:lnTo>
                <a:lnTo>
                  <a:pt x="6957900" y="145101"/>
                </a:lnTo>
                <a:cubicBezTo>
                  <a:pt x="6964960" y="145101"/>
                  <a:pt x="6987906" y="152162"/>
                  <a:pt x="7026737" y="166282"/>
                </a:cubicBezTo>
                <a:cubicBezTo>
                  <a:pt x="7065570" y="180403"/>
                  <a:pt x="7081456" y="183933"/>
                  <a:pt x="7074395" y="176872"/>
                </a:cubicBezTo>
                <a:lnTo>
                  <a:pt x="7084985" y="166282"/>
                </a:lnTo>
                <a:cubicBezTo>
                  <a:pt x="7099106" y="173343"/>
                  <a:pt x="7109696" y="178637"/>
                  <a:pt x="7116756" y="182168"/>
                </a:cubicBezTo>
                <a:cubicBezTo>
                  <a:pt x="7123818" y="185699"/>
                  <a:pt x="7127347" y="190993"/>
                  <a:pt x="7127347" y="198053"/>
                </a:cubicBezTo>
                <a:lnTo>
                  <a:pt x="7137937" y="208645"/>
                </a:lnTo>
                <a:lnTo>
                  <a:pt x="7137937" y="198053"/>
                </a:lnTo>
                <a:lnTo>
                  <a:pt x="7159118" y="208645"/>
                </a:lnTo>
                <a:lnTo>
                  <a:pt x="7180299" y="219234"/>
                </a:lnTo>
                <a:lnTo>
                  <a:pt x="7222660" y="229824"/>
                </a:lnTo>
                <a:cubicBezTo>
                  <a:pt x="7236780" y="236885"/>
                  <a:pt x="7245607" y="243945"/>
                  <a:pt x="7249136" y="251005"/>
                </a:cubicBezTo>
                <a:cubicBezTo>
                  <a:pt x="7252666" y="258066"/>
                  <a:pt x="7261492" y="261597"/>
                  <a:pt x="7275612" y="261597"/>
                </a:cubicBezTo>
                <a:cubicBezTo>
                  <a:pt x="7289732" y="261597"/>
                  <a:pt x="7300322" y="265126"/>
                  <a:pt x="7307384" y="272186"/>
                </a:cubicBezTo>
                <a:lnTo>
                  <a:pt x="7307384" y="282776"/>
                </a:lnTo>
                <a:lnTo>
                  <a:pt x="7317974" y="282776"/>
                </a:lnTo>
                <a:lnTo>
                  <a:pt x="7370926" y="293368"/>
                </a:lnTo>
                <a:cubicBezTo>
                  <a:pt x="7377986" y="293368"/>
                  <a:pt x="7385047" y="295132"/>
                  <a:pt x="7392107" y="298662"/>
                </a:cubicBezTo>
                <a:cubicBezTo>
                  <a:pt x="7399168" y="302193"/>
                  <a:pt x="7402697" y="303957"/>
                  <a:pt x="7402697" y="303957"/>
                </a:cubicBezTo>
                <a:cubicBezTo>
                  <a:pt x="7430938" y="303957"/>
                  <a:pt x="7437999" y="311018"/>
                  <a:pt x="7423878" y="325139"/>
                </a:cubicBezTo>
                <a:cubicBezTo>
                  <a:pt x="7423878" y="318078"/>
                  <a:pt x="7420348" y="314549"/>
                  <a:pt x="7413288" y="314549"/>
                </a:cubicBezTo>
                <a:lnTo>
                  <a:pt x="7413288" y="325139"/>
                </a:lnTo>
                <a:cubicBezTo>
                  <a:pt x="7420348" y="332199"/>
                  <a:pt x="7423878" y="332199"/>
                  <a:pt x="7423878" y="325139"/>
                </a:cubicBezTo>
                <a:cubicBezTo>
                  <a:pt x="7423878" y="332199"/>
                  <a:pt x="7423878" y="335728"/>
                  <a:pt x="7423878" y="335728"/>
                </a:cubicBezTo>
                <a:cubicBezTo>
                  <a:pt x="7423878" y="335728"/>
                  <a:pt x="7427408" y="339259"/>
                  <a:pt x="7434468" y="346320"/>
                </a:cubicBezTo>
                <a:cubicBezTo>
                  <a:pt x="7434468" y="360440"/>
                  <a:pt x="7437999" y="369265"/>
                  <a:pt x="7445059" y="372795"/>
                </a:cubicBezTo>
                <a:cubicBezTo>
                  <a:pt x="7452120" y="376326"/>
                  <a:pt x="7459178" y="378091"/>
                  <a:pt x="7466240" y="378091"/>
                </a:cubicBezTo>
                <a:lnTo>
                  <a:pt x="7487420" y="378091"/>
                </a:lnTo>
                <a:lnTo>
                  <a:pt x="7466240" y="367501"/>
                </a:lnTo>
                <a:cubicBezTo>
                  <a:pt x="7452120" y="367501"/>
                  <a:pt x="7445059" y="363970"/>
                  <a:pt x="7445059" y="356909"/>
                </a:cubicBezTo>
                <a:cubicBezTo>
                  <a:pt x="7445059" y="356909"/>
                  <a:pt x="7445059" y="355145"/>
                  <a:pt x="7445059" y="351614"/>
                </a:cubicBezTo>
                <a:cubicBezTo>
                  <a:pt x="7445059" y="348084"/>
                  <a:pt x="7441530" y="342789"/>
                  <a:pt x="7434468" y="335728"/>
                </a:cubicBezTo>
                <a:lnTo>
                  <a:pt x="7445059" y="335728"/>
                </a:lnTo>
                <a:cubicBezTo>
                  <a:pt x="7466240" y="342789"/>
                  <a:pt x="7473300" y="346320"/>
                  <a:pt x="7466240" y="346320"/>
                </a:cubicBezTo>
                <a:lnTo>
                  <a:pt x="7490068" y="354262"/>
                </a:lnTo>
                <a:lnTo>
                  <a:pt x="7498011" y="346320"/>
                </a:lnTo>
                <a:cubicBezTo>
                  <a:pt x="7505072" y="346320"/>
                  <a:pt x="7508601" y="349849"/>
                  <a:pt x="7508601" y="356909"/>
                </a:cubicBezTo>
                <a:lnTo>
                  <a:pt x="7498011" y="356909"/>
                </a:lnTo>
                <a:cubicBezTo>
                  <a:pt x="7505072" y="363970"/>
                  <a:pt x="7512130" y="367501"/>
                  <a:pt x="7519192" y="367501"/>
                </a:cubicBezTo>
                <a:lnTo>
                  <a:pt x="7529782" y="367501"/>
                </a:lnTo>
                <a:cubicBezTo>
                  <a:pt x="7529782" y="367501"/>
                  <a:pt x="7529782" y="363970"/>
                  <a:pt x="7529782" y="356909"/>
                </a:cubicBezTo>
                <a:lnTo>
                  <a:pt x="7540374" y="367501"/>
                </a:lnTo>
                <a:lnTo>
                  <a:pt x="7572144" y="378091"/>
                </a:lnTo>
                <a:cubicBezTo>
                  <a:pt x="7579204" y="378091"/>
                  <a:pt x="7584500" y="379855"/>
                  <a:pt x="7588030" y="383386"/>
                </a:cubicBezTo>
                <a:cubicBezTo>
                  <a:pt x="7591559" y="386916"/>
                  <a:pt x="7603915" y="392211"/>
                  <a:pt x="7625096" y="399272"/>
                </a:cubicBezTo>
                <a:cubicBezTo>
                  <a:pt x="7766300" y="434573"/>
                  <a:pt x="7889856" y="469874"/>
                  <a:pt x="7995760" y="505176"/>
                </a:cubicBezTo>
                <a:lnTo>
                  <a:pt x="8080483" y="526357"/>
                </a:lnTo>
                <a:cubicBezTo>
                  <a:pt x="8101664" y="533416"/>
                  <a:pt x="8136965" y="544007"/>
                  <a:pt x="8186387" y="558128"/>
                </a:cubicBezTo>
                <a:cubicBezTo>
                  <a:pt x="8186387" y="558128"/>
                  <a:pt x="8188154" y="559892"/>
                  <a:pt x="8191683" y="563423"/>
                </a:cubicBezTo>
                <a:cubicBezTo>
                  <a:pt x="8195213" y="566953"/>
                  <a:pt x="8200508" y="568718"/>
                  <a:pt x="8207569" y="568718"/>
                </a:cubicBezTo>
                <a:cubicBezTo>
                  <a:pt x="8214629" y="568718"/>
                  <a:pt x="8232279" y="572248"/>
                  <a:pt x="8260521" y="579309"/>
                </a:cubicBezTo>
                <a:cubicBezTo>
                  <a:pt x="8352305" y="607549"/>
                  <a:pt x="8408787" y="625200"/>
                  <a:pt x="8429968" y="632261"/>
                </a:cubicBezTo>
                <a:cubicBezTo>
                  <a:pt x="8437028" y="632261"/>
                  <a:pt x="8447618" y="634026"/>
                  <a:pt x="8461739" y="637555"/>
                </a:cubicBezTo>
                <a:cubicBezTo>
                  <a:pt x="8475858" y="641086"/>
                  <a:pt x="8488214" y="644615"/>
                  <a:pt x="8498805" y="648146"/>
                </a:cubicBezTo>
                <a:cubicBezTo>
                  <a:pt x="8509395" y="651677"/>
                  <a:pt x="8514691" y="653442"/>
                  <a:pt x="8514691" y="653442"/>
                </a:cubicBezTo>
                <a:cubicBezTo>
                  <a:pt x="8514691" y="653442"/>
                  <a:pt x="8504100" y="653442"/>
                  <a:pt x="8482920" y="653442"/>
                </a:cubicBezTo>
                <a:cubicBezTo>
                  <a:pt x="8482920" y="653442"/>
                  <a:pt x="8479390" y="653442"/>
                  <a:pt x="8472329" y="653442"/>
                </a:cubicBezTo>
                <a:cubicBezTo>
                  <a:pt x="8465268" y="653442"/>
                  <a:pt x="8458209" y="653442"/>
                  <a:pt x="8451148" y="653442"/>
                </a:cubicBezTo>
                <a:cubicBezTo>
                  <a:pt x="8444087" y="653442"/>
                  <a:pt x="8438792" y="651677"/>
                  <a:pt x="8435262" y="648146"/>
                </a:cubicBezTo>
                <a:cubicBezTo>
                  <a:pt x="8431733" y="644615"/>
                  <a:pt x="8429968" y="642851"/>
                  <a:pt x="8429968" y="642851"/>
                </a:cubicBezTo>
                <a:cubicBezTo>
                  <a:pt x="8422906" y="635790"/>
                  <a:pt x="8414082" y="632261"/>
                  <a:pt x="8403491" y="632261"/>
                </a:cubicBezTo>
                <a:cubicBezTo>
                  <a:pt x="8392901" y="632261"/>
                  <a:pt x="8384076" y="632261"/>
                  <a:pt x="8377016" y="632261"/>
                </a:cubicBezTo>
                <a:cubicBezTo>
                  <a:pt x="8369954" y="625200"/>
                  <a:pt x="8362895" y="621670"/>
                  <a:pt x="8355835" y="621670"/>
                </a:cubicBezTo>
                <a:cubicBezTo>
                  <a:pt x="8348773" y="621670"/>
                  <a:pt x="8338183" y="621670"/>
                  <a:pt x="8324064" y="621670"/>
                </a:cubicBezTo>
                <a:cubicBezTo>
                  <a:pt x="8302883" y="614611"/>
                  <a:pt x="8288762" y="611080"/>
                  <a:pt x="8281702" y="611080"/>
                </a:cubicBezTo>
                <a:cubicBezTo>
                  <a:pt x="8274641" y="611080"/>
                  <a:pt x="8271112" y="611080"/>
                  <a:pt x="8271112" y="611080"/>
                </a:cubicBezTo>
                <a:lnTo>
                  <a:pt x="8207569" y="589899"/>
                </a:lnTo>
                <a:cubicBezTo>
                  <a:pt x="8179327" y="582838"/>
                  <a:pt x="8161677" y="577544"/>
                  <a:pt x="8154617" y="574013"/>
                </a:cubicBezTo>
                <a:cubicBezTo>
                  <a:pt x="8147556" y="570482"/>
                  <a:pt x="8144027" y="568718"/>
                  <a:pt x="8144027" y="568718"/>
                </a:cubicBezTo>
                <a:cubicBezTo>
                  <a:pt x="8144027" y="561659"/>
                  <a:pt x="8142261" y="558128"/>
                  <a:pt x="8138731" y="558128"/>
                </a:cubicBezTo>
                <a:cubicBezTo>
                  <a:pt x="8135202" y="558128"/>
                  <a:pt x="8133435" y="558128"/>
                  <a:pt x="8133435" y="558128"/>
                </a:cubicBezTo>
                <a:lnTo>
                  <a:pt x="8101664" y="558128"/>
                </a:lnTo>
                <a:cubicBezTo>
                  <a:pt x="8094604" y="551067"/>
                  <a:pt x="8091075" y="551067"/>
                  <a:pt x="8091075" y="558128"/>
                </a:cubicBezTo>
                <a:lnTo>
                  <a:pt x="8059302" y="536947"/>
                </a:lnTo>
                <a:lnTo>
                  <a:pt x="8048712" y="536947"/>
                </a:lnTo>
                <a:cubicBezTo>
                  <a:pt x="8041652" y="536947"/>
                  <a:pt x="8034593" y="536947"/>
                  <a:pt x="8027531" y="536947"/>
                </a:cubicBezTo>
                <a:cubicBezTo>
                  <a:pt x="8020471" y="536947"/>
                  <a:pt x="8013412" y="536947"/>
                  <a:pt x="8006350" y="536947"/>
                </a:cubicBezTo>
                <a:cubicBezTo>
                  <a:pt x="7999290" y="536947"/>
                  <a:pt x="7993994" y="535182"/>
                  <a:pt x="7990465" y="531651"/>
                </a:cubicBezTo>
                <a:cubicBezTo>
                  <a:pt x="7986935" y="528122"/>
                  <a:pt x="7983404" y="526357"/>
                  <a:pt x="7979875" y="526357"/>
                </a:cubicBezTo>
                <a:cubicBezTo>
                  <a:pt x="7976346" y="526357"/>
                  <a:pt x="7971050" y="526357"/>
                  <a:pt x="7963990" y="526357"/>
                </a:cubicBezTo>
                <a:cubicBezTo>
                  <a:pt x="7956928" y="526357"/>
                  <a:pt x="7953398" y="526357"/>
                  <a:pt x="7953398" y="526357"/>
                </a:cubicBezTo>
                <a:lnTo>
                  <a:pt x="7921627" y="515766"/>
                </a:lnTo>
                <a:cubicBezTo>
                  <a:pt x="7921627" y="515766"/>
                  <a:pt x="7921627" y="517530"/>
                  <a:pt x="7921627" y="521061"/>
                </a:cubicBezTo>
                <a:cubicBezTo>
                  <a:pt x="7921627" y="524592"/>
                  <a:pt x="7925157" y="526357"/>
                  <a:pt x="7932219" y="526357"/>
                </a:cubicBezTo>
                <a:cubicBezTo>
                  <a:pt x="7939279" y="526357"/>
                  <a:pt x="7944575" y="528122"/>
                  <a:pt x="7948104" y="531651"/>
                </a:cubicBezTo>
                <a:cubicBezTo>
                  <a:pt x="7951634" y="535182"/>
                  <a:pt x="7953398" y="536947"/>
                  <a:pt x="7953398" y="536947"/>
                </a:cubicBezTo>
                <a:cubicBezTo>
                  <a:pt x="7953398" y="536947"/>
                  <a:pt x="7955164" y="536947"/>
                  <a:pt x="7958694" y="536947"/>
                </a:cubicBezTo>
                <a:cubicBezTo>
                  <a:pt x="7962223" y="536947"/>
                  <a:pt x="7965754" y="536947"/>
                  <a:pt x="7969284" y="536947"/>
                </a:cubicBezTo>
                <a:cubicBezTo>
                  <a:pt x="7972815" y="536947"/>
                  <a:pt x="7978109" y="538711"/>
                  <a:pt x="7985171" y="542242"/>
                </a:cubicBezTo>
                <a:cubicBezTo>
                  <a:pt x="7992231" y="545772"/>
                  <a:pt x="7999290" y="549303"/>
                  <a:pt x="8006350" y="552832"/>
                </a:cubicBezTo>
                <a:cubicBezTo>
                  <a:pt x="8013412" y="556363"/>
                  <a:pt x="8016942" y="556363"/>
                  <a:pt x="8016942" y="552832"/>
                </a:cubicBezTo>
                <a:cubicBezTo>
                  <a:pt x="8016942" y="549303"/>
                  <a:pt x="8020471" y="551067"/>
                  <a:pt x="8027531" y="558128"/>
                </a:cubicBezTo>
                <a:cubicBezTo>
                  <a:pt x="8034593" y="558128"/>
                  <a:pt x="8039887" y="559892"/>
                  <a:pt x="8043417" y="563423"/>
                </a:cubicBezTo>
                <a:cubicBezTo>
                  <a:pt x="8046946" y="566953"/>
                  <a:pt x="8052242" y="568718"/>
                  <a:pt x="8059302" y="568718"/>
                </a:cubicBezTo>
                <a:cubicBezTo>
                  <a:pt x="8080483" y="568718"/>
                  <a:pt x="8096369" y="570482"/>
                  <a:pt x="8106960" y="574013"/>
                </a:cubicBezTo>
                <a:cubicBezTo>
                  <a:pt x="8117550" y="577544"/>
                  <a:pt x="8124610" y="581074"/>
                  <a:pt x="8128141" y="584603"/>
                </a:cubicBezTo>
                <a:cubicBezTo>
                  <a:pt x="8131671" y="588134"/>
                  <a:pt x="8136965" y="589899"/>
                  <a:pt x="8144027" y="589899"/>
                </a:cubicBezTo>
                <a:lnTo>
                  <a:pt x="8154617" y="589899"/>
                </a:lnTo>
                <a:lnTo>
                  <a:pt x="8154617" y="600490"/>
                </a:lnTo>
                <a:lnTo>
                  <a:pt x="8165206" y="600490"/>
                </a:lnTo>
                <a:lnTo>
                  <a:pt x="8165206" y="589899"/>
                </a:lnTo>
                <a:cubicBezTo>
                  <a:pt x="8172268" y="596959"/>
                  <a:pt x="8175798" y="600490"/>
                  <a:pt x="8175798" y="600490"/>
                </a:cubicBezTo>
                <a:lnTo>
                  <a:pt x="8196979" y="611080"/>
                </a:lnTo>
                <a:cubicBezTo>
                  <a:pt x="8204039" y="604019"/>
                  <a:pt x="8216394" y="604019"/>
                  <a:pt x="8234045" y="611080"/>
                </a:cubicBezTo>
                <a:cubicBezTo>
                  <a:pt x="8251695" y="618140"/>
                  <a:pt x="8281702" y="625200"/>
                  <a:pt x="8324064" y="632261"/>
                </a:cubicBezTo>
                <a:cubicBezTo>
                  <a:pt x="8338183" y="639321"/>
                  <a:pt x="8350539" y="642851"/>
                  <a:pt x="8361130" y="642851"/>
                </a:cubicBezTo>
                <a:cubicBezTo>
                  <a:pt x="8371720" y="642851"/>
                  <a:pt x="8378781" y="644615"/>
                  <a:pt x="8382310" y="648146"/>
                </a:cubicBezTo>
                <a:cubicBezTo>
                  <a:pt x="8385840" y="651677"/>
                  <a:pt x="8391135" y="649911"/>
                  <a:pt x="8398196" y="642851"/>
                </a:cubicBezTo>
                <a:lnTo>
                  <a:pt x="8398196" y="653442"/>
                </a:lnTo>
                <a:cubicBezTo>
                  <a:pt x="8398196" y="653442"/>
                  <a:pt x="8408787" y="656971"/>
                  <a:pt x="8429968" y="664031"/>
                </a:cubicBezTo>
                <a:cubicBezTo>
                  <a:pt x="8444087" y="664031"/>
                  <a:pt x="8454678" y="664031"/>
                  <a:pt x="8461739" y="664031"/>
                </a:cubicBezTo>
                <a:cubicBezTo>
                  <a:pt x="8468799" y="664031"/>
                  <a:pt x="8472329" y="664031"/>
                  <a:pt x="8472329" y="664031"/>
                </a:cubicBezTo>
                <a:cubicBezTo>
                  <a:pt x="8472329" y="671092"/>
                  <a:pt x="8479390" y="674621"/>
                  <a:pt x="8493510" y="674621"/>
                </a:cubicBezTo>
                <a:lnTo>
                  <a:pt x="8525281" y="685213"/>
                </a:lnTo>
                <a:cubicBezTo>
                  <a:pt x="8518220" y="685213"/>
                  <a:pt x="8514691" y="685213"/>
                  <a:pt x="8514691" y="685213"/>
                </a:cubicBezTo>
                <a:cubicBezTo>
                  <a:pt x="8514691" y="692273"/>
                  <a:pt x="8511161" y="695803"/>
                  <a:pt x="8504100" y="695803"/>
                </a:cubicBezTo>
                <a:cubicBezTo>
                  <a:pt x="8497039" y="695803"/>
                  <a:pt x="8493510" y="695803"/>
                  <a:pt x="8493510" y="695803"/>
                </a:cubicBezTo>
                <a:cubicBezTo>
                  <a:pt x="8493510" y="702863"/>
                  <a:pt x="8493510" y="706394"/>
                  <a:pt x="8493510" y="706394"/>
                </a:cubicBezTo>
                <a:cubicBezTo>
                  <a:pt x="8493510" y="706394"/>
                  <a:pt x="8489980" y="706394"/>
                  <a:pt x="8482920" y="706394"/>
                </a:cubicBezTo>
                <a:lnTo>
                  <a:pt x="8472329" y="706394"/>
                </a:lnTo>
                <a:cubicBezTo>
                  <a:pt x="8479390" y="699334"/>
                  <a:pt x="8479390" y="695803"/>
                  <a:pt x="8472329" y="695803"/>
                </a:cubicBezTo>
                <a:cubicBezTo>
                  <a:pt x="8465268" y="695803"/>
                  <a:pt x="8459973" y="695803"/>
                  <a:pt x="8456443" y="695803"/>
                </a:cubicBezTo>
                <a:cubicBezTo>
                  <a:pt x="8452914" y="695803"/>
                  <a:pt x="8445853" y="699334"/>
                  <a:pt x="8435262" y="706394"/>
                </a:cubicBezTo>
                <a:cubicBezTo>
                  <a:pt x="8424672" y="713453"/>
                  <a:pt x="8419377" y="713453"/>
                  <a:pt x="8419377" y="706394"/>
                </a:cubicBezTo>
                <a:cubicBezTo>
                  <a:pt x="8419377" y="699334"/>
                  <a:pt x="8419377" y="695803"/>
                  <a:pt x="8419377" y="695803"/>
                </a:cubicBezTo>
                <a:lnTo>
                  <a:pt x="8408787" y="685213"/>
                </a:lnTo>
                <a:cubicBezTo>
                  <a:pt x="8408787" y="685213"/>
                  <a:pt x="8407021" y="685213"/>
                  <a:pt x="8403491" y="685213"/>
                </a:cubicBezTo>
                <a:cubicBezTo>
                  <a:pt x="8399962" y="685213"/>
                  <a:pt x="8394666" y="685213"/>
                  <a:pt x="8387606" y="685213"/>
                </a:cubicBezTo>
                <a:cubicBezTo>
                  <a:pt x="8387606" y="678152"/>
                  <a:pt x="8384076" y="678152"/>
                  <a:pt x="8377016" y="685213"/>
                </a:cubicBezTo>
                <a:lnTo>
                  <a:pt x="8366425" y="685213"/>
                </a:lnTo>
                <a:lnTo>
                  <a:pt x="8302883" y="653442"/>
                </a:lnTo>
                <a:cubicBezTo>
                  <a:pt x="8281702" y="653442"/>
                  <a:pt x="8264050" y="651677"/>
                  <a:pt x="8249931" y="648146"/>
                </a:cubicBezTo>
                <a:cubicBezTo>
                  <a:pt x="8235810" y="644615"/>
                  <a:pt x="8223454" y="642851"/>
                  <a:pt x="8212864" y="642851"/>
                </a:cubicBezTo>
                <a:cubicBezTo>
                  <a:pt x="8202273" y="642851"/>
                  <a:pt x="8191683" y="639321"/>
                  <a:pt x="8181093" y="632261"/>
                </a:cubicBezTo>
                <a:cubicBezTo>
                  <a:pt x="8170502" y="625200"/>
                  <a:pt x="8156383" y="621670"/>
                  <a:pt x="8138731" y="621670"/>
                </a:cubicBezTo>
                <a:cubicBezTo>
                  <a:pt x="8121079" y="621670"/>
                  <a:pt x="8110490" y="619905"/>
                  <a:pt x="8106960" y="616375"/>
                </a:cubicBezTo>
                <a:cubicBezTo>
                  <a:pt x="8103431" y="612844"/>
                  <a:pt x="8098135" y="609315"/>
                  <a:pt x="8091075" y="605784"/>
                </a:cubicBezTo>
                <a:cubicBezTo>
                  <a:pt x="8084013" y="602255"/>
                  <a:pt x="8076954" y="604019"/>
                  <a:pt x="8069894" y="611080"/>
                </a:cubicBezTo>
                <a:cubicBezTo>
                  <a:pt x="8084013" y="611080"/>
                  <a:pt x="8092839" y="614611"/>
                  <a:pt x="8096369" y="621670"/>
                </a:cubicBezTo>
                <a:cubicBezTo>
                  <a:pt x="8099898" y="628730"/>
                  <a:pt x="8105194" y="632261"/>
                  <a:pt x="8112254" y="632261"/>
                </a:cubicBezTo>
                <a:cubicBezTo>
                  <a:pt x="8140497" y="632261"/>
                  <a:pt x="8154617" y="635790"/>
                  <a:pt x="8154617" y="642851"/>
                </a:cubicBezTo>
                <a:cubicBezTo>
                  <a:pt x="8154617" y="649911"/>
                  <a:pt x="8158146" y="653442"/>
                  <a:pt x="8165206" y="653442"/>
                </a:cubicBezTo>
                <a:lnTo>
                  <a:pt x="8207569" y="664031"/>
                </a:lnTo>
                <a:cubicBezTo>
                  <a:pt x="8214629" y="664031"/>
                  <a:pt x="8221689" y="664031"/>
                  <a:pt x="8228750" y="664031"/>
                </a:cubicBezTo>
                <a:cubicBezTo>
                  <a:pt x="8228750" y="656971"/>
                  <a:pt x="8230516" y="655207"/>
                  <a:pt x="8234045" y="658736"/>
                </a:cubicBezTo>
                <a:cubicBezTo>
                  <a:pt x="8237575" y="662267"/>
                  <a:pt x="8242869" y="664031"/>
                  <a:pt x="8249931" y="664031"/>
                </a:cubicBezTo>
                <a:cubicBezTo>
                  <a:pt x="8256991" y="671092"/>
                  <a:pt x="8264050" y="674621"/>
                  <a:pt x="8271112" y="674621"/>
                </a:cubicBezTo>
                <a:cubicBezTo>
                  <a:pt x="8292291" y="674621"/>
                  <a:pt x="8295821" y="678152"/>
                  <a:pt x="8281702" y="685213"/>
                </a:cubicBezTo>
                <a:lnTo>
                  <a:pt x="8260521" y="695803"/>
                </a:lnTo>
                <a:lnTo>
                  <a:pt x="8271112" y="706394"/>
                </a:lnTo>
                <a:cubicBezTo>
                  <a:pt x="8334654" y="727574"/>
                  <a:pt x="8369954" y="734634"/>
                  <a:pt x="8377016" y="727574"/>
                </a:cubicBezTo>
                <a:lnTo>
                  <a:pt x="8355835" y="716984"/>
                </a:lnTo>
                <a:lnTo>
                  <a:pt x="8313473" y="706394"/>
                </a:lnTo>
                <a:cubicBezTo>
                  <a:pt x="8313473" y="706394"/>
                  <a:pt x="8309943" y="704629"/>
                  <a:pt x="8302883" y="701098"/>
                </a:cubicBezTo>
                <a:cubicBezTo>
                  <a:pt x="8295821" y="697567"/>
                  <a:pt x="8292291" y="699334"/>
                  <a:pt x="8292291" y="706394"/>
                </a:cubicBezTo>
                <a:lnTo>
                  <a:pt x="8292291" y="695803"/>
                </a:lnTo>
                <a:cubicBezTo>
                  <a:pt x="8299353" y="688742"/>
                  <a:pt x="8302883" y="685213"/>
                  <a:pt x="8302883" y="685213"/>
                </a:cubicBezTo>
                <a:lnTo>
                  <a:pt x="8324064" y="685213"/>
                </a:lnTo>
                <a:cubicBezTo>
                  <a:pt x="8345244" y="685213"/>
                  <a:pt x="8355835" y="688742"/>
                  <a:pt x="8355835" y="695803"/>
                </a:cubicBezTo>
                <a:cubicBezTo>
                  <a:pt x="8362895" y="702863"/>
                  <a:pt x="8373486" y="702863"/>
                  <a:pt x="8387606" y="695803"/>
                </a:cubicBezTo>
                <a:lnTo>
                  <a:pt x="8408787" y="716984"/>
                </a:lnTo>
                <a:lnTo>
                  <a:pt x="8419377" y="727574"/>
                </a:lnTo>
                <a:lnTo>
                  <a:pt x="8429968" y="727574"/>
                </a:lnTo>
                <a:cubicBezTo>
                  <a:pt x="8429968" y="727574"/>
                  <a:pt x="8433497" y="727574"/>
                  <a:pt x="8440558" y="727574"/>
                </a:cubicBezTo>
                <a:lnTo>
                  <a:pt x="8461739" y="727574"/>
                </a:lnTo>
                <a:lnTo>
                  <a:pt x="8472329" y="738165"/>
                </a:lnTo>
                <a:cubicBezTo>
                  <a:pt x="8472329" y="752286"/>
                  <a:pt x="8472329" y="759346"/>
                  <a:pt x="8472329" y="759346"/>
                </a:cubicBezTo>
                <a:cubicBezTo>
                  <a:pt x="8479390" y="759346"/>
                  <a:pt x="8486449" y="762875"/>
                  <a:pt x="8493510" y="769936"/>
                </a:cubicBezTo>
                <a:cubicBezTo>
                  <a:pt x="8479390" y="776996"/>
                  <a:pt x="8468799" y="780526"/>
                  <a:pt x="8461739" y="780526"/>
                </a:cubicBezTo>
                <a:lnTo>
                  <a:pt x="8461739" y="769936"/>
                </a:lnTo>
                <a:cubicBezTo>
                  <a:pt x="8461739" y="769936"/>
                  <a:pt x="8458209" y="773467"/>
                  <a:pt x="8451148" y="780526"/>
                </a:cubicBezTo>
                <a:lnTo>
                  <a:pt x="8408787" y="769936"/>
                </a:lnTo>
                <a:cubicBezTo>
                  <a:pt x="8394666" y="769936"/>
                  <a:pt x="8373486" y="769936"/>
                  <a:pt x="8345244" y="769936"/>
                </a:cubicBezTo>
                <a:cubicBezTo>
                  <a:pt x="8317002" y="769936"/>
                  <a:pt x="8302883" y="769936"/>
                  <a:pt x="8302883" y="769936"/>
                </a:cubicBezTo>
                <a:cubicBezTo>
                  <a:pt x="8295821" y="769936"/>
                  <a:pt x="8292291" y="766405"/>
                  <a:pt x="8292291" y="759346"/>
                </a:cubicBezTo>
                <a:cubicBezTo>
                  <a:pt x="8292291" y="752286"/>
                  <a:pt x="8292291" y="748755"/>
                  <a:pt x="8292291" y="748755"/>
                </a:cubicBezTo>
                <a:cubicBezTo>
                  <a:pt x="8292291" y="748755"/>
                  <a:pt x="8288762" y="752286"/>
                  <a:pt x="8281702" y="759346"/>
                </a:cubicBezTo>
                <a:lnTo>
                  <a:pt x="8249931" y="748755"/>
                </a:lnTo>
                <a:cubicBezTo>
                  <a:pt x="8249931" y="748755"/>
                  <a:pt x="8246401" y="748755"/>
                  <a:pt x="8239339" y="748755"/>
                </a:cubicBezTo>
                <a:cubicBezTo>
                  <a:pt x="8232279" y="748755"/>
                  <a:pt x="8226983" y="748755"/>
                  <a:pt x="8223454" y="748755"/>
                </a:cubicBezTo>
                <a:cubicBezTo>
                  <a:pt x="8219925" y="748755"/>
                  <a:pt x="8216394" y="748755"/>
                  <a:pt x="8212864" y="748755"/>
                </a:cubicBezTo>
                <a:cubicBezTo>
                  <a:pt x="8209335" y="748755"/>
                  <a:pt x="8207569" y="748755"/>
                  <a:pt x="8207569" y="748755"/>
                </a:cubicBezTo>
                <a:lnTo>
                  <a:pt x="8175798" y="738165"/>
                </a:lnTo>
                <a:cubicBezTo>
                  <a:pt x="8175798" y="745225"/>
                  <a:pt x="8177564" y="748755"/>
                  <a:pt x="8181093" y="748755"/>
                </a:cubicBezTo>
                <a:cubicBezTo>
                  <a:pt x="8184623" y="748755"/>
                  <a:pt x="8189917" y="748755"/>
                  <a:pt x="8196979" y="748755"/>
                </a:cubicBezTo>
                <a:lnTo>
                  <a:pt x="8218160" y="759346"/>
                </a:lnTo>
                <a:cubicBezTo>
                  <a:pt x="8225220" y="759346"/>
                  <a:pt x="8230516" y="759346"/>
                  <a:pt x="8234045" y="759346"/>
                </a:cubicBezTo>
                <a:cubicBezTo>
                  <a:pt x="8237575" y="759346"/>
                  <a:pt x="8239339" y="762875"/>
                  <a:pt x="8239339" y="769936"/>
                </a:cubicBezTo>
                <a:cubicBezTo>
                  <a:pt x="8239339" y="769936"/>
                  <a:pt x="8237575" y="771701"/>
                  <a:pt x="8234045" y="775231"/>
                </a:cubicBezTo>
                <a:cubicBezTo>
                  <a:pt x="8230516" y="778761"/>
                  <a:pt x="8225220" y="780526"/>
                  <a:pt x="8218160" y="780526"/>
                </a:cubicBezTo>
                <a:cubicBezTo>
                  <a:pt x="8211098" y="780526"/>
                  <a:pt x="8207569" y="780526"/>
                  <a:pt x="8207569" y="780526"/>
                </a:cubicBezTo>
                <a:lnTo>
                  <a:pt x="8398196" y="822888"/>
                </a:lnTo>
                <a:cubicBezTo>
                  <a:pt x="8426438" y="829948"/>
                  <a:pt x="8447618" y="833478"/>
                  <a:pt x="8461739" y="833478"/>
                </a:cubicBezTo>
                <a:lnTo>
                  <a:pt x="8482920" y="844069"/>
                </a:lnTo>
                <a:lnTo>
                  <a:pt x="8461739" y="844069"/>
                </a:lnTo>
                <a:lnTo>
                  <a:pt x="8398196" y="854659"/>
                </a:lnTo>
                <a:lnTo>
                  <a:pt x="8377016" y="854659"/>
                </a:lnTo>
                <a:cubicBezTo>
                  <a:pt x="8369954" y="854659"/>
                  <a:pt x="8362895" y="854659"/>
                  <a:pt x="8355835" y="854659"/>
                </a:cubicBezTo>
                <a:cubicBezTo>
                  <a:pt x="8348773" y="854659"/>
                  <a:pt x="8345244" y="851129"/>
                  <a:pt x="8345244" y="844069"/>
                </a:cubicBezTo>
                <a:cubicBezTo>
                  <a:pt x="8338183" y="844069"/>
                  <a:pt x="8331124" y="844069"/>
                  <a:pt x="8324064" y="844069"/>
                </a:cubicBezTo>
                <a:cubicBezTo>
                  <a:pt x="8281702" y="851129"/>
                  <a:pt x="8246401" y="847600"/>
                  <a:pt x="8218160" y="833478"/>
                </a:cubicBezTo>
                <a:cubicBezTo>
                  <a:pt x="8218160" y="833478"/>
                  <a:pt x="8216394" y="833478"/>
                  <a:pt x="8212864" y="833478"/>
                </a:cubicBezTo>
                <a:cubicBezTo>
                  <a:pt x="8209335" y="833478"/>
                  <a:pt x="8204039" y="833478"/>
                  <a:pt x="8196979" y="833478"/>
                </a:cubicBezTo>
                <a:lnTo>
                  <a:pt x="8196979" y="844069"/>
                </a:lnTo>
                <a:cubicBezTo>
                  <a:pt x="8204039" y="844069"/>
                  <a:pt x="8214629" y="847600"/>
                  <a:pt x="8228750" y="854659"/>
                </a:cubicBezTo>
                <a:cubicBezTo>
                  <a:pt x="8242869" y="861719"/>
                  <a:pt x="8253460" y="865250"/>
                  <a:pt x="8260521" y="865250"/>
                </a:cubicBezTo>
                <a:cubicBezTo>
                  <a:pt x="8288762" y="879371"/>
                  <a:pt x="8306412" y="882900"/>
                  <a:pt x="8313473" y="875840"/>
                </a:cubicBezTo>
                <a:cubicBezTo>
                  <a:pt x="8320533" y="868779"/>
                  <a:pt x="8334654" y="868779"/>
                  <a:pt x="8355835" y="875840"/>
                </a:cubicBezTo>
                <a:cubicBezTo>
                  <a:pt x="8369954" y="882900"/>
                  <a:pt x="8377016" y="889961"/>
                  <a:pt x="8377016" y="897021"/>
                </a:cubicBezTo>
                <a:cubicBezTo>
                  <a:pt x="8362895" y="897021"/>
                  <a:pt x="8355835" y="893490"/>
                  <a:pt x="8355835" y="886431"/>
                </a:cubicBezTo>
                <a:lnTo>
                  <a:pt x="8334654" y="886431"/>
                </a:lnTo>
                <a:lnTo>
                  <a:pt x="8408787" y="918202"/>
                </a:lnTo>
                <a:lnTo>
                  <a:pt x="8440558" y="928792"/>
                </a:lnTo>
                <a:cubicBezTo>
                  <a:pt x="8440558" y="935852"/>
                  <a:pt x="8437028" y="939383"/>
                  <a:pt x="8429968" y="939383"/>
                </a:cubicBezTo>
                <a:cubicBezTo>
                  <a:pt x="8422906" y="939383"/>
                  <a:pt x="8408787" y="939383"/>
                  <a:pt x="8387606" y="939383"/>
                </a:cubicBezTo>
                <a:cubicBezTo>
                  <a:pt x="8380545" y="939383"/>
                  <a:pt x="8371720" y="937617"/>
                  <a:pt x="8361130" y="934087"/>
                </a:cubicBezTo>
                <a:cubicBezTo>
                  <a:pt x="8350539" y="930557"/>
                  <a:pt x="8345244" y="928792"/>
                  <a:pt x="8345244" y="928792"/>
                </a:cubicBezTo>
                <a:cubicBezTo>
                  <a:pt x="8338183" y="921731"/>
                  <a:pt x="8332888" y="919967"/>
                  <a:pt x="8329358" y="923496"/>
                </a:cubicBezTo>
                <a:cubicBezTo>
                  <a:pt x="8325829" y="927027"/>
                  <a:pt x="8317002" y="925261"/>
                  <a:pt x="8302883" y="918202"/>
                </a:cubicBezTo>
                <a:cubicBezTo>
                  <a:pt x="8302883" y="918202"/>
                  <a:pt x="8299353" y="916437"/>
                  <a:pt x="8292291" y="912906"/>
                </a:cubicBezTo>
                <a:cubicBezTo>
                  <a:pt x="8285231" y="909375"/>
                  <a:pt x="8281702" y="907611"/>
                  <a:pt x="8281702" y="907611"/>
                </a:cubicBezTo>
                <a:cubicBezTo>
                  <a:pt x="8274641" y="907611"/>
                  <a:pt x="8271112" y="907611"/>
                  <a:pt x="8271112" y="907611"/>
                </a:cubicBezTo>
                <a:lnTo>
                  <a:pt x="8260521" y="897021"/>
                </a:lnTo>
                <a:lnTo>
                  <a:pt x="8249931" y="897021"/>
                </a:lnTo>
                <a:cubicBezTo>
                  <a:pt x="8242869" y="897021"/>
                  <a:pt x="8232279" y="895256"/>
                  <a:pt x="8218160" y="891725"/>
                </a:cubicBezTo>
                <a:cubicBezTo>
                  <a:pt x="8204039" y="888196"/>
                  <a:pt x="8191683" y="886431"/>
                  <a:pt x="8181093" y="886431"/>
                </a:cubicBezTo>
                <a:cubicBezTo>
                  <a:pt x="8170502" y="886431"/>
                  <a:pt x="8165206" y="886431"/>
                  <a:pt x="8165206" y="886431"/>
                </a:cubicBezTo>
                <a:cubicBezTo>
                  <a:pt x="8151087" y="886431"/>
                  <a:pt x="8136965" y="879371"/>
                  <a:pt x="8122846" y="865250"/>
                </a:cubicBezTo>
                <a:cubicBezTo>
                  <a:pt x="8115785" y="858190"/>
                  <a:pt x="8110490" y="856423"/>
                  <a:pt x="8106960" y="859954"/>
                </a:cubicBezTo>
                <a:cubicBezTo>
                  <a:pt x="8103431" y="863485"/>
                  <a:pt x="8094604" y="865250"/>
                  <a:pt x="8080483" y="865250"/>
                </a:cubicBezTo>
                <a:cubicBezTo>
                  <a:pt x="8066364" y="865250"/>
                  <a:pt x="8055773" y="863485"/>
                  <a:pt x="8048712" y="859954"/>
                </a:cubicBezTo>
                <a:cubicBezTo>
                  <a:pt x="8041652" y="856423"/>
                  <a:pt x="8024002" y="851129"/>
                  <a:pt x="7995760" y="844069"/>
                </a:cubicBezTo>
                <a:lnTo>
                  <a:pt x="7974579" y="844069"/>
                </a:lnTo>
                <a:lnTo>
                  <a:pt x="7889856" y="812298"/>
                </a:lnTo>
                <a:lnTo>
                  <a:pt x="7900446" y="822888"/>
                </a:lnTo>
                <a:cubicBezTo>
                  <a:pt x="7900446" y="822888"/>
                  <a:pt x="7907508" y="824652"/>
                  <a:pt x="7921627" y="828183"/>
                </a:cubicBezTo>
                <a:cubicBezTo>
                  <a:pt x="7935748" y="831713"/>
                  <a:pt x="7949869" y="837009"/>
                  <a:pt x="7963990" y="844069"/>
                </a:cubicBezTo>
                <a:cubicBezTo>
                  <a:pt x="7971050" y="851129"/>
                  <a:pt x="7979875" y="856423"/>
                  <a:pt x="7990465" y="859954"/>
                </a:cubicBezTo>
                <a:cubicBezTo>
                  <a:pt x="8001056" y="863485"/>
                  <a:pt x="8011646" y="865250"/>
                  <a:pt x="8022237" y="865250"/>
                </a:cubicBezTo>
                <a:cubicBezTo>
                  <a:pt x="8032827" y="865250"/>
                  <a:pt x="8038123" y="868779"/>
                  <a:pt x="8038123" y="875840"/>
                </a:cubicBezTo>
                <a:lnTo>
                  <a:pt x="8069894" y="886431"/>
                </a:lnTo>
                <a:cubicBezTo>
                  <a:pt x="8069894" y="886431"/>
                  <a:pt x="8071658" y="886431"/>
                  <a:pt x="8075189" y="886431"/>
                </a:cubicBezTo>
                <a:cubicBezTo>
                  <a:pt x="8078719" y="886431"/>
                  <a:pt x="8084013" y="886431"/>
                  <a:pt x="8091075" y="886431"/>
                </a:cubicBezTo>
                <a:cubicBezTo>
                  <a:pt x="8098135" y="886431"/>
                  <a:pt x="8103431" y="888196"/>
                  <a:pt x="8106960" y="891725"/>
                </a:cubicBezTo>
                <a:cubicBezTo>
                  <a:pt x="8110490" y="895256"/>
                  <a:pt x="8108725" y="897021"/>
                  <a:pt x="8101664" y="897021"/>
                </a:cubicBezTo>
                <a:cubicBezTo>
                  <a:pt x="8094604" y="897021"/>
                  <a:pt x="8091075" y="900552"/>
                  <a:pt x="8091075" y="907611"/>
                </a:cubicBezTo>
                <a:cubicBezTo>
                  <a:pt x="8091075" y="907611"/>
                  <a:pt x="8094604" y="907611"/>
                  <a:pt x="8101664" y="907611"/>
                </a:cubicBezTo>
                <a:cubicBezTo>
                  <a:pt x="8108725" y="907611"/>
                  <a:pt x="8119316" y="907611"/>
                  <a:pt x="8133435" y="907611"/>
                </a:cubicBezTo>
                <a:cubicBezTo>
                  <a:pt x="8147556" y="907611"/>
                  <a:pt x="8158146" y="911142"/>
                  <a:pt x="8165206" y="918202"/>
                </a:cubicBezTo>
                <a:cubicBezTo>
                  <a:pt x="8172268" y="939383"/>
                  <a:pt x="8179327" y="942913"/>
                  <a:pt x="8186387" y="928792"/>
                </a:cubicBezTo>
                <a:lnTo>
                  <a:pt x="8218160" y="928792"/>
                </a:lnTo>
                <a:lnTo>
                  <a:pt x="8239339" y="939383"/>
                </a:lnTo>
                <a:lnTo>
                  <a:pt x="8281702" y="960563"/>
                </a:lnTo>
                <a:lnTo>
                  <a:pt x="8292291" y="971154"/>
                </a:lnTo>
                <a:lnTo>
                  <a:pt x="8334654" y="981744"/>
                </a:lnTo>
                <a:cubicBezTo>
                  <a:pt x="8377016" y="995865"/>
                  <a:pt x="8417612" y="1008220"/>
                  <a:pt x="8456443" y="1018810"/>
                </a:cubicBezTo>
                <a:cubicBezTo>
                  <a:pt x="8495276" y="1029400"/>
                  <a:pt x="8532341" y="1034696"/>
                  <a:pt x="8567641" y="1034696"/>
                </a:cubicBezTo>
                <a:cubicBezTo>
                  <a:pt x="8588824" y="1034696"/>
                  <a:pt x="8599414" y="1038227"/>
                  <a:pt x="8599414" y="1045287"/>
                </a:cubicBezTo>
                <a:lnTo>
                  <a:pt x="8610004" y="1045287"/>
                </a:lnTo>
                <a:cubicBezTo>
                  <a:pt x="8595884" y="1045287"/>
                  <a:pt x="8585294" y="1047052"/>
                  <a:pt x="8578233" y="1050581"/>
                </a:cubicBezTo>
                <a:cubicBezTo>
                  <a:pt x="8571172" y="1054112"/>
                  <a:pt x="8567641" y="1055877"/>
                  <a:pt x="8567641" y="1055877"/>
                </a:cubicBezTo>
                <a:cubicBezTo>
                  <a:pt x="8567641" y="1062937"/>
                  <a:pt x="8567641" y="1066467"/>
                  <a:pt x="8567641" y="1066467"/>
                </a:cubicBezTo>
                <a:cubicBezTo>
                  <a:pt x="8567641" y="1066467"/>
                  <a:pt x="8571172" y="1066467"/>
                  <a:pt x="8578233" y="1066467"/>
                </a:cubicBezTo>
                <a:cubicBezTo>
                  <a:pt x="8578233" y="1073527"/>
                  <a:pt x="8581762" y="1077058"/>
                  <a:pt x="8588824" y="1077058"/>
                </a:cubicBezTo>
                <a:cubicBezTo>
                  <a:pt x="8595884" y="1077058"/>
                  <a:pt x="8604709" y="1078823"/>
                  <a:pt x="8615299" y="1082354"/>
                </a:cubicBezTo>
                <a:cubicBezTo>
                  <a:pt x="8625889" y="1085883"/>
                  <a:pt x="8634714" y="1087648"/>
                  <a:pt x="8641775" y="1087648"/>
                </a:cubicBezTo>
                <a:lnTo>
                  <a:pt x="8662957" y="1098239"/>
                </a:lnTo>
                <a:cubicBezTo>
                  <a:pt x="8670016" y="1098239"/>
                  <a:pt x="8687666" y="1105298"/>
                  <a:pt x="8715908" y="1119419"/>
                </a:cubicBezTo>
                <a:lnTo>
                  <a:pt x="8790041" y="1140600"/>
                </a:lnTo>
                <a:cubicBezTo>
                  <a:pt x="8790041" y="1147660"/>
                  <a:pt x="8744149" y="1137070"/>
                  <a:pt x="8652366" y="1108829"/>
                </a:cubicBezTo>
                <a:cubicBezTo>
                  <a:pt x="8638245" y="1101769"/>
                  <a:pt x="8624124" y="1096474"/>
                  <a:pt x="8610004" y="1092944"/>
                </a:cubicBezTo>
                <a:cubicBezTo>
                  <a:pt x="8595884" y="1089413"/>
                  <a:pt x="8583528" y="1085883"/>
                  <a:pt x="8572938" y="1082354"/>
                </a:cubicBezTo>
                <a:cubicBezTo>
                  <a:pt x="8562347" y="1078823"/>
                  <a:pt x="8553522" y="1077058"/>
                  <a:pt x="8546462" y="1077058"/>
                </a:cubicBezTo>
                <a:lnTo>
                  <a:pt x="8493510" y="1055877"/>
                </a:lnTo>
                <a:cubicBezTo>
                  <a:pt x="8472329" y="1055877"/>
                  <a:pt x="8454678" y="1055877"/>
                  <a:pt x="8440558" y="1055877"/>
                </a:cubicBezTo>
                <a:cubicBezTo>
                  <a:pt x="8426438" y="1055877"/>
                  <a:pt x="8419377" y="1054112"/>
                  <a:pt x="8419377" y="1050581"/>
                </a:cubicBezTo>
                <a:cubicBezTo>
                  <a:pt x="8419377" y="1047052"/>
                  <a:pt x="8410552" y="1043522"/>
                  <a:pt x="8392901" y="1039992"/>
                </a:cubicBezTo>
                <a:cubicBezTo>
                  <a:pt x="8375250" y="1036461"/>
                  <a:pt x="8364660" y="1034696"/>
                  <a:pt x="8361130" y="1034696"/>
                </a:cubicBezTo>
                <a:cubicBezTo>
                  <a:pt x="8357600" y="1034696"/>
                  <a:pt x="8348773" y="1031166"/>
                  <a:pt x="8334654" y="1024106"/>
                </a:cubicBezTo>
                <a:lnTo>
                  <a:pt x="8302883" y="1013515"/>
                </a:lnTo>
                <a:lnTo>
                  <a:pt x="8271112" y="1013515"/>
                </a:lnTo>
                <a:cubicBezTo>
                  <a:pt x="8256991" y="1006456"/>
                  <a:pt x="8248165" y="1004689"/>
                  <a:pt x="8244635" y="1008220"/>
                </a:cubicBezTo>
                <a:cubicBezTo>
                  <a:pt x="8241106" y="1011750"/>
                  <a:pt x="8235810" y="1008220"/>
                  <a:pt x="8228750" y="997629"/>
                </a:cubicBezTo>
                <a:cubicBezTo>
                  <a:pt x="8221689" y="987040"/>
                  <a:pt x="8216394" y="985275"/>
                  <a:pt x="8212864" y="992335"/>
                </a:cubicBezTo>
                <a:cubicBezTo>
                  <a:pt x="8209335" y="999394"/>
                  <a:pt x="8198743" y="997629"/>
                  <a:pt x="8181093" y="987040"/>
                </a:cubicBezTo>
                <a:cubicBezTo>
                  <a:pt x="8163442" y="976448"/>
                  <a:pt x="8152850" y="972919"/>
                  <a:pt x="8149321" y="976448"/>
                </a:cubicBezTo>
                <a:cubicBezTo>
                  <a:pt x="8145791" y="979979"/>
                  <a:pt x="8138731" y="981744"/>
                  <a:pt x="8128141" y="981744"/>
                </a:cubicBezTo>
                <a:cubicBezTo>
                  <a:pt x="8117550" y="981744"/>
                  <a:pt x="8110490" y="979979"/>
                  <a:pt x="8106960" y="976448"/>
                </a:cubicBezTo>
                <a:cubicBezTo>
                  <a:pt x="8103431" y="972919"/>
                  <a:pt x="8096369" y="971154"/>
                  <a:pt x="8085779" y="971154"/>
                </a:cubicBezTo>
                <a:cubicBezTo>
                  <a:pt x="8075189" y="971154"/>
                  <a:pt x="8069894" y="967623"/>
                  <a:pt x="8069894" y="960563"/>
                </a:cubicBezTo>
                <a:lnTo>
                  <a:pt x="8038123" y="960563"/>
                </a:lnTo>
                <a:cubicBezTo>
                  <a:pt x="8024002" y="953504"/>
                  <a:pt x="8009880" y="949973"/>
                  <a:pt x="7995760" y="949973"/>
                </a:cubicBezTo>
                <a:cubicBezTo>
                  <a:pt x="7995760" y="949973"/>
                  <a:pt x="7993994" y="949973"/>
                  <a:pt x="7990465" y="949973"/>
                </a:cubicBezTo>
                <a:cubicBezTo>
                  <a:pt x="7986935" y="949973"/>
                  <a:pt x="7985171" y="953504"/>
                  <a:pt x="7985171" y="960563"/>
                </a:cubicBezTo>
                <a:cubicBezTo>
                  <a:pt x="7985171" y="960563"/>
                  <a:pt x="7995760" y="965858"/>
                  <a:pt x="8016942" y="976448"/>
                </a:cubicBezTo>
                <a:cubicBezTo>
                  <a:pt x="8038123" y="987040"/>
                  <a:pt x="8052242" y="992335"/>
                  <a:pt x="8059302" y="992335"/>
                </a:cubicBezTo>
                <a:lnTo>
                  <a:pt x="8080483" y="992335"/>
                </a:lnTo>
                <a:cubicBezTo>
                  <a:pt x="8087545" y="992335"/>
                  <a:pt x="8108725" y="997629"/>
                  <a:pt x="8144027" y="1008220"/>
                </a:cubicBezTo>
                <a:cubicBezTo>
                  <a:pt x="8179327" y="1018810"/>
                  <a:pt x="8196979" y="1024106"/>
                  <a:pt x="8196979" y="1024106"/>
                </a:cubicBezTo>
                <a:lnTo>
                  <a:pt x="8196979" y="1034696"/>
                </a:lnTo>
                <a:cubicBezTo>
                  <a:pt x="8189917" y="1027636"/>
                  <a:pt x="8182858" y="1025871"/>
                  <a:pt x="8175798" y="1029400"/>
                </a:cubicBezTo>
                <a:cubicBezTo>
                  <a:pt x="8168737" y="1032931"/>
                  <a:pt x="8165206" y="1034696"/>
                  <a:pt x="8165206" y="1034696"/>
                </a:cubicBezTo>
                <a:cubicBezTo>
                  <a:pt x="8165206" y="1048817"/>
                  <a:pt x="8154617" y="1052346"/>
                  <a:pt x="8133435" y="1045287"/>
                </a:cubicBezTo>
                <a:cubicBezTo>
                  <a:pt x="8119316" y="1038227"/>
                  <a:pt x="8108725" y="1034696"/>
                  <a:pt x="8101664" y="1034696"/>
                </a:cubicBezTo>
                <a:cubicBezTo>
                  <a:pt x="8094604" y="1034696"/>
                  <a:pt x="8076954" y="1031166"/>
                  <a:pt x="8048712" y="1024106"/>
                </a:cubicBezTo>
                <a:cubicBezTo>
                  <a:pt x="7992231" y="1002925"/>
                  <a:pt x="7960460" y="995865"/>
                  <a:pt x="7953398" y="1002925"/>
                </a:cubicBezTo>
                <a:lnTo>
                  <a:pt x="8144027" y="1066467"/>
                </a:lnTo>
                <a:lnTo>
                  <a:pt x="8196979" y="1087648"/>
                </a:lnTo>
                <a:lnTo>
                  <a:pt x="8175798" y="1087648"/>
                </a:lnTo>
                <a:lnTo>
                  <a:pt x="8165206" y="1087648"/>
                </a:lnTo>
                <a:cubicBezTo>
                  <a:pt x="8172268" y="1094708"/>
                  <a:pt x="8182858" y="1100004"/>
                  <a:pt x="8196979" y="1103533"/>
                </a:cubicBezTo>
                <a:cubicBezTo>
                  <a:pt x="8211098" y="1107064"/>
                  <a:pt x="8221689" y="1112360"/>
                  <a:pt x="8228750" y="1119419"/>
                </a:cubicBezTo>
                <a:lnTo>
                  <a:pt x="8260521" y="1130010"/>
                </a:lnTo>
                <a:lnTo>
                  <a:pt x="8281702" y="1130010"/>
                </a:lnTo>
                <a:lnTo>
                  <a:pt x="8302883" y="1140600"/>
                </a:lnTo>
                <a:cubicBezTo>
                  <a:pt x="8352305" y="1147660"/>
                  <a:pt x="8387606" y="1158250"/>
                  <a:pt x="8408787" y="1172371"/>
                </a:cubicBezTo>
                <a:cubicBezTo>
                  <a:pt x="8415847" y="1172371"/>
                  <a:pt x="8424672" y="1172371"/>
                  <a:pt x="8435262" y="1172371"/>
                </a:cubicBezTo>
                <a:cubicBezTo>
                  <a:pt x="8445853" y="1172371"/>
                  <a:pt x="8451148" y="1175902"/>
                  <a:pt x="8451148" y="1182962"/>
                </a:cubicBezTo>
                <a:cubicBezTo>
                  <a:pt x="8451148" y="1182962"/>
                  <a:pt x="8454678" y="1184727"/>
                  <a:pt x="8461739" y="1188258"/>
                </a:cubicBezTo>
                <a:cubicBezTo>
                  <a:pt x="8468799" y="1191787"/>
                  <a:pt x="8479390" y="1193552"/>
                  <a:pt x="8493510" y="1193552"/>
                </a:cubicBezTo>
                <a:cubicBezTo>
                  <a:pt x="8514691" y="1200612"/>
                  <a:pt x="8528810" y="1207673"/>
                  <a:pt x="8535871" y="1214733"/>
                </a:cubicBezTo>
                <a:cubicBezTo>
                  <a:pt x="8535871" y="1214733"/>
                  <a:pt x="8532341" y="1214733"/>
                  <a:pt x="8525281" y="1214733"/>
                </a:cubicBezTo>
                <a:cubicBezTo>
                  <a:pt x="8518220" y="1214733"/>
                  <a:pt x="8511161" y="1214733"/>
                  <a:pt x="8504100" y="1214733"/>
                </a:cubicBezTo>
                <a:cubicBezTo>
                  <a:pt x="8489980" y="1207673"/>
                  <a:pt x="8475858" y="1204143"/>
                  <a:pt x="8461739" y="1204143"/>
                </a:cubicBezTo>
                <a:cubicBezTo>
                  <a:pt x="8454678" y="1197083"/>
                  <a:pt x="8447618" y="1193552"/>
                  <a:pt x="8440558" y="1193552"/>
                </a:cubicBezTo>
                <a:cubicBezTo>
                  <a:pt x="8433497" y="1193552"/>
                  <a:pt x="8426438" y="1193552"/>
                  <a:pt x="8419377" y="1193552"/>
                </a:cubicBezTo>
                <a:lnTo>
                  <a:pt x="8355835" y="1172371"/>
                </a:lnTo>
                <a:cubicBezTo>
                  <a:pt x="8327593" y="1165312"/>
                  <a:pt x="8309943" y="1160016"/>
                  <a:pt x="8302883" y="1156485"/>
                </a:cubicBezTo>
                <a:cubicBezTo>
                  <a:pt x="8295821" y="1152956"/>
                  <a:pt x="8288762" y="1151191"/>
                  <a:pt x="8281702" y="1151191"/>
                </a:cubicBezTo>
                <a:lnTo>
                  <a:pt x="8207569" y="1130010"/>
                </a:lnTo>
                <a:cubicBezTo>
                  <a:pt x="8207569" y="1130010"/>
                  <a:pt x="8200508" y="1130010"/>
                  <a:pt x="8186387" y="1130010"/>
                </a:cubicBezTo>
                <a:lnTo>
                  <a:pt x="8133435" y="1119419"/>
                </a:lnTo>
                <a:cubicBezTo>
                  <a:pt x="8126375" y="1112360"/>
                  <a:pt x="8119316" y="1108829"/>
                  <a:pt x="8112254" y="1108829"/>
                </a:cubicBezTo>
                <a:cubicBezTo>
                  <a:pt x="8105194" y="1108829"/>
                  <a:pt x="8096369" y="1107064"/>
                  <a:pt x="8085779" y="1103533"/>
                </a:cubicBezTo>
                <a:cubicBezTo>
                  <a:pt x="8075189" y="1100004"/>
                  <a:pt x="8069894" y="1098239"/>
                  <a:pt x="8069894" y="1098239"/>
                </a:cubicBezTo>
                <a:cubicBezTo>
                  <a:pt x="8062833" y="1105298"/>
                  <a:pt x="8059302" y="1108829"/>
                  <a:pt x="8059302" y="1108829"/>
                </a:cubicBezTo>
                <a:cubicBezTo>
                  <a:pt x="8059302" y="1108829"/>
                  <a:pt x="8059302" y="1105298"/>
                  <a:pt x="8059302" y="1098239"/>
                </a:cubicBezTo>
                <a:cubicBezTo>
                  <a:pt x="8052242" y="1098239"/>
                  <a:pt x="8046946" y="1098239"/>
                  <a:pt x="8043417" y="1098239"/>
                </a:cubicBezTo>
                <a:cubicBezTo>
                  <a:pt x="8039887" y="1098239"/>
                  <a:pt x="8038123" y="1098239"/>
                  <a:pt x="8038123" y="1098239"/>
                </a:cubicBezTo>
                <a:lnTo>
                  <a:pt x="8027531" y="1108829"/>
                </a:lnTo>
                <a:lnTo>
                  <a:pt x="8016942" y="1108829"/>
                </a:lnTo>
                <a:lnTo>
                  <a:pt x="8016942" y="1119419"/>
                </a:lnTo>
                <a:cubicBezTo>
                  <a:pt x="7981640" y="1119419"/>
                  <a:pt x="7953398" y="1108829"/>
                  <a:pt x="7932219" y="1087648"/>
                </a:cubicBezTo>
                <a:lnTo>
                  <a:pt x="7921627" y="1087648"/>
                </a:lnTo>
                <a:cubicBezTo>
                  <a:pt x="7914567" y="1087648"/>
                  <a:pt x="7911038" y="1087648"/>
                  <a:pt x="7911038" y="1087648"/>
                </a:cubicBezTo>
                <a:cubicBezTo>
                  <a:pt x="7911038" y="1087648"/>
                  <a:pt x="7907508" y="1084118"/>
                  <a:pt x="7900446" y="1077058"/>
                </a:cubicBezTo>
                <a:cubicBezTo>
                  <a:pt x="7900446" y="1077058"/>
                  <a:pt x="7893386" y="1077058"/>
                  <a:pt x="7879267" y="1077058"/>
                </a:cubicBezTo>
                <a:lnTo>
                  <a:pt x="7868675" y="1077058"/>
                </a:lnTo>
                <a:cubicBezTo>
                  <a:pt x="7868675" y="1077058"/>
                  <a:pt x="7872205" y="1080588"/>
                  <a:pt x="7879267" y="1087648"/>
                </a:cubicBezTo>
                <a:cubicBezTo>
                  <a:pt x="7879267" y="1087648"/>
                  <a:pt x="7879267" y="1091179"/>
                  <a:pt x="7879267" y="1098239"/>
                </a:cubicBezTo>
                <a:cubicBezTo>
                  <a:pt x="7886327" y="1091179"/>
                  <a:pt x="7893386" y="1091179"/>
                  <a:pt x="7900446" y="1098239"/>
                </a:cubicBezTo>
                <a:cubicBezTo>
                  <a:pt x="7907508" y="1105298"/>
                  <a:pt x="7914567" y="1108829"/>
                  <a:pt x="7921627" y="1108829"/>
                </a:cubicBezTo>
                <a:cubicBezTo>
                  <a:pt x="7928688" y="1108829"/>
                  <a:pt x="7933983" y="1108829"/>
                  <a:pt x="7937513" y="1108829"/>
                </a:cubicBezTo>
                <a:cubicBezTo>
                  <a:pt x="7941042" y="1108829"/>
                  <a:pt x="7942808" y="1108829"/>
                  <a:pt x="7942808" y="1108829"/>
                </a:cubicBezTo>
                <a:cubicBezTo>
                  <a:pt x="7949869" y="1122950"/>
                  <a:pt x="7967519" y="1130010"/>
                  <a:pt x="7995760" y="1130010"/>
                </a:cubicBezTo>
                <a:cubicBezTo>
                  <a:pt x="8045183" y="1130010"/>
                  <a:pt x="8069894" y="1137070"/>
                  <a:pt x="8069894" y="1151191"/>
                </a:cubicBezTo>
                <a:cubicBezTo>
                  <a:pt x="8069894" y="1158250"/>
                  <a:pt x="8062833" y="1161781"/>
                  <a:pt x="8048712" y="1161781"/>
                </a:cubicBezTo>
                <a:cubicBezTo>
                  <a:pt x="8027531" y="1161781"/>
                  <a:pt x="8031061" y="1165312"/>
                  <a:pt x="8059302" y="1172371"/>
                </a:cubicBezTo>
                <a:cubicBezTo>
                  <a:pt x="8066364" y="1179431"/>
                  <a:pt x="8076954" y="1184727"/>
                  <a:pt x="8091075" y="1188258"/>
                </a:cubicBezTo>
                <a:cubicBezTo>
                  <a:pt x="8105194" y="1191787"/>
                  <a:pt x="8117550" y="1195317"/>
                  <a:pt x="8128141" y="1198848"/>
                </a:cubicBezTo>
                <a:cubicBezTo>
                  <a:pt x="8138731" y="1202378"/>
                  <a:pt x="8144027" y="1204143"/>
                  <a:pt x="8144027" y="1204143"/>
                </a:cubicBezTo>
                <a:lnTo>
                  <a:pt x="8154617" y="1204143"/>
                </a:lnTo>
                <a:lnTo>
                  <a:pt x="8154617" y="1214733"/>
                </a:lnTo>
                <a:cubicBezTo>
                  <a:pt x="8161677" y="1214733"/>
                  <a:pt x="8166973" y="1214733"/>
                  <a:pt x="8170502" y="1214733"/>
                </a:cubicBezTo>
                <a:cubicBezTo>
                  <a:pt x="8174031" y="1214733"/>
                  <a:pt x="8179327" y="1212968"/>
                  <a:pt x="8186387" y="1209437"/>
                </a:cubicBezTo>
                <a:cubicBezTo>
                  <a:pt x="8193449" y="1205908"/>
                  <a:pt x="8198743" y="1204143"/>
                  <a:pt x="8202273" y="1204143"/>
                </a:cubicBezTo>
                <a:cubicBezTo>
                  <a:pt x="8205802" y="1204143"/>
                  <a:pt x="8207569" y="1207673"/>
                  <a:pt x="8207569" y="1214733"/>
                </a:cubicBezTo>
                <a:lnTo>
                  <a:pt x="8218160" y="1225324"/>
                </a:lnTo>
                <a:cubicBezTo>
                  <a:pt x="8218160" y="1218264"/>
                  <a:pt x="8218160" y="1214733"/>
                  <a:pt x="8218160" y="1214733"/>
                </a:cubicBezTo>
                <a:lnTo>
                  <a:pt x="8228750" y="1214733"/>
                </a:lnTo>
                <a:cubicBezTo>
                  <a:pt x="8242869" y="1214733"/>
                  <a:pt x="8249931" y="1218264"/>
                  <a:pt x="8249931" y="1225324"/>
                </a:cubicBezTo>
                <a:cubicBezTo>
                  <a:pt x="8249931" y="1239445"/>
                  <a:pt x="8267581" y="1246504"/>
                  <a:pt x="8302883" y="1246504"/>
                </a:cubicBezTo>
                <a:lnTo>
                  <a:pt x="8334654" y="1257095"/>
                </a:lnTo>
                <a:cubicBezTo>
                  <a:pt x="8348773" y="1264154"/>
                  <a:pt x="8361130" y="1265920"/>
                  <a:pt x="8371720" y="1262389"/>
                </a:cubicBezTo>
                <a:cubicBezTo>
                  <a:pt x="8382310" y="1258860"/>
                  <a:pt x="8394666" y="1260625"/>
                  <a:pt x="8408787" y="1267685"/>
                </a:cubicBezTo>
                <a:cubicBezTo>
                  <a:pt x="8422906" y="1274745"/>
                  <a:pt x="8429968" y="1281806"/>
                  <a:pt x="8429968" y="1288866"/>
                </a:cubicBezTo>
                <a:lnTo>
                  <a:pt x="8355835" y="1278276"/>
                </a:lnTo>
                <a:cubicBezTo>
                  <a:pt x="8348773" y="1271216"/>
                  <a:pt x="8338183" y="1267685"/>
                  <a:pt x="8324064" y="1267685"/>
                </a:cubicBezTo>
                <a:lnTo>
                  <a:pt x="8281702" y="1257095"/>
                </a:lnTo>
                <a:cubicBezTo>
                  <a:pt x="8267581" y="1250035"/>
                  <a:pt x="8256991" y="1246504"/>
                  <a:pt x="8249931" y="1246504"/>
                </a:cubicBezTo>
                <a:cubicBezTo>
                  <a:pt x="8242869" y="1246504"/>
                  <a:pt x="8221689" y="1239445"/>
                  <a:pt x="8186387" y="1225324"/>
                </a:cubicBezTo>
                <a:cubicBezTo>
                  <a:pt x="8094604" y="1197083"/>
                  <a:pt x="8024002" y="1175902"/>
                  <a:pt x="7974579" y="1161781"/>
                </a:cubicBezTo>
                <a:cubicBezTo>
                  <a:pt x="7946338" y="1147660"/>
                  <a:pt x="7928688" y="1144131"/>
                  <a:pt x="7921627" y="1151191"/>
                </a:cubicBezTo>
                <a:lnTo>
                  <a:pt x="7911038" y="1140600"/>
                </a:lnTo>
                <a:cubicBezTo>
                  <a:pt x="7903976" y="1133541"/>
                  <a:pt x="7893386" y="1133541"/>
                  <a:pt x="7879267" y="1140600"/>
                </a:cubicBezTo>
                <a:lnTo>
                  <a:pt x="7847494" y="1140600"/>
                </a:lnTo>
                <a:lnTo>
                  <a:pt x="7868675" y="1151191"/>
                </a:lnTo>
                <a:cubicBezTo>
                  <a:pt x="7875736" y="1158250"/>
                  <a:pt x="7889856" y="1165312"/>
                  <a:pt x="7911038" y="1172371"/>
                </a:cubicBezTo>
                <a:lnTo>
                  <a:pt x="7932219" y="1182962"/>
                </a:lnTo>
                <a:lnTo>
                  <a:pt x="7942808" y="1193552"/>
                </a:lnTo>
                <a:lnTo>
                  <a:pt x="7953398" y="1204143"/>
                </a:lnTo>
                <a:lnTo>
                  <a:pt x="7900446" y="1193552"/>
                </a:lnTo>
                <a:cubicBezTo>
                  <a:pt x="7893386" y="1186493"/>
                  <a:pt x="7889856" y="1186493"/>
                  <a:pt x="7889856" y="1193552"/>
                </a:cubicBezTo>
                <a:lnTo>
                  <a:pt x="7911038" y="1204143"/>
                </a:lnTo>
                <a:cubicBezTo>
                  <a:pt x="7918098" y="1204143"/>
                  <a:pt x="7925157" y="1205908"/>
                  <a:pt x="7932219" y="1209437"/>
                </a:cubicBezTo>
                <a:cubicBezTo>
                  <a:pt x="7939279" y="1212968"/>
                  <a:pt x="7942808" y="1214733"/>
                  <a:pt x="7942808" y="1214733"/>
                </a:cubicBezTo>
                <a:cubicBezTo>
                  <a:pt x="7949869" y="1221793"/>
                  <a:pt x="7956928" y="1225324"/>
                  <a:pt x="7963990" y="1225324"/>
                </a:cubicBezTo>
                <a:cubicBezTo>
                  <a:pt x="7971050" y="1225324"/>
                  <a:pt x="7976346" y="1225324"/>
                  <a:pt x="7979875" y="1225324"/>
                </a:cubicBezTo>
                <a:cubicBezTo>
                  <a:pt x="7983404" y="1225324"/>
                  <a:pt x="7985171" y="1225324"/>
                  <a:pt x="7985171" y="1225324"/>
                </a:cubicBezTo>
                <a:cubicBezTo>
                  <a:pt x="7985171" y="1232383"/>
                  <a:pt x="7995760" y="1239445"/>
                  <a:pt x="8016942" y="1246504"/>
                </a:cubicBezTo>
                <a:cubicBezTo>
                  <a:pt x="8038123" y="1253564"/>
                  <a:pt x="8052242" y="1257095"/>
                  <a:pt x="8059302" y="1257095"/>
                </a:cubicBezTo>
                <a:lnTo>
                  <a:pt x="8069894" y="1267685"/>
                </a:lnTo>
                <a:cubicBezTo>
                  <a:pt x="8062833" y="1274745"/>
                  <a:pt x="8055773" y="1274745"/>
                  <a:pt x="8048712" y="1267685"/>
                </a:cubicBezTo>
                <a:cubicBezTo>
                  <a:pt x="8048712" y="1267685"/>
                  <a:pt x="8045183" y="1267685"/>
                  <a:pt x="8038123" y="1267685"/>
                </a:cubicBezTo>
                <a:lnTo>
                  <a:pt x="8027531" y="1267685"/>
                </a:lnTo>
                <a:cubicBezTo>
                  <a:pt x="8020471" y="1253564"/>
                  <a:pt x="7995760" y="1246504"/>
                  <a:pt x="7953398" y="1246504"/>
                </a:cubicBezTo>
                <a:cubicBezTo>
                  <a:pt x="7946338" y="1246504"/>
                  <a:pt x="7939279" y="1244739"/>
                  <a:pt x="7932219" y="1241210"/>
                </a:cubicBezTo>
                <a:cubicBezTo>
                  <a:pt x="7925157" y="1237679"/>
                  <a:pt x="7921627" y="1235914"/>
                  <a:pt x="7921627" y="1235914"/>
                </a:cubicBezTo>
                <a:cubicBezTo>
                  <a:pt x="7914567" y="1235914"/>
                  <a:pt x="7903976" y="1235914"/>
                  <a:pt x="7889856" y="1235914"/>
                </a:cubicBezTo>
                <a:lnTo>
                  <a:pt x="7868675" y="1225324"/>
                </a:lnTo>
                <a:cubicBezTo>
                  <a:pt x="7854556" y="1218264"/>
                  <a:pt x="7847494" y="1218264"/>
                  <a:pt x="7847494" y="1225324"/>
                </a:cubicBezTo>
                <a:cubicBezTo>
                  <a:pt x="7840434" y="1225324"/>
                  <a:pt x="7836904" y="1221793"/>
                  <a:pt x="7836904" y="1214733"/>
                </a:cubicBezTo>
                <a:cubicBezTo>
                  <a:pt x="7836904" y="1214733"/>
                  <a:pt x="7829844" y="1214733"/>
                  <a:pt x="7815724" y="1214733"/>
                </a:cubicBezTo>
                <a:cubicBezTo>
                  <a:pt x="7808663" y="1214733"/>
                  <a:pt x="7801604" y="1212968"/>
                  <a:pt x="7794542" y="1209437"/>
                </a:cubicBezTo>
                <a:cubicBezTo>
                  <a:pt x="7787482" y="1205908"/>
                  <a:pt x="7783952" y="1204143"/>
                  <a:pt x="7783952" y="1204143"/>
                </a:cubicBezTo>
                <a:cubicBezTo>
                  <a:pt x="7755711" y="1190022"/>
                  <a:pt x="7738060" y="1186493"/>
                  <a:pt x="7731000" y="1193552"/>
                </a:cubicBezTo>
                <a:cubicBezTo>
                  <a:pt x="7731000" y="1207673"/>
                  <a:pt x="7716880" y="1207673"/>
                  <a:pt x="7688638" y="1193552"/>
                </a:cubicBezTo>
                <a:cubicBezTo>
                  <a:pt x="7681578" y="1186493"/>
                  <a:pt x="7663928" y="1179431"/>
                  <a:pt x="7635686" y="1172371"/>
                </a:cubicBezTo>
                <a:cubicBezTo>
                  <a:pt x="7628626" y="1172371"/>
                  <a:pt x="7621567" y="1170606"/>
                  <a:pt x="7614505" y="1167077"/>
                </a:cubicBezTo>
                <a:cubicBezTo>
                  <a:pt x="7607444" y="1163546"/>
                  <a:pt x="7600386" y="1160016"/>
                  <a:pt x="7593326" y="1156485"/>
                </a:cubicBezTo>
                <a:cubicBezTo>
                  <a:pt x="7586264" y="1152956"/>
                  <a:pt x="7577438" y="1149426"/>
                  <a:pt x="7566848" y="1145896"/>
                </a:cubicBezTo>
                <a:cubicBezTo>
                  <a:pt x="7556259" y="1142365"/>
                  <a:pt x="7547434" y="1140600"/>
                  <a:pt x="7540374" y="1140600"/>
                </a:cubicBezTo>
                <a:cubicBezTo>
                  <a:pt x="7519192" y="1140600"/>
                  <a:pt x="7501540" y="1137070"/>
                  <a:pt x="7487420" y="1130010"/>
                </a:cubicBezTo>
                <a:lnTo>
                  <a:pt x="7466240" y="1140600"/>
                </a:lnTo>
                <a:cubicBezTo>
                  <a:pt x="7473300" y="1147660"/>
                  <a:pt x="7494482" y="1151191"/>
                  <a:pt x="7529782" y="1151191"/>
                </a:cubicBezTo>
                <a:cubicBezTo>
                  <a:pt x="7536842" y="1158250"/>
                  <a:pt x="7540374" y="1163546"/>
                  <a:pt x="7540374" y="1167077"/>
                </a:cubicBezTo>
                <a:cubicBezTo>
                  <a:pt x="7540374" y="1170606"/>
                  <a:pt x="7547434" y="1168841"/>
                  <a:pt x="7561553" y="1161781"/>
                </a:cubicBezTo>
                <a:lnTo>
                  <a:pt x="7572144" y="1172371"/>
                </a:lnTo>
                <a:lnTo>
                  <a:pt x="7593326" y="1182962"/>
                </a:lnTo>
                <a:cubicBezTo>
                  <a:pt x="7607444" y="1182962"/>
                  <a:pt x="7618034" y="1184727"/>
                  <a:pt x="7625096" y="1188258"/>
                </a:cubicBezTo>
                <a:cubicBezTo>
                  <a:pt x="7632156" y="1191787"/>
                  <a:pt x="7640982" y="1193552"/>
                  <a:pt x="7651572" y="1193552"/>
                </a:cubicBezTo>
                <a:cubicBezTo>
                  <a:pt x="7662163" y="1193552"/>
                  <a:pt x="7667457" y="1197083"/>
                  <a:pt x="7667457" y="1204143"/>
                </a:cubicBezTo>
                <a:cubicBezTo>
                  <a:pt x="7674519" y="1204143"/>
                  <a:pt x="7678048" y="1204143"/>
                  <a:pt x="7678048" y="1204143"/>
                </a:cubicBezTo>
                <a:cubicBezTo>
                  <a:pt x="7678048" y="1204143"/>
                  <a:pt x="7678048" y="1207673"/>
                  <a:pt x="7678048" y="1214733"/>
                </a:cubicBezTo>
                <a:lnTo>
                  <a:pt x="7688638" y="1214733"/>
                </a:lnTo>
                <a:lnTo>
                  <a:pt x="7773361" y="1235914"/>
                </a:lnTo>
                <a:lnTo>
                  <a:pt x="7783952" y="1235914"/>
                </a:lnTo>
                <a:cubicBezTo>
                  <a:pt x="7783952" y="1235914"/>
                  <a:pt x="7785717" y="1235914"/>
                  <a:pt x="7789248" y="1235914"/>
                </a:cubicBezTo>
                <a:cubicBezTo>
                  <a:pt x="7792778" y="1235914"/>
                  <a:pt x="7801604" y="1239445"/>
                  <a:pt x="7815724" y="1246504"/>
                </a:cubicBezTo>
                <a:lnTo>
                  <a:pt x="7847494" y="1257095"/>
                </a:lnTo>
                <a:cubicBezTo>
                  <a:pt x="7854556" y="1257095"/>
                  <a:pt x="7861615" y="1258860"/>
                  <a:pt x="7868675" y="1262389"/>
                </a:cubicBezTo>
                <a:cubicBezTo>
                  <a:pt x="7875736" y="1265920"/>
                  <a:pt x="7879267" y="1267685"/>
                  <a:pt x="7879267" y="1267685"/>
                </a:cubicBezTo>
                <a:cubicBezTo>
                  <a:pt x="7879267" y="1267685"/>
                  <a:pt x="7882796" y="1269450"/>
                  <a:pt x="7889856" y="1272981"/>
                </a:cubicBezTo>
                <a:cubicBezTo>
                  <a:pt x="7896917" y="1276510"/>
                  <a:pt x="7914567" y="1278276"/>
                  <a:pt x="7942808" y="1278276"/>
                </a:cubicBezTo>
                <a:lnTo>
                  <a:pt x="7974579" y="1288866"/>
                </a:lnTo>
                <a:cubicBezTo>
                  <a:pt x="7967519" y="1295927"/>
                  <a:pt x="7963990" y="1299456"/>
                  <a:pt x="7963990" y="1299456"/>
                </a:cubicBezTo>
                <a:cubicBezTo>
                  <a:pt x="7963990" y="1306516"/>
                  <a:pt x="7960460" y="1310047"/>
                  <a:pt x="7953398" y="1310047"/>
                </a:cubicBezTo>
                <a:lnTo>
                  <a:pt x="7985171" y="1310047"/>
                </a:lnTo>
                <a:cubicBezTo>
                  <a:pt x="7992231" y="1302987"/>
                  <a:pt x="8001056" y="1301221"/>
                  <a:pt x="8011646" y="1304752"/>
                </a:cubicBezTo>
                <a:cubicBezTo>
                  <a:pt x="8022237" y="1308283"/>
                  <a:pt x="8031061" y="1313577"/>
                  <a:pt x="8038123" y="1320637"/>
                </a:cubicBezTo>
                <a:cubicBezTo>
                  <a:pt x="8038123" y="1320637"/>
                  <a:pt x="8041652" y="1322402"/>
                  <a:pt x="8048712" y="1325933"/>
                </a:cubicBezTo>
                <a:cubicBezTo>
                  <a:pt x="8055773" y="1329464"/>
                  <a:pt x="8062833" y="1327697"/>
                  <a:pt x="8069894" y="1320637"/>
                </a:cubicBezTo>
                <a:lnTo>
                  <a:pt x="8122846" y="1341818"/>
                </a:lnTo>
                <a:cubicBezTo>
                  <a:pt x="8122846" y="1341818"/>
                  <a:pt x="8119316" y="1341818"/>
                  <a:pt x="8112254" y="1341818"/>
                </a:cubicBezTo>
                <a:cubicBezTo>
                  <a:pt x="8105194" y="1341818"/>
                  <a:pt x="8101664" y="1341818"/>
                  <a:pt x="8101664" y="1341818"/>
                </a:cubicBezTo>
                <a:cubicBezTo>
                  <a:pt x="8101664" y="1348879"/>
                  <a:pt x="8122846" y="1359468"/>
                  <a:pt x="8165206" y="1373589"/>
                </a:cubicBezTo>
                <a:cubicBezTo>
                  <a:pt x="8172268" y="1373589"/>
                  <a:pt x="8177564" y="1373589"/>
                  <a:pt x="8181093" y="1373589"/>
                </a:cubicBezTo>
                <a:cubicBezTo>
                  <a:pt x="8184623" y="1373589"/>
                  <a:pt x="8186387" y="1373589"/>
                  <a:pt x="8186387" y="1373589"/>
                </a:cubicBezTo>
                <a:cubicBezTo>
                  <a:pt x="8193449" y="1373589"/>
                  <a:pt x="8196979" y="1377120"/>
                  <a:pt x="8196979" y="1384180"/>
                </a:cubicBezTo>
                <a:cubicBezTo>
                  <a:pt x="8274641" y="1405360"/>
                  <a:pt x="8341714" y="1419481"/>
                  <a:pt x="8398196" y="1426541"/>
                </a:cubicBezTo>
                <a:cubicBezTo>
                  <a:pt x="8426438" y="1426541"/>
                  <a:pt x="8447618" y="1430072"/>
                  <a:pt x="8461739" y="1437132"/>
                </a:cubicBezTo>
                <a:lnTo>
                  <a:pt x="8472329" y="1437132"/>
                </a:lnTo>
                <a:lnTo>
                  <a:pt x="8461739" y="1447722"/>
                </a:lnTo>
                <a:cubicBezTo>
                  <a:pt x="8454678" y="1447722"/>
                  <a:pt x="8447618" y="1447722"/>
                  <a:pt x="8440558" y="1447722"/>
                </a:cubicBezTo>
                <a:cubicBezTo>
                  <a:pt x="8433497" y="1447722"/>
                  <a:pt x="8429968" y="1447722"/>
                  <a:pt x="8429968" y="1447722"/>
                </a:cubicBezTo>
                <a:lnTo>
                  <a:pt x="8408787" y="1458312"/>
                </a:lnTo>
                <a:lnTo>
                  <a:pt x="8387606" y="1458312"/>
                </a:lnTo>
                <a:cubicBezTo>
                  <a:pt x="8373486" y="1451253"/>
                  <a:pt x="8359364" y="1445957"/>
                  <a:pt x="8345244" y="1442427"/>
                </a:cubicBezTo>
                <a:cubicBezTo>
                  <a:pt x="8331124" y="1438897"/>
                  <a:pt x="8320533" y="1438897"/>
                  <a:pt x="8313473" y="1442427"/>
                </a:cubicBezTo>
                <a:cubicBezTo>
                  <a:pt x="8306412" y="1445957"/>
                  <a:pt x="8299353" y="1444191"/>
                  <a:pt x="8292291" y="1437132"/>
                </a:cubicBezTo>
                <a:cubicBezTo>
                  <a:pt x="8285231" y="1430072"/>
                  <a:pt x="8278172" y="1430072"/>
                  <a:pt x="8271112" y="1437132"/>
                </a:cubicBezTo>
                <a:cubicBezTo>
                  <a:pt x="8264050" y="1437132"/>
                  <a:pt x="8258756" y="1435368"/>
                  <a:pt x="8255225" y="1431837"/>
                </a:cubicBezTo>
                <a:cubicBezTo>
                  <a:pt x="8251695" y="1428306"/>
                  <a:pt x="8249931" y="1426541"/>
                  <a:pt x="8249931" y="1426541"/>
                </a:cubicBezTo>
                <a:cubicBezTo>
                  <a:pt x="8249931" y="1426541"/>
                  <a:pt x="8246401" y="1426541"/>
                  <a:pt x="8239339" y="1426541"/>
                </a:cubicBezTo>
                <a:cubicBezTo>
                  <a:pt x="8232279" y="1426541"/>
                  <a:pt x="8225220" y="1423012"/>
                  <a:pt x="8218160" y="1415951"/>
                </a:cubicBezTo>
                <a:cubicBezTo>
                  <a:pt x="8211098" y="1408891"/>
                  <a:pt x="8200508" y="1405360"/>
                  <a:pt x="8186387" y="1405360"/>
                </a:cubicBezTo>
                <a:cubicBezTo>
                  <a:pt x="8179327" y="1412420"/>
                  <a:pt x="8172268" y="1414187"/>
                  <a:pt x="8165206" y="1410656"/>
                </a:cubicBezTo>
                <a:cubicBezTo>
                  <a:pt x="8158146" y="1407125"/>
                  <a:pt x="8151087" y="1405360"/>
                  <a:pt x="8144027" y="1405360"/>
                </a:cubicBezTo>
                <a:cubicBezTo>
                  <a:pt x="8129906" y="1405360"/>
                  <a:pt x="8119316" y="1405360"/>
                  <a:pt x="8112254" y="1405360"/>
                </a:cubicBezTo>
                <a:lnTo>
                  <a:pt x="8112254" y="1384180"/>
                </a:lnTo>
                <a:lnTo>
                  <a:pt x="8112254" y="1373589"/>
                </a:lnTo>
                <a:lnTo>
                  <a:pt x="8101664" y="1373589"/>
                </a:lnTo>
                <a:cubicBezTo>
                  <a:pt x="8101664" y="1359468"/>
                  <a:pt x="8098135" y="1362999"/>
                  <a:pt x="8091075" y="1384180"/>
                </a:cubicBezTo>
                <a:lnTo>
                  <a:pt x="8091075" y="1394770"/>
                </a:lnTo>
                <a:cubicBezTo>
                  <a:pt x="8084013" y="1394770"/>
                  <a:pt x="8071658" y="1389475"/>
                  <a:pt x="8054008" y="1378885"/>
                </a:cubicBezTo>
                <a:cubicBezTo>
                  <a:pt x="8036356" y="1368293"/>
                  <a:pt x="8025767" y="1364764"/>
                  <a:pt x="8022237" y="1368293"/>
                </a:cubicBezTo>
                <a:cubicBezTo>
                  <a:pt x="8018706" y="1371824"/>
                  <a:pt x="8011646" y="1373589"/>
                  <a:pt x="8001056" y="1373589"/>
                </a:cubicBezTo>
                <a:cubicBezTo>
                  <a:pt x="7990465" y="1373589"/>
                  <a:pt x="7985171" y="1370060"/>
                  <a:pt x="7985171" y="1362999"/>
                </a:cubicBezTo>
                <a:cubicBezTo>
                  <a:pt x="7985171" y="1362999"/>
                  <a:pt x="7981640" y="1362999"/>
                  <a:pt x="7974579" y="1362999"/>
                </a:cubicBezTo>
                <a:cubicBezTo>
                  <a:pt x="7967519" y="1362999"/>
                  <a:pt x="7963990" y="1362999"/>
                  <a:pt x="7963990" y="1362999"/>
                </a:cubicBezTo>
                <a:lnTo>
                  <a:pt x="7942808" y="1352408"/>
                </a:lnTo>
                <a:cubicBezTo>
                  <a:pt x="7942808" y="1352408"/>
                  <a:pt x="7939279" y="1352408"/>
                  <a:pt x="7932219" y="1352408"/>
                </a:cubicBezTo>
                <a:cubicBezTo>
                  <a:pt x="7925157" y="1352408"/>
                  <a:pt x="7925157" y="1355939"/>
                  <a:pt x="7932219" y="1362999"/>
                </a:cubicBezTo>
                <a:lnTo>
                  <a:pt x="7953398" y="1373589"/>
                </a:lnTo>
                <a:cubicBezTo>
                  <a:pt x="7960460" y="1373589"/>
                  <a:pt x="7963990" y="1375354"/>
                  <a:pt x="7963990" y="1378885"/>
                </a:cubicBezTo>
                <a:cubicBezTo>
                  <a:pt x="7963990" y="1382416"/>
                  <a:pt x="7974579" y="1384180"/>
                  <a:pt x="7995760" y="1384180"/>
                </a:cubicBezTo>
                <a:cubicBezTo>
                  <a:pt x="8002821" y="1384180"/>
                  <a:pt x="8009880" y="1385945"/>
                  <a:pt x="8016942" y="1389475"/>
                </a:cubicBezTo>
                <a:cubicBezTo>
                  <a:pt x="8024002" y="1393005"/>
                  <a:pt x="8029298" y="1396535"/>
                  <a:pt x="8032827" y="1400066"/>
                </a:cubicBezTo>
                <a:cubicBezTo>
                  <a:pt x="8036356" y="1403595"/>
                  <a:pt x="8043417" y="1407125"/>
                  <a:pt x="8054008" y="1410656"/>
                </a:cubicBezTo>
                <a:cubicBezTo>
                  <a:pt x="8064598" y="1414187"/>
                  <a:pt x="8073423" y="1415951"/>
                  <a:pt x="8080483" y="1415951"/>
                </a:cubicBezTo>
                <a:cubicBezTo>
                  <a:pt x="8108725" y="1423012"/>
                  <a:pt x="8129906" y="1430072"/>
                  <a:pt x="8144027" y="1437132"/>
                </a:cubicBezTo>
                <a:lnTo>
                  <a:pt x="8154617" y="1447722"/>
                </a:lnTo>
                <a:cubicBezTo>
                  <a:pt x="8140497" y="1440662"/>
                  <a:pt x="8133435" y="1438897"/>
                  <a:pt x="8133435" y="1442427"/>
                </a:cubicBezTo>
                <a:cubicBezTo>
                  <a:pt x="8133435" y="1445957"/>
                  <a:pt x="8129906" y="1447722"/>
                  <a:pt x="8122846" y="1447722"/>
                </a:cubicBezTo>
                <a:cubicBezTo>
                  <a:pt x="8115785" y="1447722"/>
                  <a:pt x="8112254" y="1447722"/>
                  <a:pt x="8112254" y="1447722"/>
                </a:cubicBezTo>
                <a:cubicBezTo>
                  <a:pt x="8112254" y="1447722"/>
                  <a:pt x="8112254" y="1451253"/>
                  <a:pt x="8112254" y="1458312"/>
                </a:cubicBezTo>
                <a:cubicBezTo>
                  <a:pt x="8112254" y="1465372"/>
                  <a:pt x="8108725" y="1465372"/>
                  <a:pt x="8101664" y="1458312"/>
                </a:cubicBezTo>
                <a:lnTo>
                  <a:pt x="8091075" y="1447722"/>
                </a:lnTo>
                <a:lnTo>
                  <a:pt x="8080483" y="1437132"/>
                </a:lnTo>
                <a:lnTo>
                  <a:pt x="8069894" y="1426541"/>
                </a:lnTo>
                <a:cubicBezTo>
                  <a:pt x="8055773" y="1426541"/>
                  <a:pt x="8045183" y="1430072"/>
                  <a:pt x="8038123" y="1437132"/>
                </a:cubicBezTo>
                <a:cubicBezTo>
                  <a:pt x="8031061" y="1437132"/>
                  <a:pt x="8027531" y="1435368"/>
                  <a:pt x="8027531" y="1431837"/>
                </a:cubicBezTo>
                <a:cubicBezTo>
                  <a:pt x="8027531" y="1428306"/>
                  <a:pt x="8024002" y="1426541"/>
                  <a:pt x="8016942" y="1426541"/>
                </a:cubicBezTo>
                <a:lnTo>
                  <a:pt x="8016942" y="1415951"/>
                </a:lnTo>
                <a:cubicBezTo>
                  <a:pt x="8009880" y="1415951"/>
                  <a:pt x="8006350" y="1417716"/>
                  <a:pt x="8006350" y="1421247"/>
                </a:cubicBezTo>
                <a:cubicBezTo>
                  <a:pt x="8006350" y="1424776"/>
                  <a:pt x="7995760" y="1426541"/>
                  <a:pt x="7974579" y="1426541"/>
                </a:cubicBezTo>
                <a:cubicBezTo>
                  <a:pt x="7960460" y="1419481"/>
                  <a:pt x="7953398" y="1419481"/>
                  <a:pt x="7953398" y="1426541"/>
                </a:cubicBezTo>
                <a:lnTo>
                  <a:pt x="7932219" y="1426541"/>
                </a:lnTo>
                <a:lnTo>
                  <a:pt x="7932219" y="1415951"/>
                </a:lnTo>
                <a:cubicBezTo>
                  <a:pt x="7925157" y="1408891"/>
                  <a:pt x="7907508" y="1405360"/>
                  <a:pt x="7879267" y="1405360"/>
                </a:cubicBezTo>
                <a:cubicBezTo>
                  <a:pt x="7872205" y="1405360"/>
                  <a:pt x="7868675" y="1403595"/>
                  <a:pt x="7868675" y="1400066"/>
                </a:cubicBezTo>
                <a:cubicBezTo>
                  <a:pt x="7868675" y="1396535"/>
                  <a:pt x="7861615" y="1394770"/>
                  <a:pt x="7847494" y="1394770"/>
                </a:cubicBezTo>
                <a:cubicBezTo>
                  <a:pt x="7826313" y="1394770"/>
                  <a:pt x="7822784" y="1398301"/>
                  <a:pt x="7836904" y="1405360"/>
                </a:cubicBezTo>
                <a:cubicBezTo>
                  <a:pt x="7843965" y="1412420"/>
                  <a:pt x="7889856" y="1426541"/>
                  <a:pt x="7974579" y="1447722"/>
                </a:cubicBezTo>
                <a:lnTo>
                  <a:pt x="8069894" y="1479493"/>
                </a:lnTo>
                <a:lnTo>
                  <a:pt x="8059302" y="1479493"/>
                </a:lnTo>
                <a:lnTo>
                  <a:pt x="8038123" y="1479493"/>
                </a:lnTo>
                <a:cubicBezTo>
                  <a:pt x="8045183" y="1486554"/>
                  <a:pt x="8059302" y="1493614"/>
                  <a:pt x="8080483" y="1500674"/>
                </a:cubicBezTo>
                <a:cubicBezTo>
                  <a:pt x="8087545" y="1507735"/>
                  <a:pt x="8094604" y="1513030"/>
                  <a:pt x="8101664" y="1516560"/>
                </a:cubicBezTo>
                <a:cubicBezTo>
                  <a:pt x="8108725" y="1520091"/>
                  <a:pt x="8112254" y="1521855"/>
                  <a:pt x="8112254" y="1521855"/>
                </a:cubicBezTo>
                <a:cubicBezTo>
                  <a:pt x="8119316" y="1521855"/>
                  <a:pt x="8126375" y="1521855"/>
                  <a:pt x="8133435" y="1521855"/>
                </a:cubicBezTo>
                <a:lnTo>
                  <a:pt x="8154617" y="1532445"/>
                </a:lnTo>
                <a:lnTo>
                  <a:pt x="8175798" y="1532445"/>
                </a:lnTo>
                <a:cubicBezTo>
                  <a:pt x="8225220" y="1539506"/>
                  <a:pt x="8264050" y="1550095"/>
                  <a:pt x="8292291" y="1564218"/>
                </a:cubicBezTo>
                <a:cubicBezTo>
                  <a:pt x="8292291" y="1571276"/>
                  <a:pt x="8295821" y="1574807"/>
                  <a:pt x="8302883" y="1574807"/>
                </a:cubicBezTo>
                <a:cubicBezTo>
                  <a:pt x="8309943" y="1574807"/>
                  <a:pt x="8317002" y="1574807"/>
                  <a:pt x="8324064" y="1574807"/>
                </a:cubicBezTo>
                <a:lnTo>
                  <a:pt x="8334654" y="1585397"/>
                </a:lnTo>
                <a:lnTo>
                  <a:pt x="8377016" y="1595988"/>
                </a:lnTo>
                <a:cubicBezTo>
                  <a:pt x="8398196" y="1603047"/>
                  <a:pt x="8412316" y="1606578"/>
                  <a:pt x="8419377" y="1606578"/>
                </a:cubicBezTo>
                <a:cubicBezTo>
                  <a:pt x="8412316" y="1606578"/>
                  <a:pt x="8405257" y="1606578"/>
                  <a:pt x="8398196" y="1606578"/>
                </a:cubicBezTo>
                <a:cubicBezTo>
                  <a:pt x="8391135" y="1606578"/>
                  <a:pt x="8384076" y="1606578"/>
                  <a:pt x="8377016" y="1606578"/>
                </a:cubicBezTo>
                <a:cubicBezTo>
                  <a:pt x="8362895" y="1599518"/>
                  <a:pt x="8341714" y="1592458"/>
                  <a:pt x="8313473" y="1585397"/>
                </a:cubicBezTo>
                <a:cubicBezTo>
                  <a:pt x="8256991" y="1571276"/>
                  <a:pt x="8211098" y="1557157"/>
                  <a:pt x="8175798" y="1543036"/>
                </a:cubicBezTo>
                <a:cubicBezTo>
                  <a:pt x="8168737" y="1543036"/>
                  <a:pt x="8161677" y="1543036"/>
                  <a:pt x="8154617" y="1543036"/>
                </a:cubicBezTo>
                <a:lnTo>
                  <a:pt x="8091075" y="1532445"/>
                </a:lnTo>
                <a:cubicBezTo>
                  <a:pt x="8084013" y="1525386"/>
                  <a:pt x="8073423" y="1521855"/>
                  <a:pt x="8059302" y="1521855"/>
                </a:cubicBezTo>
                <a:cubicBezTo>
                  <a:pt x="8045183" y="1521855"/>
                  <a:pt x="8038123" y="1520091"/>
                  <a:pt x="8038123" y="1516560"/>
                </a:cubicBezTo>
                <a:cubicBezTo>
                  <a:pt x="8038123" y="1513030"/>
                  <a:pt x="8034593" y="1511264"/>
                  <a:pt x="8027531" y="1511264"/>
                </a:cubicBezTo>
                <a:lnTo>
                  <a:pt x="7963990" y="1500674"/>
                </a:lnTo>
                <a:cubicBezTo>
                  <a:pt x="7949869" y="1493614"/>
                  <a:pt x="7942808" y="1493614"/>
                  <a:pt x="7942808" y="1500674"/>
                </a:cubicBezTo>
                <a:cubicBezTo>
                  <a:pt x="7935748" y="1500674"/>
                  <a:pt x="7932219" y="1500674"/>
                  <a:pt x="7932219" y="1500674"/>
                </a:cubicBezTo>
                <a:cubicBezTo>
                  <a:pt x="7925157" y="1493614"/>
                  <a:pt x="7918098" y="1490084"/>
                  <a:pt x="7911038" y="1490084"/>
                </a:cubicBezTo>
                <a:cubicBezTo>
                  <a:pt x="7903976" y="1490084"/>
                  <a:pt x="7903976" y="1493614"/>
                  <a:pt x="7911038" y="1500674"/>
                </a:cubicBezTo>
                <a:cubicBezTo>
                  <a:pt x="7903976" y="1500674"/>
                  <a:pt x="7898682" y="1500674"/>
                  <a:pt x="7895152" y="1500674"/>
                </a:cubicBezTo>
                <a:cubicBezTo>
                  <a:pt x="7891623" y="1500674"/>
                  <a:pt x="7889856" y="1502439"/>
                  <a:pt x="7889856" y="1505970"/>
                </a:cubicBezTo>
                <a:cubicBezTo>
                  <a:pt x="7889856" y="1509499"/>
                  <a:pt x="7886327" y="1511264"/>
                  <a:pt x="7879267" y="1511264"/>
                </a:cubicBezTo>
                <a:cubicBezTo>
                  <a:pt x="7872205" y="1511264"/>
                  <a:pt x="7858085" y="1507735"/>
                  <a:pt x="7836904" y="1500674"/>
                </a:cubicBezTo>
                <a:cubicBezTo>
                  <a:pt x="7808663" y="1486554"/>
                  <a:pt x="7791012" y="1479493"/>
                  <a:pt x="7783952" y="1479493"/>
                </a:cubicBezTo>
                <a:cubicBezTo>
                  <a:pt x="7776892" y="1479493"/>
                  <a:pt x="7771596" y="1477728"/>
                  <a:pt x="7768067" y="1474199"/>
                </a:cubicBezTo>
                <a:cubicBezTo>
                  <a:pt x="7764538" y="1470668"/>
                  <a:pt x="7759242" y="1468903"/>
                  <a:pt x="7752182" y="1468903"/>
                </a:cubicBezTo>
                <a:cubicBezTo>
                  <a:pt x="7738060" y="1468903"/>
                  <a:pt x="7725704" y="1465372"/>
                  <a:pt x="7715115" y="1458312"/>
                </a:cubicBezTo>
                <a:cubicBezTo>
                  <a:pt x="7704524" y="1451253"/>
                  <a:pt x="7697464" y="1449487"/>
                  <a:pt x="7693934" y="1453018"/>
                </a:cubicBezTo>
                <a:cubicBezTo>
                  <a:pt x="7690404" y="1456547"/>
                  <a:pt x="7685108" y="1454783"/>
                  <a:pt x="7678048" y="1447722"/>
                </a:cubicBezTo>
                <a:cubicBezTo>
                  <a:pt x="7670986" y="1440662"/>
                  <a:pt x="7660396" y="1437132"/>
                  <a:pt x="7646278" y="1437132"/>
                </a:cubicBezTo>
                <a:lnTo>
                  <a:pt x="7603915" y="1415951"/>
                </a:lnTo>
                <a:cubicBezTo>
                  <a:pt x="7589794" y="1415951"/>
                  <a:pt x="7579204" y="1415951"/>
                  <a:pt x="7572144" y="1415951"/>
                </a:cubicBezTo>
                <a:lnTo>
                  <a:pt x="7519192" y="1394770"/>
                </a:lnTo>
                <a:cubicBezTo>
                  <a:pt x="7512130" y="1387710"/>
                  <a:pt x="7501540" y="1384180"/>
                  <a:pt x="7487420" y="1384180"/>
                </a:cubicBezTo>
                <a:lnTo>
                  <a:pt x="7476830" y="1394770"/>
                </a:lnTo>
                <a:cubicBezTo>
                  <a:pt x="7476830" y="1401831"/>
                  <a:pt x="7483890" y="1405360"/>
                  <a:pt x="7498011" y="1405360"/>
                </a:cubicBezTo>
                <a:cubicBezTo>
                  <a:pt x="7512130" y="1405360"/>
                  <a:pt x="7519192" y="1407125"/>
                  <a:pt x="7519192" y="1410656"/>
                </a:cubicBezTo>
                <a:cubicBezTo>
                  <a:pt x="7519192" y="1414187"/>
                  <a:pt x="7522722" y="1417716"/>
                  <a:pt x="7529782" y="1421247"/>
                </a:cubicBezTo>
                <a:cubicBezTo>
                  <a:pt x="7536842" y="1424776"/>
                  <a:pt x="7543903" y="1424776"/>
                  <a:pt x="7550963" y="1421247"/>
                </a:cubicBezTo>
                <a:cubicBezTo>
                  <a:pt x="7558024" y="1417716"/>
                  <a:pt x="7568615" y="1419481"/>
                  <a:pt x="7582734" y="1426541"/>
                </a:cubicBezTo>
                <a:lnTo>
                  <a:pt x="7635686" y="1437132"/>
                </a:lnTo>
                <a:cubicBezTo>
                  <a:pt x="7635686" y="1444191"/>
                  <a:pt x="7635686" y="1447722"/>
                  <a:pt x="7635686" y="1447722"/>
                </a:cubicBezTo>
                <a:cubicBezTo>
                  <a:pt x="7635686" y="1447722"/>
                  <a:pt x="7637452" y="1449487"/>
                  <a:pt x="7640982" y="1453018"/>
                </a:cubicBezTo>
                <a:cubicBezTo>
                  <a:pt x="7644511" y="1456547"/>
                  <a:pt x="7649807" y="1458312"/>
                  <a:pt x="7656867" y="1458312"/>
                </a:cubicBezTo>
                <a:cubicBezTo>
                  <a:pt x="7663928" y="1458312"/>
                  <a:pt x="7676282" y="1463608"/>
                  <a:pt x="7693934" y="1474199"/>
                </a:cubicBezTo>
                <a:cubicBezTo>
                  <a:pt x="7711586" y="1484789"/>
                  <a:pt x="7722175" y="1486554"/>
                  <a:pt x="7725704" y="1479493"/>
                </a:cubicBezTo>
                <a:cubicBezTo>
                  <a:pt x="7729234" y="1472434"/>
                  <a:pt x="7732765" y="1468903"/>
                  <a:pt x="7736296" y="1468903"/>
                </a:cubicBezTo>
                <a:cubicBezTo>
                  <a:pt x="7739826" y="1468903"/>
                  <a:pt x="7741590" y="1472434"/>
                  <a:pt x="7741590" y="1479493"/>
                </a:cubicBezTo>
                <a:lnTo>
                  <a:pt x="7773361" y="1511264"/>
                </a:lnTo>
                <a:cubicBezTo>
                  <a:pt x="7801604" y="1518324"/>
                  <a:pt x="7815724" y="1523620"/>
                  <a:pt x="7815724" y="1527151"/>
                </a:cubicBezTo>
                <a:cubicBezTo>
                  <a:pt x="7815724" y="1530680"/>
                  <a:pt x="7819253" y="1532445"/>
                  <a:pt x="7826313" y="1532445"/>
                </a:cubicBezTo>
                <a:lnTo>
                  <a:pt x="7879267" y="1543036"/>
                </a:lnTo>
                <a:cubicBezTo>
                  <a:pt x="7886327" y="1550095"/>
                  <a:pt x="7907508" y="1560687"/>
                  <a:pt x="7942808" y="1574807"/>
                </a:cubicBezTo>
                <a:cubicBezTo>
                  <a:pt x="7978109" y="1588928"/>
                  <a:pt x="7999290" y="1595988"/>
                  <a:pt x="8006350" y="1595988"/>
                </a:cubicBezTo>
                <a:cubicBezTo>
                  <a:pt x="8013412" y="1595988"/>
                  <a:pt x="8016942" y="1595988"/>
                  <a:pt x="8016942" y="1595988"/>
                </a:cubicBezTo>
                <a:cubicBezTo>
                  <a:pt x="8016942" y="1603047"/>
                  <a:pt x="8018706" y="1606578"/>
                  <a:pt x="8022237" y="1606578"/>
                </a:cubicBezTo>
                <a:lnTo>
                  <a:pt x="7995760" y="1595988"/>
                </a:lnTo>
                <a:cubicBezTo>
                  <a:pt x="7981640" y="1595988"/>
                  <a:pt x="7960460" y="1590693"/>
                  <a:pt x="7932219" y="1580103"/>
                </a:cubicBezTo>
                <a:cubicBezTo>
                  <a:pt x="7903976" y="1569512"/>
                  <a:pt x="7888090" y="1567747"/>
                  <a:pt x="7884561" y="1574807"/>
                </a:cubicBezTo>
                <a:cubicBezTo>
                  <a:pt x="7881031" y="1581868"/>
                  <a:pt x="7877500" y="1581868"/>
                  <a:pt x="7873971" y="1574807"/>
                </a:cubicBezTo>
                <a:cubicBezTo>
                  <a:pt x="7870441" y="1567747"/>
                  <a:pt x="7861615" y="1560687"/>
                  <a:pt x="7847494" y="1553626"/>
                </a:cubicBezTo>
                <a:cubicBezTo>
                  <a:pt x="7833375" y="1546566"/>
                  <a:pt x="7822784" y="1543036"/>
                  <a:pt x="7815724" y="1543036"/>
                </a:cubicBezTo>
                <a:lnTo>
                  <a:pt x="7826313" y="1553626"/>
                </a:lnTo>
                <a:cubicBezTo>
                  <a:pt x="7833375" y="1553626"/>
                  <a:pt x="7833375" y="1557157"/>
                  <a:pt x="7826313" y="1564218"/>
                </a:cubicBezTo>
                <a:lnTo>
                  <a:pt x="7836904" y="1574807"/>
                </a:lnTo>
                <a:lnTo>
                  <a:pt x="7826313" y="1574807"/>
                </a:lnTo>
                <a:cubicBezTo>
                  <a:pt x="7812194" y="1567747"/>
                  <a:pt x="7805134" y="1562451"/>
                  <a:pt x="7805134" y="1558922"/>
                </a:cubicBezTo>
                <a:cubicBezTo>
                  <a:pt x="7805134" y="1555391"/>
                  <a:pt x="7801604" y="1553626"/>
                  <a:pt x="7794542" y="1553626"/>
                </a:cubicBezTo>
                <a:lnTo>
                  <a:pt x="7794542" y="1564218"/>
                </a:lnTo>
                <a:lnTo>
                  <a:pt x="7783952" y="1553626"/>
                </a:lnTo>
                <a:lnTo>
                  <a:pt x="7752182" y="1543036"/>
                </a:lnTo>
                <a:cubicBezTo>
                  <a:pt x="7752182" y="1543036"/>
                  <a:pt x="7748652" y="1541272"/>
                  <a:pt x="7741590" y="1537741"/>
                </a:cubicBezTo>
                <a:cubicBezTo>
                  <a:pt x="7734530" y="1534210"/>
                  <a:pt x="7731000" y="1532445"/>
                  <a:pt x="7731000" y="1532445"/>
                </a:cubicBezTo>
                <a:cubicBezTo>
                  <a:pt x="7716880" y="1532445"/>
                  <a:pt x="7713348" y="1535976"/>
                  <a:pt x="7720409" y="1543036"/>
                </a:cubicBezTo>
                <a:lnTo>
                  <a:pt x="7709820" y="1543036"/>
                </a:lnTo>
                <a:cubicBezTo>
                  <a:pt x="7709820" y="1535976"/>
                  <a:pt x="7704524" y="1532445"/>
                  <a:pt x="7693934" y="1532445"/>
                </a:cubicBezTo>
                <a:cubicBezTo>
                  <a:pt x="7683344" y="1532445"/>
                  <a:pt x="7678048" y="1525386"/>
                  <a:pt x="7678048" y="1511264"/>
                </a:cubicBezTo>
                <a:cubicBezTo>
                  <a:pt x="7678048" y="1497143"/>
                  <a:pt x="7674519" y="1490084"/>
                  <a:pt x="7667457" y="1490084"/>
                </a:cubicBezTo>
                <a:lnTo>
                  <a:pt x="7651572" y="1490084"/>
                </a:lnTo>
                <a:cubicBezTo>
                  <a:pt x="7655101" y="1490084"/>
                  <a:pt x="7660396" y="1493614"/>
                  <a:pt x="7667457" y="1500674"/>
                </a:cubicBezTo>
                <a:lnTo>
                  <a:pt x="7667457" y="1511264"/>
                </a:lnTo>
                <a:cubicBezTo>
                  <a:pt x="7667457" y="1511264"/>
                  <a:pt x="7663928" y="1516560"/>
                  <a:pt x="7656867" y="1527151"/>
                </a:cubicBezTo>
                <a:cubicBezTo>
                  <a:pt x="7649807" y="1537741"/>
                  <a:pt x="7640982" y="1543036"/>
                  <a:pt x="7630390" y="1543036"/>
                </a:cubicBezTo>
                <a:cubicBezTo>
                  <a:pt x="7619800" y="1543036"/>
                  <a:pt x="7614505" y="1544801"/>
                  <a:pt x="7614505" y="1548331"/>
                </a:cubicBezTo>
                <a:cubicBezTo>
                  <a:pt x="7614505" y="1551862"/>
                  <a:pt x="7618034" y="1555391"/>
                  <a:pt x="7625096" y="1558922"/>
                </a:cubicBezTo>
                <a:cubicBezTo>
                  <a:pt x="7632156" y="1562451"/>
                  <a:pt x="7639216" y="1564218"/>
                  <a:pt x="7646278" y="1564218"/>
                </a:cubicBezTo>
                <a:cubicBezTo>
                  <a:pt x="7639216" y="1571276"/>
                  <a:pt x="7642746" y="1574807"/>
                  <a:pt x="7656867" y="1574807"/>
                </a:cubicBezTo>
                <a:cubicBezTo>
                  <a:pt x="7678048" y="1574807"/>
                  <a:pt x="7688638" y="1578338"/>
                  <a:pt x="7688638" y="1585397"/>
                </a:cubicBezTo>
                <a:lnTo>
                  <a:pt x="7667457" y="1585397"/>
                </a:lnTo>
                <a:cubicBezTo>
                  <a:pt x="7667457" y="1592458"/>
                  <a:pt x="7667457" y="1595988"/>
                  <a:pt x="7667457" y="1595988"/>
                </a:cubicBezTo>
                <a:lnTo>
                  <a:pt x="7667457" y="1606578"/>
                </a:lnTo>
                <a:cubicBezTo>
                  <a:pt x="7667457" y="1606578"/>
                  <a:pt x="7665692" y="1604814"/>
                  <a:pt x="7662163" y="1601283"/>
                </a:cubicBezTo>
                <a:cubicBezTo>
                  <a:pt x="7658634" y="1597753"/>
                  <a:pt x="7649807" y="1592458"/>
                  <a:pt x="7635686" y="1585397"/>
                </a:cubicBezTo>
                <a:lnTo>
                  <a:pt x="7614505" y="1595988"/>
                </a:lnTo>
                <a:lnTo>
                  <a:pt x="7656867" y="1606578"/>
                </a:lnTo>
                <a:cubicBezTo>
                  <a:pt x="7663928" y="1613639"/>
                  <a:pt x="7670986" y="1620699"/>
                  <a:pt x="7678048" y="1627759"/>
                </a:cubicBezTo>
                <a:lnTo>
                  <a:pt x="7678048" y="1638349"/>
                </a:lnTo>
                <a:lnTo>
                  <a:pt x="7667457" y="1638349"/>
                </a:lnTo>
                <a:cubicBezTo>
                  <a:pt x="7667457" y="1645410"/>
                  <a:pt x="7663928" y="1648940"/>
                  <a:pt x="7656867" y="1648940"/>
                </a:cubicBezTo>
                <a:lnTo>
                  <a:pt x="7688638" y="1670122"/>
                </a:lnTo>
                <a:lnTo>
                  <a:pt x="7699230" y="1680711"/>
                </a:lnTo>
                <a:lnTo>
                  <a:pt x="7678048" y="1691301"/>
                </a:lnTo>
                <a:cubicBezTo>
                  <a:pt x="7670986" y="1691301"/>
                  <a:pt x="7665692" y="1691301"/>
                  <a:pt x="7662163" y="1691301"/>
                </a:cubicBezTo>
                <a:cubicBezTo>
                  <a:pt x="7658634" y="1691301"/>
                  <a:pt x="7656867" y="1694832"/>
                  <a:pt x="7656867" y="1701893"/>
                </a:cubicBezTo>
                <a:cubicBezTo>
                  <a:pt x="7656867" y="1701893"/>
                  <a:pt x="7660396" y="1701893"/>
                  <a:pt x="7667457" y="1701893"/>
                </a:cubicBezTo>
                <a:lnTo>
                  <a:pt x="7678048" y="1712482"/>
                </a:lnTo>
                <a:cubicBezTo>
                  <a:pt x="7678048" y="1712482"/>
                  <a:pt x="7678048" y="1716013"/>
                  <a:pt x="7678048" y="1723074"/>
                </a:cubicBezTo>
                <a:lnTo>
                  <a:pt x="7667457" y="1723074"/>
                </a:lnTo>
                <a:lnTo>
                  <a:pt x="7646278" y="1723074"/>
                </a:lnTo>
                <a:lnTo>
                  <a:pt x="7667457" y="1733663"/>
                </a:lnTo>
                <a:cubicBezTo>
                  <a:pt x="7674519" y="1733663"/>
                  <a:pt x="7679813" y="1733663"/>
                  <a:pt x="7683344" y="1733663"/>
                </a:cubicBezTo>
                <a:cubicBezTo>
                  <a:pt x="7686874" y="1733663"/>
                  <a:pt x="7692168" y="1733663"/>
                  <a:pt x="7699230" y="1733663"/>
                </a:cubicBezTo>
                <a:cubicBezTo>
                  <a:pt x="7706290" y="1733663"/>
                  <a:pt x="7709820" y="1733663"/>
                  <a:pt x="7709820" y="1733663"/>
                </a:cubicBezTo>
                <a:cubicBezTo>
                  <a:pt x="7716880" y="1733663"/>
                  <a:pt x="7720409" y="1735428"/>
                  <a:pt x="7720409" y="1738959"/>
                </a:cubicBezTo>
                <a:cubicBezTo>
                  <a:pt x="7720409" y="1742489"/>
                  <a:pt x="7720409" y="1744253"/>
                  <a:pt x="7720409" y="1744253"/>
                </a:cubicBezTo>
                <a:lnTo>
                  <a:pt x="7731000" y="1744253"/>
                </a:lnTo>
                <a:cubicBezTo>
                  <a:pt x="7731000" y="1737194"/>
                  <a:pt x="7727471" y="1733663"/>
                  <a:pt x="7720409" y="1733663"/>
                </a:cubicBezTo>
                <a:cubicBezTo>
                  <a:pt x="7720409" y="1726603"/>
                  <a:pt x="7720409" y="1723074"/>
                  <a:pt x="7720409" y="1723074"/>
                </a:cubicBezTo>
                <a:cubicBezTo>
                  <a:pt x="7720409" y="1723074"/>
                  <a:pt x="7725704" y="1724838"/>
                  <a:pt x="7736296" y="1728368"/>
                </a:cubicBezTo>
                <a:cubicBezTo>
                  <a:pt x="7746886" y="1731899"/>
                  <a:pt x="7759242" y="1737194"/>
                  <a:pt x="7773361" y="1744253"/>
                </a:cubicBezTo>
                <a:cubicBezTo>
                  <a:pt x="7787482" y="1751314"/>
                  <a:pt x="7798072" y="1754845"/>
                  <a:pt x="7805134" y="1754845"/>
                </a:cubicBezTo>
                <a:cubicBezTo>
                  <a:pt x="7812194" y="1761905"/>
                  <a:pt x="7819253" y="1765434"/>
                  <a:pt x="7826313" y="1765434"/>
                </a:cubicBezTo>
                <a:cubicBezTo>
                  <a:pt x="7833375" y="1765434"/>
                  <a:pt x="7838671" y="1767199"/>
                  <a:pt x="7842200" y="1770730"/>
                </a:cubicBezTo>
                <a:cubicBezTo>
                  <a:pt x="7845729" y="1774261"/>
                  <a:pt x="7854556" y="1777790"/>
                  <a:pt x="7868675" y="1781320"/>
                </a:cubicBezTo>
                <a:cubicBezTo>
                  <a:pt x="7882796" y="1784851"/>
                  <a:pt x="7893386" y="1786615"/>
                  <a:pt x="7900446" y="1786615"/>
                </a:cubicBezTo>
                <a:cubicBezTo>
                  <a:pt x="7907508" y="1786615"/>
                  <a:pt x="7909271" y="1790146"/>
                  <a:pt x="7905742" y="1797205"/>
                </a:cubicBezTo>
                <a:cubicBezTo>
                  <a:pt x="7902212" y="1804266"/>
                  <a:pt x="7896917" y="1807797"/>
                  <a:pt x="7889856" y="1807797"/>
                </a:cubicBezTo>
                <a:cubicBezTo>
                  <a:pt x="7889856" y="1814857"/>
                  <a:pt x="7886327" y="1818386"/>
                  <a:pt x="7879267" y="1818386"/>
                </a:cubicBezTo>
                <a:cubicBezTo>
                  <a:pt x="7872205" y="1818386"/>
                  <a:pt x="7868675" y="1818386"/>
                  <a:pt x="7868675" y="1818386"/>
                </a:cubicBezTo>
                <a:lnTo>
                  <a:pt x="7858085" y="1818386"/>
                </a:lnTo>
                <a:cubicBezTo>
                  <a:pt x="7858085" y="1811327"/>
                  <a:pt x="7854556" y="1807797"/>
                  <a:pt x="7847494" y="1807797"/>
                </a:cubicBezTo>
                <a:cubicBezTo>
                  <a:pt x="7840434" y="1807797"/>
                  <a:pt x="7838671" y="1806032"/>
                  <a:pt x="7842200" y="1802501"/>
                </a:cubicBezTo>
                <a:cubicBezTo>
                  <a:pt x="7845729" y="1798970"/>
                  <a:pt x="7843965" y="1795441"/>
                  <a:pt x="7836904" y="1791911"/>
                </a:cubicBezTo>
                <a:cubicBezTo>
                  <a:pt x="7829844" y="1788380"/>
                  <a:pt x="7822784" y="1784851"/>
                  <a:pt x="7815724" y="1781320"/>
                </a:cubicBezTo>
                <a:cubicBezTo>
                  <a:pt x="7808663" y="1777790"/>
                  <a:pt x="7801604" y="1779555"/>
                  <a:pt x="7794542" y="1786615"/>
                </a:cubicBezTo>
                <a:cubicBezTo>
                  <a:pt x="7794542" y="1793676"/>
                  <a:pt x="7792778" y="1797205"/>
                  <a:pt x="7789248" y="1797205"/>
                </a:cubicBezTo>
                <a:cubicBezTo>
                  <a:pt x="7785717" y="1797205"/>
                  <a:pt x="7780423" y="1795441"/>
                  <a:pt x="7773361" y="1791911"/>
                </a:cubicBezTo>
                <a:cubicBezTo>
                  <a:pt x="7766300" y="1788380"/>
                  <a:pt x="7761005" y="1786615"/>
                  <a:pt x="7757476" y="1786615"/>
                </a:cubicBezTo>
                <a:cubicBezTo>
                  <a:pt x="7753946" y="1786615"/>
                  <a:pt x="7752182" y="1790146"/>
                  <a:pt x="7752182" y="1797205"/>
                </a:cubicBezTo>
                <a:lnTo>
                  <a:pt x="7741590" y="1797205"/>
                </a:lnTo>
                <a:cubicBezTo>
                  <a:pt x="7734530" y="1790146"/>
                  <a:pt x="7731000" y="1786615"/>
                  <a:pt x="7731000" y="1786615"/>
                </a:cubicBezTo>
                <a:lnTo>
                  <a:pt x="7731000" y="1797205"/>
                </a:lnTo>
                <a:cubicBezTo>
                  <a:pt x="7731000" y="1804266"/>
                  <a:pt x="7731000" y="1811327"/>
                  <a:pt x="7731000" y="1818386"/>
                </a:cubicBezTo>
                <a:lnTo>
                  <a:pt x="7741590" y="1828978"/>
                </a:lnTo>
                <a:cubicBezTo>
                  <a:pt x="7741590" y="1828978"/>
                  <a:pt x="7738060" y="1828978"/>
                  <a:pt x="7731000" y="1828978"/>
                </a:cubicBezTo>
                <a:cubicBezTo>
                  <a:pt x="7731000" y="1836037"/>
                  <a:pt x="7731000" y="1839567"/>
                  <a:pt x="7731000" y="1839567"/>
                </a:cubicBezTo>
                <a:lnTo>
                  <a:pt x="7752182" y="1860749"/>
                </a:lnTo>
                <a:cubicBezTo>
                  <a:pt x="7759242" y="1867809"/>
                  <a:pt x="7761005" y="1873103"/>
                  <a:pt x="7757476" y="1876634"/>
                </a:cubicBezTo>
                <a:cubicBezTo>
                  <a:pt x="7753946" y="1880165"/>
                  <a:pt x="7755711" y="1885459"/>
                  <a:pt x="7762772" y="1892520"/>
                </a:cubicBezTo>
                <a:lnTo>
                  <a:pt x="7752182" y="1903111"/>
                </a:lnTo>
                <a:cubicBezTo>
                  <a:pt x="7745120" y="1896050"/>
                  <a:pt x="7739826" y="1894284"/>
                  <a:pt x="7736296" y="1897815"/>
                </a:cubicBezTo>
                <a:cubicBezTo>
                  <a:pt x="7732765" y="1901345"/>
                  <a:pt x="7732765" y="1906640"/>
                  <a:pt x="7736296" y="1913701"/>
                </a:cubicBezTo>
                <a:cubicBezTo>
                  <a:pt x="7739826" y="1920761"/>
                  <a:pt x="7741590" y="1924290"/>
                  <a:pt x="7741590" y="1924290"/>
                </a:cubicBezTo>
                <a:lnTo>
                  <a:pt x="7752182" y="1934882"/>
                </a:lnTo>
                <a:cubicBezTo>
                  <a:pt x="7759242" y="1934882"/>
                  <a:pt x="7764538" y="1931351"/>
                  <a:pt x="7768067" y="1924290"/>
                </a:cubicBezTo>
                <a:cubicBezTo>
                  <a:pt x="7771596" y="1917231"/>
                  <a:pt x="7773361" y="1910170"/>
                  <a:pt x="7773361" y="1903111"/>
                </a:cubicBezTo>
                <a:lnTo>
                  <a:pt x="7783952" y="1903111"/>
                </a:lnTo>
                <a:cubicBezTo>
                  <a:pt x="7783952" y="1910170"/>
                  <a:pt x="7787482" y="1913701"/>
                  <a:pt x="7794542" y="1913701"/>
                </a:cubicBezTo>
                <a:cubicBezTo>
                  <a:pt x="7794542" y="1913701"/>
                  <a:pt x="7798072" y="1913701"/>
                  <a:pt x="7805134" y="1913701"/>
                </a:cubicBezTo>
                <a:cubicBezTo>
                  <a:pt x="7805134" y="1920761"/>
                  <a:pt x="7808663" y="1924290"/>
                  <a:pt x="7815724" y="1924290"/>
                </a:cubicBezTo>
                <a:lnTo>
                  <a:pt x="7805134" y="1924290"/>
                </a:lnTo>
                <a:cubicBezTo>
                  <a:pt x="7791012" y="1917231"/>
                  <a:pt x="7782186" y="1917231"/>
                  <a:pt x="7778656" y="1924290"/>
                </a:cubicBezTo>
                <a:cubicBezTo>
                  <a:pt x="7775128" y="1931351"/>
                  <a:pt x="7775128" y="1936646"/>
                  <a:pt x="7778656" y="1940176"/>
                </a:cubicBezTo>
                <a:cubicBezTo>
                  <a:pt x="7782186" y="1943707"/>
                  <a:pt x="7780423" y="1945472"/>
                  <a:pt x="7773361" y="1945472"/>
                </a:cubicBezTo>
                <a:lnTo>
                  <a:pt x="7773361" y="1956063"/>
                </a:lnTo>
                <a:lnTo>
                  <a:pt x="7762772" y="1956063"/>
                </a:lnTo>
                <a:lnTo>
                  <a:pt x="7783952" y="1966653"/>
                </a:lnTo>
                <a:lnTo>
                  <a:pt x="7783952" y="1956063"/>
                </a:lnTo>
                <a:lnTo>
                  <a:pt x="7783952" y="1945472"/>
                </a:lnTo>
                <a:cubicBezTo>
                  <a:pt x="7791012" y="1945472"/>
                  <a:pt x="7796308" y="1947236"/>
                  <a:pt x="7799838" y="1950767"/>
                </a:cubicBezTo>
                <a:cubicBezTo>
                  <a:pt x="7803368" y="1954297"/>
                  <a:pt x="7801604" y="1956063"/>
                  <a:pt x="7794542" y="1956063"/>
                </a:cubicBezTo>
                <a:lnTo>
                  <a:pt x="7794542" y="1977242"/>
                </a:lnTo>
                <a:cubicBezTo>
                  <a:pt x="7780423" y="1977242"/>
                  <a:pt x="7775128" y="1980773"/>
                  <a:pt x="7778656" y="1987834"/>
                </a:cubicBezTo>
                <a:cubicBezTo>
                  <a:pt x="7782186" y="1994894"/>
                  <a:pt x="7776892" y="1998424"/>
                  <a:pt x="7762772" y="1998424"/>
                </a:cubicBezTo>
                <a:cubicBezTo>
                  <a:pt x="7748652" y="1998424"/>
                  <a:pt x="7741590" y="1994894"/>
                  <a:pt x="7741590" y="1987834"/>
                </a:cubicBezTo>
                <a:cubicBezTo>
                  <a:pt x="7734530" y="1987834"/>
                  <a:pt x="7729234" y="1987834"/>
                  <a:pt x="7725704" y="1987834"/>
                </a:cubicBezTo>
                <a:cubicBezTo>
                  <a:pt x="7722175" y="1987834"/>
                  <a:pt x="7716880" y="1987834"/>
                  <a:pt x="7709820" y="1987834"/>
                </a:cubicBezTo>
                <a:cubicBezTo>
                  <a:pt x="7716880" y="1994894"/>
                  <a:pt x="7713348" y="1998424"/>
                  <a:pt x="7699230" y="1998424"/>
                </a:cubicBezTo>
                <a:cubicBezTo>
                  <a:pt x="7692168" y="1991363"/>
                  <a:pt x="7681578" y="1987834"/>
                  <a:pt x="7667457" y="1987834"/>
                </a:cubicBezTo>
                <a:cubicBezTo>
                  <a:pt x="7653338" y="1980773"/>
                  <a:pt x="7642746" y="1977242"/>
                  <a:pt x="7635686" y="1977242"/>
                </a:cubicBezTo>
                <a:lnTo>
                  <a:pt x="7646278" y="1987834"/>
                </a:lnTo>
                <a:lnTo>
                  <a:pt x="7656867" y="1998424"/>
                </a:lnTo>
                <a:cubicBezTo>
                  <a:pt x="7663928" y="1998424"/>
                  <a:pt x="7670986" y="2001954"/>
                  <a:pt x="7678048" y="2009015"/>
                </a:cubicBezTo>
                <a:cubicBezTo>
                  <a:pt x="7685108" y="2016074"/>
                  <a:pt x="7692168" y="2019605"/>
                  <a:pt x="7699230" y="2019605"/>
                </a:cubicBezTo>
                <a:lnTo>
                  <a:pt x="7709820" y="2030194"/>
                </a:lnTo>
                <a:lnTo>
                  <a:pt x="7709820" y="2040786"/>
                </a:lnTo>
                <a:lnTo>
                  <a:pt x="7731000" y="2051376"/>
                </a:lnTo>
                <a:lnTo>
                  <a:pt x="7783952" y="2061967"/>
                </a:lnTo>
                <a:cubicBezTo>
                  <a:pt x="7783952" y="2061967"/>
                  <a:pt x="7785717" y="2063732"/>
                  <a:pt x="7789248" y="2067261"/>
                </a:cubicBezTo>
                <a:cubicBezTo>
                  <a:pt x="7792778" y="2070792"/>
                  <a:pt x="7798072" y="2076088"/>
                  <a:pt x="7805134" y="2083146"/>
                </a:cubicBezTo>
                <a:lnTo>
                  <a:pt x="7815724" y="2093738"/>
                </a:lnTo>
                <a:cubicBezTo>
                  <a:pt x="7822784" y="2093738"/>
                  <a:pt x="7828079" y="2095502"/>
                  <a:pt x="7831609" y="2099033"/>
                </a:cubicBezTo>
                <a:cubicBezTo>
                  <a:pt x="7835138" y="2102563"/>
                  <a:pt x="7838671" y="2102563"/>
                  <a:pt x="7842200" y="2099033"/>
                </a:cubicBezTo>
                <a:cubicBezTo>
                  <a:pt x="7845729" y="2095502"/>
                  <a:pt x="7849260" y="2097267"/>
                  <a:pt x="7852790" y="2104328"/>
                </a:cubicBezTo>
                <a:cubicBezTo>
                  <a:pt x="7856319" y="2111388"/>
                  <a:pt x="7859850" y="2113154"/>
                  <a:pt x="7863380" y="2109623"/>
                </a:cubicBezTo>
                <a:cubicBezTo>
                  <a:pt x="7866909" y="2106092"/>
                  <a:pt x="7872205" y="2107858"/>
                  <a:pt x="7879267" y="2114919"/>
                </a:cubicBezTo>
                <a:cubicBezTo>
                  <a:pt x="7893386" y="2129040"/>
                  <a:pt x="7905742" y="2137863"/>
                  <a:pt x="7916332" y="2141394"/>
                </a:cubicBezTo>
                <a:cubicBezTo>
                  <a:pt x="7926923" y="2144925"/>
                  <a:pt x="7949869" y="2157280"/>
                  <a:pt x="7985171" y="2178461"/>
                </a:cubicBezTo>
                <a:cubicBezTo>
                  <a:pt x="8013412" y="2185521"/>
                  <a:pt x="8039887" y="2197877"/>
                  <a:pt x="8064598" y="2215527"/>
                </a:cubicBezTo>
                <a:cubicBezTo>
                  <a:pt x="8089309" y="2233177"/>
                  <a:pt x="8101664" y="2249063"/>
                  <a:pt x="8101664" y="2263184"/>
                </a:cubicBezTo>
                <a:cubicBezTo>
                  <a:pt x="8101664" y="2270244"/>
                  <a:pt x="8103431" y="2275540"/>
                  <a:pt x="8106960" y="2279069"/>
                </a:cubicBezTo>
                <a:cubicBezTo>
                  <a:pt x="8110490" y="2282600"/>
                  <a:pt x="8110490" y="2284365"/>
                  <a:pt x="8106960" y="2284365"/>
                </a:cubicBezTo>
                <a:cubicBezTo>
                  <a:pt x="8103431" y="2284365"/>
                  <a:pt x="8101664" y="2280834"/>
                  <a:pt x="8101664" y="2273775"/>
                </a:cubicBezTo>
                <a:cubicBezTo>
                  <a:pt x="8101664" y="2266715"/>
                  <a:pt x="8091075" y="2263184"/>
                  <a:pt x="8069894" y="2263184"/>
                </a:cubicBezTo>
                <a:cubicBezTo>
                  <a:pt x="8062833" y="2263184"/>
                  <a:pt x="8059302" y="2263184"/>
                  <a:pt x="8059302" y="2263184"/>
                </a:cubicBezTo>
                <a:cubicBezTo>
                  <a:pt x="8052242" y="2263184"/>
                  <a:pt x="8045183" y="2259654"/>
                  <a:pt x="8038123" y="2252594"/>
                </a:cubicBezTo>
                <a:lnTo>
                  <a:pt x="8006350" y="2242004"/>
                </a:lnTo>
                <a:cubicBezTo>
                  <a:pt x="8006350" y="2242004"/>
                  <a:pt x="8002821" y="2242004"/>
                  <a:pt x="7995760" y="2242004"/>
                </a:cubicBezTo>
                <a:lnTo>
                  <a:pt x="7953398" y="2220823"/>
                </a:lnTo>
                <a:cubicBezTo>
                  <a:pt x="7946338" y="2227882"/>
                  <a:pt x="7941042" y="2231413"/>
                  <a:pt x="7937513" y="2231413"/>
                </a:cubicBezTo>
                <a:cubicBezTo>
                  <a:pt x="7933983" y="2231413"/>
                  <a:pt x="7928688" y="2227882"/>
                  <a:pt x="7921627" y="2220823"/>
                </a:cubicBezTo>
                <a:lnTo>
                  <a:pt x="7911038" y="2220823"/>
                </a:lnTo>
                <a:cubicBezTo>
                  <a:pt x="7918098" y="2227882"/>
                  <a:pt x="7960460" y="2249063"/>
                  <a:pt x="8038123" y="2284365"/>
                </a:cubicBezTo>
                <a:lnTo>
                  <a:pt x="8080483" y="2316136"/>
                </a:lnTo>
                <a:lnTo>
                  <a:pt x="8101664" y="2337317"/>
                </a:lnTo>
                <a:lnTo>
                  <a:pt x="8112254" y="2358498"/>
                </a:lnTo>
                <a:cubicBezTo>
                  <a:pt x="8105194" y="2358498"/>
                  <a:pt x="8098135" y="2354967"/>
                  <a:pt x="8091075" y="2347908"/>
                </a:cubicBezTo>
                <a:lnTo>
                  <a:pt x="8080483" y="2347908"/>
                </a:lnTo>
                <a:cubicBezTo>
                  <a:pt x="8080483" y="2347908"/>
                  <a:pt x="8076954" y="2347908"/>
                  <a:pt x="8069894" y="2347908"/>
                </a:cubicBezTo>
                <a:cubicBezTo>
                  <a:pt x="8062833" y="2340848"/>
                  <a:pt x="8059302" y="2337317"/>
                  <a:pt x="8059302" y="2337317"/>
                </a:cubicBezTo>
                <a:lnTo>
                  <a:pt x="8006350" y="2305546"/>
                </a:lnTo>
                <a:cubicBezTo>
                  <a:pt x="8006350" y="2305546"/>
                  <a:pt x="8008116" y="2307311"/>
                  <a:pt x="8011646" y="2310841"/>
                </a:cubicBezTo>
                <a:cubicBezTo>
                  <a:pt x="8015175" y="2314371"/>
                  <a:pt x="8016942" y="2316136"/>
                  <a:pt x="8016942" y="2316136"/>
                </a:cubicBezTo>
                <a:lnTo>
                  <a:pt x="7995760" y="2316136"/>
                </a:lnTo>
                <a:cubicBezTo>
                  <a:pt x="7995760" y="2316136"/>
                  <a:pt x="7995760" y="2314371"/>
                  <a:pt x="7995760" y="2310841"/>
                </a:cubicBezTo>
                <a:cubicBezTo>
                  <a:pt x="7995760" y="2307311"/>
                  <a:pt x="7992231" y="2303781"/>
                  <a:pt x="7985171" y="2300250"/>
                </a:cubicBezTo>
                <a:cubicBezTo>
                  <a:pt x="7978109" y="2296721"/>
                  <a:pt x="7972815" y="2293190"/>
                  <a:pt x="7969284" y="2289660"/>
                </a:cubicBezTo>
                <a:cubicBezTo>
                  <a:pt x="7965754" y="2286129"/>
                  <a:pt x="7963990" y="2280834"/>
                  <a:pt x="7963990" y="2273775"/>
                </a:cubicBezTo>
                <a:cubicBezTo>
                  <a:pt x="7963990" y="2266715"/>
                  <a:pt x="7946338" y="2259654"/>
                  <a:pt x="7911038" y="2252594"/>
                </a:cubicBezTo>
                <a:cubicBezTo>
                  <a:pt x="7889856" y="2245533"/>
                  <a:pt x="7875736" y="2238473"/>
                  <a:pt x="7868675" y="2231413"/>
                </a:cubicBezTo>
                <a:cubicBezTo>
                  <a:pt x="7868675" y="2231413"/>
                  <a:pt x="7866909" y="2229648"/>
                  <a:pt x="7863380" y="2226117"/>
                </a:cubicBezTo>
                <a:cubicBezTo>
                  <a:pt x="7859850" y="2222588"/>
                  <a:pt x="7854556" y="2220823"/>
                  <a:pt x="7847494" y="2220823"/>
                </a:cubicBezTo>
                <a:cubicBezTo>
                  <a:pt x="7833375" y="2220823"/>
                  <a:pt x="7826313" y="2219058"/>
                  <a:pt x="7826313" y="2215527"/>
                </a:cubicBezTo>
                <a:cubicBezTo>
                  <a:pt x="7826313" y="2211996"/>
                  <a:pt x="7824548" y="2210232"/>
                  <a:pt x="7821019" y="2210232"/>
                </a:cubicBezTo>
                <a:cubicBezTo>
                  <a:pt x="7817490" y="2210232"/>
                  <a:pt x="7815724" y="2213763"/>
                  <a:pt x="7815724" y="2220823"/>
                </a:cubicBezTo>
                <a:lnTo>
                  <a:pt x="7783952" y="2199642"/>
                </a:lnTo>
                <a:lnTo>
                  <a:pt x="7762772" y="2189051"/>
                </a:lnTo>
                <a:cubicBezTo>
                  <a:pt x="7748652" y="2181992"/>
                  <a:pt x="7739826" y="2176696"/>
                  <a:pt x="7736296" y="2173165"/>
                </a:cubicBezTo>
                <a:cubicBezTo>
                  <a:pt x="7732765" y="2169636"/>
                  <a:pt x="7734530" y="2167871"/>
                  <a:pt x="7741590" y="2167871"/>
                </a:cubicBezTo>
                <a:cubicBezTo>
                  <a:pt x="7741590" y="2160811"/>
                  <a:pt x="7741590" y="2157280"/>
                  <a:pt x="7741590" y="2157280"/>
                </a:cubicBezTo>
                <a:cubicBezTo>
                  <a:pt x="7741590" y="2157280"/>
                  <a:pt x="7738060" y="2157280"/>
                  <a:pt x="7731000" y="2157280"/>
                </a:cubicBezTo>
                <a:lnTo>
                  <a:pt x="7752182" y="2146690"/>
                </a:lnTo>
                <a:cubicBezTo>
                  <a:pt x="7766300" y="2146690"/>
                  <a:pt x="7769832" y="2143159"/>
                  <a:pt x="7762772" y="2136099"/>
                </a:cubicBezTo>
                <a:lnTo>
                  <a:pt x="7773361" y="2125509"/>
                </a:lnTo>
                <a:lnTo>
                  <a:pt x="7773361" y="2114919"/>
                </a:lnTo>
                <a:lnTo>
                  <a:pt x="7752182" y="2114919"/>
                </a:lnTo>
                <a:cubicBezTo>
                  <a:pt x="7752182" y="2114919"/>
                  <a:pt x="7748652" y="2118448"/>
                  <a:pt x="7741590" y="2125509"/>
                </a:cubicBezTo>
                <a:lnTo>
                  <a:pt x="7731000" y="2125509"/>
                </a:lnTo>
                <a:cubicBezTo>
                  <a:pt x="7731000" y="2118448"/>
                  <a:pt x="7734530" y="2114919"/>
                  <a:pt x="7741590" y="2114919"/>
                </a:cubicBezTo>
                <a:lnTo>
                  <a:pt x="7741590" y="2104328"/>
                </a:lnTo>
                <a:lnTo>
                  <a:pt x="7752182" y="2093738"/>
                </a:lnTo>
                <a:cubicBezTo>
                  <a:pt x="7731000" y="2079617"/>
                  <a:pt x="7713348" y="2072557"/>
                  <a:pt x="7699230" y="2072557"/>
                </a:cubicBezTo>
                <a:lnTo>
                  <a:pt x="7678048" y="2061967"/>
                </a:lnTo>
                <a:cubicBezTo>
                  <a:pt x="7670986" y="2054906"/>
                  <a:pt x="7663928" y="2049611"/>
                  <a:pt x="7656867" y="2046080"/>
                </a:cubicBezTo>
                <a:cubicBezTo>
                  <a:pt x="7649807" y="2042550"/>
                  <a:pt x="7640982" y="2037255"/>
                  <a:pt x="7630390" y="2030194"/>
                </a:cubicBezTo>
                <a:cubicBezTo>
                  <a:pt x="7619800" y="2023136"/>
                  <a:pt x="7605682" y="2016074"/>
                  <a:pt x="7588030" y="2009015"/>
                </a:cubicBezTo>
                <a:cubicBezTo>
                  <a:pt x="7570378" y="2001954"/>
                  <a:pt x="7561553" y="1994894"/>
                  <a:pt x="7561553" y="1987834"/>
                </a:cubicBezTo>
                <a:lnTo>
                  <a:pt x="7550963" y="1977242"/>
                </a:lnTo>
                <a:cubicBezTo>
                  <a:pt x="7550963" y="1984303"/>
                  <a:pt x="7547434" y="1987834"/>
                  <a:pt x="7540374" y="1987834"/>
                </a:cubicBezTo>
                <a:lnTo>
                  <a:pt x="7529782" y="1987834"/>
                </a:lnTo>
                <a:cubicBezTo>
                  <a:pt x="7536842" y="1987834"/>
                  <a:pt x="7538607" y="1989598"/>
                  <a:pt x="7535078" y="1993128"/>
                </a:cubicBezTo>
                <a:cubicBezTo>
                  <a:pt x="7531548" y="1996659"/>
                  <a:pt x="7529782" y="1998424"/>
                  <a:pt x="7529782" y="1998424"/>
                </a:cubicBezTo>
                <a:cubicBezTo>
                  <a:pt x="7529782" y="2005484"/>
                  <a:pt x="7526252" y="2005484"/>
                  <a:pt x="7519192" y="1998424"/>
                </a:cubicBezTo>
                <a:cubicBezTo>
                  <a:pt x="7512130" y="1991363"/>
                  <a:pt x="7508601" y="1987834"/>
                  <a:pt x="7508601" y="1987834"/>
                </a:cubicBezTo>
                <a:lnTo>
                  <a:pt x="7508601" y="1998424"/>
                </a:lnTo>
                <a:cubicBezTo>
                  <a:pt x="7508601" y="1998424"/>
                  <a:pt x="7508601" y="2001954"/>
                  <a:pt x="7508601" y="2009015"/>
                </a:cubicBezTo>
                <a:lnTo>
                  <a:pt x="7498011" y="1998424"/>
                </a:lnTo>
                <a:cubicBezTo>
                  <a:pt x="7490951" y="1991363"/>
                  <a:pt x="7487420" y="1987834"/>
                  <a:pt x="7487420" y="1987834"/>
                </a:cubicBezTo>
                <a:cubicBezTo>
                  <a:pt x="7487420" y="1987834"/>
                  <a:pt x="7489186" y="1986069"/>
                  <a:pt x="7492716" y="1982538"/>
                </a:cubicBezTo>
                <a:cubicBezTo>
                  <a:pt x="7496245" y="1979007"/>
                  <a:pt x="7496245" y="1977242"/>
                  <a:pt x="7492716" y="1977242"/>
                </a:cubicBezTo>
                <a:cubicBezTo>
                  <a:pt x="7489186" y="1977242"/>
                  <a:pt x="7487420" y="1977242"/>
                  <a:pt x="7487420" y="1977242"/>
                </a:cubicBezTo>
                <a:cubicBezTo>
                  <a:pt x="7480360" y="1970184"/>
                  <a:pt x="7480360" y="1966653"/>
                  <a:pt x="7487420" y="1966653"/>
                </a:cubicBezTo>
                <a:lnTo>
                  <a:pt x="7476830" y="1966653"/>
                </a:lnTo>
                <a:lnTo>
                  <a:pt x="7466240" y="1945472"/>
                </a:lnTo>
                <a:cubicBezTo>
                  <a:pt x="7473300" y="1945472"/>
                  <a:pt x="7480360" y="1949002"/>
                  <a:pt x="7487420" y="1956063"/>
                </a:cubicBezTo>
                <a:cubicBezTo>
                  <a:pt x="7494482" y="1963122"/>
                  <a:pt x="7501540" y="1964888"/>
                  <a:pt x="7508601" y="1961357"/>
                </a:cubicBezTo>
                <a:cubicBezTo>
                  <a:pt x="7515663" y="1957828"/>
                  <a:pt x="7515663" y="1952532"/>
                  <a:pt x="7508601" y="1945472"/>
                </a:cubicBezTo>
                <a:lnTo>
                  <a:pt x="7487420" y="1924290"/>
                </a:lnTo>
                <a:cubicBezTo>
                  <a:pt x="7487420" y="1924290"/>
                  <a:pt x="7483890" y="1924290"/>
                  <a:pt x="7476830" y="1924290"/>
                </a:cubicBezTo>
                <a:lnTo>
                  <a:pt x="7466240" y="1924290"/>
                </a:lnTo>
                <a:cubicBezTo>
                  <a:pt x="7459178" y="1924290"/>
                  <a:pt x="7452120" y="1924290"/>
                  <a:pt x="7445059" y="1924290"/>
                </a:cubicBezTo>
                <a:cubicBezTo>
                  <a:pt x="7445059" y="1924290"/>
                  <a:pt x="7441530" y="1926055"/>
                  <a:pt x="7434468" y="1929586"/>
                </a:cubicBezTo>
                <a:cubicBezTo>
                  <a:pt x="7427408" y="1933117"/>
                  <a:pt x="7423878" y="1938411"/>
                  <a:pt x="7423878" y="1945472"/>
                </a:cubicBezTo>
                <a:lnTo>
                  <a:pt x="7413288" y="1956063"/>
                </a:lnTo>
                <a:cubicBezTo>
                  <a:pt x="7420348" y="1956063"/>
                  <a:pt x="7423878" y="1959592"/>
                  <a:pt x="7423878" y="1966653"/>
                </a:cubicBezTo>
                <a:cubicBezTo>
                  <a:pt x="7423878" y="1973713"/>
                  <a:pt x="7415053" y="1977242"/>
                  <a:pt x="7397403" y="1977242"/>
                </a:cubicBezTo>
                <a:cubicBezTo>
                  <a:pt x="7379751" y="1977242"/>
                  <a:pt x="7360336" y="1975478"/>
                  <a:pt x="7339155" y="1971948"/>
                </a:cubicBezTo>
                <a:cubicBezTo>
                  <a:pt x="7317974" y="1968417"/>
                  <a:pt x="7303854" y="1964888"/>
                  <a:pt x="7296793" y="1961357"/>
                </a:cubicBezTo>
                <a:cubicBezTo>
                  <a:pt x="7289732" y="1957828"/>
                  <a:pt x="7284437" y="1956063"/>
                  <a:pt x="7280908" y="1956063"/>
                </a:cubicBezTo>
                <a:cubicBezTo>
                  <a:pt x="7277378" y="1956063"/>
                  <a:pt x="7272082" y="1956063"/>
                  <a:pt x="7265022" y="1956063"/>
                </a:cubicBezTo>
                <a:lnTo>
                  <a:pt x="7265022" y="1966653"/>
                </a:lnTo>
                <a:cubicBezTo>
                  <a:pt x="7279142" y="1966653"/>
                  <a:pt x="7289732" y="1973713"/>
                  <a:pt x="7296793" y="1987834"/>
                </a:cubicBezTo>
                <a:lnTo>
                  <a:pt x="7317974" y="1998424"/>
                </a:lnTo>
                <a:lnTo>
                  <a:pt x="7286203" y="1998424"/>
                </a:lnTo>
                <a:cubicBezTo>
                  <a:pt x="7265022" y="1998424"/>
                  <a:pt x="7254432" y="1994894"/>
                  <a:pt x="7254432" y="1987834"/>
                </a:cubicBezTo>
                <a:cubicBezTo>
                  <a:pt x="7247370" y="1987834"/>
                  <a:pt x="7243841" y="1987834"/>
                  <a:pt x="7243841" y="1987834"/>
                </a:cubicBezTo>
                <a:cubicBezTo>
                  <a:pt x="7243841" y="1987834"/>
                  <a:pt x="7243841" y="1991363"/>
                  <a:pt x="7243841" y="1998424"/>
                </a:cubicBezTo>
                <a:lnTo>
                  <a:pt x="7201480" y="2009015"/>
                </a:lnTo>
                <a:lnTo>
                  <a:pt x="7201480" y="1987834"/>
                </a:lnTo>
                <a:cubicBezTo>
                  <a:pt x="7194418" y="1987834"/>
                  <a:pt x="7187360" y="1986069"/>
                  <a:pt x="7180299" y="1982538"/>
                </a:cubicBezTo>
                <a:cubicBezTo>
                  <a:pt x="7173238" y="1979007"/>
                  <a:pt x="7169708" y="1977242"/>
                  <a:pt x="7169708" y="1977242"/>
                </a:cubicBezTo>
                <a:cubicBezTo>
                  <a:pt x="7169708" y="1977242"/>
                  <a:pt x="7169708" y="1980773"/>
                  <a:pt x="7169708" y="1987834"/>
                </a:cubicBezTo>
                <a:lnTo>
                  <a:pt x="7159118" y="1998424"/>
                </a:lnTo>
                <a:cubicBezTo>
                  <a:pt x="7159118" y="1998424"/>
                  <a:pt x="7157352" y="2000188"/>
                  <a:pt x="7153822" y="2003719"/>
                </a:cubicBezTo>
                <a:cubicBezTo>
                  <a:pt x="7150293" y="2007250"/>
                  <a:pt x="7148526" y="2012544"/>
                  <a:pt x="7148526" y="2019605"/>
                </a:cubicBezTo>
                <a:cubicBezTo>
                  <a:pt x="7148526" y="2033725"/>
                  <a:pt x="7155588" y="2033725"/>
                  <a:pt x="7169708" y="2019605"/>
                </a:cubicBezTo>
                <a:cubicBezTo>
                  <a:pt x="7169708" y="2012544"/>
                  <a:pt x="7173238" y="2012544"/>
                  <a:pt x="7180299" y="2019605"/>
                </a:cubicBezTo>
                <a:cubicBezTo>
                  <a:pt x="7187360" y="2026665"/>
                  <a:pt x="7190889" y="2026665"/>
                  <a:pt x="7190889" y="2019605"/>
                </a:cubicBezTo>
                <a:cubicBezTo>
                  <a:pt x="7197949" y="2019605"/>
                  <a:pt x="7201480" y="2021369"/>
                  <a:pt x="7201480" y="2024900"/>
                </a:cubicBezTo>
                <a:cubicBezTo>
                  <a:pt x="7201480" y="2028430"/>
                  <a:pt x="7205010" y="2030194"/>
                  <a:pt x="7212070" y="2030194"/>
                </a:cubicBezTo>
                <a:cubicBezTo>
                  <a:pt x="7212070" y="2044315"/>
                  <a:pt x="7226190" y="2044315"/>
                  <a:pt x="7254432" y="2030194"/>
                </a:cubicBezTo>
                <a:lnTo>
                  <a:pt x="7265022" y="2030194"/>
                </a:lnTo>
                <a:lnTo>
                  <a:pt x="7265022" y="2040786"/>
                </a:lnTo>
                <a:lnTo>
                  <a:pt x="7286203" y="2030194"/>
                </a:lnTo>
                <a:lnTo>
                  <a:pt x="7292822" y="2030194"/>
                </a:lnTo>
                <a:cubicBezTo>
                  <a:pt x="7295470" y="2030194"/>
                  <a:pt x="7296793" y="2030194"/>
                  <a:pt x="7296793" y="2030194"/>
                </a:cubicBezTo>
                <a:lnTo>
                  <a:pt x="7265022" y="2051376"/>
                </a:lnTo>
                <a:cubicBezTo>
                  <a:pt x="7250902" y="2051376"/>
                  <a:pt x="7243841" y="2054906"/>
                  <a:pt x="7243841" y="2061967"/>
                </a:cubicBezTo>
                <a:lnTo>
                  <a:pt x="7243841" y="2072557"/>
                </a:lnTo>
                <a:lnTo>
                  <a:pt x="7275612" y="2093738"/>
                </a:lnTo>
                <a:cubicBezTo>
                  <a:pt x="7289732" y="2093738"/>
                  <a:pt x="7300322" y="2097267"/>
                  <a:pt x="7307384" y="2104328"/>
                </a:cubicBezTo>
                <a:cubicBezTo>
                  <a:pt x="7314444" y="2104328"/>
                  <a:pt x="7317974" y="2104328"/>
                  <a:pt x="7317974" y="2104328"/>
                </a:cubicBezTo>
                <a:cubicBezTo>
                  <a:pt x="7317974" y="2104328"/>
                  <a:pt x="7321504" y="2104328"/>
                  <a:pt x="7328564" y="2104328"/>
                </a:cubicBezTo>
                <a:cubicBezTo>
                  <a:pt x="7328564" y="2104328"/>
                  <a:pt x="7330330" y="2107858"/>
                  <a:pt x="7333860" y="2114919"/>
                </a:cubicBezTo>
                <a:cubicBezTo>
                  <a:pt x="7337389" y="2121978"/>
                  <a:pt x="7335626" y="2125509"/>
                  <a:pt x="7328564" y="2125509"/>
                </a:cubicBezTo>
                <a:lnTo>
                  <a:pt x="7307384" y="2125509"/>
                </a:lnTo>
                <a:cubicBezTo>
                  <a:pt x="7300322" y="2132569"/>
                  <a:pt x="7293264" y="2136099"/>
                  <a:pt x="7286203" y="2136099"/>
                </a:cubicBezTo>
                <a:lnTo>
                  <a:pt x="7286203" y="2125509"/>
                </a:lnTo>
                <a:lnTo>
                  <a:pt x="7275612" y="2114919"/>
                </a:lnTo>
                <a:cubicBezTo>
                  <a:pt x="7268552" y="2114919"/>
                  <a:pt x="7266788" y="2118448"/>
                  <a:pt x="7270318" y="2125509"/>
                </a:cubicBezTo>
                <a:cubicBezTo>
                  <a:pt x="7273847" y="2132569"/>
                  <a:pt x="7272082" y="2136099"/>
                  <a:pt x="7265022" y="2136099"/>
                </a:cubicBezTo>
                <a:cubicBezTo>
                  <a:pt x="7265022" y="2129040"/>
                  <a:pt x="7259726" y="2123744"/>
                  <a:pt x="7249136" y="2120213"/>
                </a:cubicBezTo>
                <a:cubicBezTo>
                  <a:pt x="7238546" y="2116684"/>
                  <a:pt x="7231485" y="2113154"/>
                  <a:pt x="7227956" y="2109623"/>
                </a:cubicBezTo>
                <a:cubicBezTo>
                  <a:pt x="7224426" y="2106092"/>
                  <a:pt x="7222660" y="2104328"/>
                  <a:pt x="7222660" y="2104328"/>
                </a:cubicBezTo>
                <a:lnTo>
                  <a:pt x="7201480" y="2104328"/>
                </a:lnTo>
                <a:lnTo>
                  <a:pt x="7148526" y="2093738"/>
                </a:lnTo>
                <a:lnTo>
                  <a:pt x="7132641" y="2093738"/>
                </a:lnTo>
                <a:cubicBezTo>
                  <a:pt x="7136170" y="2093738"/>
                  <a:pt x="7137937" y="2091973"/>
                  <a:pt x="7137937" y="2088442"/>
                </a:cubicBezTo>
                <a:cubicBezTo>
                  <a:pt x="7137937" y="2084911"/>
                  <a:pt x="7136170" y="2081382"/>
                  <a:pt x="7132641" y="2077852"/>
                </a:cubicBezTo>
                <a:cubicBezTo>
                  <a:pt x="7129112" y="2074321"/>
                  <a:pt x="7125581" y="2074321"/>
                  <a:pt x="7122052" y="2077852"/>
                </a:cubicBezTo>
                <a:cubicBezTo>
                  <a:pt x="7118522" y="2081382"/>
                  <a:pt x="7118522" y="2084911"/>
                  <a:pt x="7122052" y="2088442"/>
                </a:cubicBezTo>
                <a:cubicBezTo>
                  <a:pt x="7125581" y="2091973"/>
                  <a:pt x="7129112" y="2093738"/>
                  <a:pt x="7132641" y="2093738"/>
                </a:cubicBezTo>
                <a:lnTo>
                  <a:pt x="7111462" y="2093738"/>
                </a:lnTo>
                <a:cubicBezTo>
                  <a:pt x="7100870" y="2093738"/>
                  <a:pt x="7095574" y="2095502"/>
                  <a:pt x="7095574" y="2099033"/>
                </a:cubicBezTo>
                <a:cubicBezTo>
                  <a:pt x="7095574" y="2102563"/>
                  <a:pt x="7093810" y="2104328"/>
                  <a:pt x="7090280" y="2104328"/>
                </a:cubicBezTo>
                <a:cubicBezTo>
                  <a:pt x="7086751" y="2104328"/>
                  <a:pt x="7081456" y="2104328"/>
                  <a:pt x="7074395" y="2104328"/>
                </a:cubicBezTo>
                <a:lnTo>
                  <a:pt x="7063804" y="2104328"/>
                </a:lnTo>
                <a:lnTo>
                  <a:pt x="7063804" y="2114919"/>
                </a:lnTo>
                <a:cubicBezTo>
                  <a:pt x="7056744" y="2114919"/>
                  <a:pt x="7053214" y="2111388"/>
                  <a:pt x="7053214" y="2104328"/>
                </a:cubicBezTo>
                <a:cubicBezTo>
                  <a:pt x="7053214" y="2090207"/>
                  <a:pt x="7056744" y="2086677"/>
                  <a:pt x="7063804" y="2093738"/>
                </a:cubicBezTo>
                <a:cubicBezTo>
                  <a:pt x="7070866" y="2093738"/>
                  <a:pt x="7076160" y="2091973"/>
                  <a:pt x="7079689" y="2088442"/>
                </a:cubicBezTo>
                <a:cubicBezTo>
                  <a:pt x="7083218" y="2084911"/>
                  <a:pt x="7081456" y="2083146"/>
                  <a:pt x="7074395" y="2083146"/>
                </a:cubicBezTo>
                <a:cubicBezTo>
                  <a:pt x="7067333" y="2083146"/>
                  <a:pt x="7063804" y="2083146"/>
                  <a:pt x="7063804" y="2083146"/>
                </a:cubicBezTo>
                <a:cubicBezTo>
                  <a:pt x="7063804" y="2076088"/>
                  <a:pt x="7062039" y="2072557"/>
                  <a:pt x="7058510" y="2072557"/>
                </a:cubicBezTo>
                <a:cubicBezTo>
                  <a:pt x="7054978" y="2072557"/>
                  <a:pt x="7051448" y="2072557"/>
                  <a:pt x="7047918" y="2072557"/>
                </a:cubicBezTo>
                <a:cubicBezTo>
                  <a:pt x="7044389" y="2072557"/>
                  <a:pt x="7040858" y="2074321"/>
                  <a:pt x="7037328" y="2077852"/>
                </a:cubicBezTo>
                <a:cubicBezTo>
                  <a:pt x="7033799" y="2081382"/>
                  <a:pt x="7028504" y="2083146"/>
                  <a:pt x="7021443" y="2083146"/>
                </a:cubicBezTo>
                <a:cubicBezTo>
                  <a:pt x="7014381" y="2083146"/>
                  <a:pt x="7010852" y="2083146"/>
                  <a:pt x="7010852" y="2083146"/>
                </a:cubicBezTo>
                <a:cubicBezTo>
                  <a:pt x="7010852" y="2090207"/>
                  <a:pt x="7000262" y="2093738"/>
                  <a:pt x="6979081" y="2093738"/>
                </a:cubicBezTo>
                <a:lnTo>
                  <a:pt x="6968491" y="2093738"/>
                </a:lnTo>
                <a:cubicBezTo>
                  <a:pt x="6968491" y="2086677"/>
                  <a:pt x="6966725" y="2083146"/>
                  <a:pt x="6963196" y="2083146"/>
                </a:cubicBezTo>
                <a:cubicBezTo>
                  <a:pt x="6959666" y="2083146"/>
                  <a:pt x="6957900" y="2083146"/>
                  <a:pt x="6957900" y="2083146"/>
                </a:cubicBezTo>
                <a:cubicBezTo>
                  <a:pt x="6943780" y="2083146"/>
                  <a:pt x="6936718" y="2083146"/>
                  <a:pt x="6936718" y="2083146"/>
                </a:cubicBezTo>
                <a:cubicBezTo>
                  <a:pt x="6936718" y="2076088"/>
                  <a:pt x="6934954" y="2072557"/>
                  <a:pt x="6931424" y="2072557"/>
                </a:cubicBezTo>
                <a:cubicBezTo>
                  <a:pt x="6927895" y="2072557"/>
                  <a:pt x="6926129" y="2072557"/>
                  <a:pt x="6926129" y="2072557"/>
                </a:cubicBezTo>
                <a:lnTo>
                  <a:pt x="6894358" y="2072557"/>
                </a:lnTo>
                <a:cubicBezTo>
                  <a:pt x="6894358" y="2065496"/>
                  <a:pt x="6890828" y="2061967"/>
                  <a:pt x="6883766" y="2061967"/>
                </a:cubicBezTo>
                <a:cubicBezTo>
                  <a:pt x="6876706" y="2061967"/>
                  <a:pt x="6873177" y="2058436"/>
                  <a:pt x="6873177" y="2051376"/>
                </a:cubicBezTo>
                <a:cubicBezTo>
                  <a:pt x="6873177" y="2051376"/>
                  <a:pt x="6871410" y="2051376"/>
                  <a:pt x="6867881" y="2051376"/>
                </a:cubicBezTo>
                <a:cubicBezTo>
                  <a:pt x="6864352" y="2051376"/>
                  <a:pt x="6859056" y="2051376"/>
                  <a:pt x="6851996" y="2051376"/>
                </a:cubicBezTo>
                <a:lnTo>
                  <a:pt x="6820224" y="2051376"/>
                </a:lnTo>
                <a:cubicBezTo>
                  <a:pt x="6813164" y="2044315"/>
                  <a:pt x="6799044" y="2037255"/>
                  <a:pt x="6777862" y="2030194"/>
                </a:cubicBezTo>
                <a:cubicBezTo>
                  <a:pt x="6770802" y="2030194"/>
                  <a:pt x="6761977" y="2030194"/>
                  <a:pt x="6751387" y="2030194"/>
                </a:cubicBezTo>
                <a:cubicBezTo>
                  <a:pt x="6740796" y="2030194"/>
                  <a:pt x="6730206" y="2028430"/>
                  <a:pt x="6719616" y="2024900"/>
                </a:cubicBezTo>
                <a:cubicBezTo>
                  <a:pt x="6709025" y="2021369"/>
                  <a:pt x="6700200" y="2019605"/>
                  <a:pt x="6693140" y="2019605"/>
                </a:cubicBezTo>
                <a:lnTo>
                  <a:pt x="6693140" y="2030194"/>
                </a:lnTo>
                <a:cubicBezTo>
                  <a:pt x="6714320" y="2044315"/>
                  <a:pt x="6728440" y="2047846"/>
                  <a:pt x="6735502" y="2040786"/>
                </a:cubicBezTo>
                <a:lnTo>
                  <a:pt x="6746092" y="2040786"/>
                </a:lnTo>
                <a:cubicBezTo>
                  <a:pt x="6753152" y="2047846"/>
                  <a:pt x="6754916" y="2051376"/>
                  <a:pt x="6751387" y="2051376"/>
                </a:cubicBezTo>
                <a:cubicBezTo>
                  <a:pt x="6747858" y="2051376"/>
                  <a:pt x="6739032" y="2051376"/>
                  <a:pt x="6724910" y="2051376"/>
                </a:cubicBezTo>
                <a:cubicBezTo>
                  <a:pt x="6703730" y="2051376"/>
                  <a:pt x="6686079" y="2051376"/>
                  <a:pt x="6671958" y="2051376"/>
                </a:cubicBezTo>
                <a:lnTo>
                  <a:pt x="6661368" y="2030194"/>
                </a:lnTo>
                <a:lnTo>
                  <a:pt x="6650778" y="2030194"/>
                </a:lnTo>
                <a:cubicBezTo>
                  <a:pt x="6643717" y="2030194"/>
                  <a:pt x="6640188" y="2033725"/>
                  <a:pt x="6640188" y="2040786"/>
                </a:cubicBezTo>
                <a:lnTo>
                  <a:pt x="6640188" y="2035490"/>
                </a:lnTo>
                <a:cubicBezTo>
                  <a:pt x="6640188" y="2031959"/>
                  <a:pt x="6640188" y="2030194"/>
                  <a:pt x="6640188" y="2030194"/>
                </a:cubicBezTo>
                <a:cubicBezTo>
                  <a:pt x="6640188" y="2009015"/>
                  <a:pt x="6633127" y="1998424"/>
                  <a:pt x="6619006" y="1998424"/>
                </a:cubicBezTo>
                <a:lnTo>
                  <a:pt x="6576646" y="1987834"/>
                </a:lnTo>
                <a:cubicBezTo>
                  <a:pt x="6583706" y="1987834"/>
                  <a:pt x="6589002" y="1984303"/>
                  <a:pt x="6592531" y="1977242"/>
                </a:cubicBezTo>
                <a:cubicBezTo>
                  <a:pt x="6596060" y="1970184"/>
                  <a:pt x="6594296" y="1966653"/>
                  <a:pt x="6587236" y="1966653"/>
                </a:cubicBezTo>
                <a:lnTo>
                  <a:pt x="6576646" y="1966653"/>
                </a:lnTo>
                <a:lnTo>
                  <a:pt x="6513102" y="1956063"/>
                </a:lnTo>
                <a:lnTo>
                  <a:pt x="6502512" y="1956063"/>
                </a:lnTo>
                <a:cubicBezTo>
                  <a:pt x="6502512" y="1963122"/>
                  <a:pt x="6498983" y="1966653"/>
                  <a:pt x="6491922" y="1966653"/>
                </a:cubicBezTo>
                <a:cubicBezTo>
                  <a:pt x="6484861" y="1966653"/>
                  <a:pt x="6484861" y="1963122"/>
                  <a:pt x="6491922" y="1956063"/>
                </a:cubicBezTo>
                <a:lnTo>
                  <a:pt x="6481332" y="1945472"/>
                </a:lnTo>
                <a:cubicBezTo>
                  <a:pt x="6474271" y="1945472"/>
                  <a:pt x="6470740" y="1945472"/>
                  <a:pt x="6470740" y="1945472"/>
                </a:cubicBezTo>
                <a:cubicBezTo>
                  <a:pt x="6470740" y="1945472"/>
                  <a:pt x="6470740" y="1943707"/>
                  <a:pt x="6470740" y="1940176"/>
                </a:cubicBezTo>
                <a:cubicBezTo>
                  <a:pt x="6470740" y="1936646"/>
                  <a:pt x="6467211" y="1938411"/>
                  <a:pt x="6460150" y="1945472"/>
                </a:cubicBezTo>
                <a:cubicBezTo>
                  <a:pt x="6460150" y="1945472"/>
                  <a:pt x="6463680" y="1947236"/>
                  <a:pt x="6470740" y="1950767"/>
                </a:cubicBezTo>
                <a:cubicBezTo>
                  <a:pt x="6477802" y="1954297"/>
                  <a:pt x="6477802" y="1959592"/>
                  <a:pt x="6470740" y="1966653"/>
                </a:cubicBezTo>
                <a:cubicBezTo>
                  <a:pt x="6470740" y="1959592"/>
                  <a:pt x="6463680" y="1956063"/>
                  <a:pt x="6449560" y="1956063"/>
                </a:cubicBezTo>
                <a:lnTo>
                  <a:pt x="6438970" y="1945472"/>
                </a:lnTo>
                <a:cubicBezTo>
                  <a:pt x="6446031" y="1945472"/>
                  <a:pt x="6446031" y="1941941"/>
                  <a:pt x="6438970" y="1934882"/>
                </a:cubicBezTo>
                <a:cubicBezTo>
                  <a:pt x="6424850" y="1927821"/>
                  <a:pt x="6414259" y="1931351"/>
                  <a:pt x="6407198" y="1945472"/>
                </a:cubicBezTo>
                <a:cubicBezTo>
                  <a:pt x="6407198" y="1952532"/>
                  <a:pt x="6401903" y="1952532"/>
                  <a:pt x="6391313" y="1945472"/>
                </a:cubicBezTo>
                <a:cubicBezTo>
                  <a:pt x="6380723" y="1938411"/>
                  <a:pt x="6375428" y="1931351"/>
                  <a:pt x="6375428" y="1924290"/>
                </a:cubicBezTo>
                <a:lnTo>
                  <a:pt x="6333066" y="1934882"/>
                </a:lnTo>
                <a:lnTo>
                  <a:pt x="6343656" y="1945472"/>
                </a:lnTo>
                <a:lnTo>
                  <a:pt x="6354246" y="1934882"/>
                </a:lnTo>
                <a:cubicBezTo>
                  <a:pt x="6361306" y="1934882"/>
                  <a:pt x="6368367" y="1934882"/>
                  <a:pt x="6375428" y="1934882"/>
                </a:cubicBezTo>
                <a:lnTo>
                  <a:pt x="6375428" y="1945472"/>
                </a:lnTo>
                <a:cubicBezTo>
                  <a:pt x="6375428" y="1952532"/>
                  <a:pt x="6378957" y="1956063"/>
                  <a:pt x="6386018" y="1956063"/>
                </a:cubicBezTo>
                <a:cubicBezTo>
                  <a:pt x="6400138" y="1963122"/>
                  <a:pt x="6403669" y="1970184"/>
                  <a:pt x="6396608" y="1977242"/>
                </a:cubicBezTo>
                <a:lnTo>
                  <a:pt x="6364836" y="1977242"/>
                </a:lnTo>
                <a:lnTo>
                  <a:pt x="6311884" y="1966653"/>
                </a:lnTo>
                <a:cubicBezTo>
                  <a:pt x="6311884" y="1959592"/>
                  <a:pt x="6306590" y="1954297"/>
                  <a:pt x="6295998" y="1950767"/>
                </a:cubicBezTo>
                <a:cubicBezTo>
                  <a:pt x="6285409" y="1947236"/>
                  <a:pt x="6276584" y="1949002"/>
                  <a:pt x="6269524" y="1956063"/>
                </a:cubicBezTo>
                <a:lnTo>
                  <a:pt x="6311884" y="1977242"/>
                </a:lnTo>
                <a:cubicBezTo>
                  <a:pt x="6318946" y="1977242"/>
                  <a:pt x="6322476" y="1977242"/>
                  <a:pt x="6322476" y="1977242"/>
                </a:cubicBezTo>
                <a:cubicBezTo>
                  <a:pt x="6322476" y="1977242"/>
                  <a:pt x="6326005" y="1977242"/>
                  <a:pt x="6333066" y="1977242"/>
                </a:cubicBezTo>
                <a:cubicBezTo>
                  <a:pt x="6347186" y="1991363"/>
                  <a:pt x="6357776" y="1998424"/>
                  <a:pt x="6364836" y="1998424"/>
                </a:cubicBezTo>
                <a:lnTo>
                  <a:pt x="6375428" y="1998424"/>
                </a:lnTo>
                <a:lnTo>
                  <a:pt x="6386018" y="2009015"/>
                </a:lnTo>
                <a:cubicBezTo>
                  <a:pt x="6393079" y="2009015"/>
                  <a:pt x="6400138" y="2009015"/>
                  <a:pt x="6407198" y="2009015"/>
                </a:cubicBezTo>
                <a:cubicBezTo>
                  <a:pt x="6414259" y="2009015"/>
                  <a:pt x="6417788" y="2012544"/>
                  <a:pt x="6417788" y="2019605"/>
                </a:cubicBezTo>
                <a:lnTo>
                  <a:pt x="6446030" y="2026665"/>
                </a:lnTo>
                <a:lnTo>
                  <a:pt x="6438970" y="2019605"/>
                </a:lnTo>
                <a:cubicBezTo>
                  <a:pt x="6438970" y="2019605"/>
                  <a:pt x="6444265" y="2019605"/>
                  <a:pt x="6454855" y="2019605"/>
                </a:cubicBezTo>
                <a:cubicBezTo>
                  <a:pt x="6465446" y="2019605"/>
                  <a:pt x="6470740" y="2023136"/>
                  <a:pt x="6470740" y="2030194"/>
                </a:cubicBezTo>
                <a:lnTo>
                  <a:pt x="6460150" y="2030194"/>
                </a:lnTo>
                <a:cubicBezTo>
                  <a:pt x="6474271" y="2030194"/>
                  <a:pt x="6483098" y="2033725"/>
                  <a:pt x="6486627" y="2040786"/>
                </a:cubicBezTo>
                <a:cubicBezTo>
                  <a:pt x="6490156" y="2047846"/>
                  <a:pt x="6491922" y="2051376"/>
                  <a:pt x="6491922" y="2051376"/>
                </a:cubicBezTo>
                <a:lnTo>
                  <a:pt x="6491922" y="2040786"/>
                </a:lnTo>
                <a:lnTo>
                  <a:pt x="6513102" y="2040786"/>
                </a:lnTo>
                <a:lnTo>
                  <a:pt x="6513102" y="2051376"/>
                </a:lnTo>
                <a:lnTo>
                  <a:pt x="6513102" y="2061967"/>
                </a:lnTo>
                <a:cubicBezTo>
                  <a:pt x="6513102" y="2061967"/>
                  <a:pt x="6527223" y="2065496"/>
                  <a:pt x="6555464" y="2072557"/>
                </a:cubicBezTo>
                <a:lnTo>
                  <a:pt x="6608416" y="2083146"/>
                </a:lnTo>
                <a:lnTo>
                  <a:pt x="6597826" y="2072557"/>
                </a:lnTo>
                <a:lnTo>
                  <a:pt x="6597826" y="2061967"/>
                </a:lnTo>
                <a:cubicBezTo>
                  <a:pt x="6597826" y="2069026"/>
                  <a:pt x="6604887" y="2072557"/>
                  <a:pt x="6619006" y="2072557"/>
                </a:cubicBezTo>
                <a:lnTo>
                  <a:pt x="6640188" y="2093738"/>
                </a:lnTo>
                <a:lnTo>
                  <a:pt x="6650778" y="2093738"/>
                </a:lnTo>
                <a:cubicBezTo>
                  <a:pt x="6650778" y="2093738"/>
                  <a:pt x="6656073" y="2095502"/>
                  <a:pt x="6666664" y="2099033"/>
                </a:cubicBezTo>
                <a:cubicBezTo>
                  <a:pt x="6677254" y="2102563"/>
                  <a:pt x="6686079" y="2106092"/>
                  <a:pt x="6693140" y="2109623"/>
                </a:cubicBezTo>
                <a:cubicBezTo>
                  <a:pt x="6700200" y="2113154"/>
                  <a:pt x="6709025" y="2116684"/>
                  <a:pt x="6719616" y="2120213"/>
                </a:cubicBezTo>
                <a:cubicBezTo>
                  <a:pt x="6730206" y="2123744"/>
                  <a:pt x="6735502" y="2125509"/>
                  <a:pt x="6735502" y="2125509"/>
                </a:cubicBezTo>
                <a:cubicBezTo>
                  <a:pt x="6749621" y="2125509"/>
                  <a:pt x="6760212" y="2125509"/>
                  <a:pt x="6767272" y="2125509"/>
                </a:cubicBezTo>
                <a:lnTo>
                  <a:pt x="6777862" y="2136099"/>
                </a:lnTo>
                <a:lnTo>
                  <a:pt x="6756682" y="2136099"/>
                </a:lnTo>
                <a:lnTo>
                  <a:pt x="6767272" y="2146690"/>
                </a:lnTo>
                <a:cubicBezTo>
                  <a:pt x="6781392" y="2153750"/>
                  <a:pt x="6791984" y="2157280"/>
                  <a:pt x="6799044" y="2157280"/>
                </a:cubicBezTo>
                <a:lnTo>
                  <a:pt x="6799044" y="2146690"/>
                </a:lnTo>
                <a:lnTo>
                  <a:pt x="6809634" y="2136099"/>
                </a:lnTo>
                <a:cubicBezTo>
                  <a:pt x="6816696" y="2136099"/>
                  <a:pt x="6820224" y="2136099"/>
                  <a:pt x="6820224" y="2136099"/>
                </a:cubicBezTo>
                <a:lnTo>
                  <a:pt x="6830814" y="2136099"/>
                </a:lnTo>
                <a:cubicBezTo>
                  <a:pt x="6830814" y="2143159"/>
                  <a:pt x="6830814" y="2146690"/>
                  <a:pt x="6830814" y="2146690"/>
                </a:cubicBezTo>
                <a:cubicBezTo>
                  <a:pt x="6837876" y="2146690"/>
                  <a:pt x="6837876" y="2150221"/>
                  <a:pt x="6830814" y="2157280"/>
                </a:cubicBezTo>
                <a:cubicBezTo>
                  <a:pt x="6830814" y="2164340"/>
                  <a:pt x="6844936" y="2171400"/>
                  <a:pt x="6873177" y="2178461"/>
                </a:cubicBezTo>
                <a:cubicBezTo>
                  <a:pt x="6880237" y="2178461"/>
                  <a:pt x="6885532" y="2178461"/>
                  <a:pt x="6889062" y="2178461"/>
                </a:cubicBezTo>
                <a:cubicBezTo>
                  <a:pt x="6892592" y="2178461"/>
                  <a:pt x="6894358" y="2174930"/>
                  <a:pt x="6894358" y="2167871"/>
                </a:cubicBezTo>
                <a:lnTo>
                  <a:pt x="6915539" y="2167871"/>
                </a:lnTo>
                <a:cubicBezTo>
                  <a:pt x="6936718" y="2174930"/>
                  <a:pt x="6950840" y="2178461"/>
                  <a:pt x="6957900" y="2178461"/>
                </a:cubicBezTo>
                <a:lnTo>
                  <a:pt x="6968491" y="2178461"/>
                </a:lnTo>
                <a:lnTo>
                  <a:pt x="6968491" y="2189051"/>
                </a:lnTo>
                <a:cubicBezTo>
                  <a:pt x="6975552" y="2196111"/>
                  <a:pt x="6980847" y="2197877"/>
                  <a:pt x="6984376" y="2194346"/>
                </a:cubicBezTo>
                <a:cubicBezTo>
                  <a:pt x="6987906" y="2190817"/>
                  <a:pt x="6991437" y="2189051"/>
                  <a:pt x="6994966" y="2189051"/>
                </a:cubicBezTo>
                <a:cubicBezTo>
                  <a:pt x="6998496" y="2189051"/>
                  <a:pt x="7000262" y="2190817"/>
                  <a:pt x="7000262" y="2194346"/>
                </a:cubicBezTo>
                <a:cubicBezTo>
                  <a:pt x="7000262" y="2197877"/>
                  <a:pt x="7000262" y="2199642"/>
                  <a:pt x="7000262" y="2199642"/>
                </a:cubicBezTo>
                <a:cubicBezTo>
                  <a:pt x="6993200" y="2199642"/>
                  <a:pt x="6989670" y="2199642"/>
                  <a:pt x="6989670" y="2199642"/>
                </a:cubicBezTo>
                <a:cubicBezTo>
                  <a:pt x="6989670" y="2199642"/>
                  <a:pt x="6989670" y="2203173"/>
                  <a:pt x="6989670" y="2210232"/>
                </a:cubicBezTo>
                <a:cubicBezTo>
                  <a:pt x="6996732" y="2210232"/>
                  <a:pt x="7002026" y="2208467"/>
                  <a:pt x="7005558" y="2204937"/>
                </a:cubicBezTo>
                <a:cubicBezTo>
                  <a:pt x="7009087" y="2201407"/>
                  <a:pt x="7017914" y="2199642"/>
                  <a:pt x="7032033" y="2199642"/>
                </a:cubicBezTo>
                <a:cubicBezTo>
                  <a:pt x="7039093" y="2199642"/>
                  <a:pt x="7046154" y="2201407"/>
                  <a:pt x="7053214" y="2204937"/>
                </a:cubicBezTo>
                <a:cubicBezTo>
                  <a:pt x="7060274" y="2208467"/>
                  <a:pt x="7067333" y="2210232"/>
                  <a:pt x="7074395" y="2210232"/>
                </a:cubicBezTo>
                <a:lnTo>
                  <a:pt x="7084985" y="2220823"/>
                </a:lnTo>
                <a:cubicBezTo>
                  <a:pt x="7092045" y="2220823"/>
                  <a:pt x="7097341" y="2219058"/>
                  <a:pt x="7100870" y="2215527"/>
                </a:cubicBezTo>
                <a:cubicBezTo>
                  <a:pt x="7104400" y="2211996"/>
                  <a:pt x="7109696" y="2213763"/>
                  <a:pt x="7116756" y="2220823"/>
                </a:cubicBezTo>
                <a:cubicBezTo>
                  <a:pt x="7130876" y="2220823"/>
                  <a:pt x="7141466" y="2220823"/>
                  <a:pt x="7148526" y="2220823"/>
                </a:cubicBezTo>
                <a:cubicBezTo>
                  <a:pt x="7155588" y="2220823"/>
                  <a:pt x="7162648" y="2224352"/>
                  <a:pt x="7169708" y="2231413"/>
                </a:cubicBezTo>
                <a:cubicBezTo>
                  <a:pt x="7183828" y="2231413"/>
                  <a:pt x="7190889" y="2231413"/>
                  <a:pt x="7190889" y="2231413"/>
                </a:cubicBezTo>
                <a:lnTo>
                  <a:pt x="7201480" y="2242004"/>
                </a:lnTo>
                <a:cubicBezTo>
                  <a:pt x="7215600" y="2242004"/>
                  <a:pt x="7224426" y="2243769"/>
                  <a:pt x="7227956" y="2247298"/>
                </a:cubicBezTo>
                <a:cubicBezTo>
                  <a:pt x="7231485" y="2250829"/>
                  <a:pt x="7240312" y="2252594"/>
                  <a:pt x="7254432" y="2252594"/>
                </a:cubicBezTo>
                <a:lnTo>
                  <a:pt x="7254432" y="2263184"/>
                </a:lnTo>
                <a:cubicBezTo>
                  <a:pt x="7261492" y="2263184"/>
                  <a:pt x="7265022" y="2266715"/>
                  <a:pt x="7265022" y="2273775"/>
                </a:cubicBezTo>
                <a:cubicBezTo>
                  <a:pt x="7265022" y="2280834"/>
                  <a:pt x="7252666" y="2284365"/>
                  <a:pt x="7227956" y="2284365"/>
                </a:cubicBezTo>
                <a:cubicBezTo>
                  <a:pt x="7203245" y="2284365"/>
                  <a:pt x="7187360" y="2284365"/>
                  <a:pt x="7180299" y="2284365"/>
                </a:cubicBezTo>
                <a:cubicBezTo>
                  <a:pt x="7173238" y="2284365"/>
                  <a:pt x="7166178" y="2284365"/>
                  <a:pt x="7159118" y="2284365"/>
                </a:cubicBezTo>
                <a:cubicBezTo>
                  <a:pt x="7152058" y="2284365"/>
                  <a:pt x="7144997" y="2284365"/>
                  <a:pt x="7137937" y="2284365"/>
                </a:cubicBezTo>
                <a:lnTo>
                  <a:pt x="7169708" y="2294956"/>
                </a:lnTo>
                <a:cubicBezTo>
                  <a:pt x="7205010" y="2294956"/>
                  <a:pt x="7222660" y="2294956"/>
                  <a:pt x="7222660" y="2294956"/>
                </a:cubicBezTo>
                <a:lnTo>
                  <a:pt x="7222660" y="2305546"/>
                </a:lnTo>
                <a:lnTo>
                  <a:pt x="7233251" y="2316136"/>
                </a:lnTo>
                <a:lnTo>
                  <a:pt x="7254432" y="2326727"/>
                </a:lnTo>
                <a:lnTo>
                  <a:pt x="7243841" y="2326727"/>
                </a:lnTo>
                <a:lnTo>
                  <a:pt x="7233251" y="2326727"/>
                </a:lnTo>
                <a:cubicBezTo>
                  <a:pt x="7240312" y="2326727"/>
                  <a:pt x="7240312" y="2330256"/>
                  <a:pt x="7233251" y="2337317"/>
                </a:cubicBezTo>
                <a:lnTo>
                  <a:pt x="7212070" y="2326727"/>
                </a:lnTo>
                <a:lnTo>
                  <a:pt x="7212070" y="2321431"/>
                </a:lnTo>
                <a:cubicBezTo>
                  <a:pt x="7212070" y="2324962"/>
                  <a:pt x="7208540" y="2326727"/>
                  <a:pt x="7201480" y="2326727"/>
                </a:cubicBezTo>
                <a:lnTo>
                  <a:pt x="7190889" y="2326727"/>
                </a:lnTo>
                <a:lnTo>
                  <a:pt x="7159118" y="2316136"/>
                </a:lnTo>
                <a:lnTo>
                  <a:pt x="7084985" y="2294956"/>
                </a:lnTo>
                <a:cubicBezTo>
                  <a:pt x="7070866" y="2294956"/>
                  <a:pt x="7060274" y="2291425"/>
                  <a:pt x="7053214" y="2284365"/>
                </a:cubicBezTo>
                <a:cubicBezTo>
                  <a:pt x="7046154" y="2277304"/>
                  <a:pt x="7042622" y="2273775"/>
                  <a:pt x="7042622" y="2273775"/>
                </a:cubicBezTo>
                <a:cubicBezTo>
                  <a:pt x="7042622" y="2273775"/>
                  <a:pt x="7046154" y="2270244"/>
                  <a:pt x="7053214" y="2263184"/>
                </a:cubicBezTo>
                <a:lnTo>
                  <a:pt x="7063804" y="2252594"/>
                </a:lnTo>
                <a:cubicBezTo>
                  <a:pt x="7063804" y="2252594"/>
                  <a:pt x="7063804" y="2256125"/>
                  <a:pt x="7063804" y="2263184"/>
                </a:cubicBezTo>
                <a:cubicBezTo>
                  <a:pt x="7063804" y="2270244"/>
                  <a:pt x="7067333" y="2273775"/>
                  <a:pt x="7074395" y="2273775"/>
                </a:cubicBezTo>
                <a:cubicBezTo>
                  <a:pt x="7081456" y="2280834"/>
                  <a:pt x="7088514" y="2284365"/>
                  <a:pt x="7095574" y="2284365"/>
                </a:cubicBezTo>
                <a:cubicBezTo>
                  <a:pt x="7102636" y="2284365"/>
                  <a:pt x="7109696" y="2280834"/>
                  <a:pt x="7116756" y="2273775"/>
                </a:cubicBezTo>
                <a:lnTo>
                  <a:pt x="7127347" y="2263184"/>
                </a:lnTo>
                <a:cubicBezTo>
                  <a:pt x="7120285" y="2263184"/>
                  <a:pt x="7113226" y="2263184"/>
                  <a:pt x="7106166" y="2263184"/>
                </a:cubicBezTo>
                <a:cubicBezTo>
                  <a:pt x="7077924" y="2256125"/>
                  <a:pt x="7063804" y="2249063"/>
                  <a:pt x="7063804" y="2242004"/>
                </a:cubicBezTo>
                <a:lnTo>
                  <a:pt x="7042622" y="2231413"/>
                </a:lnTo>
                <a:lnTo>
                  <a:pt x="7042622" y="2242004"/>
                </a:lnTo>
                <a:lnTo>
                  <a:pt x="7021443" y="2242004"/>
                </a:lnTo>
                <a:cubicBezTo>
                  <a:pt x="7014381" y="2242004"/>
                  <a:pt x="7007322" y="2242004"/>
                  <a:pt x="7000262" y="2242004"/>
                </a:cubicBezTo>
                <a:cubicBezTo>
                  <a:pt x="7000262" y="2249063"/>
                  <a:pt x="7007322" y="2256125"/>
                  <a:pt x="7021443" y="2263184"/>
                </a:cubicBezTo>
                <a:lnTo>
                  <a:pt x="7010852" y="2263184"/>
                </a:lnTo>
                <a:cubicBezTo>
                  <a:pt x="7010852" y="2263184"/>
                  <a:pt x="7007322" y="2263184"/>
                  <a:pt x="7000262" y="2263184"/>
                </a:cubicBezTo>
                <a:cubicBezTo>
                  <a:pt x="7000262" y="2270244"/>
                  <a:pt x="6994966" y="2272010"/>
                  <a:pt x="6984376" y="2268479"/>
                </a:cubicBezTo>
                <a:cubicBezTo>
                  <a:pt x="6973785" y="2264948"/>
                  <a:pt x="6968491" y="2266715"/>
                  <a:pt x="6968491" y="2273775"/>
                </a:cubicBezTo>
                <a:lnTo>
                  <a:pt x="6957900" y="2284365"/>
                </a:lnTo>
                <a:cubicBezTo>
                  <a:pt x="6964960" y="2291425"/>
                  <a:pt x="6968491" y="2294956"/>
                  <a:pt x="6968491" y="2294956"/>
                </a:cubicBezTo>
                <a:cubicBezTo>
                  <a:pt x="6968491" y="2294956"/>
                  <a:pt x="6964960" y="2294956"/>
                  <a:pt x="6957900" y="2294956"/>
                </a:cubicBezTo>
                <a:lnTo>
                  <a:pt x="6957900" y="2305546"/>
                </a:lnTo>
                <a:cubicBezTo>
                  <a:pt x="6964960" y="2305546"/>
                  <a:pt x="6966725" y="2309077"/>
                  <a:pt x="6963196" y="2316136"/>
                </a:cubicBezTo>
                <a:cubicBezTo>
                  <a:pt x="6959666" y="2323196"/>
                  <a:pt x="6961429" y="2326727"/>
                  <a:pt x="6968491" y="2326727"/>
                </a:cubicBezTo>
                <a:cubicBezTo>
                  <a:pt x="6975552" y="2326727"/>
                  <a:pt x="6975552" y="2330256"/>
                  <a:pt x="6968491" y="2337317"/>
                </a:cubicBezTo>
                <a:cubicBezTo>
                  <a:pt x="6961429" y="2337317"/>
                  <a:pt x="6957900" y="2333787"/>
                  <a:pt x="6957900" y="2326727"/>
                </a:cubicBezTo>
                <a:lnTo>
                  <a:pt x="6873177" y="2305546"/>
                </a:lnTo>
                <a:cubicBezTo>
                  <a:pt x="6851996" y="2305546"/>
                  <a:pt x="6841406" y="2302015"/>
                  <a:pt x="6841406" y="2294956"/>
                </a:cubicBezTo>
                <a:cubicBezTo>
                  <a:pt x="6834344" y="2294956"/>
                  <a:pt x="6830814" y="2294956"/>
                  <a:pt x="6830814" y="2294956"/>
                </a:cubicBezTo>
                <a:cubicBezTo>
                  <a:pt x="6830814" y="2294956"/>
                  <a:pt x="6827285" y="2298485"/>
                  <a:pt x="6820224" y="2305546"/>
                </a:cubicBezTo>
                <a:cubicBezTo>
                  <a:pt x="6820224" y="2305546"/>
                  <a:pt x="6818458" y="2303781"/>
                  <a:pt x="6814929" y="2300250"/>
                </a:cubicBezTo>
                <a:cubicBezTo>
                  <a:pt x="6811400" y="2296721"/>
                  <a:pt x="6802573" y="2294956"/>
                  <a:pt x="6788454" y="2294956"/>
                </a:cubicBezTo>
                <a:cubicBezTo>
                  <a:pt x="6795514" y="2287896"/>
                  <a:pt x="6795514" y="2284365"/>
                  <a:pt x="6788454" y="2284365"/>
                </a:cubicBezTo>
                <a:lnTo>
                  <a:pt x="6799044" y="2252594"/>
                </a:lnTo>
                <a:cubicBezTo>
                  <a:pt x="6813164" y="2259654"/>
                  <a:pt x="6830814" y="2266715"/>
                  <a:pt x="6851996" y="2273775"/>
                </a:cubicBezTo>
                <a:cubicBezTo>
                  <a:pt x="6859056" y="2273775"/>
                  <a:pt x="6864352" y="2275540"/>
                  <a:pt x="6867881" y="2279069"/>
                </a:cubicBezTo>
                <a:cubicBezTo>
                  <a:pt x="6871410" y="2282600"/>
                  <a:pt x="6876706" y="2284365"/>
                  <a:pt x="6883766" y="2284365"/>
                </a:cubicBezTo>
                <a:lnTo>
                  <a:pt x="6894358" y="2284365"/>
                </a:lnTo>
                <a:cubicBezTo>
                  <a:pt x="6880237" y="2270244"/>
                  <a:pt x="6859056" y="2263184"/>
                  <a:pt x="6830814" y="2263184"/>
                </a:cubicBezTo>
                <a:cubicBezTo>
                  <a:pt x="6816696" y="2256125"/>
                  <a:pt x="6809634" y="2249063"/>
                  <a:pt x="6809634" y="2242004"/>
                </a:cubicBezTo>
                <a:cubicBezTo>
                  <a:pt x="6809634" y="2242004"/>
                  <a:pt x="6806104" y="2242004"/>
                  <a:pt x="6799044" y="2242004"/>
                </a:cubicBezTo>
                <a:cubicBezTo>
                  <a:pt x="6791984" y="2242004"/>
                  <a:pt x="6788454" y="2234944"/>
                  <a:pt x="6788454" y="2220823"/>
                </a:cubicBezTo>
                <a:cubicBezTo>
                  <a:pt x="6788454" y="2213763"/>
                  <a:pt x="6791984" y="2210232"/>
                  <a:pt x="6799044" y="2210232"/>
                </a:cubicBezTo>
                <a:cubicBezTo>
                  <a:pt x="6806104" y="2210232"/>
                  <a:pt x="6809634" y="2210232"/>
                  <a:pt x="6809634" y="2210232"/>
                </a:cubicBezTo>
                <a:lnTo>
                  <a:pt x="6777862" y="2199642"/>
                </a:lnTo>
                <a:cubicBezTo>
                  <a:pt x="6777862" y="2199642"/>
                  <a:pt x="6777862" y="2203173"/>
                  <a:pt x="6777862" y="2210232"/>
                </a:cubicBezTo>
                <a:cubicBezTo>
                  <a:pt x="6770802" y="2210232"/>
                  <a:pt x="6765506" y="2210232"/>
                  <a:pt x="6761977" y="2210232"/>
                </a:cubicBezTo>
                <a:cubicBezTo>
                  <a:pt x="6758448" y="2210232"/>
                  <a:pt x="6760212" y="2213763"/>
                  <a:pt x="6767272" y="2220823"/>
                </a:cubicBezTo>
                <a:cubicBezTo>
                  <a:pt x="6767272" y="2227882"/>
                  <a:pt x="6767272" y="2231413"/>
                  <a:pt x="6767272" y="2231413"/>
                </a:cubicBezTo>
                <a:lnTo>
                  <a:pt x="6735502" y="2231413"/>
                </a:lnTo>
                <a:lnTo>
                  <a:pt x="6724910" y="2231413"/>
                </a:lnTo>
                <a:cubicBezTo>
                  <a:pt x="6724910" y="2231413"/>
                  <a:pt x="6723146" y="2231413"/>
                  <a:pt x="6719616" y="2231413"/>
                </a:cubicBezTo>
                <a:cubicBezTo>
                  <a:pt x="6716086" y="2231413"/>
                  <a:pt x="6710791" y="2231413"/>
                  <a:pt x="6703730" y="2231413"/>
                </a:cubicBezTo>
                <a:cubicBezTo>
                  <a:pt x="6703730" y="2231413"/>
                  <a:pt x="6701964" y="2233177"/>
                  <a:pt x="6698435" y="2236708"/>
                </a:cubicBezTo>
                <a:cubicBezTo>
                  <a:pt x="6694906" y="2240238"/>
                  <a:pt x="6693140" y="2242004"/>
                  <a:pt x="6693140" y="2242004"/>
                </a:cubicBezTo>
                <a:lnTo>
                  <a:pt x="6693140" y="2252594"/>
                </a:lnTo>
                <a:cubicBezTo>
                  <a:pt x="6686079" y="2245533"/>
                  <a:pt x="6682550" y="2238473"/>
                  <a:pt x="6682550" y="2231413"/>
                </a:cubicBezTo>
                <a:lnTo>
                  <a:pt x="6680785" y="2228766"/>
                </a:lnTo>
                <a:lnTo>
                  <a:pt x="6679901" y="2230089"/>
                </a:lnTo>
                <a:cubicBezTo>
                  <a:pt x="6678136" y="2230972"/>
                  <a:pt x="6675490" y="2231413"/>
                  <a:pt x="6671958" y="2231413"/>
                </a:cubicBezTo>
                <a:cubicBezTo>
                  <a:pt x="6671958" y="2227882"/>
                  <a:pt x="6672401" y="2225235"/>
                  <a:pt x="6673282" y="2223470"/>
                </a:cubicBezTo>
                <a:lnTo>
                  <a:pt x="6674076" y="2222941"/>
                </a:lnTo>
                <a:lnTo>
                  <a:pt x="6661368" y="2220823"/>
                </a:lnTo>
                <a:lnTo>
                  <a:pt x="6629598" y="2220823"/>
                </a:lnTo>
                <a:cubicBezTo>
                  <a:pt x="6629598" y="2206702"/>
                  <a:pt x="6636658" y="2203173"/>
                  <a:pt x="6650778" y="2210232"/>
                </a:cubicBezTo>
                <a:cubicBezTo>
                  <a:pt x="6657839" y="2210232"/>
                  <a:pt x="6664898" y="2210232"/>
                  <a:pt x="6671958" y="2210232"/>
                </a:cubicBezTo>
                <a:cubicBezTo>
                  <a:pt x="6671958" y="2210232"/>
                  <a:pt x="6675488" y="2210232"/>
                  <a:pt x="6682550" y="2210232"/>
                </a:cubicBezTo>
                <a:lnTo>
                  <a:pt x="6724910" y="2210232"/>
                </a:lnTo>
                <a:cubicBezTo>
                  <a:pt x="6731972" y="2210232"/>
                  <a:pt x="6737266" y="2208467"/>
                  <a:pt x="6740796" y="2204937"/>
                </a:cubicBezTo>
                <a:cubicBezTo>
                  <a:pt x="6744326" y="2201407"/>
                  <a:pt x="6742562" y="2199642"/>
                  <a:pt x="6735502" y="2199642"/>
                </a:cubicBezTo>
                <a:lnTo>
                  <a:pt x="6735502" y="2189051"/>
                </a:lnTo>
                <a:cubicBezTo>
                  <a:pt x="6742562" y="2189051"/>
                  <a:pt x="6746092" y="2185521"/>
                  <a:pt x="6746092" y="2178461"/>
                </a:cubicBezTo>
                <a:cubicBezTo>
                  <a:pt x="6746092" y="2171400"/>
                  <a:pt x="6744326" y="2167871"/>
                  <a:pt x="6740796" y="2167871"/>
                </a:cubicBezTo>
                <a:cubicBezTo>
                  <a:pt x="6737266" y="2167871"/>
                  <a:pt x="6731972" y="2167871"/>
                  <a:pt x="6724910" y="2167871"/>
                </a:cubicBezTo>
                <a:cubicBezTo>
                  <a:pt x="6717850" y="2160811"/>
                  <a:pt x="6707260" y="2157280"/>
                  <a:pt x="6693140" y="2157280"/>
                </a:cubicBezTo>
                <a:lnTo>
                  <a:pt x="6661368" y="2157280"/>
                </a:lnTo>
                <a:lnTo>
                  <a:pt x="6650778" y="2157280"/>
                </a:lnTo>
                <a:cubicBezTo>
                  <a:pt x="6643717" y="2164340"/>
                  <a:pt x="6643717" y="2167871"/>
                  <a:pt x="6650778" y="2167871"/>
                </a:cubicBezTo>
                <a:cubicBezTo>
                  <a:pt x="6657839" y="2167871"/>
                  <a:pt x="6663134" y="2169636"/>
                  <a:pt x="6666664" y="2173165"/>
                </a:cubicBezTo>
                <a:cubicBezTo>
                  <a:pt x="6670194" y="2176696"/>
                  <a:pt x="6675488" y="2178461"/>
                  <a:pt x="6682550" y="2178461"/>
                </a:cubicBezTo>
                <a:lnTo>
                  <a:pt x="6661368" y="2178461"/>
                </a:lnTo>
                <a:cubicBezTo>
                  <a:pt x="6654307" y="2178461"/>
                  <a:pt x="6645483" y="2176696"/>
                  <a:pt x="6634892" y="2173165"/>
                </a:cubicBezTo>
                <a:cubicBezTo>
                  <a:pt x="6624302" y="2169636"/>
                  <a:pt x="6622536" y="2171400"/>
                  <a:pt x="6629598" y="2178461"/>
                </a:cubicBezTo>
                <a:lnTo>
                  <a:pt x="6619006" y="2189051"/>
                </a:lnTo>
                <a:lnTo>
                  <a:pt x="6587236" y="2199642"/>
                </a:lnTo>
                <a:lnTo>
                  <a:pt x="6587236" y="2189051"/>
                </a:lnTo>
                <a:lnTo>
                  <a:pt x="6576646" y="2178461"/>
                </a:lnTo>
                <a:lnTo>
                  <a:pt x="6566054" y="2189051"/>
                </a:lnTo>
                <a:lnTo>
                  <a:pt x="6555464" y="2189051"/>
                </a:lnTo>
                <a:cubicBezTo>
                  <a:pt x="6541344" y="2181992"/>
                  <a:pt x="6523694" y="2178461"/>
                  <a:pt x="6502512" y="2178461"/>
                </a:cubicBezTo>
                <a:lnTo>
                  <a:pt x="6491922" y="2167871"/>
                </a:lnTo>
                <a:lnTo>
                  <a:pt x="6491922" y="2157280"/>
                </a:lnTo>
                <a:cubicBezTo>
                  <a:pt x="6498983" y="2150221"/>
                  <a:pt x="6502512" y="2146690"/>
                  <a:pt x="6502512" y="2146690"/>
                </a:cubicBezTo>
                <a:lnTo>
                  <a:pt x="6523694" y="2167871"/>
                </a:lnTo>
                <a:cubicBezTo>
                  <a:pt x="6530754" y="2174930"/>
                  <a:pt x="6537813" y="2178461"/>
                  <a:pt x="6544874" y="2178461"/>
                </a:cubicBezTo>
                <a:cubicBezTo>
                  <a:pt x="6551935" y="2178461"/>
                  <a:pt x="6558994" y="2174930"/>
                  <a:pt x="6566054" y="2167871"/>
                </a:cubicBezTo>
                <a:cubicBezTo>
                  <a:pt x="6587236" y="2167871"/>
                  <a:pt x="6601355" y="2167871"/>
                  <a:pt x="6608416" y="2167871"/>
                </a:cubicBezTo>
                <a:lnTo>
                  <a:pt x="6597826" y="2146690"/>
                </a:lnTo>
                <a:cubicBezTo>
                  <a:pt x="6590765" y="2146690"/>
                  <a:pt x="6585470" y="2144925"/>
                  <a:pt x="6581940" y="2141394"/>
                </a:cubicBezTo>
                <a:cubicBezTo>
                  <a:pt x="6578410" y="2137863"/>
                  <a:pt x="6564290" y="2136099"/>
                  <a:pt x="6539579" y="2136099"/>
                </a:cubicBezTo>
                <a:cubicBezTo>
                  <a:pt x="6514868" y="2136099"/>
                  <a:pt x="6500746" y="2134334"/>
                  <a:pt x="6497217" y="2130804"/>
                </a:cubicBezTo>
                <a:cubicBezTo>
                  <a:pt x="6493688" y="2127273"/>
                  <a:pt x="6486627" y="2127273"/>
                  <a:pt x="6476036" y="2130804"/>
                </a:cubicBezTo>
                <a:cubicBezTo>
                  <a:pt x="6470740" y="2132569"/>
                  <a:pt x="6466328" y="2133894"/>
                  <a:pt x="6462798" y="2134775"/>
                </a:cubicBezTo>
                <a:lnTo>
                  <a:pt x="6460150" y="2135216"/>
                </a:lnTo>
                <a:lnTo>
                  <a:pt x="6460150" y="2104328"/>
                </a:lnTo>
                <a:cubicBezTo>
                  <a:pt x="6460150" y="2104328"/>
                  <a:pt x="6460150" y="2100798"/>
                  <a:pt x="6460150" y="2093738"/>
                </a:cubicBezTo>
                <a:lnTo>
                  <a:pt x="6417788" y="2072557"/>
                </a:lnTo>
                <a:lnTo>
                  <a:pt x="6428380" y="2083146"/>
                </a:lnTo>
                <a:cubicBezTo>
                  <a:pt x="6435440" y="2090207"/>
                  <a:pt x="6438970" y="2093738"/>
                  <a:pt x="6438970" y="2093738"/>
                </a:cubicBezTo>
                <a:lnTo>
                  <a:pt x="6428380" y="2114919"/>
                </a:lnTo>
                <a:lnTo>
                  <a:pt x="6407198" y="2104328"/>
                </a:lnTo>
                <a:cubicBezTo>
                  <a:pt x="6400138" y="2097267"/>
                  <a:pt x="6389547" y="2093738"/>
                  <a:pt x="6375428" y="2093738"/>
                </a:cubicBezTo>
                <a:cubicBezTo>
                  <a:pt x="6368367" y="2093738"/>
                  <a:pt x="6364836" y="2093738"/>
                  <a:pt x="6364836" y="2093738"/>
                </a:cubicBezTo>
                <a:lnTo>
                  <a:pt x="6343656" y="2104328"/>
                </a:lnTo>
                <a:cubicBezTo>
                  <a:pt x="6364836" y="2111388"/>
                  <a:pt x="6375428" y="2118448"/>
                  <a:pt x="6375428" y="2125509"/>
                </a:cubicBezTo>
                <a:lnTo>
                  <a:pt x="6386018" y="2136099"/>
                </a:lnTo>
                <a:lnTo>
                  <a:pt x="6396608" y="2146690"/>
                </a:lnTo>
                <a:lnTo>
                  <a:pt x="6407198" y="2157280"/>
                </a:lnTo>
                <a:lnTo>
                  <a:pt x="6428380" y="2167871"/>
                </a:lnTo>
                <a:lnTo>
                  <a:pt x="6470740" y="2189051"/>
                </a:lnTo>
                <a:cubicBezTo>
                  <a:pt x="6470740" y="2189051"/>
                  <a:pt x="6467211" y="2189051"/>
                  <a:pt x="6460150" y="2189051"/>
                </a:cubicBezTo>
                <a:cubicBezTo>
                  <a:pt x="6453090" y="2181992"/>
                  <a:pt x="6446031" y="2181992"/>
                  <a:pt x="6438970" y="2189051"/>
                </a:cubicBezTo>
                <a:lnTo>
                  <a:pt x="6428380" y="2199642"/>
                </a:lnTo>
                <a:lnTo>
                  <a:pt x="6396608" y="2189051"/>
                </a:lnTo>
                <a:cubicBezTo>
                  <a:pt x="6389547" y="2189051"/>
                  <a:pt x="6386018" y="2189051"/>
                  <a:pt x="6386018" y="2189051"/>
                </a:cubicBezTo>
                <a:cubicBezTo>
                  <a:pt x="6378957" y="2181992"/>
                  <a:pt x="6371898" y="2178461"/>
                  <a:pt x="6364836" y="2178461"/>
                </a:cubicBezTo>
                <a:lnTo>
                  <a:pt x="6364836" y="2189051"/>
                </a:lnTo>
                <a:lnTo>
                  <a:pt x="6364836" y="2210232"/>
                </a:lnTo>
                <a:lnTo>
                  <a:pt x="6354246" y="2210232"/>
                </a:lnTo>
                <a:cubicBezTo>
                  <a:pt x="6340127" y="2203173"/>
                  <a:pt x="6334832" y="2197877"/>
                  <a:pt x="6338361" y="2194346"/>
                </a:cubicBezTo>
                <a:cubicBezTo>
                  <a:pt x="6341890" y="2190817"/>
                  <a:pt x="6343656" y="2185521"/>
                  <a:pt x="6343656" y="2178461"/>
                </a:cubicBezTo>
                <a:cubicBezTo>
                  <a:pt x="6343656" y="2171400"/>
                  <a:pt x="6347186" y="2167871"/>
                  <a:pt x="6354246" y="2167871"/>
                </a:cubicBezTo>
                <a:lnTo>
                  <a:pt x="6343656" y="2157280"/>
                </a:lnTo>
                <a:lnTo>
                  <a:pt x="6333066" y="2146690"/>
                </a:lnTo>
                <a:cubicBezTo>
                  <a:pt x="6333066" y="2139629"/>
                  <a:pt x="6333066" y="2136099"/>
                  <a:pt x="6333066" y="2136099"/>
                </a:cubicBezTo>
                <a:cubicBezTo>
                  <a:pt x="6326005" y="2136099"/>
                  <a:pt x="6326005" y="2134334"/>
                  <a:pt x="6333066" y="2130804"/>
                </a:cubicBezTo>
                <a:cubicBezTo>
                  <a:pt x="6333066" y="2134334"/>
                  <a:pt x="6336595" y="2136099"/>
                  <a:pt x="6343656" y="2136099"/>
                </a:cubicBezTo>
                <a:lnTo>
                  <a:pt x="6354246" y="2125509"/>
                </a:lnTo>
                <a:cubicBezTo>
                  <a:pt x="6354246" y="2125509"/>
                  <a:pt x="6350717" y="2125509"/>
                  <a:pt x="6343656" y="2125509"/>
                </a:cubicBezTo>
                <a:lnTo>
                  <a:pt x="6336324" y="2126731"/>
                </a:lnTo>
                <a:lnTo>
                  <a:pt x="6338361" y="2124185"/>
                </a:lnTo>
                <a:cubicBezTo>
                  <a:pt x="6338361" y="2121538"/>
                  <a:pt x="6336596" y="2118448"/>
                  <a:pt x="6333066" y="2114919"/>
                </a:cubicBezTo>
                <a:cubicBezTo>
                  <a:pt x="6333066" y="2114919"/>
                  <a:pt x="6331300" y="2114919"/>
                  <a:pt x="6327771" y="2114919"/>
                </a:cubicBezTo>
                <a:cubicBezTo>
                  <a:pt x="6324240" y="2114919"/>
                  <a:pt x="6322476" y="2118448"/>
                  <a:pt x="6322476" y="2125509"/>
                </a:cubicBezTo>
                <a:cubicBezTo>
                  <a:pt x="6315414" y="2132569"/>
                  <a:pt x="6311884" y="2132569"/>
                  <a:pt x="6311884" y="2125509"/>
                </a:cubicBezTo>
                <a:lnTo>
                  <a:pt x="6280114" y="2104328"/>
                </a:lnTo>
                <a:cubicBezTo>
                  <a:pt x="6273053" y="2104328"/>
                  <a:pt x="6265994" y="2100798"/>
                  <a:pt x="6258932" y="2093738"/>
                </a:cubicBezTo>
                <a:cubicBezTo>
                  <a:pt x="6251872" y="2093738"/>
                  <a:pt x="6248342" y="2095502"/>
                  <a:pt x="6248342" y="2099033"/>
                </a:cubicBezTo>
                <a:cubicBezTo>
                  <a:pt x="6248342" y="2102563"/>
                  <a:pt x="6251872" y="2104328"/>
                  <a:pt x="6258932" y="2104328"/>
                </a:cubicBezTo>
                <a:cubicBezTo>
                  <a:pt x="6265994" y="2104328"/>
                  <a:pt x="6269524" y="2107858"/>
                  <a:pt x="6269524" y="2114919"/>
                </a:cubicBezTo>
                <a:lnTo>
                  <a:pt x="6258932" y="2114919"/>
                </a:lnTo>
                <a:cubicBezTo>
                  <a:pt x="6244813" y="2114919"/>
                  <a:pt x="6237752" y="2116684"/>
                  <a:pt x="6237752" y="2120213"/>
                </a:cubicBezTo>
                <a:lnTo>
                  <a:pt x="6237752" y="2114919"/>
                </a:lnTo>
                <a:lnTo>
                  <a:pt x="6227161" y="2093738"/>
                </a:lnTo>
                <a:lnTo>
                  <a:pt x="6216572" y="2114919"/>
                </a:lnTo>
                <a:cubicBezTo>
                  <a:pt x="6216572" y="2121978"/>
                  <a:pt x="6216572" y="2127273"/>
                  <a:pt x="6216572" y="2130804"/>
                </a:cubicBezTo>
                <a:cubicBezTo>
                  <a:pt x="6216572" y="2134334"/>
                  <a:pt x="6213042" y="2136099"/>
                  <a:pt x="6205980" y="2136099"/>
                </a:cubicBezTo>
                <a:cubicBezTo>
                  <a:pt x="6198920" y="2136099"/>
                  <a:pt x="6193624" y="2134334"/>
                  <a:pt x="6190094" y="2130804"/>
                </a:cubicBezTo>
                <a:cubicBezTo>
                  <a:pt x="6186565" y="2127273"/>
                  <a:pt x="6181270" y="2123744"/>
                  <a:pt x="6174209" y="2120213"/>
                </a:cubicBezTo>
                <a:cubicBezTo>
                  <a:pt x="6167149" y="2116684"/>
                  <a:pt x="6161853" y="2114919"/>
                  <a:pt x="6158324" y="2114919"/>
                </a:cubicBezTo>
                <a:cubicBezTo>
                  <a:pt x="6154794" y="2114919"/>
                  <a:pt x="6149498" y="2111388"/>
                  <a:pt x="6142438" y="2104328"/>
                </a:cubicBezTo>
                <a:lnTo>
                  <a:pt x="6153028" y="2093738"/>
                </a:lnTo>
                <a:lnTo>
                  <a:pt x="6142438" y="2083146"/>
                </a:lnTo>
                <a:lnTo>
                  <a:pt x="6131847" y="2083146"/>
                </a:lnTo>
                <a:cubicBezTo>
                  <a:pt x="6124786" y="2083146"/>
                  <a:pt x="6124786" y="2086677"/>
                  <a:pt x="6131847" y="2093738"/>
                </a:cubicBezTo>
                <a:lnTo>
                  <a:pt x="6110668" y="2083146"/>
                </a:lnTo>
                <a:cubicBezTo>
                  <a:pt x="6107136" y="2079617"/>
                  <a:pt x="6102724" y="2076970"/>
                  <a:pt x="6097429" y="2075204"/>
                </a:cubicBezTo>
                <a:lnTo>
                  <a:pt x="6091251" y="2074323"/>
                </a:lnTo>
                <a:lnTo>
                  <a:pt x="6098752" y="2081823"/>
                </a:lnTo>
                <a:cubicBezTo>
                  <a:pt x="6101401" y="2084471"/>
                  <a:pt x="6103607" y="2086677"/>
                  <a:pt x="6105372" y="2088442"/>
                </a:cubicBezTo>
                <a:cubicBezTo>
                  <a:pt x="6108901" y="2091973"/>
                  <a:pt x="6110668" y="2093738"/>
                  <a:pt x="6110668" y="2093738"/>
                </a:cubicBezTo>
                <a:cubicBezTo>
                  <a:pt x="6103606" y="2093738"/>
                  <a:pt x="6093016" y="2093738"/>
                  <a:pt x="6078895" y="2093738"/>
                </a:cubicBezTo>
                <a:cubicBezTo>
                  <a:pt x="6071834" y="2093738"/>
                  <a:pt x="6064776" y="2091973"/>
                  <a:pt x="6057716" y="2088442"/>
                </a:cubicBezTo>
                <a:cubicBezTo>
                  <a:pt x="6050654" y="2084911"/>
                  <a:pt x="6043594" y="2083146"/>
                  <a:pt x="6036534" y="2083146"/>
                </a:cubicBezTo>
                <a:lnTo>
                  <a:pt x="5994172" y="2072557"/>
                </a:lnTo>
                <a:cubicBezTo>
                  <a:pt x="5987112" y="2072557"/>
                  <a:pt x="5974757" y="2067261"/>
                  <a:pt x="5957106" y="2056671"/>
                </a:cubicBezTo>
                <a:cubicBezTo>
                  <a:pt x="5939456" y="2046080"/>
                  <a:pt x="5927100" y="2040786"/>
                  <a:pt x="5920039" y="2040786"/>
                </a:cubicBezTo>
                <a:cubicBezTo>
                  <a:pt x="5912978" y="2040786"/>
                  <a:pt x="5909449" y="2039021"/>
                  <a:pt x="5909449" y="2035490"/>
                </a:cubicBezTo>
                <a:cubicBezTo>
                  <a:pt x="5909449" y="2031959"/>
                  <a:pt x="5898860" y="2030194"/>
                  <a:pt x="5877678" y="2030194"/>
                </a:cubicBezTo>
                <a:lnTo>
                  <a:pt x="5835316" y="2019605"/>
                </a:lnTo>
                <a:lnTo>
                  <a:pt x="5803545" y="2019605"/>
                </a:lnTo>
                <a:cubicBezTo>
                  <a:pt x="5803545" y="2026665"/>
                  <a:pt x="5800016" y="2026665"/>
                  <a:pt x="5792954" y="2019605"/>
                </a:cubicBezTo>
                <a:lnTo>
                  <a:pt x="5782364" y="2030194"/>
                </a:lnTo>
                <a:cubicBezTo>
                  <a:pt x="5782364" y="2030194"/>
                  <a:pt x="5778834" y="2030194"/>
                  <a:pt x="5771774" y="2030194"/>
                </a:cubicBezTo>
                <a:cubicBezTo>
                  <a:pt x="5764714" y="2030194"/>
                  <a:pt x="5761183" y="2026665"/>
                  <a:pt x="5761183" y="2019605"/>
                </a:cubicBezTo>
                <a:cubicBezTo>
                  <a:pt x="5761183" y="2012544"/>
                  <a:pt x="5757654" y="2009015"/>
                  <a:pt x="5750593" y="2009015"/>
                </a:cubicBezTo>
                <a:cubicBezTo>
                  <a:pt x="5750593" y="2009015"/>
                  <a:pt x="5748828" y="2007250"/>
                  <a:pt x="5745298" y="2003719"/>
                </a:cubicBezTo>
                <a:cubicBezTo>
                  <a:pt x="5741768" y="2000188"/>
                  <a:pt x="5736472" y="1998424"/>
                  <a:pt x="5729412" y="1998424"/>
                </a:cubicBezTo>
                <a:cubicBezTo>
                  <a:pt x="5729412" y="1991363"/>
                  <a:pt x="5724116" y="1989598"/>
                  <a:pt x="5713526" y="1993128"/>
                </a:cubicBezTo>
                <a:cubicBezTo>
                  <a:pt x="5702936" y="1996659"/>
                  <a:pt x="5695876" y="2000188"/>
                  <a:pt x="5692346" y="2003719"/>
                </a:cubicBezTo>
                <a:cubicBezTo>
                  <a:pt x="5688816" y="2007250"/>
                  <a:pt x="5672930" y="2007250"/>
                  <a:pt x="5644689" y="2003719"/>
                </a:cubicBezTo>
                <a:cubicBezTo>
                  <a:pt x="5616448" y="2000188"/>
                  <a:pt x="5598798" y="1998424"/>
                  <a:pt x="5591737" y="1998424"/>
                </a:cubicBezTo>
                <a:lnTo>
                  <a:pt x="5581147" y="1987834"/>
                </a:lnTo>
                <a:lnTo>
                  <a:pt x="5591737" y="1987834"/>
                </a:lnTo>
                <a:lnTo>
                  <a:pt x="5591737" y="1977242"/>
                </a:lnTo>
                <a:cubicBezTo>
                  <a:pt x="5591737" y="1977242"/>
                  <a:pt x="5591737" y="1973713"/>
                  <a:pt x="5591737" y="1966653"/>
                </a:cubicBezTo>
                <a:lnTo>
                  <a:pt x="5602327" y="1966653"/>
                </a:lnTo>
                <a:lnTo>
                  <a:pt x="5612918" y="1956063"/>
                </a:lnTo>
                <a:cubicBezTo>
                  <a:pt x="5612918" y="1956063"/>
                  <a:pt x="5609387" y="1956063"/>
                  <a:pt x="5602327" y="1956063"/>
                </a:cubicBezTo>
                <a:lnTo>
                  <a:pt x="5591737" y="1956063"/>
                </a:lnTo>
                <a:cubicBezTo>
                  <a:pt x="5591737" y="1956063"/>
                  <a:pt x="5588208" y="1959592"/>
                  <a:pt x="5581147" y="1966653"/>
                </a:cubicBezTo>
                <a:lnTo>
                  <a:pt x="5581147" y="1977242"/>
                </a:lnTo>
                <a:lnTo>
                  <a:pt x="5538785" y="1966653"/>
                </a:lnTo>
                <a:cubicBezTo>
                  <a:pt x="5524664" y="1959592"/>
                  <a:pt x="5514074" y="1959592"/>
                  <a:pt x="5507014" y="1966653"/>
                </a:cubicBezTo>
                <a:lnTo>
                  <a:pt x="5496423" y="1956063"/>
                </a:lnTo>
                <a:cubicBezTo>
                  <a:pt x="5496423" y="1949002"/>
                  <a:pt x="5492894" y="1945472"/>
                  <a:pt x="5485833" y="1945472"/>
                </a:cubicBezTo>
                <a:lnTo>
                  <a:pt x="5485833" y="1956063"/>
                </a:lnTo>
                <a:lnTo>
                  <a:pt x="5475243" y="1956063"/>
                </a:lnTo>
                <a:lnTo>
                  <a:pt x="5454062" y="1945472"/>
                </a:lnTo>
                <a:lnTo>
                  <a:pt x="5443471" y="1945472"/>
                </a:lnTo>
                <a:cubicBezTo>
                  <a:pt x="5450531" y="1952532"/>
                  <a:pt x="5450531" y="1956063"/>
                  <a:pt x="5443471" y="1956063"/>
                </a:cubicBezTo>
                <a:lnTo>
                  <a:pt x="5454062" y="1966653"/>
                </a:lnTo>
                <a:lnTo>
                  <a:pt x="5475243" y="1966653"/>
                </a:lnTo>
                <a:cubicBezTo>
                  <a:pt x="5475243" y="1973713"/>
                  <a:pt x="5478772" y="1977242"/>
                  <a:pt x="5485833" y="1977242"/>
                </a:cubicBezTo>
                <a:lnTo>
                  <a:pt x="5496423" y="1977242"/>
                </a:lnTo>
                <a:cubicBezTo>
                  <a:pt x="5496423" y="1977242"/>
                  <a:pt x="5503483" y="1980773"/>
                  <a:pt x="5517604" y="1987834"/>
                </a:cubicBezTo>
                <a:cubicBezTo>
                  <a:pt x="5531724" y="1994894"/>
                  <a:pt x="5542314" y="1994894"/>
                  <a:pt x="5549375" y="1987834"/>
                </a:cubicBezTo>
                <a:cubicBezTo>
                  <a:pt x="5549375" y="1994894"/>
                  <a:pt x="5552906" y="2000188"/>
                  <a:pt x="5559966" y="2003719"/>
                </a:cubicBezTo>
                <a:cubicBezTo>
                  <a:pt x="5567026" y="2007250"/>
                  <a:pt x="5570556" y="2005484"/>
                  <a:pt x="5570556" y="1998424"/>
                </a:cubicBezTo>
                <a:lnTo>
                  <a:pt x="5591737" y="1998424"/>
                </a:lnTo>
                <a:cubicBezTo>
                  <a:pt x="5591737" y="2005484"/>
                  <a:pt x="5597032" y="2010780"/>
                  <a:pt x="5607622" y="2014309"/>
                </a:cubicBezTo>
                <a:cubicBezTo>
                  <a:pt x="5618214" y="2017840"/>
                  <a:pt x="5630568" y="2019605"/>
                  <a:pt x="5644689" y="2019605"/>
                </a:cubicBezTo>
                <a:cubicBezTo>
                  <a:pt x="5651750" y="2019605"/>
                  <a:pt x="5657045" y="2021369"/>
                  <a:pt x="5660574" y="2024900"/>
                </a:cubicBezTo>
                <a:cubicBezTo>
                  <a:pt x="5664106" y="2028430"/>
                  <a:pt x="5674695" y="2031959"/>
                  <a:pt x="5692346" y="2035490"/>
                </a:cubicBezTo>
                <a:cubicBezTo>
                  <a:pt x="5709997" y="2039021"/>
                  <a:pt x="5718822" y="2040786"/>
                  <a:pt x="5718822" y="2040786"/>
                </a:cubicBezTo>
                <a:cubicBezTo>
                  <a:pt x="5725882" y="2040786"/>
                  <a:pt x="5732943" y="2042550"/>
                  <a:pt x="5740002" y="2046080"/>
                </a:cubicBezTo>
                <a:cubicBezTo>
                  <a:pt x="5747064" y="2049611"/>
                  <a:pt x="5754124" y="2051376"/>
                  <a:pt x="5761183" y="2051376"/>
                </a:cubicBezTo>
                <a:cubicBezTo>
                  <a:pt x="5803545" y="2065496"/>
                  <a:pt x="5828256" y="2072557"/>
                  <a:pt x="5835316" y="2072557"/>
                </a:cubicBezTo>
                <a:cubicBezTo>
                  <a:pt x="5842376" y="2072557"/>
                  <a:pt x="5845908" y="2072557"/>
                  <a:pt x="5845908" y="2072557"/>
                </a:cubicBezTo>
                <a:cubicBezTo>
                  <a:pt x="5852968" y="2072557"/>
                  <a:pt x="5856497" y="2076088"/>
                  <a:pt x="5856497" y="2083146"/>
                </a:cubicBezTo>
                <a:cubicBezTo>
                  <a:pt x="5856497" y="2083146"/>
                  <a:pt x="5860026" y="2084911"/>
                  <a:pt x="5867087" y="2088442"/>
                </a:cubicBezTo>
                <a:cubicBezTo>
                  <a:pt x="5874148" y="2091973"/>
                  <a:pt x="5884738" y="2093738"/>
                  <a:pt x="5898860" y="2093738"/>
                </a:cubicBezTo>
                <a:lnTo>
                  <a:pt x="5930630" y="2104328"/>
                </a:lnTo>
                <a:lnTo>
                  <a:pt x="5951812" y="2104328"/>
                </a:lnTo>
                <a:cubicBezTo>
                  <a:pt x="5951812" y="2104328"/>
                  <a:pt x="5948280" y="2100798"/>
                  <a:pt x="5941220" y="2093738"/>
                </a:cubicBezTo>
                <a:lnTo>
                  <a:pt x="5951812" y="2093738"/>
                </a:lnTo>
                <a:lnTo>
                  <a:pt x="5962401" y="2093738"/>
                </a:lnTo>
                <a:lnTo>
                  <a:pt x="5951812" y="2083146"/>
                </a:lnTo>
                <a:cubicBezTo>
                  <a:pt x="5958872" y="2083146"/>
                  <a:pt x="5972991" y="2086677"/>
                  <a:pt x="5994172" y="2093738"/>
                </a:cubicBezTo>
                <a:cubicBezTo>
                  <a:pt x="6001234" y="2093738"/>
                  <a:pt x="6004764" y="2093738"/>
                  <a:pt x="6004764" y="2093738"/>
                </a:cubicBezTo>
                <a:cubicBezTo>
                  <a:pt x="6004764" y="2093738"/>
                  <a:pt x="6004764" y="2095502"/>
                  <a:pt x="6004764" y="2099033"/>
                </a:cubicBezTo>
                <a:cubicBezTo>
                  <a:pt x="6004764" y="2102563"/>
                  <a:pt x="6006528" y="2106092"/>
                  <a:pt x="6010058" y="2109623"/>
                </a:cubicBezTo>
                <a:cubicBezTo>
                  <a:pt x="6013587" y="2113154"/>
                  <a:pt x="6018882" y="2116684"/>
                  <a:pt x="6025943" y="2120213"/>
                </a:cubicBezTo>
                <a:cubicBezTo>
                  <a:pt x="6033005" y="2123744"/>
                  <a:pt x="6038299" y="2125509"/>
                  <a:pt x="6041830" y="2125509"/>
                </a:cubicBezTo>
                <a:cubicBezTo>
                  <a:pt x="6045360" y="2125509"/>
                  <a:pt x="6047124" y="2129040"/>
                  <a:pt x="6047124" y="2136099"/>
                </a:cubicBezTo>
                <a:cubicBezTo>
                  <a:pt x="6054186" y="2129040"/>
                  <a:pt x="6078895" y="2132569"/>
                  <a:pt x="6121257" y="2146690"/>
                </a:cubicBezTo>
                <a:lnTo>
                  <a:pt x="6153028" y="2167871"/>
                </a:lnTo>
                <a:lnTo>
                  <a:pt x="6184800" y="2178461"/>
                </a:lnTo>
                <a:cubicBezTo>
                  <a:pt x="6191861" y="2185521"/>
                  <a:pt x="6204216" y="2192581"/>
                  <a:pt x="6221866" y="2199642"/>
                </a:cubicBezTo>
                <a:cubicBezTo>
                  <a:pt x="6239517" y="2206702"/>
                  <a:pt x="6251872" y="2206702"/>
                  <a:pt x="6258932" y="2199642"/>
                </a:cubicBezTo>
                <a:lnTo>
                  <a:pt x="6216572" y="2167871"/>
                </a:lnTo>
                <a:lnTo>
                  <a:pt x="6195390" y="2146690"/>
                </a:lnTo>
                <a:cubicBezTo>
                  <a:pt x="6195390" y="2139629"/>
                  <a:pt x="6202450" y="2139629"/>
                  <a:pt x="6216572" y="2146690"/>
                </a:cubicBezTo>
                <a:cubicBezTo>
                  <a:pt x="6230690" y="2146690"/>
                  <a:pt x="6234222" y="2150221"/>
                  <a:pt x="6227161" y="2157280"/>
                </a:cubicBezTo>
                <a:cubicBezTo>
                  <a:pt x="6227161" y="2157280"/>
                  <a:pt x="6230690" y="2160811"/>
                  <a:pt x="6237752" y="2167871"/>
                </a:cubicBezTo>
                <a:cubicBezTo>
                  <a:pt x="6244813" y="2174930"/>
                  <a:pt x="6250108" y="2176696"/>
                  <a:pt x="6253638" y="2173165"/>
                </a:cubicBezTo>
                <a:cubicBezTo>
                  <a:pt x="6257168" y="2169636"/>
                  <a:pt x="6262462" y="2166106"/>
                  <a:pt x="6269524" y="2162575"/>
                </a:cubicBezTo>
                <a:cubicBezTo>
                  <a:pt x="6276584" y="2159044"/>
                  <a:pt x="6283642" y="2160811"/>
                  <a:pt x="6290704" y="2167871"/>
                </a:cubicBezTo>
                <a:lnTo>
                  <a:pt x="6269524" y="2189051"/>
                </a:lnTo>
                <a:lnTo>
                  <a:pt x="6258932" y="2189051"/>
                </a:lnTo>
                <a:cubicBezTo>
                  <a:pt x="6287174" y="2196111"/>
                  <a:pt x="6297765" y="2206702"/>
                  <a:pt x="6290704" y="2220823"/>
                </a:cubicBezTo>
                <a:lnTo>
                  <a:pt x="6343656" y="2242004"/>
                </a:lnTo>
                <a:cubicBezTo>
                  <a:pt x="6350717" y="2242004"/>
                  <a:pt x="6354246" y="2240238"/>
                  <a:pt x="6354246" y="2236708"/>
                </a:cubicBezTo>
                <a:cubicBezTo>
                  <a:pt x="6354246" y="2233177"/>
                  <a:pt x="6354246" y="2231413"/>
                  <a:pt x="6354246" y="2231413"/>
                </a:cubicBezTo>
                <a:cubicBezTo>
                  <a:pt x="6354246" y="2224352"/>
                  <a:pt x="6357776" y="2220823"/>
                  <a:pt x="6364836" y="2220823"/>
                </a:cubicBezTo>
                <a:cubicBezTo>
                  <a:pt x="6371898" y="2220823"/>
                  <a:pt x="6371898" y="2224352"/>
                  <a:pt x="6364836" y="2231413"/>
                </a:cubicBezTo>
                <a:cubicBezTo>
                  <a:pt x="6364836" y="2238473"/>
                  <a:pt x="6364836" y="2242004"/>
                  <a:pt x="6364836" y="2242004"/>
                </a:cubicBezTo>
                <a:lnTo>
                  <a:pt x="6375428" y="2252594"/>
                </a:lnTo>
                <a:cubicBezTo>
                  <a:pt x="6389547" y="2273775"/>
                  <a:pt x="6389547" y="2280834"/>
                  <a:pt x="6375428" y="2273775"/>
                </a:cubicBezTo>
                <a:cubicBezTo>
                  <a:pt x="6375428" y="2273775"/>
                  <a:pt x="6375428" y="2277304"/>
                  <a:pt x="6375428" y="2284365"/>
                </a:cubicBezTo>
                <a:cubicBezTo>
                  <a:pt x="6368367" y="2284365"/>
                  <a:pt x="6361306" y="2284365"/>
                  <a:pt x="6354246" y="2284365"/>
                </a:cubicBezTo>
                <a:cubicBezTo>
                  <a:pt x="6347186" y="2284365"/>
                  <a:pt x="6340127" y="2284365"/>
                  <a:pt x="6333066" y="2284365"/>
                </a:cubicBezTo>
                <a:cubicBezTo>
                  <a:pt x="6326005" y="2284365"/>
                  <a:pt x="6322476" y="2284365"/>
                  <a:pt x="6322476" y="2284365"/>
                </a:cubicBezTo>
                <a:cubicBezTo>
                  <a:pt x="6322476" y="2284365"/>
                  <a:pt x="6318946" y="2280834"/>
                  <a:pt x="6311884" y="2273775"/>
                </a:cubicBezTo>
                <a:cubicBezTo>
                  <a:pt x="6304824" y="2266715"/>
                  <a:pt x="6295998" y="2263184"/>
                  <a:pt x="6285409" y="2263184"/>
                </a:cubicBezTo>
                <a:cubicBezTo>
                  <a:pt x="6274818" y="2263184"/>
                  <a:pt x="6269524" y="2261419"/>
                  <a:pt x="6269524" y="2257889"/>
                </a:cubicBezTo>
                <a:cubicBezTo>
                  <a:pt x="6269524" y="2254359"/>
                  <a:pt x="6265994" y="2252594"/>
                  <a:pt x="6258932" y="2252594"/>
                </a:cubicBezTo>
                <a:lnTo>
                  <a:pt x="6237752" y="2252594"/>
                </a:lnTo>
                <a:cubicBezTo>
                  <a:pt x="6237752" y="2252594"/>
                  <a:pt x="6234222" y="2250829"/>
                  <a:pt x="6227161" y="2247298"/>
                </a:cubicBezTo>
                <a:cubicBezTo>
                  <a:pt x="6220101" y="2243769"/>
                  <a:pt x="6216572" y="2242004"/>
                  <a:pt x="6216572" y="2242004"/>
                </a:cubicBezTo>
                <a:cubicBezTo>
                  <a:pt x="6202450" y="2242004"/>
                  <a:pt x="6193624" y="2240238"/>
                  <a:pt x="6190094" y="2236708"/>
                </a:cubicBezTo>
                <a:cubicBezTo>
                  <a:pt x="6186565" y="2233177"/>
                  <a:pt x="6177738" y="2231413"/>
                  <a:pt x="6163620" y="2231413"/>
                </a:cubicBezTo>
                <a:cubicBezTo>
                  <a:pt x="6142438" y="2224352"/>
                  <a:pt x="6126553" y="2220823"/>
                  <a:pt x="6115962" y="2220823"/>
                </a:cubicBezTo>
                <a:cubicBezTo>
                  <a:pt x="6105372" y="2220823"/>
                  <a:pt x="6096546" y="2217292"/>
                  <a:pt x="6089486" y="2210232"/>
                </a:cubicBezTo>
                <a:cubicBezTo>
                  <a:pt x="6082426" y="2203173"/>
                  <a:pt x="6075366" y="2199642"/>
                  <a:pt x="6068305" y="2199642"/>
                </a:cubicBezTo>
                <a:cubicBezTo>
                  <a:pt x="6068305" y="2199642"/>
                  <a:pt x="6064776" y="2197877"/>
                  <a:pt x="6057716" y="2194346"/>
                </a:cubicBezTo>
                <a:cubicBezTo>
                  <a:pt x="6050654" y="2190817"/>
                  <a:pt x="6043594" y="2189051"/>
                  <a:pt x="6036534" y="2189051"/>
                </a:cubicBezTo>
                <a:cubicBezTo>
                  <a:pt x="6008293" y="2181992"/>
                  <a:pt x="5994172" y="2185521"/>
                  <a:pt x="5994172" y="2199642"/>
                </a:cubicBezTo>
                <a:cubicBezTo>
                  <a:pt x="5994172" y="2199642"/>
                  <a:pt x="6001234" y="2201407"/>
                  <a:pt x="6015353" y="2204937"/>
                </a:cubicBezTo>
                <a:cubicBezTo>
                  <a:pt x="6029474" y="2208467"/>
                  <a:pt x="6040064" y="2206702"/>
                  <a:pt x="6047124" y="2199642"/>
                </a:cubicBezTo>
                <a:lnTo>
                  <a:pt x="6068305" y="2220823"/>
                </a:lnTo>
                <a:cubicBezTo>
                  <a:pt x="6068305" y="2234944"/>
                  <a:pt x="6085957" y="2242004"/>
                  <a:pt x="6121257" y="2242004"/>
                </a:cubicBezTo>
                <a:cubicBezTo>
                  <a:pt x="6128318" y="2242004"/>
                  <a:pt x="6133613" y="2243769"/>
                  <a:pt x="6137142" y="2247298"/>
                </a:cubicBezTo>
                <a:cubicBezTo>
                  <a:pt x="6140672" y="2250829"/>
                  <a:pt x="6149498" y="2252594"/>
                  <a:pt x="6163620" y="2252594"/>
                </a:cubicBezTo>
                <a:lnTo>
                  <a:pt x="6227161" y="2273775"/>
                </a:lnTo>
                <a:cubicBezTo>
                  <a:pt x="6234222" y="2280834"/>
                  <a:pt x="6237752" y="2284365"/>
                  <a:pt x="6237752" y="2284365"/>
                </a:cubicBezTo>
                <a:cubicBezTo>
                  <a:pt x="6237752" y="2277304"/>
                  <a:pt x="6239517" y="2275540"/>
                  <a:pt x="6243046" y="2279069"/>
                </a:cubicBezTo>
                <a:cubicBezTo>
                  <a:pt x="6246576" y="2282600"/>
                  <a:pt x="6248342" y="2284365"/>
                  <a:pt x="6248342" y="2284365"/>
                </a:cubicBezTo>
                <a:cubicBezTo>
                  <a:pt x="6248342" y="2291425"/>
                  <a:pt x="6244813" y="2294956"/>
                  <a:pt x="6237752" y="2294956"/>
                </a:cubicBezTo>
                <a:cubicBezTo>
                  <a:pt x="6230690" y="2294956"/>
                  <a:pt x="6225396" y="2294956"/>
                  <a:pt x="6221866" y="2294956"/>
                </a:cubicBezTo>
                <a:cubicBezTo>
                  <a:pt x="6218336" y="2294956"/>
                  <a:pt x="6216572" y="2294956"/>
                  <a:pt x="6216572" y="2294956"/>
                </a:cubicBezTo>
                <a:lnTo>
                  <a:pt x="6216572" y="2305546"/>
                </a:lnTo>
                <a:cubicBezTo>
                  <a:pt x="6223632" y="2312606"/>
                  <a:pt x="6223632" y="2316136"/>
                  <a:pt x="6216572" y="2316136"/>
                </a:cubicBezTo>
                <a:cubicBezTo>
                  <a:pt x="6209510" y="2316136"/>
                  <a:pt x="6205980" y="2314371"/>
                  <a:pt x="6205980" y="2310841"/>
                </a:cubicBezTo>
                <a:cubicBezTo>
                  <a:pt x="6205980" y="2307311"/>
                  <a:pt x="6202450" y="2305546"/>
                  <a:pt x="6195390" y="2305546"/>
                </a:cubicBezTo>
                <a:cubicBezTo>
                  <a:pt x="6195390" y="2298485"/>
                  <a:pt x="6191861" y="2294956"/>
                  <a:pt x="6184800" y="2294956"/>
                </a:cubicBezTo>
                <a:cubicBezTo>
                  <a:pt x="6177738" y="2294956"/>
                  <a:pt x="6175976" y="2293190"/>
                  <a:pt x="6179505" y="2289660"/>
                </a:cubicBezTo>
                <a:cubicBezTo>
                  <a:pt x="6183034" y="2286129"/>
                  <a:pt x="6181270" y="2284365"/>
                  <a:pt x="6174209" y="2284365"/>
                </a:cubicBezTo>
                <a:lnTo>
                  <a:pt x="6142438" y="2263184"/>
                </a:lnTo>
                <a:cubicBezTo>
                  <a:pt x="6128318" y="2256125"/>
                  <a:pt x="6117728" y="2252594"/>
                  <a:pt x="6110668" y="2252594"/>
                </a:cubicBezTo>
                <a:cubicBezTo>
                  <a:pt x="6103606" y="2252594"/>
                  <a:pt x="6093016" y="2252594"/>
                  <a:pt x="6078895" y="2252594"/>
                </a:cubicBezTo>
                <a:lnTo>
                  <a:pt x="6057716" y="2242004"/>
                </a:lnTo>
                <a:lnTo>
                  <a:pt x="6047124" y="2242004"/>
                </a:lnTo>
                <a:cubicBezTo>
                  <a:pt x="6040064" y="2242004"/>
                  <a:pt x="6033005" y="2242004"/>
                  <a:pt x="6025943" y="2242004"/>
                </a:cubicBezTo>
                <a:lnTo>
                  <a:pt x="5983582" y="2231413"/>
                </a:lnTo>
                <a:cubicBezTo>
                  <a:pt x="5983582" y="2231413"/>
                  <a:pt x="5976520" y="2229648"/>
                  <a:pt x="5962401" y="2226117"/>
                </a:cubicBezTo>
                <a:cubicBezTo>
                  <a:pt x="5948280" y="2222588"/>
                  <a:pt x="5923568" y="2217292"/>
                  <a:pt x="5888268" y="2210232"/>
                </a:cubicBezTo>
                <a:cubicBezTo>
                  <a:pt x="5831786" y="2203173"/>
                  <a:pt x="5778834" y="2192581"/>
                  <a:pt x="5729412" y="2178461"/>
                </a:cubicBezTo>
                <a:cubicBezTo>
                  <a:pt x="5701170" y="2171400"/>
                  <a:pt x="5676460" y="2164340"/>
                  <a:pt x="5655279" y="2157280"/>
                </a:cubicBezTo>
                <a:lnTo>
                  <a:pt x="5623508" y="2157280"/>
                </a:lnTo>
                <a:lnTo>
                  <a:pt x="5581147" y="2125509"/>
                </a:lnTo>
                <a:cubicBezTo>
                  <a:pt x="5545846" y="2125509"/>
                  <a:pt x="5521135" y="2118448"/>
                  <a:pt x="5507014" y="2104328"/>
                </a:cubicBezTo>
                <a:cubicBezTo>
                  <a:pt x="5507014" y="2104328"/>
                  <a:pt x="5503483" y="2104328"/>
                  <a:pt x="5496423" y="2104328"/>
                </a:cubicBezTo>
                <a:lnTo>
                  <a:pt x="5475243" y="2093738"/>
                </a:lnTo>
                <a:cubicBezTo>
                  <a:pt x="5475243" y="2093738"/>
                  <a:pt x="5475243" y="2090207"/>
                  <a:pt x="5475243" y="2083146"/>
                </a:cubicBezTo>
                <a:lnTo>
                  <a:pt x="5432881" y="2061967"/>
                </a:lnTo>
                <a:cubicBezTo>
                  <a:pt x="5425820" y="2054906"/>
                  <a:pt x="5415230" y="2051376"/>
                  <a:pt x="5401110" y="2051376"/>
                </a:cubicBezTo>
                <a:lnTo>
                  <a:pt x="5369339" y="2040786"/>
                </a:lnTo>
                <a:lnTo>
                  <a:pt x="5348158" y="2030194"/>
                </a:lnTo>
                <a:cubicBezTo>
                  <a:pt x="5341098" y="2030194"/>
                  <a:pt x="5334037" y="2030194"/>
                  <a:pt x="5326977" y="2030194"/>
                </a:cubicBezTo>
                <a:lnTo>
                  <a:pt x="5326977" y="2019605"/>
                </a:lnTo>
                <a:lnTo>
                  <a:pt x="5348158" y="2009015"/>
                </a:lnTo>
                <a:lnTo>
                  <a:pt x="5326977" y="2009015"/>
                </a:lnTo>
                <a:cubicBezTo>
                  <a:pt x="5305796" y="1994894"/>
                  <a:pt x="5291675" y="1991363"/>
                  <a:pt x="5284614" y="1998424"/>
                </a:cubicBezTo>
                <a:lnTo>
                  <a:pt x="5274025" y="2009015"/>
                </a:lnTo>
                <a:cubicBezTo>
                  <a:pt x="5274025" y="2001954"/>
                  <a:pt x="5274025" y="1998424"/>
                  <a:pt x="5274025" y="1998424"/>
                </a:cubicBezTo>
                <a:lnTo>
                  <a:pt x="5252844" y="1998424"/>
                </a:lnTo>
                <a:cubicBezTo>
                  <a:pt x="5238723" y="1998424"/>
                  <a:pt x="5231662" y="1998424"/>
                  <a:pt x="5231662" y="1998424"/>
                </a:cubicBezTo>
                <a:lnTo>
                  <a:pt x="5231662" y="2009015"/>
                </a:lnTo>
                <a:cubicBezTo>
                  <a:pt x="5252844" y="2016074"/>
                  <a:pt x="5266964" y="2021369"/>
                  <a:pt x="5274025" y="2024900"/>
                </a:cubicBezTo>
                <a:cubicBezTo>
                  <a:pt x="5281085" y="2028430"/>
                  <a:pt x="5284614" y="2031959"/>
                  <a:pt x="5284614" y="2035490"/>
                </a:cubicBezTo>
                <a:cubicBezTo>
                  <a:pt x="5284614" y="2039021"/>
                  <a:pt x="5289910" y="2044315"/>
                  <a:pt x="5300500" y="2051376"/>
                </a:cubicBezTo>
                <a:cubicBezTo>
                  <a:pt x="5311092" y="2058436"/>
                  <a:pt x="5319916" y="2061967"/>
                  <a:pt x="5326977" y="2061967"/>
                </a:cubicBezTo>
                <a:lnTo>
                  <a:pt x="5326977" y="2051376"/>
                </a:lnTo>
                <a:lnTo>
                  <a:pt x="5337566" y="2040786"/>
                </a:lnTo>
                <a:cubicBezTo>
                  <a:pt x="5344627" y="2047846"/>
                  <a:pt x="5351688" y="2051376"/>
                  <a:pt x="5358748" y="2051376"/>
                </a:cubicBezTo>
                <a:cubicBezTo>
                  <a:pt x="5365808" y="2051376"/>
                  <a:pt x="5369339" y="2053140"/>
                  <a:pt x="5369339" y="2056671"/>
                </a:cubicBezTo>
                <a:cubicBezTo>
                  <a:pt x="5369339" y="2060202"/>
                  <a:pt x="5371104" y="2061967"/>
                  <a:pt x="5374634" y="2061967"/>
                </a:cubicBezTo>
                <a:cubicBezTo>
                  <a:pt x="5378164" y="2061967"/>
                  <a:pt x="5383458" y="2061967"/>
                  <a:pt x="5390518" y="2061967"/>
                </a:cubicBezTo>
                <a:cubicBezTo>
                  <a:pt x="5404640" y="2069026"/>
                  <a:pt x="5416996" y="2074321"/>
                  <a:pt x="5427586" y="2077852"/>
                </a:cubicBezTo>
                <a:cubicBezTo>
                  <a:pt x="5438176" y="2081382"/>
                  <a:pt x="5447002" y="2090207"/>
                  <a:pt x="5454062" y="2104328"/>
                </a:cubicBezTo>
                <a:cubicBezTo>
                  <a:pt x="5454062" y="2104328"/>
                  <a:pt x="5457592" y="2106092"/>
                  <a:pt x="5464652" y="2109623"/>
                </a:cubicBezTo>
                <a:cubicBezTo>
                  <a:pt x="5471712" y="2113154"/>
                  <a:pt x="5475243" y="2114919"/>
                  <a:pt x="5475243" y="2114919"/>
                </a:cubicBezTo>
                <a:cubicBezTo>
                  <a:pt x="5482304" y="2114919"/>
                  <a:pt x="5485833" y="2114919"/>
                  <a:pt x="5485833" y="2114919"/>
                </a:cubicBezTo>
                <a:cubicBezTo>
                  <a:pt x="5492894" y="2114919"/>
                  <a:pt x="5496423" y="2114919"/>
                  <a:pt x="5496423" y="2114919"/>
                </a:cubicBezTo>
                <a:cubicBezTo>
                  <a:pt x="5510544" y="2114919"/>
                  <a:pt x="5535256" y="2125509"/>
                  <a:pt x="5570556" y="2146690"/>
                </a:cubicBezTo>
                <a:lnTo>
                  <a:pt x="5612918" y="2157280"/>
                </a:lnTo>
                <a:cubicBezTo>
                  <a:pt x="5627039" y="2157280"/>
                  <a:pt x="5642924" y="2160811"/>
                  <a:pt x="5660574" y="2167871"/>
                </a:cubicBezTo>
                <a:cubicBezTo>
                  <a:pt x="5678226" y="2174930"/>
                  <a:pt x="5697641" y="2181992"/>
                  <a:pt x="5718822" y="2189051"/>
                </a:cubicBezTo>
                <a:lnTo>
                  <a:pt x="5803545" y="2231413"/>
                </a:lnTo>
                <a:cubicBezTo>
                  <a:pt x="5796484" y="2231413"/>
                  <a:pt x="5792954" y="2231413"/>
                  <a:pt x="5792954" y="2231413"/>
                </a:cubicBezTo>
                <a:cubicBezTo>
                  <a:pt x="5792954" y="2231413"/>
                  <a:pt x="5789424" y="2231413"/>
                  <a:pt x="5782364" y="2231413"/>
                </a:cubicBezTo>
                <a:cubicBezTo>
                  <a:pt x="5782364" y="2224352"/>
                  <a:pt x="5778834" y="2220823"/>
                  <a:pt x="5771774" y="2220823"/>
                </a:cubicBezTo>
                <a:cubicBezTo>
                  <a:pt x="5764714" y="2220823"/>
                  <a:pt x="5759418" y="2219058"/>
                  <a:pt x="5755888" y="2215527"/>
                </a:cubicBezTo>
                <a:cubicBezTo>
                  <a:pt x="5752358" y="2211996"/>
                  <a:pt x="5745298" y="2208467"/>
                  <a:pt x="5734708" y="2204937"/>
                </a:cubicBezTo>
                <a:cubicBezTo>
                  <a:pt x="5724116" y="2201407"/>
                  <a:pt x="5715292" y="2199642"/>
                  <a:pt x="5708232" y="2199642"/>
                </a:cubicBezTo>
                <a:lnTo>
                  <a:pt x="5729412" y="2220823"/>
                </a:lnTo>
                <a:cubicBezTo>
                  <a:pt x="5736472" y="2213763"/>
                  <a:pt x="5740002" y="2213763"/>
                  <a:pt x="5740002" y="2220823"/>
                </a:cubicBezTo>
                <a:cubicBezTo>
                  <a:pt x="5740002" y="2227882"/>
                  <a:pt x="5750593" y="2233177"/>
                  <a:pt x="5771774" y="2236708"/>
                </a:cubicBezTo>
                <a:cubicBezTo>
                  <a:pt x="5792954" y="2240238"/>
                  <a:pt x="5807076" y="2242004"/>
                  <a:pt x="5814135" y="2242004"/>
                </a:cubicBezTo>
                <a:cubicBezTo>
                  <a:pt x="5814135" y="2242004"/>
                  <a:pt x="5815901" y="2240238"/>
                  <a:pt x="5819430" y="2236708"/>
                </a:cubicBezTo>
                <a:cubicBezTo>
                  <a:pt x="5822962" y="2233177"/>
                  <a:pt x="5824726" y="2231413"/>
                  <a:pt x="5824726" y="2231413"/>
                </a:cubicBezTo>
                <a:cubicBezTo>
                  <a:pt x="5838847" y="2231413"/>
                  <a:pt x="5849436" y="2234944"/>
                  <a:pt x="5856497" y="2242004"/>
                </a:cubicBezTo>
                <a:cubicBezTo>
                  <a:pt x="5863558" y="2249063"/>
                  <a:pt x="5867087" y="2254359"/>
                  <a:pt x="5867087" y="2257889"/>
                </a:cubicBezTo>
                <a:cubicBezTo>
                  <a:pt x="5867087" y="2261419"/>
                  <a:pt x="5870616" y="2264948"/>
                  <a:pt x="5877678" y="2268479"/>
                </a:cubicBezTo>
                <a:cubicBezTo>
                  <a:pt x="5884738" y="2272010"/>
                  <a:pt x="5891798" y="2273775"/>
                  <a:pt x="5898860" y="2273775"/>
                </a:cubicBezTo>
                <a:lnTo>
                  <a:pt x="5920039" y="2273775"/>
                </a:lnTo>
                <a:cubicBezTo>
                  <a:pt x="5920039" y="2280834"/>
                  <a:pt x="5927100" y="2284365"/>
                  <a:pt x="5941220" y="2284365"/>
                </a:cubicBezTo>
                <a:lnTo>
                  <a:pt x="5941220" y="2294956"/>
                </a:lnTo>
                <a:lnTo>
                  <a:pt x="5951812" y="2305546"/>
                </a:lnTo>
                <a:cubicBezTo>
                  <a:pt x="5958872" y="2305546"/>
                  <a:pt x="5962401" y="2307311"/>
                  <a:pt x="5962401" y="2310841"/>
                </a:cubicBezTo>
                <a:cubicBezTo>
                  <a:pt x="5962401" y="2314371"/>
                  <a:pt x="5937690" y="2312606"/>
                  <a:pt x="5888268" y="2305546"/>
                </a:cubicBezTo>
                <a:cubicBezTo>
                  <a:pt x="5874148" y="2305546"/>
                  <a:pt x="5860026" y="2305546"/>
                  <a:pt x="5845908" y="2305546"/>
                </a:cubicBezTo>
                <a:lnTo>
                  <a:pt x="5824726" y="2294956"/>
                </a:lnTo>
                <a:cubicBezTo>
                  <a:pt x="5817666" y="2294956"/>
                  <a:pt x="5814135" y="2294956"/>
                  <a:pt x="5814135" y="2294956"/>
                </a:cubicBezTo>
                <a:cubicBezTo>
                  <a:pt x="5814135" y="2294956"/>
                  <a:pt x="5814135" y="2298485"/>
                  <a:pt x="5814135" y="2305546"/>
                </a:cubicBezTo>
                <a:cubicBezTo>
                  <a:pt x="5814135" y="2312606"/>
                  <a:pt x="5812370" y="2316136"/>
                  <a:pt x="5808840" y="2316136"/>
                </a:cubicBezTo>
                <a:cubicBezTo>
                  <a:pt x="5805311" y="2316136"/>
                  <a:pt x="5800016" y="2312606"/>
                  <a:pt x="5792954" y="2305546"/>
                </a:cubicBezTo>
                <a:cubicBezTo>
                  <a:pt x="5785895" y="2305546"/>
                  <a:pt x="5782364" y="2305546"/>
                  <a:pt x="5782364" y="2305546"/>
                </a:cubicBezTo>
                <a:lnTo>
                  <a:pt x="5771774" y="2305546"/>
                </a:lnTo>
                <a:cubicBezTo>
                  <a:pt x="5764714" y="2305546"/>
                  <a:pt x="5762949" y="2302015"/>
                  <a:pt x="5766478" y="2294956"/>
                </a:cubicBezTo>
                <a:cubicBezTo>
                  <a:pt x="5770010" y="2287896"/>
                  <a:pt x="5770010" y="2284365"/>
                  <a:pt x="5766478" y="2284365"/>
                </a:cubicBezTo>
                <a:cubicBezTo>
                  <a:pt x="5762949" y="2284365"/>
                  <a:pt x="5761183" y="2287896"/>
                  <a:pt x="5761183" y="2294956"/>
                </a:cubicBezTo>
                <a:cubicBezTo>
                  <a:pt x="5754124" y="2294956"/>
                  <a:pt x="5750593" y="2291425"/>
                  <a:pt x="5750593" y="2284365"/>
                </a:cubicBezTo>
                <a:cubicBezTo>
                  <a:pt x="5750593" y="2277304"/>
                  <a:pt x="5743532" y="2277304"/>
                  <a:pt x="5729412" y="2284365"/>
                </a:cubicBezTo>
                <a:lnTo>
                  <a:pt x="5718822" y="2284365"/>
                </a:lnTo>
                <a:cubicBezTo>
                  <a:pt x="5718822" y="2277304"/>
                  <a:pt x="5722352" y="2273775"/>
                  <a:pt x="5729412" y="2273775"/>
                </a:cubicBezTo>
                <a:lnTo>
                  <a:pt x="5708232" y="2263184"/>
                </a:lnTo>
                <a:lnTo>
                  <a:pt x="5687051" y="2263184"/>
                </a:lnTo>
                <a:lnTo>
                  <a:pt x="5697641" y="2273775"/>
                </a:lnTo>
                <a:lnTo>
                  <a:pt x="5676460" y="2273775"/>
                </a:lnTo>
                <a:cubicBezTo>
                  <a:pt x="5669400" y="2273775"/>
                  <a:pt x="5664106" y="2273775"/>
                  <a:pt x="5660574" y="2273775"/>
                </a:cubicBezTo>
                <a:cubicBezTo>
                  <a:pt x="5657045" y="2273775"/>
                  <a:pt x="5658810" y="2277304"/>
                  <a:pt x="5665870" y="2284365"/>
                </a:cubicBezTo>
                <a:lnTo>
                  <a:pt x="5655279" y="2294956"/>
                </a:lnTo>
                <a:cubicBezTo>
                  <a:pt x="5655279" y="2287896"/>
                  <a:pt x="5653514" y="2284365"/>
                  <a:pt x="5649984" y="2284365"/>
                </a:cubicBezTo>
                <a:cubicBezTo>
                  <a:pt x="5646454" y="2284365"/>
                  <a:pt x="5644689" y="2280834"/>
                  <a:pt x="5644689" y="2273775"/>
                </a:cubicBezTo>
                <a:cubicBezTo>
                  <a:pt x="5644689" y="2273775"/>
                  <a:pt x="5641160" y="2270244"/>
                  <a:pt x="5634099" y="2263184"/>
                </a:cubicBezTo>
                <a:cubicBezTo>
                  <a:pt x="5641160" y="2263184"/>
                  <a:pt x="5644689" y="2259654"/>
                  <a:pt x="5644689" y="2252594"/>
                </a:cubicBezTo>
                <a:cubicBezTo>
                  <a:pt x="5644689" y="2245533"/>
                  <a:pt x="5630568" y="2242004"/>
                  <a:pt x="5602327" y="2242004"/>
                </a:cubicBezTo>
                <a:cubicBezTo>
                  <a:pt x="5581147" y="2242004"/>
                  <a:pt x="5563496" y="2242004"/>
                  <a:pt x="5549375" y="2242004"/>
                </a:cubicBezTo>
                <a:lnTo>
                  <a:pt x="5528195" y="2242004"/>
                </a:lnTo>
                <a:cubicBezTo>
                  <a:pt x="5542314" y="2242004"/>
                  <a:pt x="5549375" y="2243769"/>
                  <a:pt x="5549375" y="2247298"/>
                </a:cubicBezTo>
                <a:cubicBezTo>
                  <a:pt x="5549375" y="2250829"/>
                  <a:pt x="5552906" y="2252594"/>
                  <a:pt x="5559966" y="2252594"/>
                </a:cubicBezTo>
                <a:lnTo>
                  <a:pt x="5549375" y="2263184"/>
                </a:lnTo>
                <a:lnTo>
                  <a:pt x="5507014" y="2252594"/>
                </a:lnTo>
                <a:lnTo>
                  <a:pt x="5507014" y="2242004"/>
                </a:lnTo>
                <a:lnTo>
                  <a:pt x="5496423" y="2220823"/>
                </a:lnTo>
                <a:cubicBezTo>
                  <a:pt x="5489362" y="2213763"/>
                  <a:pt x="5485833" y="2210232"/>
                  <a:pt x="5485833" y="2210232"/>
                </a:cubicBezTo>
                <a:lnTo>
                  <a:pt x="5443471" y="2210232"/>
                </a:lnTo>
                <a:lnTo>
                  <a:pt x="5422291" y="2220823"/>
                </a:lnTo>
                <a:lnTo>
                  <a:pt x="5432881" y="2220823"/>
                </a:lnTo>
                <a:cubicBezTo>
                  <a:pt x="5439942" y="2220823"/>
                  <a:pt x="5447002" y="2224352"/>
                  <a:pt x="5454062" y="2231413"/>
                </a:cubicBezTo>
                <a:lnTo>
                  <a:pt x="5454062" y="2242004"/>
                </a:lnTo>
                <a:cubicBezTo>
                  <a:pt x="5447002" y="2234944"/>
                  <a:pt x="5436410" y="2231413"/>
                  <a:pt x="5422291" y="2231413"/>
                </a:cubicBezTo>
                <a:cubicBezTo>
                  <a:pt x="5401110" y="2231413"/>
                  <a:pt x="5388754" y="2231413"/>
                  <a:pt x="5385224" y="2231413"/>
                </a:cubicBezTo>
                <a:cubicBezTo>
                  <a:pt x="5381694" y="2231413"/>
                  <a:pt x="5379929" y="2227882"/>
                  <a:pt x="5379929" y="2220823"/>
                </a:cubicBezTo>
                <a:cubicBezTo>
                  <a:pt x="5379929" y="2213763"/>
                  <a:pt x="5383458" y="2210232"/>
                  <a:pt x="5390518" y="2210232"/>
                </a:cubicBezTo>
                <a:cubicBezTo>
                  <a:pt x="5397579" y="2210232"/>
                  <a:pt x="5401110" y="2206702"/>
                  <a:pt x="5401110" y="2199642"/>
                </a:cubicBezTo>
                <a:lnTo>
                  <a:pt x="5411700" y="2199642"/>
                </a:lnTo>
                <a:cubicBezTo>
                  <a:pt x="5411700" y="2199642"/>
                  <a:pt x="5413464" y="2199642"/>
                  <a:pt x="5416996" y="2199642"/>
                </a:cubicBezTo>
                <a:cubicBezTo>
                  <a:pt x="5420525" y="2199642"/>
                  <a:pt x="5422291" y="2197877"/>
                  <a:pt x="5422291" y="2194346"/>
                </a:cubicBezTo>
                <a:cubicBezTo>
                  <a:pt x="5422291" y="2190817"/>
                  <a:pt x="5418760" y="2189051"/>
                  <a:pt x="5411700" y="2189051"/>
                </a:cubicBezTo>
                <a:cubicBezTo>
                  <a:pt x="5404640" y="2189051"/>
                  <a:pt x="5397579" y="2189051"/>
                  <a:pt x="5390518" y="2189051"/>
                </a:cubicBezTo>
                <a:cubicBezTo>
                  <a:pt x="5383458" y="2189051"/>
                  <a:pt x="5376400" y="2187286"/>
                  <a:pt x="5369339" y="2183756"/>
                </a:cubicBezTo>
                <a:cubicBezTo>
                  <a:pt x="5362278" y="2180225"/>
                  <a:pt x="5358748" y="2178461"/>
                  <a:pt x="5358748" y="2178461"/>
                </a:cubicBezTo>
                <a:cubicBezTo>
                  <a:pt x="5337566" y="2171400"/>
                  <a:pt x="5319916" y="2167871"/>
                  <a:pt x="5305796" y="2167871"/>
                </a:cubicBezTo>
                <a:lnTo>
                  <a:pt x="5295206" y="2167871"/>
                </a:lnTo>
                <a:lnTo>
                  <a:pt x="5326977" y="2189051"/>
                </a:lnTo>
                <a:cubicBezTo>
                  <a:pt x="5376400" y="2203173"/>
                  <a:pt x="5376400" y="2210232"/>
                  <a:pt x="5326977" y="2210232"/>
                </a:cubicBezTo>
                <a:cubicBezTo>
                  <a:pt x="5298736" y="2210232"/>
                  <a:pt x="5282850" y="2208467"/>
                  <a:pt x="5279320" y="2204937"/>
                </a:cubicBezTo>
                <a:cubicBezTo>
                  <a:pt x="5275790" y="2201407"/>
                  <a:pt x="5270494" y="2199642"/>
                  <a:pt x="5263434" y="2199642"/>
                </a:cubicBezTo>
                <a:cubicBezTo>
                  <a:pt x="5256373" y="2199642"/>
                  <a:pt x="5249314" y="2199642"/>
                  <a:pt x="5242254" y="2199642"/>
                </a:cubicBezTo>
                <a:cubicBezTo>
                  <a:pt x="5242254" y="2192581"/>
                  <a:pt x="5238723" y="2189051"/>
                  <a:pt x="5231662" y="2189051"/>
                </a:cubicBezTo>
                <a:cubicBezTo>
                  <a:pt x="5224602" y="2181992"/>
                  <a:pt x="5221073" y="2178461"/>
                  <a:pt x="5221073" y="2178461"/>
                </a:cubicBezTo>
                <a:lnTo>
                  <a:pt x="5157530" y="2167871"/>
                </a:lnTo>
                <a:cubicBezTo>
                  <a:pt x="5157530" y="2174930"/>
                  <a:pt x="5164590" y="2181992"/>
                  <a:pt x="5178710" y="2189051"/>
                </a:cubicBezTo>
                <a:lnTo>
                  <a:pt x="5189302" y="2199642"/>
                </a:lnTo>
                <a:cubicBezTo>
                  <a:pt x="5182242" y="2192581"/>
                  <a:pt x="5178710" y="2192581"/>
                  <a:pt x="5178710" y="2199642"/>
                </a:cubicBezTo>
                <a:cubicBezTo>
                  <a:pt x="5171650" y="2199642"/>
                  <a:pt x="5168121" y="2199642"/>
                  <a:pt x="5168121" y="2199642"/>
                </a:cubicBezTo>
                <a:lnTo>
                  <a:pt x="5146940" y="2189051"/>
                </a:lnTo>
                <a:lnTo>
                  <a:pt x="5115169" y="2189051"/>
                </a:lnTo>
                <a:cubicBezTo>
                  <a:pt x="5115169" y="2181992"/>
                  <a:pt x="5115169" y="2178461"/>
                  <a:pt x="5115169" y="2178461"/>
                </a:cubicBezTo>
                <a:cubicBezTo>
                  <a:pt x="5108108" y="2178461"/>
                  <a:pt x="5104578" y="2174930"/>
                  <a:pt x="5104578" y="2167871"/>
                </a:cubicBezTo>
                <a:lnTo>
                  <a:pt x="5136350" y="2178461"/>
                </a:lnTo>
                <a:cubicBezTo>
                  <a:pt x="5143410" y="2185521"/>
                  <a:pt x="5146940" y="2185521"/>
                  <a:pt x="5146940" y="2178461"/>
                </a:cubicBezTo>
                <a:cubicBezTo>
                  <a:pt x="5154000" y="2171400"/>
                  <a:pt x="5143410" y="2164340"/>
                  <a:pt x="5115169" y="2157280"/>
                </a:cubicBezTo>
                <a:cubicBezTo>
                  <a:pt x="5101048" y="2157280"/>
                  <a:pt x="5090458" y="2160811"/>
                  <a:pt x="5083398" y="2167871"/>
                </a:cubicBezTo>
                <a:lnTo>
                  <a:pt x="5072806" y="2167871"/>
                </a:lnTo>
                <a:lnTo>
                  <a:pt x="5051626" y="2167871"/>
                </a:lnTo>
                <a:cubicBezTo>
                  <a:pt x="5044565" y="2167871"/>
                  <a:pt x="5041036" y="2166106"/>
                  <a:pt x="5041036" y="2162575"/>
                </a:cubicBezTo>
                <a:cubicBezTo>
                  <a:pt x="5041036" y="2159044"/>
                  <a:pt x="5042800" y="2157280"/>
                  <a:pt x="5046332" y="2157280"/>
                </a:cubicBezTo>
                <a:cubicBezTo>
                  <a:pt x="5049861" y="2157280"/>
                  <a:pt x="5055156" y="2157280"/>
                  <a:pt x="5062217" y="2157280"/>
                </a:cubicBezTo>
                <a:cubicBezTo>
                  <a:pt x="5069277" y="2157280"/>
                  <a:pt x="5072806" y="2157280"/>
                  <a:pt x="5072806" y="2157280"/>
                </a:cubicBezTo>
                <a:cubicBezTo>
                  <a:pt x="5072806" y="2143159"/>
                  <a:pt x="5058686" y="2136099"/>
                  <a:pt x="5030446" y="2136099"/>
                </a:cubicBezTo>
                <a:lnTo>
                  <a:pt x="4988084" y="2136099"/>
                </a:lnTo>
                <a:cubicBezTo>
                  <a:pt x="4995144" y="2136099"/>
                  <a:pt x="4998674" y="2132569"/>
                  <a:pt x="4998674" y="2125509"/>
                </a:cubicBezTo>
                <a:lnTo>
                  <a:pt x="4966902" y="2136099"/>
                </a:lnTo>
                <a:lnTo>
                  <a:pt x="4966902" y="2125509"/>
                </a:lnTo>
                <a:cubicBezTo>
                  <a:pt x="4959842" y="2125509"/>
                  <a:pt x="4951017" y="2125509"/>
                  <a:pt x="4940428" y="2125509"/>
                </a:cubicBezTo>
                <a:cubicBezTo>
                  <a:pt x="4929836" y="2125509"/>
                  <a:pt x="4924540" y="2121978"/>
                  <a:pt x="4924540" y="2114919"/>
                </a:cubicBezTo>
                <a:cubicBezTo>
                  <a:pt x="4924540" y="2100798"/>
                  <a:pt x="4942192" y="2100798"/>
                  <a:pt x="4977492" y="2114919"/>
                </a:cubicBezTo>
                <a:cubicBezTo>
                  <a:pt x="5012794" y="2121978"/>
                  <a:pt x="5037506" y="2121978"/>
                  <a:pt x="5051626" y="2114919"/>
                </a:cubicBezTo>
                <a:cubicBezTo>
                  <a:pt x="5065746" y="2114919"/>
                  <a:pt x="5065746" y="2111388"/>
                  <a:pt x="5051626" y="2104328"/>
                </a:cubicBezTo>
                <a:cubicBezTo>
                  <a:pt x="5044565" y="2104328"/>
                  <a:pt x="5035740" y="2106092"/>
                  <a:pt x="5025150" y="2109623"/>
                </a:cubicBezTo>
                <a:cubicBezTo>
                  <a:pt x="5014559" y="2113154"/>
                  <a:pt x="5005734" y="2113154"/>
                  <a:pt x="4998674" y="2109623"/>
                </a:cubicBezTo>
                <a:cubicBezTo>
                  <a:pt x="4991613" y="2106092"/>
                  <a:pt x="4988084" y="2104328"/>
                  <a:pt x="4988084" y="2104328"/>
                </a:cubicBezTo>
                <a:cubicBezTo>
                  <a:pt x="4981024" y="2097267"/>
                  <a:pt x="4970432" y="2093738"/>
                  <a:pt x="4956312" y="2093738"/>
                </a:cubicBezTo>
                <a:cubicBezTo>
                  <a:pt x="4942192" y="2086677"/>
                  <a:pt x="4931600" y="2079617"/>
                  <a:pt x="4924540" y="2072557"/>
                </a:cubicBezTo>
                <a:cubicBezTo>
                  <a:pt x="4924540" y="2065496"/>
                  <a:pt x="4921011" y="2061967"/>
                  <a:pt x="4913950" y="2061967"/>
                </a:cubicBezTo>
                <a:lnTo>
                  <a:pt x="4903360" y="2061967"/>
                </a:lnTo>
                <a:cubicBezTo>
                  <a:pt x="4889240" y="2061967"/>
                  <a:pt x="4880415" y="2060202"/>
                  <a:pt x="4876884" y="2056671"/>
                </a:cubicBezTo>
                <a:cubicBezTo>
                  <a:pt x="4873354" y="2053140"/>
                  <a:pt x="4868059" y="2051376"/>
                  <a:pt x="4860998" y="2051376"/>
                </a:cubicBezTo>
                <a:cubicBezTo>
                  <a:pt x="4853938" y="2051376"/>
                  <a:pt x="4846878" y="2051376"/>
                  <a:pt x="4839818" y="2051376"/>
                </a:cubicBezTo>
                <a:cubicBezTo>
                  <a:pt x="4832757" y="2051376"/>
                  <a:pt x="4822167" y="2047846"/>
                  <a:pt x="4808046" y="2040786"/>
                </a:cubicBezTo>
                <a:cubicBezTo>
                  <a:pt x="4808046" y="2040786"/>
                  <a:pt x="4804517" y="2040786"/>
                  <a:pt x="4797456" y="2040786"/>
                </a:cubicBezTo>
                <a:cubicBezTo>
                  <a:pt x="4790396" y="2040786"/>
                  <a:pt x="4786866" y="2040786"/>
                  <a:pt x="4786866" y="2040786"/>
                </a:cubicBezTo>
                <a:cubicBezTo>
                  <a:pt x="4779805" y="2033725"/>
                  <a:pt x="4772744" y="2030194"/>
                  <a:pt x="4765684" y="2030194"/>
                </a:cubicBezTo>
                <a:cubicBezTo>
                  <a:pt x="4765684" y="2037255"/>
                  <a:pt x="4763920" y="2039021"/>
                  <a:pt x="4760390" y="2035490"/>
                </a:cubicBezTo>
                <a:cubicBezTo>
                  <a:pt x="4756859" y="2031959"/>
                  <a:pt x="4755094" y="2030194"/>
                  <a:pt x="4755094" y="2030194"/>
                </a:cubicBezTo>
                <a:cubicBezTo>
                  <a:pt x="4748034" y="2030194"/>
                  <a:pt x="4744504" y="2030194"/>
                  <a:pt x="4744504" y="2030194"/>
                </a:cubicBezTo>
                <a:cubicBezTo>
                  <a:pt x="4730384" y="2030194"/>
                  <a:pt x="4723324" y="2028430"/>
                  <a:pt x="4723324" y="2024900"/>
                </a:cubicBezTo>
                <a:cubicBezTo>
                  <a:pt x="4723324" y="2021369"/>
                  <a:pt x="4719792" y="2019605"/>
                  <a:pt x="4712732" y="2019605"/>
                </a:cubicBezTo>
                <a:lnTo>
                  <a:pt x="4649190" y="1998424"/>
                </a:lnTo>
                <a:cubicBezTo>
                  <a:pt x="4642130" y="1998424"/>
                  <a:pt x="4629774" y="1998424"/>
                  <a:pt x="4612124" y="1998424"/>
                </a:cubicBezTo>
                <a:cubicBezTo>
                  <a:pt x="4594472" y="1998424"/>
                  <a:pt x="4585647" y="1998424"/>
                  <a:pt x="4585647" y="1998424"/>
                </a:cubicBezTo>
                <a:lnTo>
                  <a:pt x="4575058" y="1998424"/>
                </a:lnTo>
                <a:cubicBezTo>
                  <a:pt x="4567997" y="1998424"/>
                  <a:pt x="4557406" y="1994894"/>
                  <a:pt x="4543286" y="1987834"/>
                </a:cubicBezTo>
                <a:cubicBezTo>
                  <a:pt x="4543286" y="1987834"/>
                  <a:pt x="4539756" y="1986069"/>
                  <a:pt x="4532695" y="1982538"/>
                </a:cubicBezTo>
                <a:cubicBezTo>
                  <a:pt x="4525635" y="1979007"/>
                  <a:pt x="4522106" y="1977242"/>
                  <a:pt x="4522106" y="1977242"/>
                </a:cubicBezTo>
                <a:lnTo>
                  <a:pt x="4500924" y="1966653"/>
                </a:lnTo>
                <a:cubicBezTo>
                  <a:pt x="4493864" y="1966653"/>
                  <a:pt x="4490334" y="1964888"/>
                  <a:pt x="4490334" y="1961357"/>
                </a:cubicBezTo>
                <a:cubicBezTo>
                  <a:pt x="4490334" y="1957828"/>
                  <a:pt x="4490334" y="1956063"/>
                  <a:pt x="4490334" y="1956063"/>
                </a:cubicBezTo>
                <a:cubicBezTo>
                  <a:pt x="4490334" y="1956063"/>
                  <a:pt x="4486804" y="1952532"/>
                  <a:pt x="4479743" y="1945472"/>
                </a:cubicBezTo>
                <a:lnTo>
                  <a:pt x="4458562" y="1934882"/>
                </a:lnTo>
                <a:cubicBezTo>
                  <a:pt x="4458562" y="1927821"/>
                  <a:pt x="4463858" y="1924290"/>
                  <a:pt x="4474449" y="1924290"/>
                </a:cubicBezTo>
                <a:cubicBezTo>
                  <a:pt x="4485038" y="1924290"/>
                  <a:pt x="4490334" y="1924290"/>
                  <a:pt x="4490334" y="1924290"/>
                </a:cubicBezTo>
                <a:cubicBezTo>
                  <a:pt x="4490334" y="1931351"/>
                  <a:pt x="4493864" y="1934882"/>
                  <a:pt x="4500924" y="1934882"/>
                </a:cubicBezTo>
                <a:cubicBezTo>
                  <a:pt x="4507984" y="1934882"/>
                  <a:pt x="4515045" y="1934882"/>
                  <a:pt x="4522106" y="1934882"/>
                </a:cubicBezTo>
                <a:lnTo>
                  <a:pt x="4553876" y="1934882"/>
                </a:lnTo>
                <a:lnTo>
                  <a:pt x="4532695" y="1924290"/>
                </a:lnTo>
                <a:cubicBezTo>
                  <a:pt x="4518576" y="1917231"/>
                  <a:pt x="4507984" y="1913701"/>
                  <a:pt x="4500924" y="1913701"/>
                </a:cubicBezTo>
                <a:lnTo>
                  <a:pt x="4500924" y="1903111"/>
                </a:lnTo>
                <a:lnTo>
                  <a:pt x="4458562" y="1903111"/>
                </a:lnTo>
                <a:cubicBezTo>
                  <a:pt x="4451502" y="1903111"/>
                  <a:pt x="4447972" y="1906640"/>
                  <a:pt x="4447972" y="1913701"/>
                </a:cubicBezTo>
                <a:cubicBezTo>
                  <a:pt x="4447972" y="1920761"/>
                  <a:pt x="4446208" y="1922526"/>
                  <a:pt x="4442676" y="1918996"/>
                </a:cubicBezTo>
                <a:cubicBezTo>
                  <a:pt x="4439147" y="1915465"/>
                  <a:pt x="4437382" y="1913701"/>
                  <a:pt x="4437382" y="1913701"/>
                </a:cubicBezTo>
                <a:cubicBezTo>
                  <a:pt x="4437382" y="1913701"/>
                  <a:pt x="4437382" y="1917231"/>
                  <a:pt x="4437382" y="1924290"/>
                </a:cubicBezTo>
                <a:cubicBezTo>
                  <a:pt x="4437382" y="1931351"/>
                  <a:pt x="4433852" y="1931351"/>
                  <a:pt x="4426791" y="1924290"/>
                </a:cubicBezTo>
                <a:lnTo>
                  <a:pt x="4395020" y="1913701"/>
                </a:lnTo>
                <a:cubicBezTo>
                  <a:pt x="4387960" y="1913701"/>
                  <a:pt x="4384430" y="1917231"/>
                  <a:pt x="4384430" y="1924290"/>
                </a:cubicBezTo>
                <a:cubicBezTo>
                  <a:pt x="4384430" y="1931351"/>
                  <a:pt x="4391490" y="1934882"/>
                  <a:pt x="4405610" y="1934882"/>
                </a:cubicBezTo>
                <a:cubicBezTo>
                  <a:pt x="4412670" y="1934882"/>
                  <a:pt x="4419730" y="1938411"/>
                  <a:pt x="4426791" y="1945472"/>
                </a:cubicBezTo>
                <a:cubicBezTo>
                  <a:pt x="4426791" y="1945472"/>
                  <a:pt x="4425026" y="1945472"/>
                  <a:pt x="4421497" y="1945472"/>
                </a:cubicBezTo>
                <a:cubicBezTo>
                  <a:pt x="4417966" y="1945472"/>
                  <a:pt x="4416202" y="1945472"/>
                  <a:pt x="4416202" y="1945472"/>
                </a:cubicBezTo>
                <a:cubicBezTo>
                  <a:pt x="4409141" y="1945472"/>
                  <a:pt x="4398550" y="1943707"/>
                  <a:pt x="4384430" y="1940176"/>
                </a:cubicBezTo>
                <a:cubicBezTo>
                  <a:pt x="4370310" y="1936646"/>
                  <a:pt x="4361483" y="1933117"/>
                  <a:pt x="4357954" y="1929586"/>
                </a:cubicBezTo>
                <a:cubicBezTo>
                  <a:pt x="4354424" y="1926055"/>
                  <a:pt x="4345598" y="1924290"/>
                  <a:pt x="4331478" y="1924290"/>
                </a:cubicBezTo>
                <a:lnTo>
                  <a:pt x="4320887" y="1913701"/>
                </a:lnTo>
                <a:cubicBezTo>
                  <a:pt x="4335008" y="1913701"/>
                  <a:pt x="4338538" y="1906640"/>
                  <a:pt x="4331478" y="1892520"/>
                </a:cubicBezTo>
                <a:cubicBezTo>
                  <a:pt x="4331478" y="1885459"/>
                  <a:pt x="4333243" y="1881930"/>
                  <a:pt x="4336772" y="1881930"/>
                </a:cubicBezTo>
                <a:cubicBezTo>
                  <a:pt x="4340304" y="1881930"/>
                  <a:pt x="4345598" y="1881930"/>
                  <a:pt x="4352658" y="1881930"/>
                </a:cubicBezTo>
                <a:lnTo>
                  <a:pt x="4363249" y="1871338"/>
                </a:lnTo>
                <a:cubicBezTo>
                  <a:pt x="4356189" y="1871338"/>
                  <a:pt x="4352658" y="1869574"/>
                  <a:pt x="4352658" y="1866044"/>
                </a:cubicBezTo>
                <a:cubicBezTo>
                  <a:pt x="4352658" y="1862513"/>
                  <a:pt x="4347364" y="1860749"/>
                  <a:pt x="4336772" y="1860749"/>
                </a:cubicBezTo>
                <a:cubicBezTo>
                  <a:pt x="4326182" y="1860749"/>
                  <a:pt x="4320887" y="1860749"/>
                  <a:pt x="4320887" y="1860749"/>
                </a:cubicBezTo>
                <a:cubicBezTo>
                  <a:pt x="4313826" y="1853688"/>
                  <a:pt x="4308532" y="1850157"/>
                  <a:pt x="4305002" y="1850157"/>
                </a:cubicBezTo>
                <a:cubicBezTo>
                  <a:pt x="4301470" y="1850157"/>
                  <a:pt x="4296176" y="1850157"/>
                  <a:pt x="4289116" y="1850157"/>
                </a:cubicBezTo>
                <a:cubicBezTo>
                  <a:pt x="4274996" y="1843098"/>
                  <a:pt x="4264404" y="1837803"/>
                  <a:pt x="4257345" y="1834272"/>
                </a:cubicBezTo>
                <a:cubicBezTo>
                  <a:pt x="4250285" y="1830742"/>
                  <a:pt x="4246754" y="1832507"/>
                  <a:pt x="4246754" y="1839567"/>
                </a:cubicBezTo>
                <a:cubicBezTo>
                  <a:pt x="4246754" y="1846628"/>
                  <a:pt x="4246754" y="1850157"/>
                  <a:pt x="4246754" y="1850157"/>
                </a:cubicBezTo>
                <a:lnTo>
                  <a:pt x="4257345" y="1860749"/>
                </a:lnTo>
                <a:cubicBezTo>
                  <a:pt x="4264404" y="1860749"/>
                  <a:pt x="4267935" y="1860749"/>
                  <a:pt x="4267935" y="1860749"/>
                </a:cubicBezTo>
                <a:lnTo>
                  <a:pt x="4278526" y="1871338"/>
                </a:lnTo>
                <a:lnTo>
                  <a:pt x="4278526" y="1881930"/>
                </a:lnTo>
                <a:lnTo>
                  <a:pt x="4246754" y="1871338"/>
                </a:lnTo>
                <a:lnTo>
                  <a:pt x="4225574" y="1860749"/>
                </a:lnTo>
                <a:lnTo>
                  <a:pt x="4246754" y="1860749"/>
                </a:lnTo>
                <a:lnTo>
                  <a:pt x="4225574" y="1850157"/>
                </a:lnTo>
                <a:cubicBezTo>
                  <a:pt x="4218514" y="1850157"/>
                  <a:pt x="4213218" y="1850157"/>
                  <a:pt x="4209688" y="1850157"/>
                </a:cubicBezTo>
                <a:cubicBezTo>
                  <a:pt x="4206158" y="1850157"/>
                  <a:pt x="4204393" y="1853688"/>
                  <a:pt x="4204393" y="1860749"/>
                </a:cubicBezTo>
                <a:lnTo>
                  <a:pt x="4193802" y="1871338"/>
                </a:lnTo>
                <a:lnTo>
                  <a:pt x="4246754" y="1881930"/>
                </a:lnTo>
                <a:cubicBezTo>
                  <a:pt x="4260874" y="1896050"/>
                  <a:pt x="4267935" y="1903111"/>
                  <a:pt x="4267935" y="1903111"/>
                </a:cubicBezTo>
                <a:lnTo>
                  <a:pt x="4214983" y="1892520"/>
                </a:lnTo>
                <a:cubicBezTo>
                  <a:pt x="4207922" y="1892520"/>
                  <a:pt x="4197333" y="1890755"/>
                  <a:pt x="4183212" y="1887224"/>
                </a:cubicBezTo>
                <a:cubicBezTo>
                  <a:pt x="4169092" y="1883694"/>
                  <a:pt x="4158500" y="1878399"/>
                  <a:pt x="4151441" y="1871338"/>
                </a:cubicBezTo>
                <a:lnTo>
                  <a:pt x="4140850" y="1860749"/>
                </a:lnTo>
                <a:cubicBezTo>
                  <a:pt x="4154970" y="1860749"/>
                  <a:pt x="4162031" y="1860749"/>
                  <a:pt x="4162031" y="1860749"/>
                </a:cubicBezTo>
                <a:cubicBezTo>
                  <a:pt x="4162031" y="1853688"/>
                  <a:pt x="4160266" y="1848393"/>
                  <a:pt x="4156736" y="1844863"/>
                </a:cubicBezTo>
                <a:cubicBezTo>
                  <a:pt x="4153206" y="1841332"/>
                  <a:pt x="4154970" y="1839567"/>
                  <a:pt x="4162031" y="1839567"/>
                </a:cubicBezTo>
                <a:lnTo>
                  <a:pt x="4140850" y="1839567"/>
                </a:lnTo>
                <a:cubicBezTo>
                  <a:pt x="4133791" y="1839567"/>
                  <a:pt x="4128496" y="1837803"/>
                  <a:pt x="4124964" y="1834272"/>
                </a:cubicBezTo>
                <a:cubicBezTo>
                  <a:pt x="4121435" y="1830742"/>
                  <a:pt x="4119669" y="1828978"/>
                  <a:pt x="4119669" y="1828978"/>
                </a:cubicBezTo>
                <a:lnTo>
                  <a:pt x="4130260" y="1828978"/>
                </a:lnTo>
                <a:cubicBezTo>
                  <a:pt x="4130260" y="1821917"/>
                  <a:pt x="4126729" y="1818386"/>
                  <a:pt x="4119669" y="1818386"/>
                </a:cubicBezTo>
                <a:cubicBezTo>
                  <a:pt x="4112610" y="1818386"/>
                  <a:pt x="4105548" y="1821917"/>
                  <a:pt x="4098489" y="1828978"/>
                </a:cubicBezTo>
                <a:cubicBezTo>
                  <a:pt x="4098489" y="1828978"/>
                  <a:pt x="4094958" y="1828978"/>
                  <a:pt x="4087898" y="1828978"/>
                </a:cubicBezTo>
                <a:cubicBezTo>
                  <a:pt x="4080839" y="1821917"/>
                  <a:pt x="4077308" y="1821917"/>
                  <a:pt x="4077308" y="1828978"/>
                </a:cubicBezTo>
                <a:lnTo>
                  <a:pt x="4087898" y="1839567"/>
                </a:lnTo>
                <a:lnTo>
                  <a:pt x="4098489" y="1850157"/>
                </a:lnTo>
                <a:lnTo>
                  <a:pt x="4066717" y="1839567"/>
                </a:lnTo>
                <a:lnTo>
                  <a:pt x="4056127" y="1839567"/>
                </a:lnTo>
                <a:cubicBezTo>
                  <a:pt x="4056127" y="1846628"/>
                  <a:pt x="4054362" y="1850157"/>
                  <a:pt x="4050832" y="1850157"/>
                </a:cubicBezTo>
                <a:cubicBezTo>
                  <a:pt x="4047302" y="1850157"/>
                  <a:pt x="4045537" y="1851923"/>
                  <a:pt x="4045537" y="1855453"/>
                </a:cubicBezTo>
                <a:cubicBezTo>
                  <a:pt x="4045537" y="1858984"/>
                  <a:pt x="4034946" y="1860749"/>
                  <a:pt x="4013765" y="1860749"/>
                </a:cubicBezTo>
                <a:cubicBezTo>
                  <a:pt x="4006706" y="1860749"/>
                  <a:pt x="3997880" y="1860749"/>
                  <a:pt x="3987290" y="1860749"/>
                </a:cubicBezTo>
                <a:cubicBezTo>
                  <a:pt x="3976698" y="1860749"/>
                  <a:pt x="3971404" y="1860749"/>
                  <a:pt x="3971404" y="1860749"/>
                </a:cubicBezTo>
                <a:cubicBezTo>
                  <a:pt x="3943162" y="1846628"/>
                  <a:pt x="3921982" y="1839567"/>
                  <a:pt x="3907860" y="1839567"/>
                </a:cubicBezTo>
                <a:cubicBezTo>
                  <a:pt x="3907860" y="1839567"/>
                  <a:pt x="3900802" y="1836037"/>
                  <a:pt x="3886681" y="1828978"/>
                </a:cubicBezTo>
                <a:cubicBezTo>
                  <a:pt x="3886681" y="1828978"/>
                  <a:pt x="3883150" y="1827213"/>
                  <a:pt x="3876090" y="1823682"/>
                </a:cubicBezTo>
                <a:cubicBezTo>
                  <a:pt x="3869030" y="1820151"/>
                  <a:pt x="3865500" y="1818386"/>
                  <a:pt x="3865500" y="1818386"/>
                </a:cubicBezTo>
                <a:lnTo>
                  <a:pt x="3844319" y="1818386"/>
                </a:lnTo>
                <a:lnTo>
                  <a:pt x="3823138" y="1807797"/>
                </a:lnTo>
                <a:cubicBezTo>
                  <a:pt x="3801956" y="1807797"/>
                  <a:pt x="3780776" y="1800736"/>
                  <a:pt x="3759596" y="1786615"/>
                </a:cubicBezTo>
                <a:lnTo>
                  <a:pt x="3770186" y="1786615"/>
                </a:lnTo>
                <a:lnTo>
                  <a:pt x="3791367" y="1786615"/>
                </a:lnTo>
                <a:lnTo>
                  <a:pt x="3770186" y="1776026"/>
                </a:lnTo>
                <a:cubicBezTo>
                  <a:pt x="3763126" y="1768965"/>
                  <a:pt x="3756065" y="1765434"/>
                  <a:pt x="3749004" y="1765434"/>
                </a:cubicBezTo>
                <a:lnTo>
                  <a:pt x="3706644" y="1744253"/>
                </a:lnTo>
                <a:cubicBezTo>
                  <a:pt x="3706644" y="1744253"/>
                  <a:pt x="3715469" y="1746018"/>
                  <a:pt x="3733119" y="1749549"/>
                </a:cubicBezTo>
                <a:cubicBezTo>
                  <a:pt x="3750770" y="1753080"/>
                  <a:pt x="3763126" y="1751314"/>
                  <a:pt x="3770186" y="1744253"/>
                </a:cubicBezTo>
                <a:cubicBezTo>
                  <a:pt x="3805488" y="1730133"/>
                  <a:pt x="3821373" y="1716013"/>
                  <a:pt x="3817842" y="1701893"/>
                </a:cubicBezTo>
                <a:cubicBezTo>
                  <a:pt x="3814312" y="1687772"/>
                  <a:pt x="3784306" y="1677181"/>
                  <a:pt x="3727824" y="1670122"/>
                </a:cubicBezTo>
                <a:cubicBezTo>
                  <a:pt x="3713703" y="1663061"/>
                  <a:pt x="3703113" y="1659530"/>
                  <a:pt x="3696052" y="1659530"/>
                </a:cubicBezTo>
                <a:cubicBezTo>
                  <a:pt x="3688992" y="1659530"/>
                  <a:pt x="3680167" y="1657766"/>
                  <a:pt x="3669578" y="1654235"/>
                </a:cubicBezTo>
                <a:cubicBezTo>
                  <a:pt x="3658986" y="1650705"/>
                  <a:pt x="3650161" y="1648940"/>
                  <a:pt x="3643100" y="1648940"/>
                </a:cubicBezTo>
                <a:lnTo>
                  <a:pt x="3621920" y="1638349"/>
                </a:lnTo>
                <a:lnTo>
                  <a:pt x="3579559" y="1627759"/>
                </a:lnTo>
                <a:cubicBezTo>
                  <a:pt x="3579559" y="1627759"/>
                  <a:pt x="3577794" y="1625995"/>
                  <a:pt x="3574263" y="1622464"/>
                </a:cubicBezTo>
                <a:cubicBezTo>
                  <a:pt x="3570732" y="1618934"/>
                  <a:pt x="3568968" y="1617170"/>
                  <a:pt x="3568968" y="1617170"/>
                </a:cubicBezTo>
                <a:cubicBezTo>
                  <a:pt x="3561908" y="1617170"/>
                  <a:pt x="3556613" y="1615403"/>
                  <a:pt x="3553082" y="1611874"/>
                </a:cubicBezTo>
                <a:cubicBezTo>
                  <a:pt x="3549552" y="1608343"/>
                  <a:pt x="3544257" y="1606578"/>
                  <a:pt x="3537196" y="1606578"/>
                </a:cubicBezTo>
                <a:cubicBezTo>
                  <a:pt x="3530136" y="1606578"/>
                  <a:pt x="3517780" y="1603047"/>
                  <a:pt x="3500130" y="1595988"/>
                </a:cubicBezTo>
                <a:cubicBezTo>
                  <a:pt x="3482480" y="1588928"/>
                  <a:pt x="3463064" y="1578338"/>
                  <a:pt x="3441882" y="1564218"/>
                </a:cubicBezTo>
                <a:cubicBezTo>
                  <a:pt x="3434824" y="1564218"/>
                  <a:pt x="3429529" y="1564218"/>
                  <a:pt x="3425997" y="1564218"/>
                </a:cubicBezTo>
                <a:cubicBezTo>
                  <a:pt x="3422468" y="1564218"/>
                  <a:pt x="3418938" y="1564218"/>
                  <a:pt x="3415408" y="1564218"/>
                </a:cubicBezTo>
                <a:cubicBezTo>
                  <a:pt x="3411876" y="1564218"/>
                  <a:pt x="3408347" y="1564218"/>
                  <a:pt x="3404817" y="1564218"/>
                </a:cubicBezTo>
                <a:cubicBezTo>
                  <a:pt x="3401287" y="1564218"/>
                  <a:pt x="3399522" y="1560687"/>
                  <a:pt x="3399522" y="1553626"/>
                </a:cubicBezTo>
                <a:cubicBezTo>
                  <a:pt x="3392461" y="1553626"/>
                  <a:pt x="3381872" y="1550095"/>
                  <a:pt x="3367751" y="1543036"/>
                </a:cubicBezTo>
                <a:cubicBezTo>
                  <a:pt x="3360690" y="1543036"/>
                  <a:pt x="3353630" y="1543036"/>
                  <a:pt x="3346570" y="1543036"/>
                </a:cubicBezTo>
                <a:cubicBezTo>
                  <a:pt x="3339509" y="1543036"/>
                  <a:pt x="3332449" y="1539506"/>
                  <a:pt x="3325389" y="1532445"/>
                </a:cubicBezTo>
                <a:lnTo>
                  <a:pt x="3293618" y="1532445"/>
                </a:lnTo>
                <a:cubicBezTo>
                  <a:pt x="3293618" y="1532445"/>
                  <a:pt x="3293618" y="1535976"/>
                  <a:pt x="3293618" y="1543036"/>
                </a:cubicBezTo>
                <a:lnTo>
                  <a:pt x="3335979" y="1564218"/>
                </a:lnTo>
                <a:cubicBezTo>
                  <a:pt x="3350099" y="1564218"/>
                  <a:pt x="3357160" y="1564218"/>
                  <a:pt x="3357160" y="1564218"/>
                </a:cubicBezTo>
                <a:cubicBezTo>
                  <a:pt x="3357160" y="1564218"/>
                  <a:pt x="3358926" y="1565982"/>
                  <a:pt x="3362456" y="1569512"/>
                </a:cubicBezTo>
                <a:cubicBezTo>
                  <a:pt x="3365986" y="1573043"/>
                  <a:pt x="3367751" y="1574807"/>
                  <a:pt x="3367751" y="1574807"/>
                </a:cubicBezTo>
                <a:lnTo>
                  <a:pt x="3378341" y="1595988"/>
                </a:lnTo>
                <a:lnTo>
                  <a:pt x="3357160" y="1595988"/>
                </a:lnTo>
                <a:cubicBezTo>
                  <a:pt x="3350099" y="1595988"/>
                  <a:pt x="3348335" y="1592458"/>
                  <a:pt x="3351865" y="1585397"/>
                </a:cubicBezTo>
                <a:cubicBezTo>
                  <a:pt x="3355395" y="1578338"/>
                  <a:pt x="3346570" y="1574807"/>
                  <a:pt x="3325389" y="1574807"/>
                </a:cubicBezTo>
                <a:lnTo>
                  <a:pt x="3283027" y="1564218"/>
                </a:lnTo>
                <a:lnTo>
                  <a:pt x="3261847" y="1553626"/>
                </a:lnTo>
                <a:lnTo>
                  <a:pt x="3166533" y="1521855"/>
                </a:lnTo>
                <a:cubicBezTo>
                  <a:pt x="3159472" y="1514795"/>
                  <a:pt x="3154177" y="1513030"/>
                  <a:pt x="3150648" y="1516560"/>
                </a:cubicBezTo>
                <a:cubicBezTo>
                  <a:pt x="3147116" y="1520091"/>
                  <a:pt x="3143587" y="1521855"/>
                  <a:pt x="3140056" y="1521855"/>
                </a:cubicBezTo>
                <a:cubicBezTo>
                  <a:pt x="3136527" y="1521855"/>
                  <a:pt x="3134762" y="1518324"/>
                  <a:pt x="3134762" y="1511264"/>
                </a:cubicBezTo>
                <a:lnTo>
                  <a:pt x="3124171" y="1500674"/>
                </a:lnTo>
                <a:cubicBezTo>
                  <a:pt x="3124171" y="1500674"/>
                  <a:pt x="3124171" y="1504205"/>
                  <a:pt x="3124171" y="1511264"/>
                </a:cubicBezTo>
                <a:cubicBezTo>
                  <a:pt x="3124171" y="1518324"/>
                  <a:pt x="3110050" y="1514795"/>
                  <a:pt x="3081810" y="1500674"/>
                </a:cubicBezTo>
                <a:lnTo>
                  <a:pt x="3050039" y="1490084"/>
                </a:lnTo>
                <a:cubicBezTo>
                  <a:pt x="3050039" y="1490084"/>
                  <a:pt x="3046508" y="1490084"/>
                  <a:pt x="3039447" y="1490084"/>
                </a:cubicBezTo>
                <a:cubicBezTo>
                  <a:pt x="3032387" y="1490084"/>
                  <a:pt x="3028858" y="1490084"/>
                  <a:pt x="3028858" y="1490084"/>
                </a:cubicBezTo>
                <a:lnTo>
                  <a:pt x="3018266" y="1479493"/>
                </a:lnTo>
                <a:cubicBezTo>
                  <a:pt x="3025327" y="1479493"/>
                  <a:pt x="3028858" y="1477728"/>
                  <a:pt x="3028858" y="1474199"/>
                </a:cubicBezTo>
                <a:cubicBezTo>
                  <a:pt x="3028858" y="1470668"/>
                  <a:pt x="3025327" y="1468903"/>
                  <a:pt x="3018266" y="1468903"/>
                </a:cubicBezTo>
                <a:cubicBezTo>
                  <a:pt x="2990026" y="1475964"/>
                  <a:pt x="2975906" y="1472434"/>
                  <a:pt x="2975906" y="1458312"/>
                </a:cubicBezTo>
                <a:cubicBezTo>
                  <a:pt x="2968845" y="1451253"/>
                  <a:pt x="2961785" y="1447722"/>
                  <a:pt x="2954724" y="1447722"/>
                </a:cubicBezTo>
                <a:lnTo>
                  <a:pt x="2933543" y="1437132"/>
                </a:lnTo>
                <a:lnTo>
                  <a:pt x="2944134" y="1437132"/>
                </a:lnTo>
                <a:lnTo>
                  <a:pt x="2975906" y="1437132"/>
                </a:lnTo>
                <a:lnTo>
                  <a:pt x="2965314" y="1426541"/>
                </a:lnTo>
                <a:cubicBezTo>
                  <a:pt x="2972375" y="1426541"/>
                  <a:pt x="2967079" y="1423012"/>
                  <a:pt x="2949429" y="1415951"/>
                </a:cubicBezTo>
                <a:cubicBezTo>
                  <a:pt x="2931779" y="1408891"/>
                  <a:pt x="2914127" y="1403595"/>
                  <a:pt x="2896477" y="1400066"/>
                </a:cubicBezTo>
                <a:cubicBezTo>
                  <a:pt x="2878827" y="1396535"/>
                  <a:pt x="2870002" y="1394770"/>
                  <a:pt x="2870002" y="1394770"/>
                </a:cubicBezTo>
                <a:lnTo>
                  <a:pt x="2880591" y="1405360"/>
                </a:lnTo>
                <a:cubicBezTo>
                  <a:pt x="2887652" y="1405360"/>
                  <a:pt x="2891182" y="1407125"/>
                  <a:pt x="2891182" y="1410656"/>
                </a:cubicBezTo>
                <a:cubicBezTo>
                  <a:pt x="2891182" y="1414187"/>
                  <a:pt x="2891182" y="1415951"/>
                  <a:pt x="2891182" y="1415951"/>
                </a:cubicBezTo>
                <a:lnTo>
                  <a:pt x="2901772" y="1426541"/>
                </a:lnTo>
                <a:cubicBezTo>
                  <a:pt x="2894712" y="1426541"/>
                  <a:pt x="2891182" y="1426541"/>
                  <a:pt x="2891182" y="1426541"/>
                </a:cubicBezTo>
                <a:lnTo>
                  <a:pt x="2817049" y="1426541"/>
                </a:lnTo>
                <a:cubicBezTo>
                  <a:pt x="2817049" y="1426541"/>
                  <a:pt x="2806458" y="1423012"/>
                  <a:pt x="2785278" y="1415951"/>
                </a:cubicBezTo>
                <a:cubicBezTo>
                  <a:pt x="2771157" y="1415951"/>
                  <a:pt x="2758803" y="1414187"/>
                  <a:pt x="2748211" y="1410656"/>
                </a:cubicBezTo>
                <a:cubicBezTo>
                  <a:pt x="2737621" y="1407125"/>
                  <a:pt x="2730560" y="1405360"/>
                  <a:pt x="2727032" y="1405360"/>
                </a:cubicBezTo>
                <a:cubicBezTo>
                  <a:pt x="2723500" y="1405360"/>
                  <a:pt x="2714675" y="1403595"/>
                  <a:pt x="2700554" y="1400066"/>
                </a:cubicBezTo>
                <a:cubicBezTo>
                  <a:pt x="2686433" y="1396535"/>
                  <a:pt x="2672313" y="1394770"/>
                  <a:pt x="2658193" y="1394770"/>
                </a:cubicBezTo>
                <a:cubicBezTo>
                  <a:pt x="2629952" y="1387710"/>
                  <a:pt x="2612301" y="1380649"/>
                  <a:pt x="2605241" y="1373589"/>
                </a:cubicBezTo>
                <a:cubicBezTo>
                  <a:pt x="2598181" y="1366529"/>
                  <a:pt x="2589355" y="1362999"/>
                  <a:pt x="2578765" y="1362999"/>
                </a:cubicBezTo>
                <a:cubicBezTo>
                  <a:pt x="2568173" y="1362999"/>
                  <a:pt x="2555819" y="1362999"/>
                  <a:pt x="2541698" y="1362999"/>
                </a:cubicBezTo>
                <a:cubicBezTo>
                  <a:pt x="2513458" y="1348879"/>
                  <a:pt x="2499337" y="1348879"/>
                  <a:pt x="2499337" y="1362999"/>
                </a:cubicBezTo>
                <a:cubicBezTo>
                  <a:pt x="2492277" y="1362999"/>
                  <a:pt x="2483450" y="1359468"/>
                  <a:pt x="2472861" y="1352408"/>
                </a:cubicBezTo>
                <a:cubicBezTo>
                  <a:pt x="2462272" y="1345349"/>
                  <a:pt x="2456975" y="1343583"/>
                  <a:pt x="2456975" y="1347114"/>
                </a:cubicBezTo>
                <a:cubicBezTo>
                  <a:pt x="2456975" y="1350643"/>
                  <a:pt x="2451680" y="1348879"/>
                  <a:pt x="2441090" y="1341818"/>
                </a:cubicBezTo>
                <a:cubicBezTo>
                  <a:pt x="2430498" y="1334758"/>
                  <a:pt x="2421673" y="1334758"/>
                  <a:pt x="2414614" y="1341818"/>
                </a:cubicBezTo>
                <a:cubicBezTo>
                  <a:pt x="2386373" y="1341818"/>
                  <a:pt x="2368721" y="1331228"/>
                  <a:pt x="2361662" y="1310047"/>
                </a:cubicBezTo>
                <a:cubicBezTo>
                  <a:pt x="2361662" y="1302987"/>
                  <a:pt x="2361662" y="1299456"/>
                  <a:pt x="2361662" y="1299456"/>
                </a:cubicBezTo>
                <a:cubicBezTo>
                  <a:pt x="2361662" y="1292397"/>
                  <a:pt x="2359897" y="1288866"/>
                  <a:pt x="2356365" y="1288866"/>
                </a:cubicBezTo>
                <a:cubicBezTo>
                  <a:pt x="2352836" y="1288866"/>
                  <a:pt x="2347541" y="1288866"/>
                  <a:pt x="2340481" y="1288866"/>
                </a:cubicBezTo>
                <a:cubicBezTo>
                  <a:pt x="2333421" y="1288866"/>
                  <a:pt x="2328126" y="1285335"/>
                  <a:pt x="2324594" y="1278276"/>
                </a:cubicBezTo>
                <a:cubicBezTo>
                  <a:pt x="2321066" y="1271216"/>
                  <a:pt x="2305179" y="1267685"/>
                  <a:pt x="2276938" y="1267685"/>
                </a:cubicBezTo>
                <a:lnTo>
                  <a:pt x="2234577" y="1257095"/>
                </a:lnTo>
                <a:lnTo>
                  <a:pt x="2245167" y="1246504"/>
                </a:lnTo>
                <a:cubicBezTo>
                  <a:pt x="2259288" y="1253564"/>
                  <a:pt x="2269878" y="1255331"/>
                  <a:pt x="2276938" y="1251800"/>
                </a:cubicBezTo>
                <a:cubicBezTo>
                  <a:pt x="2283998" y="1248269"/>
                  <a:pt x="2291059" y="1246504"/>
                  <a:pt x="2298119" y="1246504"/>
                </a:cubicBezTo>
                <a:lnTo>
                  <a:pt x="2319299" y="1246504"/>
                </a:lnTo>
                <a:lnTo>
                  <a:pt x="2329890" y="1246504"/>
                </a:lnTo>
                <a:lnTo>
                  <a:pt x="2340481" y="1257095"/>
                </a:lnTo>
                <a:cubicBezTo>
                  <a:pt x="2347541" y="1257095"/>
                  <a:pt x="2354601" y="1257095"/>
                  <a:pt x="2361662" y="1257095"/>
                </a:cubicBezTo>
                <a:cubicBezTo>
                  <a:pt x="2382842" y="1257095"/>
                  <a:pt x="2393433" y="1260625"/>
                  <a:pt x="2393433" y="1267685"/>
                </a:cubicBezTo>
                <a:cubicBezTo>
                  <a:pt x="2393433" y="1274745"/>
                  <a:pt x="2400493" y="1278276"/>
                  <a:pt x="2414614" y="1278276"/>
                </a:cubicBezTo>
                <a:lnTo>
                  <a:pt x="2414614" y="1267685"/>
                </a:lnTo>
                <a:lnTo>
                  <a:pt x="2414614" y="1257095"/>
                </a:lnTo>
                <a:cubicBezTo>
                  <a:pt x="2414614" y="1257095"/>
                  <a:pt x="2411084" y="1255331"/>
                  <a:pt x="2404023" y="1251800"/>
                </a:cubicBezTo>
                <a:cubicBezTo>
                  <a:pt x="2396963" y="1248269"/>
                  <a:pt x="2388138" y="1248269"/>
                  <a:pt x="2377546" y="1251800"/>
                </a:cubicBezTo>
                <a:cubicBezTo>
                  <a:pt x="2366957" y="1255331"/>
                  <a:pt x="2361662" y="1253564"/>
                  <a:pt x="2361662" y="1246504"/>
                </a:cubicBezTo>
                <a:cubicBezTo>
                  <a:pt x="2361662" y="1246504"/>
                  <a:pt x="2361662" y="1244739"/>
                  <a:pt x="2361662" y="1241210"/>
                </a:cubicBezTo>
                <a:cubicBezTo>
                  <a:pt x="2361662" y="1237679"/>
                  <a:pt x="2358132" y="1235914"/>
                  <a:pt x="2351071" y="1235914"/>
                </a:cubicBezTo>
                <a:cubicBezTo>
                  <a:pt x="2344011" y="1235914"/>
                  <a:pt x="2336950" y="1234149"/>
                  <a:pt x="2329890" y="1230619"/>
                </a:cubicBezTo>
                <a:cubicBezTo>
                  <a:pt x="2322830" y="1227089"/>
                  <a:pt x="2315769" y="1225324"/>
                  <a:pt x="2308710" y="1225324"/>
                </a:cubicBezTo>
                <a:cubicBezTo>
                  <a:pt x="2287529" y="1218264"/>
                  <a:pt x="2273408" y="1211202"/>
                  <a:pt x="2266347" y="1204143"/>
                </a:cubicBezTo>
                <a:cubicBezTo>
                  <a:pt x="2259288" y="1204143"/>
                  <a:pt x="2252227" y="1204143"/>
                  <a:pt x="2245167" y="1204143"/>
                </a:cubicBezTo>
                <a:cubicBezTo>
                  <a:pt x="2238107" y="1204143"/>
                  <a:pt x="2231046" y="1204143"/>
                  <a:pt x="2223986" y="1204143"/>
                </a:cubicBezTo>
                <a:lnTo>
                  <a:pt x="2213396" y="1204143"/>
                </a:lnTo>
                <a:cubicBezTo>
                  <a:pt x="2220456" y="1204143"/>
                  <a:pt x="2225751" y="1207673"/>
                  <a:pt x="2229282" y="1214733"/>
                </a:cubicBezTo>
                <a:cubicBezTo>
                  <a:pt x="2232811" y="1221793"/>
                  <a:pt x="2234577" y="1225324"/>
                  <a:pt x="2234577" y="1225324"/>
                </a:cubicBezTo>
                <a:lnTo>
                  <a:pt x="2234577" y="1246504"/>
                </a:lnTo>
                <a:cubicBezTo>
                  <a:pt x="2227517" y="1246504"/>
                  <a:pt x="2223986" y="1246504"/>
                  <a:pt x="2223986" y="1246504"/>
                </a:cubicBezTo>
                <a:cubicBezTo>
                  <a:pt x="2223986" y="1246504"/>
                  <a:pt x="2223986" y="1242975"/>
                  <a:pt x="2223986" y="1235914"/>
                </a:cubicBezTo>
                <a:cubicBezTo>
                  <a:pt x="2223986" y="1228854"/>
                  <a:pt x="2220456" y="1225324"/>
                  <a:pt x="2213396" y="1225324"/>
                </a:cubicBezTo>
                <a:cubicBezTo>
                  <a:pt x="2206335" y="1225324"/>
                  <a:pt x="2202805" y="1228854"/>
                  <a:pt x="2202805" y="1235914"/>
                </a:cubicBezTo>
                <a:lnTo>
                  <a:pt x="2181625" y="1246504"/>
                </a:lnTo>
                <a:lnTo>
                  <a:pt x="2171034" y="1246504"/>
                </a:lnTo>
                <a:cubicBezTo>
                  <a:pt x="2171034" y="1246504"/>
                  <a:pt x="2167504" y="1244739"/>
                  <a:pt x="2160443" y="1241210"/>
                </a:cubicBezTo>
                <a:cubicBezTo>
                  <a:pt x="2153384" y="1237679"/>
                  <a:pt x="2146323" y="1235914"/>
                  <a:pt x="2139263" y="1235914"/>
                </a:cubicBezTo>
                <a:cubicBezTo>
                  <a:pt x="2132203" y="1228854"/>
                  <a:pt x="2121612" y="1225324"/>
                  <a:pt x="2107491" y="1225324"/>
                </a:cubicBezTo>
                <a:cubicBezTo>
                  <a:pt x="2093371" y="1225324"/>
                  <a:pt x="2082781" y="1221793"/>
                  <a:pt x="2075721" y="1214733"/>
                </a:cubicBezTo>
                <a:cubicBezTo>
                  <a:pt x="2075721" y="1214733"/>
                  <a:pt x="2072190" y="1214733"/>
                  <a:pt x="2065130" y="1214733"/>
                </a:cubicBezTo>
                <a:cubicBezTo>
                  <a:pt x="2058070" y="1214733"/>
                  <a:pt x="2051009" y="1211202"/>
                  <a:pt x="2043949" y="1204143"/>
                </a:cubicBezTo>
                <a:cubicBezTo>
                  <a:pt x="2029828" y="1204143"/>
                  <a:pt x="2021003" y="1202378"/>
                  <a:pt x="2017472" y="1198848"/>
                </a:cubicBezTo>
                <a:cubicBezTo>
                  <a:pt x="2013943" y="1195317"/>
                  <a:pt x="2001587" y="1193552"/>
                  <a:pt x="1980407" y="1193552"/>
                </a:cubicBezTo>
                <a:cubicBezTo>
                  <a:pt x="1980407" y="1193552"/>
                  <a:pt x="1976876" y="1193552"/>
                  <a:pt x="1969816" y="1193552"/>
                </a:cubicBezTo>
                <a:cubicBezTo>
                  <a:pt x="1962756" y="1193552"/>
                  <a:pt x="1959226" y="1190022"/>
                  <a:pt x="1959226" y="1182962"/>
                </a:cubicBezTo>
                <a:lnTo>
                  <a:pt x="1938045" y="1193552"/>
                </a:lnTo>
                <a:cubicBezTo>
                  <a:pt x="1938045" y="1186493"/>
                  <a:pt x="1934515" y="1186493"/>
                  <a:pt x="1927455" y="1193552"/>
                </a:cubicBezTo>
                <a:lnTo>
                  <a:pt x="1927455" y="1204143"/>
                </a:lnTo>
                <a:lnTo>
                  <a:pt x="1916864" y="1214733"/>
                </a:lnTo>
                <a:lnTo>
                  <a:pt x="1906274" y="1193552"/>
                </a:lnTo>
                <a:cubicBezTo>
                  <a:pt x="1920395" y="1193552"/>
                  <a:pt x="1923924" y="1186493"/>
                  <a:pt x="1916864" y="1172371"/>
                </a:cubicBezTo>
                <a:cubicBezTo>
                  <a:pt x="1909804" y="1165312"/>
                  <a:pt x="1902744" y="1163546"/>
                  <a:pt x="1895684" y="1167077"/>
                </a:cubicBezTo>
                <a:cubicBezTo>
                  <a:pt x="1888623" y="1170606"/>
                  <a:pt x="1881563" y="1167077"/>
                  <a:pt x="1874503" y="1156485"/>
                </a:cubicBezTo>
                <a:cubicBezTo>
                  <a:pt x="1867443" y="1145896"/>
                  <a:pt x="1863912" y="1137070"/>
                  <a:pt x="1863912" y="1130010"/>
                </a:cubicBezTo>
                <a:cubicBezTo>
                  <a:pt x="1870972" y="1130010"/>
                  <a:pt x="1874503" y="1126479"/>
                  <a:pt x="1874503" y="1119419"/>
                </a:cubicBezTo>
                <a:lnTo>
                  <a:pt x="1853322" y="1119419"/>
                </a:lnTo>
                <a:cubicBezTo>
                  <a:pt x="1853322" y="1126479"/>
                  <a:pt x="1851558" y="1130010"/>
                  <a:pt x="1848026" y="1130010"/>
                </a:cubicBezTo>
                <a:cubicBezTo>
                  <a:pt x="1844498" y="1130010"/>
                  <a:pt x="1835672" y="1130010"/>
                  <a:pt x="1821551" y="1130010"/>
                </a:cubicBezTo>
                <a:cubicBezTo>
                  <a:pt x="1814491" y="1130010"/>
                  <a:pt x="1807430" y="1130010"/>
                  <a:pt x="1800370" y="1130010"/>
                </a:cubicBezTo>
                <a:cubicBezTo>
                  <a:pt x="1807430" y="1130010"/>
                  <a:pt x="1810960" y="1133541"/>
                  <a:pt x="1810960" y="1140600"/>
                </a:cubicBezTo>
                <a:lnTo>
                  <a:pt x="1821551" y="1151191"/>
                </a:lnTo>
                <a:cubicBezTo>
                  <a:pt x="1835672" y="1151191"/>
                  <a:pt x="1839201" y="1158250"/>
                  <a:pt x="1832141" y="1172371"/>
                </a:cubicBezTo>
                <a:cubicBezTo>
                  <a:pt x="1825080" y="1179431"/>
                  <a:pt x="1807430" y="1179431"/>
                  <a:pt x="1779189" y="1172371"/>
                </a:cubicBezTo>
                <a:cubicBezTo>
                  <a:pt x="1772128" y="1172371"/>
                  <a:pt x="1758008" y="1168841"/>
                  <a:pt x="1736827" y="1161781"/>
                </a:cubicBezTo>
                <a:lnTo>
                  <a:pt x="1726237" y="1161781"/>
                </a:lnTo>
                <a:cubicBezTo>
                  <a:pt x="1740357" y="1161781"/>
                  <a:pt x="1747418" y="1158250"/>
                  <a:pt x="1747418" y="1151191"/>
                </a:cubicBezTo>
                <a:cubicBezTo>
                  <a:pt x="1747418" y="1144131"/>
                  <a:pt x="1743888" y="1140600"/>
                  <a:pt x="1736827" y="1140600"/>
                </a:cubicBezTo>
                <a:lnTo>
                  <a:pt x="1694466" y="1140600"/>
                </a:lnTo>
                <a:lnTo>
                  <a:pt x="1673285" y="1140600"/>
                </a:lnTo>
                <a:lnTo>
                  <a:pt x="1652104" y="1140600"/>
                </a:lnTo>
                <a:cubicBezTo>
                  <a:pt x="1652104" y="1147660"/>
                  <a:pt x="1655634" y="1151191"/>
                  <a:pt x="1662694" y="1151191"/>
                </a:cubicBezTo>
                <a:cubicBezTo>
                  <a:pt x="1669755" y="1151191"/>
                  <a:pt x="1673285" y="1154721"/>
                  <a:pt x="1673285" y="1161781"/>
                </a:cubicBezTo>
                <a:cubicBezTo>
                  <a:pt x="1680345" y="1161781"/>
                  <a:pt x="1690936" y="1163546"/>
                  <a:pt x="1705056" y="1167077"/>
                </a:cubicBezTo>
                <a:cubicBezTo>
                  <a:pt x="1719176" y="1170606"/>
                  <a:pt x="1726237" y="1172371"/>
                  <a:pt x="1726237" y="1172371"/>
                </a:cubicBezTo>
                <a:lnTo>
                  <a:pt x="1736827" y="1172371"/>
                </a:lnTo>
                <a:cubicBezTo>
                  <a:pt x="1736827" y="1172371"/>
                  <a:pt x="1736827" y="1174137"/>
                  <a:pt x="1736827" y="1177666"/>
                </a:cubicBezTo>
                <a:cubicBezTo>
                  <a:pt x="1736827" y="1181197"/>
                  <a:pt x="1740357" y="1182962"/>
                  <a:pt x="1747418" y="1182962"/>
                </a:cubicBezTo>
                <a:lnTo>
                  <a:pt x="1758008" y="1182962"/>
                </a:lnTo>
                <a:cubicBezTo>
                  <a:pt x="1765068" y="1190022"/>
                  <a:pt x="1772128" y="1193552"/>
                  <a:pt x="1779189" y="1193552"/>
                </a:cubicBezTo>
                <a:lnTo>
                  <a:pt x="1810960" y="1193552"/>
                </a:lnTo>
                <a:cubicBezTo>
                  <a:pt x="1818020" y="1200612"/>
                  <a:pt x="1828611" y="1204143"/>
                  <a:pt x="1842731" y="1204143"/>
                </a:cubicBezTo>
                <a:lnTo>
                  <a:pt x="1853322" y="1214733"/>
                </a:lnTo>
                <a:lnTo>
                  <a:pt x="1895684" y="1225324"/>
                </a:lnTo>
                <a:cubicBezTo>
                  <a:pt x="1909804" y="1225324"/>
                  <a:pt x="1923924" y="1232383"/>
                  <a:pt x="1938045" y="1246504"/>
                </a:cubicBezTo>
                <a:cubicBezTo>
                  <a:pt x="1952166" y="1253564"/>
                  <a:pt x="1959226" y="1253564"/>
                  <a:pt x="1959226" y="1246504"/>
                </a:cubicBezTo>
                <a:cubicBezTo>
                  <a:pt x="1966286" y="1246504"/>
                  <a:pt x="1990997" y="1253564"/>
                  <a:pt x="2033359" y="1267685"/>
                </a:cubicBezTo>
                <a:cubicBezTo>
                  <a:pt x="2047480" y="1274745"/>
                  <a:pt x="2054540" y="1278276"/>
                  <a:pt x="2054540" y="1278276"/>
                </a:cubicBezTo>
                <a:lnTo>
                  <a:pt x="2086311" y="1288866"/>
                </a:lnTo>
                <a:cubicBezTo>
                  <a:pt x="2093371" y="1288866"/>
                  <a:pt x="2098666" y="1290631"/>
                  <a:pt x="2102197" y="1294162"/>
                </a:cubicBezTo>
                <a:cubicBezTo>
                  <a:pt x="2105726" y="1297691"/>
                  <a:pt x="2111022" y="1299456"/>
                  <a:pt x="2118082" y="1299456"/>
                </a:cubicBezTo>
                <a:cubicBezTo>
                  <a:pt x="2125142" y="1299456"/>
                  <a:pt x="2128673" y="1299456"/>
                  <a:pt x="2128673" y="1299456"/>
                </a:cubicBezTo>
                <a:lnTo>
                  <a:pt x="2149853" y="1310047"/>
                </a:lnTo>
                <a:cubicBezTo>
                  <a:pt x="2163974" y="1310047"/>
                  <a:pt x="2174565" y="1313577"/>
                  <a:pt x="2181625" y="1320637"/>
                </a:cubicBezTo>
                <a:cubicBezTo>
                  <a:pt x="2188685" y="1327697"/>
                  <a:pt x="2199275" y="1331228"/>
                  <a:pt x="2213396" y="1331228"/>
                </a:cubicBezTo>
                <a:cubicBezTo>
                  <a:pt x="2234577" y="1317108"/>
                  <a:pt x="2248697" y="1320637"/>
                  <a:pt x="2255757" y="1341818"/>
                </a:cubicBezTo>
                <a:cubicBezTo>
                  <a:pt x="2262817" y="1348879"/>
                  <a:pt x="2273408" y="1355939"/>
                  <a:pt x="2287529" y="1362999"/>
                </a:cubicBezTo>
                <a:cubicBezTo>
                  <a:pt x="2301649" y="1370060"/>
                  <a:pt x="2310474" y="1371824"/>
                  <a:pt x="2314005" y="1368293"/>
                </a:cubicBezTo>
                <a:cubicBezTo>
                  <a:pt x="2317535" y="1364764"/>
                  <a:pt x="2326360" y="1362999"/>
                  <a:pt x="2340481" y="1362999"/>
                </a:cubicBezTo>
                <a:cubicBezTo>
                  <a:pt x="2340481" y="1362999"/>
                  <a:pt x="2342247" y="1364764"/>
                  <a:pt x="2345776" y="1368293"/>
                </a:cubicBezTo>
                <a:cubicBezTo>
                  <a:pt x="2349306" y="1371824"/>
                  <a:pt x="2354601" y="1373589"/>
                  <a:pt x="2361662" y="1373589"/>
                </a:cubicBezTo>
                <a:cubicBezTo>
                  <a:pt x="2361662" y="1380649"/>
                  <a:pt x="2372252" y="1387710"/>
                  <a:pt x="2393433" y="1394770"/>
                </a:cubicBezTo>
                <a:lnTo>
                  <a:pt x="2425203" y="1405360"/>
                </a:lnTo>
                <a:cubicBezTo>
                  <a:pt x="2425203" y="1412420"/>
                  <a:pt x="2430498" y="1415951"/>
                  <a:pt x="2441090" y="1415951"/>
                </a:cubicBezTo>
                <a:cubicBezTo>
                  <a:pt x="2451680" y="1415951"/>
                  <a:pt x="2458740" y="1417716"/>
                  <a:pt x="2462272" y="1421247"/>
                </a:cubicBezTo>
                <a:cubicBezTo>
                  <a:pt x="2465800" y="1424776"/>
                  <a:pt x="2481686" y="1430072"/>
                  <a:pt x="2509927" y="1437132"/>
                </a:cubicBezTo>
                <a:cubicBezTo>
                  <a:pt x="2516988" y="1437132"/>
                  <a:pt x="2525813" y="1437132"/>
                  <a:pt x="2536402" y="1437132"/>
                </a:cubicBezTo>
                <a:cubicBezTo>
                  <a:pt x="2546995" y="1437132"/>
                  <a:pt x="2552289" y="1437132"/>
                  <a:pt x="2552289" y="1437132"/>
                </a:cubicBezTo>
                <a:cubicBezTo>
                  <a:pt x="2559349" y="1444191"/>
                  <a:pt x="2566410" y="1447722"/>
                  <a:pt x="2573470" y="1447722"/>
                </a:cubicBezTo>
                <a:lnTo>
                  <a:pt x="2562879" y="1415951"/>
                </a:lnTo>
                <a:lnTo>
                  <a:pt x="2552289" y="1405360"/>
                </a:lnTo>
                <a:cubicBezTo>
                  <a:pt x="2559349" y="1405360"/>
                  <a:pt x="2575234" y="1407125"/>
                  <a:pt x="2599947" y="1410656"/>
                </a:cubicBezTo>
                <a:cubicBezTo>
                  <a:pt x="2624656" y="1414187"/>
                  <a:pt x="2640543" y="1419481"/>
                  <a:pt x="2647602" y="1426541"/>
                </a:cubicBezTo>
                <a:lnTo>
                  <a:pt x="2658193" y="1426541"/>
                </a:lnTo>
                <a:cubicBezTo>
                  <a:pt x="2672313" y="1426541"/>
                  <a:pt x="2688200" y="1430072"/>
                  <a:pt x="2705851" y="1437132"/>
                </a:cubicBezTo>
                <a:cubicBezTo>
                  <a:pt x="2723500" y="1444191"/>
                  <a:pt x="2735856" y="1447722"/>
                  <a:pt x="2742916" y="1447722"/>
                </a:cubicBezTo>
                <a:lnTo>
                  <a:pt x="2764097" y="1458312"/>
                </a:lnTo>
                <a:cubicBezTo>
                  <a:pt x="2785278" y="1458312"/>
                  <a:pt x="2795868" y="1461843"/>
                  <a:pt x="2795868" y="1468903"/>
                </a:cubicBezTo>
                <a:cubicBezTo>
                  <a:pt x="2788808" y="1468903"/>
                  <a:pt x="2778218" y="1468903"/>
                  <a:pt x="2764097" y="1468903"/>
                </a:cubicBezTo>
                <a:cubicBezTo>
                  <a:pt x="2749975" y="1468903"/>
                  <a:pt x="2742916" y="1465372"/>
                  <a:pt x="2742916" y="1458312"/>
                </a:cubicBezTo>
                <a:lnTo>
                  <a:pt x="2700554" y="1458312"/>
                </a:lnTo>
                <a:cubicBezTo>
                  <a:pt x="2686433" y="1465372"/>
                  <a:pt x="2679374" y="1468903"/>
                  <a:pt x="2679374" y="1468903"/>
                </a:cubicBezTo>
                <a:cubicBezTo>
                  <a:pt x="2693495" y="1483024"/>
                  <a:pt x="2732326" y="1490084"/>
                  <a:pt x="2795868" y="1490084"/>
                </a:cubicBezTo>
                <a:cubicBezTo>
                  <a:pt x="2802927" y="1490084"/>
                  <a:pt x="2806458" y="1493614"/>
                  <a:pt x="2806458" y="1500674"/>
                </a:cubicBezTo>
                <a:cubicBezTo>
                  <a:pt x="2806458" y="1521855"/>
                  <a:pt x="2809989" y="1534210"/>
                  <a:pt x="2817049" y="1537741"/>
                </a:cubicBezTo>
                <a:cubicBezTo>
                  <a:pt x="2824109" y="1541272"/>
                  <a:pt x="2829404" y="1544801"/>
                  <a:pt x="2832936" y="1548331"/>
                </a:cubicBezTo>
                <a:cubicBezTo>
                  <a:pt x="2836464" y="1551862"/>
                  <a:pt x="2841760" y="1550095"/>
                  <a:pt x="2848820" y="1543036"/>
                </a:cubicBezTo>
                <a:lnTo>
                  <a:pt x="2870002" y="1543036"/>
                </a:lnTo>
                <a:cubicBezTo>
                  <a:pt x="2862941" y="1543036"/>
                  <a:pt x="2859410" y="1546566"/>
                  <a:pt x="2859410" y="1553626"/>
                </a:cubicBezTo>
                <a:cubicBezTo>
                  <a:pt x="2862940" y="1557157"/>
                  <a:pt x="2865589" y="1559804"/>
                  <a:pt x="2867353" y="1561569"/>
                </a:cubicBezTo>
                <a:lnTo>
                  <a:pt x="2868489" y="1562705"/>
                </a:lnTo>
                <a:lnTo>
                  <a:pt x="2795868" y="1553626"/>
                </a:lnTo>
                <a:cubicBezTo>
                  <a:pt x="2788808" y="1546566"/>
                  <a:pt x="2774687" y="1543036"/>
                  <a:pt x="2753506" y="1543036"/>
                </a:cubicBezTo>
                <a:cubicBezTo>
                  <a:pt x="2746447" y="1543036"/>
                  <a:pt x="2735856" y="1541272"/>
                  <a:pt x="2721735" y="1537741"/>
                </a:cubicBezTo>
                <a:cubicBezTo>
                  <a:pt x="2707615" y="1534210"/>
                  <a:pt x="2697023" y="1528916"/>
                  <a:pt x="2689964" y="1521855"/>
                </a:cubicBezTo>
                <a:cubicBezTo>
                  <a:pt x="2661723" y="1514795"/>
                  <a:pt x="2644072" y="1511264"/>
                  <a:pt x="2637012" y="1511264"/>
                </a:cubicBezTo>
                <a:cubicBezTo>
                  <a:pt x="2637012" y="1511264"/>
                  <a:pt x="2633481" y="1511264"/>
                  <a:pt x="2626422" y="1511264"/>
                </a:cubicBezTo>
                <a:cubicBezTo>
                  <a:pt x="2619361" y="1511264"/>
                  <a:pt x="2612301" y="1507735"/>
                  <a:pt x="2605241" y="1500674"/>
                </a:cubicBezTo>
                <a:cubicBezTo>
                  <a:pt x="2591120" y="1500674"/>
                  <a:pt x="2566410" y="1493614"/>
                  <a:pt x="2531108" y="1479493"/>
                </a:cubicBezTo>
                <a:lnTo>
                  <a:pt x="2478156" y="1458312"/>
                </a:lnTo>
                <a:cubicBezTo>
                  <a:pt x="2471096" y="1458312"/>
                  <a:pt x="2465800" y="1458312"/>
                  <a:pt x="2462272" y="1458312"/>
                </a:cubicBezTo>
                <a:cubicBezTo>
                  <a:pt x="2458740" y="1458312"/>
                  <a:pt x="2453445" y="1458312"/>
                  <a:pt x="2446385" y="1458312"/>
                </a:cubicBezTo>
                <a:cubicBezTo>
                  <a:pt x="2418144" y="1458312"/>
                  <a:pt x="2386373" y="1447722"/>
                  <a:pt x="2351071" y="1426541"/>
                </a:cubicBezTo>
                <a:cubicBezTo>
                  <a:pt x="2351071" y="1426541"/>
                  <a:pt x="2345776" y="1426541"/>
                  <a:pt x="2335186" y="1426541"/>
                </a:cubicBezTo>
                <a:cubicBezTo>
                  <a:pt x="2324594" y="1426541"/>
                  <a:pt x="2319299" y="1423012"/>
                  <a:pt x="2319299" y="1415951"/>
                </a:cubicBezTo>
                <a:cubicBezTo>
                  <a:pt x="2319299" y="1408891"/>
                  <a:pt x="2315769" y="1405360"/>
                  <a:pt x="2308710" y="1405360"/>
                </a:cubicBezTo>
                <a:lnTo>
                  <a:pt x="2298119" y="1405360"/>
                </a:lnTo>
                <a:cubicBezTo>
                  <a:pt x="2298119" y="1398301"/>
                  <a:pt x="2285763" y="1394770"/>
                  <a:pt x="2261053" y="1394770"/>
                </a:cubicBezTo>
                <a:cubicBezTo>
                  <a:pt x="2236341" y="1394770"/>
                  <a:pt x="2223986" y="1394770"/>
                  <a:pt x="2223986" y="1394770"/>
                </a:cubicBezTo>
                <a:lnTo>
                  <a:pt x="2171034" y="1362999"/>
                </a:lnTo>
                <a:cubicBezTo>
                  <a:pt x="2171034" y="1362999"/>
                  <a:pt x="2158679" y="1359468"/>
                  <a:pt x="2133967" y="1352408"/>
                </a:cubicBezTo>
                <a:cubicBezTo>
                  <a:pt x="2109258" y="1345349"/>
                  <a:pt x="2089841" y="1341818"/>
                  <a:pt x="2075721" y="1341818"/>
                </a:cubicBezTo>
                <a:cubicBezTo>
                  <a:pt x="1906274" y="1299456"/>
                  <a:pt x="1810960" y="1271216"/>
                  <a:pt x="1789779" y="1257095"/>
                </a:cubicBezTo>
                <a:lnTo>
                  <a:pt x="1747418" y="1235914"/>
                </a:lnTo>
                <a:cubicBezTo>
                  <a:pt x="1726237" y="1228854"/>
                  <a:pt x="1712116" y="1225324"/>
                  <a:pt x="1705056" y="1225324"/>
                </a:cubicBezTo>
                <a:cubicBezTo>
                  <a:pt x="1705056" y="1218264"/>
                  <a:pt x="1703291" y="1214733"/>
                  <a:pt x="1699760" y="1214733"/>
                </a:cubicBezTo>
                <a:cubicBezTo>
                  <a:pt x="1696231" y="1214733"/>
                  <a:pt x="1690936" y="1214733"/>
                  <a:pt x="1683875" y="1214733"/>
                </a:cubicBezTo>
                <a:cubicBezTo>
                  <a:pt x="1669755" y="1214733"/>
                  <a:pt x="1611508" y="1197083"/>
                  <a:pt x="1509133" y="1161781"/>
                </a:cubicBezTo>
                <a:cubicBezTo>
                  <a:pt x="1406758" y="1126479"/>
                  <a:pt x="1344982" y="1105298"/>
                  <a:pt x="1323802" y="1098239"/>
                </a:cubicBezTo>
                <a:cubicBezTo>
                  <a:pt x="1323802" y="1091179"/>
                  <a:pt x="1318506" y="1085883"/>
                  <a:pt x="1307915" y="1082354"/>
                </a:cubicBezTo>
                <a:cubicBezTo>
                  <a:pt x="1297325" y="1078823"/>
                  <a:pt x="1288500" y="1077058"/>
                  <a:pt x="1281440" y="1077058"/>
                </a:cubicBezTo>
                <a:cubicBezTo>
                  <a:pt x="1203777" y="1048817"/>
                  <a:pt x="1157884" y="1031166"/>
                  <a:pt x="1143765" y="1024106"/>
                </a:cubicBezTo>
                <a:cubicBezTo>
                  <a:pt x="1136703" y="1017046"/>
                  <a:pt x="1129644" y="1015279"/>
                  <a:pt x="1122583" y="1018810"/>
                </a:cubicBezTo>
                <a:cubicBezTo>
                  <a:pt x="1115523" y="1022341"/>
                  <a:pt x="1111993" y="1022341"/>
                  <a:pt x="1111993" y="1018810"/>
                </a:cubicBezTo>
                <a:cubicBezTo>
                  <a:pt x="1111993" y="1015279"/>
                  <a:pt x="1108463" y="1013515"/>
                  <a:pt x="1101402" y="1013515"/>
                </a:cubicBezTo>
                <a:cubicBezTo>
                  <a:pt x="1094343" y="1013515"/>
                  <a:pt x="1067865" y="1002925"/>
                  <a:pt x="1021974" y="981744"/>
                </a:cubicBezTo>
                <a:cubicBezTo>
                  <a:pt x="976082" y="960563"/>
                  <a:pt x="935486" y="944677"/>
                  <a:pt x="900185" y="934087"/>
                </a:cubicBezTo>
                <a:cubicBezTo>
                  <a:pt x="864884" y="923496"/>
                  <a:pt x="833112" y="911142"/>
                  <a:pt x="804871" y="897021"/>
                </a:cubicBezTo>
                <a:cubicBezTo>
                  <a:pt x="776630" y="882900"/>
                  <a:pt x="758980" y="875840"/>
                  <a:pt x="751919" y="875840"/>
                </a:cubicBezTo>
                <a:cubicBezTo>
                  <a:pt x="751919" y="875840"/>
                  <a:pt x="748389" y="874075"/>
                  <a:pt x="741329" y="870544"/>
                </a:cubicBezTo>
                <a:cubicBezTo>
                  <a:pt x="734268" y="867015"/>
                  <a:pt x="723678" y="865250"/>
                  <a:pt x="709557" y="865250"/>
                </a:cubicBezTo>
                <a:cubicBezTo>
                  <a:pt x="688377" y="851129"/>
                  <a:pt x="674256" y="844069"/>
                  <a:pt x="667195" y="844069"/>
                </a:cubicBezTo>
                <a:cubicBezTo>
                  <a:pt x="660135" y="844069"/>
                  <a:pt x="656605" y="840538"/>
                  <a:pt x="656605" y="833478"/>
                </a:cubicBezTo>
                <a:cubicBezTo>
                  <a:pt x="656605" y="833478"/>
                  <a:pt x="654840" y="833478"/>
                  <a:pt x="651309" y="833478"/>
                </a:cubicBezTo>
                <a:cubicBezTo>
                  <a:pt x="647780" y="833478"/>
                  <a:pt x="642485" y="829948"/>
                  <a:pt x="635425" y="822888"/>
                </a:cubicBezTo>
                <a:cubicBezTo>
                  <a:pt x="621304" y="822888"/>
                  <a:pt x="600122" y="815827"/>
                  <a:pt x="571882" y="801707"/>
                </a:cubicBezTo>
                <a:cubicBezTo>
                  <a:pt x="543641" y="787586"/>
                  <a:pt x="511870" y="769936"/>
                  <a:pt x="476569" y="748755"/>
                </a:cubicBezTo>
                <a:cubicBezTo>
                  <a:pt x="441266" y="727574"/>
                  <a:pt x="413026" y="711688"/>
                  <a:pt x="391845" y="701098"/>
                </a:cubicBezTo>
                <a:cubicBezTo>
                  <a:pt x="370664" y="690507"/>
                  <a:pt x="353014" y="685213"/>
                  <a:pt x="338893" y="685213"/>
                </a:cubicBezTo>
                <a:cubicBezTo>
                  <a:pt x="338893" y="678152"/>
                  <a:pt x="338893" y="674621"/>
                  <a:pt x="338893" y="674621"/>
                </a:cubicBezTo>
                <a:cubicBezTo>
                  <a:pt x="338893" y="667562"/>
                  <a:pt x="335362" y="664031"/>
                  <a:pt x="328302" y="664031"/>
                </a:cubicBezTo>
                <a:lnTo>
                  <a:pt x="285940" y="642851"/>
                </a:lnTo>
                <a:lnTo>
                  <a:pt x="328302" y="653442"/>
                </a:lnTo>
                <a:cubicBezTo>
                  <a:pt x="349483" y="660501"/>
                  <a:pt x="374193" y="667562"/>
                  <a:pt x="402435" y="674621"/>
                </a:cubicBezTo>
                <a:lnTo>
                  <a:pt x="455387" y="674621"/>
                </a:lnTo>
                <a:cubicBezTo>
                  <a:pt x="455387" y="674621"/>
                  <a:pt x="458918" y="674621"/>
                  <a:pt x="465977" y="674621"/>
                </a:cubicBezTo>
                <a:cubicBezTo>
                  <a:pt x="473037" y="674621"/>
                  <a:pt x="480097" y="674621"/>
                  <a:pt x="487158" y="674621"/>
                </a:cubicBezTo>
                <a:lnTo>
                  <a:pt x="603653" y="685213"/>
                </a:lnTo>
                <a:cubicBezTo>
                  <a:pt x="596593" y="685213"/>
                  <a:pt x="586001" y="683448"/>
                  <a:pt x="571882" y="679917"/>
                </a:cubicBezTo>
                <a:cubicBezTo>
                  <a:pt x="557761" y="676386"/>
                  <a:pt x="540110" y="667562"/>
                  <a:pt x="518930" y="653442"/>
                </a:cubicBezTo>
                <a:cubicBezTo>
                  <a:pt x="511870" y="646382"/>
                  <a:pt x="504809" y="641086"/>
                  <a:pt x="497749" y="637555"/>
                </a:cubicBezTo>
                <a:cubicBezTo>
                  <a:pt x="490689" y="634026"/>
                  <a:pt x="483629" y="628730"/>
                  <a:pt x="476569" y="621670"/>
                </a:cubicBezTo>
                <a:cubicBezTo>
                  <a:pt x="469508" y="621670"/>
                  <a:pt x="460683" y="618140"/>
                  <a:pt x="450091" y="611080"/>
                </a:cubicBezTo>
                <a:cubicBezTo>
                  <a:pt x="439501" y="604019"/>
                  <a:pt x="434206" y="600490"/>
                  <a:pt x="434206" y="600490"/>
                </a:cubicBezTo>
                <a:lnTo>
                  <a:pt x="402435" y="579309"/>
                </a:lnTo>
                <a:cubicBezTo>
                  <a:pt x="395375" y="565188"/>
                  <a:pt x="388314" y="559892"/>
                  <a:pt x="381254" y="563423"/>
                </a:cubicBezTo>
                <a:cubicBezTo>
                  <a:pt x="374193" y="566953"/>
                  <a:pt x="372429" y="566953"/>
                  <a:pt x="375959" y="563423"/>
                </a:cubicBezTo>
                <a:cubicBezTo>
                  <a:pt x="379489" y="559892"/>
                  <a:pt x="374193" y="554597"/>
                  <a:pt x="360074" y="547538"/>
                </a:cubicBezTo>
                <a:cubicBezTo>
                  <a:pt x="374193" y="547538"/>
                  <a:pt x="388314" y="551067"/>
                  <a:pt x="402435" y="558128"/>
                </a:cubicBezTo>
                <a:lnTo>
                  <a:pt x="423617" y="568718"/>
                </a:lnTo>
                <a:cubicBezTo>
                  <a:pt x="423617" y="561659"/>
                  <a:pt x="427145" y="558128"/>
                  <a:pt x="434206" y="558128"/>
                </a:cubicBezTo>
                <a:lnTo>
                  <a:pt x="444797" y="558128"/>
                </a:lnTo>
                <a:lnTo>
                  <a:pt x="455387" y="568718"/>
                </a:lnTo>
                <a:lnTo>
                  <a:pt x="487158" y="568718"/>
                </a:lnTo>
                <a:lnTo>
                  <a:pt x="434206" y="547538"/>
                </a:lnTo>
                <a:lnTo>
                  <a:pt x="434206" y="536947"/>
                </a:lnTo>
                <a:cubicBezTo>
                  <a:pt x="427145" y="536947"/>
                  <a:pt x="421851" y="535182"/>
                  <a:pt x="418320" y="531651"/>
                </a:cubicBezTo>
                <a:cubicBezTo>
                  <a:pt x="414791" y="528122"/>
                  <a:pt x="413026" y="526357"/>
                  <a:pt x="413026" y="526357"/>
                </a:cubicBezTo>
                <a:cubicBezTo>
                  <a:pt x="398905" y="526357"/>
                  <a:pt x="391845" y="526357"/>
                  <a:pt x="391845" y="526357"/>
                </a:cubicBezTo>
                <a:cubicBezTo>
                  <a:pt x="391845" y="519296"/>
                  <a:pt x="393610" y="515766"/>
                  <a:pt x="397139" y="515766"/>
                </a:cubicBezTo>
                <a:cubicBezTo>
                  <a:pt x="400670" y="515766"/>
                  <a:pt x="409496" y="515766"/>
                  <a:pt x="423617" y="515766"/>
                </a:cubicBezTo>
                <a:cubicBezTo>
                  <a:pt x="437737" y="522826"/>
                  <a:pt x="448327" y="526357"/>
                  <a:pt x="455387" y="526357"/>
                </a:cubicBezTo>
                <a:lnTo>
                  <a:pt x="444797" y="536947"/>
                </a:lnTo>
                <a:lnTo>
                  <a:pt x="508339" y="568718"/>
                </a:lnTo>
                <a:cubicBezTo>
                  <a:pt x="508339" y="568718"/>
                  <a:pt x="506574" y="568718"/>
                  <a:pt x="503043" y="568718"/>
                </a:cubicBezTo>
                <a:cubicBezTo>
                  <a:pt x="499514" y="568718"/>
                  <a:pt x="497749" y="572248"/>
                  <a:pt x="497749" y="579309"/>
                </a:cubicBezTo>
                <a:cubicBezTo>
                  <a:pt x="497749" y="579309"/>
                  <a:pt x="501279" y="579309"/>
                  <a:pt x="508339" y="579309"/>
                </a:cubicBezTo>
                <a:cubicBezTo>
                  <a:pt x="508339" y="586368"/>
                  <a:pt x="508339" y="589899"/>
                  <a:pt x="508339" y="589899"/>
                </a:cubicBezTo>
                <a:cubicBezTo>
                  <a:pt x="508339" y="589899"/>
                  <a:pt x="511870" y="586368"/>
                  <a:pt x="518930" y="579309"/>
                </a:cubicBezTo>
                <a:lnTo>
                  <a:pt x="550701" y="579309"/>
                </a:lnTo>
                <a:cubicBezTo>
                  <a:pt x="557761" y="586368"/>
                  <a:pt x="563056" y="589899"/>
                  <a:pt x="566587" y="589899"/>
                </a:cubicBezTo>
                <a:cubicBezTo>
                  <a:pt x="570116" y="589899"/>
                  <a:pt x="575412" y="589899"/>
                  <a:pt x="582473" y="589899"/>
                </a:cubicBezTo>
                <a:lnTo>
                  <a:pt x="582473" y="600490"/>
                </a:lnTo>
                <a:cubicBezTo>
                  <a:pt x="582473" y="600490"/>
                  <a:pt x="601889" y="605784"/>
                  <a:pt x="640720" y="616375"/>
                </a:cubicBezTo>
                <a:cubicBezTo>
                  <a:pt x="679551" y="626965"/>
                  <a:pt x="702497" y="632261"/>
                  <a:pt x="709557" y="632261"/>
                </a:cubicBezTo>
                <a:lnTo>
                  <a:pt x="614243" y="589899"/>
                </a:lnTo>
                <a:cubicBezTo>
                  <a:pt x="600122" y="582838"/>
                  <a:pt x="586001" y="575778"/>
                  <a:pt x="571882" y="568718"/>
                </a:cubicBezTo>
                <a:lnTo>
                  <a:pt x="540110" y="558128"/>
                </a:lnTo>
                <a:cubicBezTo>
                  <a:pt x="540110" y="558128"/>
                  <a:pt x="538345" y="556363"/>
                  <a:pt x="534816" y="552832"/>
                </a:cubicBezTo>
                <a:cubicBezTo>
                  <a:pt x="531285" y="549303"/>
                  <a:pt x="522460" y="544007"/>
                  <a:pt x="508339" y="536947"/>
                </a:cubicBezTo>
                <a:lnTo>
                  <a:pt x="487158" y="526357"/>
                </a:lnTo>
                <a:lnTo>
                  <a:pt x="540110" y="526357"/>
                </a:lnTo>
                <a:cubicBezTo>
                  <a:pt x="617774" y="540477"/>
                  <a:pt x="656605" y="547538"/>
                  <a:pt x="656605" y="547538"/>
                </a:cubicBezTo>
                <a:cubicBezTo>
                  <a:pt x="656605" y="547538"/>
                  <a:pt x="656605" y="545772"/>
                  <a:pt x="656605" y="542242"/>
                </a:cubicBezTo>
                <a:cubicBezTo>
                  <a:pt x="656605" y="538711"/>
                  <a:pt x="653074" y="536947"/>
                  <a:pt x="646015" y="536947"/>
                </a:cubicBezTo>
                <a:lnTo>
                  <a:pt x="656605" y="526357"/>
                </a:lnTo>
                <a:cubicBezTo>
                  <a:pt x="670726" y="533416"/>
                  <a:pt x="683080" y="538711"/>
                  <a:pt x="693672" y="542242"/>
                </a:cubicBezTo>
                <a:cubicBezTo>
                  <a:pt x="704261" y="545772"/>
                  <a:pt x="713087" y="547538"/>
                  <a:pt x="720147" y="547538"/>
                </a:cubicBezTo>
                <a:lnTo>
                  <a:pt x="730738" y="547538"/>
                </a:lnTo>
                <a:lnTo>
                  <a:pt x="720147" y="536947"/>
                </a:lnTo>
                <a:lnTo>
                  <a:pt x="741329" y="536947"/>
                </a:lnTo>
                <a:lnTo>
                  <a:pt x="730738" y="526357"/>
                </a:lnTo>
                <a:lnTo>
                  <a:pt x="741329" y="526357"/>
                </a:lnTo>
                <a:cubicBezTo>
                  <a:pt x="755449" y="533416"/>
                  <a:pt x="767805" y="536947"/>
                  <a:pt x="778395" y="536947"/>
                </a:cubicBezTo>
                <a:cubicBezTo>
                  <a:pt x="788984" y="536947"/>
                  <a:pt x="790751" y="533416"/>
                  <a:pt x="783690" y="526357"/>
                </a:cubicBezTo>
                <a:lnTo>
                  <a:pt x="783690" y="515766"/>
                </a:lnTo>
                <a:cubicBezTo>
                  <a:pt x="783690" y="515766"/>
                  <a:pt x="787220" y="515766"/>
                  <a:pt x="794281" y="515766"/>
                </a:cubicBezTo>
                <a:lnTo>
                  <a:pt x="836642" y="515766"/>
                </a:lnTo>
                <a:lnTo>
                  <a:pt x="847233" y="536947"/>
                </a:lnTo>
                <a:lnTo>
                  <a:pt x="879003" y="536947"/>
                </a:lnTo>
                <a:cubicBezTo>
                  <a:pt x="879003" y="536947"/>
                  <a:pt x="873709" y="535182"/>
                  <a:pt x="863118" y="531651"/>
                </a:cubicBezTo>
                <a:cubicBezTo>
                  <a:pt x="852528" y="528122"/>
                  <a:pt x="847233" y="522826"/>
                  <a:pt x="847233" y="515766"/>
                </a:cubicBezTo>
                <a:lnTo>
                  <a:pt x="868414" y="515766"/>
                </a:lnTo>
                <a:lnTo>
                  <a:pt x="879003" y="505176"/>
                </a:lnTo>
                <a:cubicBezTo>
                  <a:pt x="879003" y="505176"/>
                  <a:pt x="875474" y="501645"/>
                  <a:pt x="868414" y="494584"/>
                </a:cubicBezTo>
                <a:cubicBezTo>
                  <a:pt x="840172" y="487525"/>
                  <a:pt x="815462" y="483994"/>
                  <a:pt x="794281" y="483994"/>
                </a:cubicBezTo>
                <a:lnTo>
                  <a:pt x="782367" y="482671"/>
                </a:lnTo>
                <a:lnTo>
                  <a:pt x="773099" y="473405"/>
                </a:lnTo>
                <a:lnTo>
                  <a:pt x="773099" y="481642"/>
                </a:lnTo>
                <a:lnTo>
                  <a:pt x="770452" y="481347"/>
                </a:lnTo>
                <a:cubicBezTo>
                  <a:pt x="765156" y="479583"/>
                  <a:pt x="762510" y="476934"/>
                  <a:pt x="762510" y="473405"/>
                </a:cubicBezTo>
                <a:cubicBezTo>
                  <a:pt x="755449" y="459284"/>
                  <a:pt x="734268" y="448693"/>
                  <a:pt x="698966" y="441632"/>
                </a:cubicBezTo>
                <a:cubicBezTo>
                  <a:pt x="691905" y="441632"/>
                  <a:pt x="684847" y="438103"/>
                  <a:pt x="677786" y="431043"/>
                </a:cubicBezTo>
                <a:cubicBezTo>
                  <a:pt x="677786" y="423982"/>
                  <a:pt x="677786" y="420453"/>
                  <a:pt x="677786" y="420453"/>
                </a:cubicBezTo>
                <a:cubicBezTo>
                  <a:pt x="684847" y="420453"/>
                  <a:pt x="688377" y="416922"/>
                  <a:pt x="688377" y="409861"/>
                </a:cubicBezTo>
                <a:cubicBezTo>
                  <a:pt x="681316" y="409861"/>
                  <a:pt x="677786" y="409861"/>
                  <a:pt x="677786" y="409861"/>
                </a:cubicBezTo>
                <a:cubicBezTo>
                  <a:pt x="663665" y="416922"/>
                  <a:pt x="667195" y="431043"/>
                  <a:pt x="688377" y="452224"/>
                </a:cubicBezTo>
                <a:cubicBezTo>
                  <a:pt x="695437" y="452224"/>
                  <a:pt x="700732" y="453988"/>
                  <a:pt x="704261" y="457519"/>
                </a:cubicBezTo>
                <a:cubicBezTo>
                  <a:pt x="707793" y="461049"/>
                  <a:pt x="709557" y="462813"/>
                  <a:pt x="709557" y="462813"/>
                </a:cubicBezTo>
                <a:cubicBezTo>
                  <a:pt x="716617" y="469874"/>
                  <a:pt x="720147" y="469874"/>
                  <a:pt x="720147" y="462813"/>
                </a:cubicBezTo>
                <a:cubicBezTo>
                  <a:pt x="727208" y="462813"/>
                  <a:pt x="730738" y="462813"/>
                  <a:pt x="730738" y="462813"/>
                </a:cubicBezTo>
                <a:cubicBezTo>
                  <a:pt x="730738" y="462813"/>
                  <a:pt x="730738" y="466344"/>
                  <a:pt x="730738" y="473405"/>
                </a:cubicBezTo>
                <a:cubicBezTo>
                  <a:pt x="723678" y="480463"/>
                  <a:pt x="725443" y="482230"/>
                  <a:pt x="736034" y="478699"/>
                </a:cubicBezTo>
                <a:cubicBezTo>
                  <a:pt x="746624" y="475169"/>
                  <a:pt x="751919" y="475169"/>
                  <a:pt x="751919" y="478699"/>
                </a:cubicBezTo>
                <a:cubicBezTo>
                  <a:pt x="751919" y="482230"/>
                  <a:pt x="755449" y="487525"/>
                  <a:pt x="762510" y="494584"/>
                </a:cubicBezTo>
                <a:lnTo>
                  <a:pt x="762510" y="515766"/>
                </a:lnTo>
                <a:cubicBezTo>
                  <a:pt x="762510" y="515766"/>
                  <a:pt x="755449" y="512236"/>
                  <a:pt x="741329" y="505176"/>
                </a:cubicBezTo>
                <a:cubicBezTo>
                  <a:pt x="734268" y="505176"/>
                  <a:pt x="727208" y="503411"/>
                  <a:pt x="720147" y="499880"/>
                </a:cubicBezTo>
                <a:cubicBezTo>
                  <a:pt x="713087" y="496351"/>
                  <a:pt x="709557" y="498115"/>
                  <a:pt x="709557" y="505176"/>
                </a:cubicBezTo>
                <a:lnTo>
                  <a:pt x="667195" y="494584"/>
                </a:lnTo>
                <a:cubicBezTo>
                  <a:pt x="667195" y="487525"/>
                  <a:pt x="663665" y="483994"/>
                  <a:pt x="656605" y="483994"/>
                </a:cubicBezTo>
                <a:cubicBezTo>
                  <a:pt x="649545" y="483994"/>
                  <a:pt x="646015" y="483994"/>
                  <a:pt x="646015" y="483994"/>
                </a:cubicBezTo>
                <a:cubicBezTo>
                  <a:pt x="638953" y="483994"/>
                  <a:pt x="635425" y="480463"/>
                  <a:pt x="635425" y="473405"/>
                </a:cubicBezTo>
                <a:cubicBezTo>
                  <a:pt x="635425" y="466344"/>
                  <a:pt x="638953" y="462813"/>
                  <a:pt x="646015" y="462813"/>
                </a:cubicBezTo>
                <a:cubicBezTo>
                  <a:pt x="653074" y="462813"/>
                  <a:pt x="656605" y="462813"/>
                  <a:pt x="656605" y="462813"/>
                </a:cubicBezTo>
                <a:lnTo>
                  <a:pt x="635425" y="452224"/>
                </a:lnTo>
                <a:cubicBezTo>
                  <a:pt x="635425" y="452224"/>
                  <a:pt x="631895" y="452224"/>
                  <a:pt x="624833" y="452224"/>
                </a:cubicBezTo>
                <a:cubicBezTo>
                  <a:pt x="596593" y="423982"/>
                  <a:pt x="564822" y="413392"/>
                  <a:pt x="529521" y="420453"/>
                </a:cubicBezTo>
                <a:lnTo>
                  <a:pt x="508339" y="409861"/>
                </a:lnTo>
                <a:cubicBezTo>
                  <a:pt x="515400" y="402801"/>
                  <a:pt x="515400" y="397507"/>
                  <a:pt x="508339" y="393976"/>
                </a:cubicBezTo>
                <a:cubicBezTo>
                  <a:pt x="501279" y="390445"/>
                  <a:pt x="476569" y="385151"/>
                  <a:pt x="434206" y="378091"/>
                </a:cubicBezTo>
                <a:lnTo>
                  <a:pt x="423617" y="356909"/>
                </a:lnTo>
                <a:lnTo>
                  <a:pt x="381254" y="346320"/>
                </a:lnTo>
                <a:cubicBezTo>
                  <a:pt x="374193" y="339259"/>
                  <a:pt x="370664" y="335728"/>
                  <a:pt x="370664" y="335728"/>
                </a:cubicBezTo>
                <a:lnTo>
                  <a:pt x="360074" y="335728"/>
                </a:lnTo>
                <a:lnTo>
                  <a:pt x="349483" y="335728"/>
                </a:lnTo>
                <a:lnTo>
                  <a:pt x="338893" y="325139"/>
                </a:lnTo>
                <a:cubicBezTo>
                  <a:pt x="331833" y="325139"/>
                  <a:pt x="331833" y="321608"/>
                  <a:pt x="338893" y="314549"/>
                </a:cubicBezTo>
                <a:cubicBezTo>
                  <a:pt x="345953" y="307488"/>
                  <a:pt x="360074" y="307488"/>
                  <a:pt x="381254" y="314549"/>
                </a:cubicBezTo>
                <a:cubicBezTo>
                  <a:pt x="388314" y="314549"/>
                  <a:pt x="400670" y="316313"/>
                  <a:pt x="418320" y="319843"/>
                </a:cubicBezTo>
                <a:cubicBezTo>
                  <a:pt x="435971" y="323374"/>
                  <a:pt x="451857" y="323374"/>
                  <a:pt x="465977" y="319843"/>
                </a:cubicBezTo>
                <a:cubicBezTo>
                  <a:pt x="480097" y="316313"/>
                  <a:pt x="487158" y="314549"/>
                  <a:pt x="487158" y="314549"/>
                </a:cubicBezTo>
                <a:lnTo>
                  <a:pt x="455387" y="293368"/>
                </a:lnTo>
                <a:cubicBezTo>
                  <a:pt x="455387" y="293368"/>
                  <a:pt x="451857" y="291603"/>
                  <a:pt x="444797" y="288072"/>
                </a:cubicBezTo>
                <a:cubicBezTo>
                  <a:pt x="437737" y="284541"/>
                  <a:pt x="427145" y="279247"/>
                  <a:pt x="413026" y="272186"/>
                </a:cubicBezTo>
                <a:cubicBezTo>
                  <a:pt x="391845" y="265126"/>
                  <a:pt x="377724" y="265126"/>
                  <a:pt x="370664" y="272186"/>
                </a:cubicBezTo>
                <a:cubicBezTo>
                  <a:pt x="363604" y="272186"/>
                  <a:pt x="360074" y="272186"/>
                  <a:pt x="360074" y="272186"/>
                </a:cubicBezTo>
                <a:lnTo>
                  <a:pt x="360074" y="261597"/>
                </a:lnTo>
                <a:lnTo>
                  <a:pt x="338893" y="251005"/>
                </a:lnTo>
                <a:cubicBezTo>
                  <a:pt x="324772" y="243945"/>
                  <a:pt x="315946" y="235120"/>
                  <a:pt x="312416" y="224530"/>
                </a:cubicBezTo>
                <a:cubicBezTo>
                  <a:pt x="308887" y="213939"/>
                  <a:pt x="303592" y="208645"/>
                  <a:pt x="296531" y="208645"/>
                </a:cubicBezTo>
                <a:cubicBezTo>
                  <a:pt x="289471" y="208645"/>
                  <a:pt x="282411" y="205114"/>
                  <a:pt x="275350" y="198053"/>
                </a:cubicBezTo>
                <a:lnTo>
                  <a:pt x="275350" y="187463"/>
                </a:lnTo>
                <a:lnTo>
                  <a:pt x="264760" y="176872"/>
                </a:lnTo>
                <a:cubicBezTo>
                  <a:pt x="243579" y="169813"/>
                  <a:pt x="232989" y="166282"/>
                  <a:pt x="232989" y="166282"/>
                </a:cubicBezTo>
                <a:cubicBezTo>
                  <a:pt x="232989" y="159222"/>
                  <a:pt x="231223" y="155691"/>
                  <a:pt x="227693" y="155691"/>
                </a:cubicBezTo>
                <a:cubicBezTo>
                  <a:pt x="224162" y="155691"/>
                  <a:pt x="222398" y="155691"/>
                  <a:pt x="222398" y="155691"/>
                </a:cubicBezTo>
                <a:cubicBezTo>
                  <a:pt x="208277" y="155691"/>
                  <a:pt x="197688" y="155691"/>
                  <a:pt x="190627" y="155691"/>
                </a:cubicBezTo>
                <a:lnTo>
                  <a:pt x="201217" y="145101"/>
                </a:lnTo>
                <a:cubicBezTo>
                  <a:pt x="208277" y="145101"/>
                  <a:pt x="215337" y="145101"/>
                  <a:pt x="222398" y="145101"/>
                </a:cubicBezTo>
                <a:lnTo>
                  <a:pt x="243579" y="145101"/>
                </a:lnTo>
                <a:cubicBezTo>
                  <a:pt x="250640" y="152162"/>
                  <a:pt x="268289" y="155691"/>
                  <a:pt x="296531" y="155691"/>
                </a:cubicBezTo>
                <a:lnTo>
                  <a:pt x="338893" y="166282"/>
                </a:lnTo>
                <a:lnTo>
                  <a:pt x="349483" y="176872"/>
                </a:lnTo>
                <a:cubicBezTo>
                  <a:pt x="349483" y="176872"/>
                  <a:pt x="356544" y="180403"/>
                  <a:pt x="370664" y="187463"/>
                </a:cubicBezTo>
                <a:lnTo>
                  <a:pt x="391845" y="208645"/>
                </a:lnTo>
                <a:cubicBezTo>
                  <a:pt x="405964" y="208645"/>
                  <a:pt x="409496" y="205114"/>
                  <a:pt x="402435" y="198053"/>
                </a:cubicBezTo>
                <a:lnTo>
                  <a:pt x="402435" y="176872"/>
                </a:lnTo>
                <a:lnTo>
                  <a:pt x="413026" y="166282"/>
                </a:lnTo>
                <a:lnTo>
                  <a:pt x="423617" y="166282"/>
                </a:lnTo>
                <a:cubicBezTo>
                  <a:pt x="423617" y="166282"/>
                  <a:pt x="425381" y="168047"/>
                  <a:pt x="428912" y="171578"/>
                </a:cubicBezTo>
                <a:cubicBezTo>
                  <a:pt x="432441" y="175107"/>
                  <a:pt x="437737" y="176872"/>
                  <a:pt x="444797" y="176872"/>
                </a:cubicBezTo>
                <a:lnTo>
                  <a:pt x="455387" y="176872"/>
                </a:lnTo>
                <a:lnTo>
                  <a:pt x="444797" y="166282"/>
                </a:lnTo>
                <a:lnTo>
                  <a:pt x="423617" y="145101"/>
                </a:lnTo>
                <a:lnTo>
                  <a:pt x="370664" y="113330"/>
                </a:lnTo>
                <a:cubicBezTo>
                  <a:pt x="363604" y="113330"/>
                  <a:pt x="360074" y="109799"/>
                  <a:pt x="360074" y="102739"/>
                </a:cubicBezTo>
                <a:lnTo>
                  <a:pt x="338893" y="102739"/>
                </a:lnTo>
                <a:cubicBezTo>
                  <a:pt x="338893" y="109799"/>
                  <a:pt x="331833" y="109799"/>
                  <a:pt x="317712" y="102739"/>
                </a:cubicBezTo>
                <a:lnTo>
                  <a:pt x="296531" y="102739"/>
                </a:lnTo>
                <a:cubicBezTo>
                  <a:pt x="289471" y="102739"/>
                  <a:pt x="285940" y="102739"/>
                  <a:pt x="285940" y="102739"/>
                </a:cubicBezTo>
                <a:lnTo>
                  <a:pt x="264760" y="92149"/>
                </a:lnTo>
                <a:lnTo>
                  <a:pt x="254169" y="81559"/>
                </a:lnTo>
                <a:cubicBezTo>
                  <a:pt x="254169" y="74499"/>
                  <a:pt x="257700" y="74499"/>
                  <a:pt x="264760" y="81559"/>
                </a:cubicBezTo>
                <a:lnTo>
                  <a:pt x="307121" y="70968"/>
                </a:lnTo>
                <a:lnTo>
                  <a:pt x="307121" y="60378"/>
                </a:lnTo>
                <a:cubicBezTo>
                  <a:pt x="300060" y="60378"/>
                  <a:pt x="289471" y="56847"/>
                  <a:pt x="275350" y="49787"/>
                </a:cubicBezTo>
                <a:lnTo>
                  <a:pt x="264760" y="28607"/>
                </a:lnTo>
                <a:cubicBezTo>
                  <a:pt x="271820" y="28607"/>
                  <a:pt x="275350" y="28607"/>
                  <a:pt x="275350" y="28607"/>
                </a:cubicBezTo>
                <a:cubicBezTo>
                  <a:pt x="275350" y="28607"/>
                  <a:pt x="271820" y="25077"/>
                  <a:pt x="264760" y="18016"/>
                </a:cubicBezTo>
                <a:cubicBezTo>
                  <a:pt x="264760" y="10956"/>
                  <a:pt x="266525" y="7426"/>
                  <a:pt x="270055" y="7426"/>
                </a:cubicBezTo>
                <a:cubicBezTo>
                  <a:pt x="273585" y="7426"/>
                  <a:pt x="278881" y="10956"/>
                  <a:pt x="285940" y="18016"/>
                </a:cubicBezTo>
                <a:cubicBezTo>
                  <a:pt x="293001" y="25077"/>
                  <a:pt x="294766" y="30372"/>
                  <a:pt x="291235" y="33902"/>
                </a:cubicBezTo>
                <a:cubicBezTo>
                  <a:pt x="287706" y="37433"/>
                  <a:pt x="289471" y="40962"/>
                  <a:pt x="296531" y="44493"/>
                </a:cubicBezTo>
                <a:cubicBezTo>
                  <a:pt x="303592" y="48022"/>
                  <a:pt x="307121" y="46258"/>
                  <a:pt x="307121" y="39197"/>
                </a:cubicBezTo>
                <a:cubicBezTo>
                  <a:pt x="307121" y="32137"/>
                  <a:pt x="307121" y="25077"/>
                  <a:pt x="307121" y="18016"/>
                </a:cubicBezTo>
                <a:lnTo>
                  <a:pt x="317712" y="39197"/>
                </a:lnTo>
                <a:cubicBezTo>
                  <a:pt x="324772" y="74499"/>
                  <a:pt x="342423" y="78029"/>
                  <a:pt x="370664" y="49787"/>
                </a:cubicBezTo>
                <a:cubicBezTo>
                  <a:pt x="370664" y="49787"/>
                  <a:pt x="372429" y="51552"/>
                  <a:pt x="375959" y="55083"/>
                </a:cubicBezTo>
                <a:cubicBezTo>
                  <a:pt x="379489" y="58614"/>
                  <a:pt x="388314" y="60378"/>
                  <a:pt x="402435" y="60378"/>
                </a:cubicBezTo>
                <a:cubicBezTo>
                  <a:pt x="402435" y="60378"/>
                  <a:pt x="405964" y="60378"/>
                  <a:pt x="413026" y="60378"/>
                </a:cubicBezTo>
                <a:cubicBezTo>
                  <a:pt x="413026" y="53318"/>
                  <a:pt x="409496" y="48022"/>
                  <a:pt x="402435" y="44493"/>
                </a:cubicBezTo>
                <a:cubicBezTo>
                  <a:pt x="395375" y="40962"/>
                  <a:pt x="388314" y="42728"/>
                  <a:pt x="381254" y="49787"/>
                </a:cubicBezTo>
                <a:lnTo>
                  <a:pt x="370664" y="49787"/>
                </a:lnTo>
                <a:cubicBezTo>
                  <a:pt x="377724" y="49787"/>
                  <a:pt x="377724" y="46258"/>
                  <a:pt x="370664" y="39197"/>
                </a:cubicBezTo>
                <a:cubicBezTo>
                  <a:pt x="363604" y="32137"/>
                  <a:pt x="353014" y="25077"/>
                  <a:pt x="338893" y="18016"/>
                </a:cubicBezTo>
                <a:cubicBezTo>
                  <a:pt x="338893" y="18016"/>
                  <a:pt x="335362" y="16251"/>
                  <a:pt x="328302" y="12721"/>
                </a:cubicBezTo>
                <a:cubicBezTo>
                  <a:pt x="321241" y="9191"/>
                  <a:pt x="317712" y="7426"/>
                  <a:pt x="317712" y="7426"/>
                </a:cubicBezTo>
                <a:cubicBezTo>
                  <a:pt x="317712" y="7426"/>
                  <a:pt x="315946" y="7426"/>
                  <a:pt x="312416" y="7426"/>
                </a:cubicBezTo>
                <a:close/>
                <a:moveTo>
                  <a:pt x="285940" y="0"/>
                </a:moveTo>
                <a:lnTo>
                  <a:pt x="296531" y="0"/>
                </a:lnTo>
                <a:lnTo>
                  <a:pt x="296531" y="7426"/>
                </a:lnTo>
                <a:cubicBezTo>
                  <a:pt x="296531" y="7426"/>
                  <a:pt x="293001" y="7426"/>
                  <a:pt x="285940" y="742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933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607894" y="269947"/>
            <a:ext cx="8976217" cy="109361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6400" baseline="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81781" y="2959839"/>
            <a:ext cx="4481137" cy="19342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190505" indent="-190505" algn="l">
              <a:spcBef>
                <a:spcPts val="800"/>
              </a:spcBef>
              <a:buFont typeface="Wingdings" panose="05000000000000000000" pitchFamily="2" charset="2"/>
              <a:buChar char="n"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381781" y="2495683"/>
            <a:ext cx="4481137" cy="50649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33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12371" y="2959839"/>
            <a:ext cx="4481137" cy="19342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190505" indent="-190505" algn="l">
              <a:spcBef>
                <a:spcPts val="800"/>
              </a:spcBef>
              <a:buFont typeface="Wingdings" panose="05000000000000000000" pitchFamily="2" charset="2"/>
              <a:buChar char="n"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312371" y="2495683"/>
            <a:ext cx="4481137" cy="50649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33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472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75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25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25"/>
                            </p:stCondLst>
                            <p:childTnLst>
                              <p:par>
                                <p:cTn id="2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75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rgbClr val="E7E2F2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-1174967" y="1696235"/>
            <a:ext cx="9786955" cy="5561813"/>
          </a:xfrm>
          <a:custGeom>
            <a:avLst/>
            <a:gdLst/>
            <a:ahLst/>
            <a:cxnLst/>
            <a:rect l="l" t="t" r="r" b="b"/>
            <a:pathLst>
              <a:path w="135616" h="77069" extrusionOk="0">
                <a:moveTo>
                  <a:pt x="110703" y="61981"/>
                </a:moveTo>
                <a:cubicBezTo>
                  <a:pt x="106869" y="63560"/>
                  <a:pt x="102909" y="64888"/>
                  <a:pt x="99275" y="66893"/>
                </a:cubicBezTo>
                <a:cubicBezTo>
                  <a:pt x="94688" y="69400"/>
                  <a:pt x="90854" y="72633"/>
                  <a:pt x="85640" y="73961"/>
                </a:cubicBezTo>
                <a:cubicBezTo>
                  <a:pt x="82132" y="74863"/>
                  <a:pt x="78397" y="74838"/>
                  <a:pt x="74813" y="75339"/>
                </a:cubicBezTo>
                <a:cubicBezTo>
                  <a:pt x="70878" y="75891"/>
                  <a:pt x="66944" y="76542"/>
                  <a:pt x="62984" y="76793"/>
                </a:cubicBezTo>
                <a:cubicBezTo>
                  <a:pt x="62733" y="76818"/>
                  <a:pt x="62482" y="76818"/>
                  <a:pt x="62257" y="76818"/>
                </a:cubicBezTo>
                <a:cubicBezTo>
                  <a:pt x="61004" y="76893"/>
                  <a:pt x="59776" y="76943"/>
                  <a:pt x="58548" y="76969"/>
                </a:cubicBezTo>
                <a:cubicBezTo>
                  <a:pt x="58322" y="76994"/>
                  <a:pt x="58071" y="76994"/>
                  <a:pt x="57846" y="76994"/>
                </a:cubicBezTo>
                <a:cubicBezTo>
                  <a:pt x="57595" y="76994"/>
                  <a:pt x="57370" y="76994"/>
                  <a:pt x="57119" y="76994"/>
                </a:cubicBezTo>
                <a:cubicBezTo>
                  <a:pt x="56868" y="77019"/>
                  <a:pt x="56618" y="77019"/>
                  <a:pt x="56342" y="77019"/>
                </a:cubicBezTo>
                <a:cubicBezTo>
                  <a:pt x="41129" y="77069"/>
                  <a:pt x="25039" y="74262"/>
                  <a:pt x="12582" y="65039"/>
                </a:cubicBezTo>
                <a:cubicBezTo>
                  <a:pt x="10753" y="63660"/>
                  <a:pt x="8948" y="62131"/>
                  <a:pt x="7946" y="60076"/>
                </a:cubicBezTo>
                <a:cubicBezTo>
                  <a:pt x="7094" y="58322"/>
                  <a:pt x="6918" y="56342"/>
                  <a:pt x="6517" y="54437"/>
                </a:cubicBezTo>
                <a:cubicBezTo>
                  <a:pt x="6041" y="52282"/>
                  <a:pt x="5164" y="50302"/>
                  <a:pt x="3435" y="48848"/>
                </a:cubicBezTo>
                <a:cubicBezTo>
                  <a:pt x="1104" y="46893"/>
                  <a:pt x="1" y="45916"/>
                  <a:pt x="1229" y="42758"/>
                </a:cubicBezTo>
                <a:cubicBezTo>
                  <a:pt x="5089" y="32733"/>
                  <a:pt x="12432" y="24261"/>
                  <a:pt x="21154" y="17996"/>
                </a:cubicBezTo>
                <a:cubicBezTo>
                  <a:pt x="33309" y="9249"/>
                  <a:pt x="48172" y="4286"/>
                  <a:pt x="62808" y="1880"/>
                </a:cubicBezTo>
                <a:cubicBezTo>
                  <a:pt x="70979" y="527"/>
                  <a:pt x="79300" y="1"/>
                  <a:pt x="87595" y="452"/>
                </a:cubicBezTo>
                <a:cubicBezTo>
                  <a:pt x="89575" y="552"/>
                  <a:pt x="91555" y="702"/>
                  <a:pt x="93510" y="928"/>
                </a:cubicBezTo>
                <a:cubicBezTo>
                  <a:pt x="95390" y="1129"/>
                  <a:pt x="97295" y="1605"/>
                  <a:pt x="99149" y="1555"/>
                </a:cubicBezTo>
                <a:cubicBezTo>
                  <a:pt x="103861" y="1404"/>
                  <a:pt x="108874" y="2306"/>
                  <a:pt x="113360" y="3660"/>
                </a:cubicBezTo>
                <a:cubicBezTo>
                  <a:pt x="116367" y="4562"/>
                  <a:pt x="120854" y="5489"/>
                  <a:pt x="122132" y="8773"/>
                </a:cubicBezTo>
                <a:cubicBezTo>
                  <a:pt x="122558" y="9825"/>
                  <a:pt x="123009" y="10778"/>
                  <a:pt x="123736" y="11655"/>
                </a:cubicBezTo>
                <a:cubicBezTo>
                  <a:pt x="124789" y="13008"/>
                  <a:pt x="126493" y="13184"/>
                  <a:pt x="127871" y="13961"/>
                </a:cubicBezTo>
                <a:cubicBezTo>
                  <a:pt x="129400" y="14838"/>
                  <a:pt x="130754" y="16041"/>
                  <a:pt x="131781" y="17469"/>
                </a:cubicBezTo>
                <a:cubicBezTo>
                  <a:pt x="133285" y="19500"/>
                  <a:pt x="134137" y="21956"/>
                  <a:pt x="134563" y="24462"/>
                </a:cubicBezTo>
                <a:cubicBezTo>
                  <a:pt x="135290" y="28372"/>
                  <a:pt x="135616" y="32833"/>
                  <a:pt x="134638" y="36718"/>
                </a:cubicBezTo>
                <a:cubicBezTo>
                  <a:pt x="133636" y="40653"/>
                  <a:pt x="131706" y="44287"/>
                  <a:pt x="129325" y="47520"/>
                </a:cubicBezTo>
                <a:cubicBezTo>
                  <a:pt x="125114" y="53209"/>
                  <a:pt x="119701" y="57896"/>
                  <a:pt x="113285" y="60878"/>
                </a:cubicBezTo>
                <a:cubicBezTo>
                  <a:pt x="112433" y="61254"/>
                  <a:pt x="111555" y="61630"/>
                  <a:pt x="110703" y="61981"/>
                </a:cubicBezTo>
                <a:close/>
              </a:path>
            </a:pathLst>
          </a:custGeom>
          <a:solidFill>
            <a:srgbClr val="F6F2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30" lvl="0" indent="-4402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1pPr>
            <a:lvl2pPr marL="1219261" lvl="1" indent="-440289">
              <a:spcBef>
                <a:spcPts val="2133"/>
              </a:spcBef>
              <a:spcAft>
                <a:spcPts val="0"/>
              </a:spcAft>
              <a:buSzPts val="1600"/>
              <a:buChar char="○"/>
              <a:defRPr/>
            </a:lvl2pPr>
            <a:lvl3pPr marL="1828891" lvl="2" indent="-440289">
              <a:spcBef>
                <a:spcPts val="2133"/>
              </a:spcBef>
              <a:spcAft>
                <a:spcPts val="0"/>
              </a:spcAft>
              <a:buSzPts val="1600"/>
              <a:buChar char="■"/>
              <a:defRPr/>
            </a:lvl3pPr>
            <a:lvl4pPr marL="2438522" lvl="3" indent="-440289">
              <a:spcBef>
                <a:spcPts val="2133"/>
              </a:spcBef>
              <a:spcAft>
                <a:spcPts val="0"/>
              </a:spcAft>
              <a:buSzPts val="1600"/>
              <a:buChar char="●"/>
              <a:defRPr/>
            </a:lvl4pPr>
            <a:lvl5pPr marL="3048152" lvl="4" indent="-440289">
              <a:spcBef>
                <a:spcPts val="2133"/>
              </a:spcBef>
              <a:spcAft>
                <a:spcPts val="0"/>
              </a:spcAft>
              <a:buSzPts val="1600"/>
              <a:buChar char="○"/>
              <a:defRPr/>
            </a:lvl5pPr>
            <a:lvl6pPr marL="3657783" lvl="5" indent="-440289">
              <a:spcBef>
                <a:spcPts val="2133"/>
              </a:spcBef>
              <a:spcAft>
                <a:spcPts val="0"/>
              </a:spcAft>
              <a:buSzPts val="1600"/>
              <a:buChar char="■"/>
              <a:defRPr/>
            </a:lvl6pPr>
            <a:lvl7pPr marL="4267413" lvl="6" indent="-440289">
              <a:spcBef>
                <a:spcPts val="2133"/>
              </a:spcBef>
              <a:spcAft>
                <a:spcPts val="0"/>
              </a:spcAft>
              <a:buSzPts val="1600"/>
              <a:buChar char="●"/>
              <a:defRPr/>
            </a:lvl7pPr>
            <a:lvl8pPr marL="4877044" lvl="7" indent="-440289">
              <a:spcBef>
                <a:spcPts val="2133"/>
              </a:spcBef>
              <a:spcAft>
                <a:spcPts val="0"/>
              </a:spcAft>
              <a:buSzPts val="1600"/>
              <a:buChar char="○"/>
              <a:defRPr/>
            </a:lvl8pPr>
            <a:lvl9pPr marL="5486674" lvl="8" indent="-440289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6585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A91074B-DC10-4073-B59B-DBB0AD42A797}"/>
              </a:ext>
            </a:extLst>
          </p:cNvPr>
          <p:cNvSpPr/>
          <p:nvPr userDrawn="1"/>
        </p:nvSpPr>
        <p:spPr>
          <a:xfrm>
            <a:off x="431254" y="144133"/>
            <a:ext cx="9056493" cy="6507804"/>
          </a:xfrm>
          <a:custGeom>
            <a:avLst/>
            <a:gdLst>
              <a:gd name="connsiteX0" fmla="*/ 3453091 w 8970309"/>
              <a:gd name="connsiteY0" fmla="*/ 5945589 h 6445874"/>
              <a:gd name="connsiteX1" fmla="*/ 3452940 w 8970309"/>
              <a:gd name="connsiteY1" fmla="*/ 5951019 h 6445874"/>
              <a:gd name="connsiteX2" fmla="*/ 3452008 w 8970309"/>
              <a:gd name="connsiteY2" fmla="*/ 5949506 h 6445874"/>
              <a:gd name="connsiteX3" fmla="*/ 3217430 w 8970309"/>
              <a:gd name="connsiteY3" fmla="*/ 5821774 h 6445874"/>
              <a:gd name="connsiteX4" fmla="*/ 3217279 w 8970309"/>
              <a:gd name="connsiteY4" fmla="*/ 5827202 h 6445874"/>
              <a:gd name="connsiteX5" fmla="*/ 3216347 w 8970309"/>
              <a:gd name="connsiteY5" fmla="*/ 5825690 h 6445874"/>
              <a:gd name="connsiteX6" fmla="*/ 4264048 w 8970309"/>
              <a:gd name="connsiteY6" fmla="*/ 5267201 h 6445874"/>
              <a:gd name="connsiteX7" fmla="*/ 4259496 w 8970309"/>
              <a:gd name="connsiteY7" fmla="*/ 5269727 h 6445874"/>
              <a:gd name="connsiteX8" fmla="*/ 4237362 w 8970309"/>
              <a:gd name="connsiteY8" fmla="*/ 5270657 h 6445874"/>
              <a:gd name="connsiteX9" fmla="*/ 4224020 w 8970309"/>
              <a:gd name="connsiteY9" fmla="*/ 5278062 h 6445874"/>
              <a:gd name="connsiteX10" fmla="*/ 4078761 w 8970309"/>
              <a:gd name="connsiteY10" fmla="*/ 5394946 h 6445874"/>
              <a:gd name="connsiteX11" fmla="*/ 4008140 w 8970309"/>
              <a:gd name="connsiteY11" fmla="*/ 5456069 h 6445874"/>
              <a:gd name="connsiteX12" fmla="*/ 3989550 w 8970309"/>
              <a:gd name="connsiteY12" fmla="*/ 5446111 h 6445874"/>
              <a:gd name="connsiteX13" fmla="*/ 3903265 w 8970309"/>
              <a:gd name="connsiteY13" fmla="*/ 5538467 h 6445874"/>
              <a:gd name="connsiteX14" fmla="*/ 3915717 w 8970309"/>
              <a:gd name="connsiteY14" fmla="*/ 5562577 h 6445874"/>
              <a:gd name="connsiteX15" fmla="*/ 3960366 w 8970309"/>
              <a:gd name="connsiteY15" fmla="*/ 5532770 h 6445874"/>
              <a:gd name="connsiteX16" fmla="*/ 3962570 w 8970309"/>
              <a:gd name="connsiteY16" fmla="*/ 5574120 h 6445874"/>
              <a:gd name="connsiteX17" fmla="*/ 3940766 w 8970309"/>
              <a:gd name="connsiteY17" fmla="*/ 5619505 h 6445874"/>
              <a:gd name="connsiteX18" fmla="*/ 3964528 w 8970309"/>
              <a:gd name="connsiteY18" fmla="*/ 5616150 h 6445874"/>
              <a:gd name="connsiteX19" fmla="*/ 3986234 w 8970309"/>
              <a:gd name="connsiteY19" fmla="*/ 5580152 h 6445874"/>
              <a:gd name="connsiteX20" fmla="*/ 4009996 w 8970309"/>
              <a:gd name="connsiteY20" fmla="*/ 5576796 h 6445874"/>
              <a:gd name="connsiteX21" fmla="*/ 4077022 w 8970309"/>
              <a:gd name="connsiteY21" fmla="*/ 5492737 h 6445874"/>
              <a:gd name="connsiteX22" fmla="*/ 4090291 w 8970309"/>
              <a:gd name="connsiteY22" fmla="*/ 5507301 h 6445874"/>
              <a:gd name="connsiteX23" fmla="*/ 4095611 w 8970309"/>
              <a:gd name="connsiteY23" fmla="*/ 5502695 h 6445874"/>
              <a:gd name="connsiteX24" fmla="*/ 4281157 w 8970309"/>
              <a:gd name="connsiteY24" fmla="*/ 5303317 h 6445874"/>
              <a:gd name="connsiteX25" fmla="*/ 4295668 w 8970309"/>
              <a:gd name="connsiteY25" fmla="*/ 5292440 h 6445874"/>
              <a:gd name="connsiteX26" fmla="*/ 4286639 w 8970309"/>
              <a:gd name="connsiteY26" fmla="*/ 5286294 h 6445874"/>
              <a:gd name="connsiteX27" fmla="*/ 4364265 w 8970309"/>
              <a:gd name="connsiteY27" fmla="*/ 5244788 h 6445874"/>
              <a:gd name="connsiteX28" fmla="*/ 4336342 w 8970309"/>
              <a:gd name="connsiteY28" fmla="*/ 5259447 h 6445874"/>
              <a:gd name="connsiteX29" fmla="*/ 4322116 w 8970309"/>
              <a:gd name="connsiteY29" fmla="*/ 5270977 h 6445874"/>
              <a:gd name="connsiteX30" fmla="*/ 4320504 w 8970309"/>
              <a:gd name="connsiteY30" fmla="*/ 5273823 h 6445874"/>
              <a:gd name="connsiteX31" fmla="*/ 4330801 w 8970309"/>
              <a:gd name="connsiteY31" fmla="*/ 5266105 h 6445874"/>
              <a:gd name="connsiteX32" fmla="*/ 4382300 w 8970309"/>
              <a:gd name="connsiteY32" fmla="*/ 5103514 h 6445874"/>
              <a:gd name="connsiteX33" fmla="*/ 4363197 w 8970309"/>
              <a:gd name="connsiteY33" fmla="*/ 5111801 h 6445874"/>
              <a:gd name="connsiteX34" fmla="*/ 4342987 w 8970309"/>
              <a:gd name="connsiteY34" fmla="*/ 5131370 h 6445874"/>
              <a:gd name="connsiteX35" fmla="*/ 4340784 w 8970309"/>
              <a:gd name="connsiteY35" fmla="*/ 5148086 h 6445874"/>
              <a:gd name="connsiteX36" fmla="*/ 4800809 w 8970309"/>
              <a:gd name="connsiteY36" fmla="*/ 4684910 h 6445874"/>
              <a:gd name="connsiteX37" fmla="*/ 4719472 w 8970309"/>
              <a:gd name="connsiteY37" fmla="*/ 4744122 h 6445874"/>
              <a:gd name="connsiteX38" fmla="*/ 4654074 w 8970309"/>
              <a:gd name="connsiteY38" fmla="*/ 4810027 h 6445874"/>
              <a:gd name="connsiteX39" fmla="*/ 4627789 w 8970309"/>
              <a:gd name="connsiteY39" fmla="*/ 4843002 h 6445874"/>
              <a:gd name="connsiteX40" fmla="*/ 4618538 w 8970309"/>
              <a:gd name="connsiteY40" fmla="*/ 4852846 h 6445874"/>
              <a:gd name="connsiteX41" fmla="*/ 4649647 w 8970309"/>
              <a:gd name="connsiteY41" fmla="*/ 4861997 h 6445874"/>
              <a:gd name="connsiteX42" fmla="*/ 4679178 w 8970309"/>
              <a:gd name="connsiteY42" fmla="*/ 4855908 h 6445874"/>
              <a:gd name="connsiteX43" fmla="*/ 4768192 w 8970309"/>
              <a:gd name="connsiteY43" fmla="*/ 4731720 h 6445874"/>
              <a:gd name="connsiteX44" fmla="*/ 4800353 w 8970309"/>
              <a:gd name="connsiteY44" fmla="*/ 4688522 h 6445874"/>
              <a:gd name="connsiteX45" fmla="*/ 4803745 w 8970309"/>
              <a:gd name="connsiteY45" fmla="*/ 4684957 h 6445874"/>
              <a:gd name="connsiteX46" fmla="*/ 5001080 w 8970309"/>
              <a:gd name="connsiteY46" fmla="*/ 4519480 h 6445874"/>
              <a:gd name="connsiteX47" fmla="*/ 4994443 w 8970309"/>
              <a:gd name="connsiteY47" fmla="*/ 4521773 h 6445874"/>
              <a:gd name="connsiteX48" fmla="*/ 4971480 w 8970309"/>
              <a:gd name="connsiteY48" fmla="*/ 4526006 h 6445874"/>
              <a:gd name="connsiteX49" fmla="*/ 4968936 w 8970309"/>
              <a:gd name="connsiteY49" fmla="*/ 4563095 h 6445874"/>
              <a:gd name="connsiteX50" fmla="*/ 4933528 w 8970309"/>
              <a:gd name="connsiteY50" fmla="*/ 4603043 h 6445874"/>
              <a:gd name="connsiteX51" fmla="*/ 4920021 w 8970309"/>
              <a:gd name="connsiteY51" fmla="*/ 4588220 h 6445874"/>
              <a:gd name="connsiteX52" fmla="*/ 4873915 w 8970309"/>
              <a:gd name="connsiteY52" fmla="*/ 4640046 h 6445874"/>
              <a:gd name="connsiteX53" fmla="*/ 4847772 w 8970309"/>
              <a:gd name="connsiteY53" fmla="*/ 4665664 h 6445874"/>
              <a:gd name="connsiteX54" fmla="*/ 4856229 w 8970309"/>
              <a:gd name="connsiteY54" fmla="*/ 4666642 h 6445874"/>
              <a:gd name="connsiteX55" fmla="*/ 4899055 w 8970309"/>
              <a:gd name="connsiteY55" fmla="*/ 4630854 h 6445874"/>
              <a:gd name="connsiteX56" fmla="*/ 4982367 w 8970309"/>
              <a:gd name="connsiteY56" fmla="*/ 4552398 h 6445874"/>
              <a:gd name="connsiteX57" fmla="*/ 6156612 w 8970309"/>
              <a:gd name="connsiteY57" fmla="*/ 3497235 h 6445874"/>
              <a:gd name="connsiteX58" fmla="*/ 6125503 w 8970309"/>
              <a:gd name="connsiteY58" fmla="*/ 3547520 h 6445874"/>
              <a:gd name="connsiteX59" fmla="*/ 6106594 w 8970309"/>
              <a:gd name="connsiteY59" fmla="*/ 3569680 h 6445874"/>
              <a:gd name="connsiteX60" fmla="*/ 6059946 w 8970309"/>
              <a:gd name="connsiteY60" fmla="*/ 3581544 h 6445874"/>
              <a:gd name="connsiteX61" fmla="*/ 6044837 w 8970309"/>
              <a:gd name="connsiteY61" fmla="*/ 3588056 h 6445874"/>
              <a:gd name="connsiteX62" fmla="*/ 6017651 w 8970309"/>
              <a:gd name="connsiteY62" fmla="*/ 3613988 h 6445874"/>
              <a:gd name="connsiteX63" fmla="*/ 6021841 w 8970309"/>
              <a:gd name="connsiteY63" fmla="*/ 3595907 h 6445874"/>
              <a:gd name="connsiteX64" fmla="*/ 6019317 w 8970309"/>
              <a:gd name="connsiteY64" fmla="*/ 3581826 h 6445874"/>
              <a:gd name="connsiteX65" fmla="*/ 6013970 w 8970309"/>
              <a:gd name="connsiteY65" fmla="*/ 3580067 h 6445874"/>
              <a:gd name="connsiteX66" fmla="*/ 6003085 w 8970309"/>
              <a:gd name="connsiteY66" fmla="*/ 3589489 h 6445874"/>
              <a:gd name="connsiteX67" fmla="*/ 5992317 w 8970309"/>
              <a:gd name="connsiteY67" fmla="*/ 3583721 h 6445874"/>
              <a:gd name="connsiteX68" fmla="*/ 5990427 w 8970309"/>
              <a:gd name="connsiteY68" fmla="*/ 3592553 h 6445874"/>
              <a:gd name="connsiteX69" fmla="*/ 5971949 w 8970309"/>
              <a:gd name="connsiteY69" fmla="*/ 3659645 h 6445874"/>
              <a:gd name="connsiteX70" fmla="*/ 5958771 w 8970309"/>
              <a:gd name="connsiteY70" fmla="*/ 3677970 h 6445874"/>
              <a:gd name="connsiteX71" fmla="*/ 5955005 w 8970309"/>
              <a:gd name="connsiteY71" fmla="*/ 3680206 h 6445874"/>
              <a:gd name="connsiteX72" fmla="*/ 5954905 w 8970309"/>
              <a:gd name="connsiteY72" fmla="*/ 3684855 h 6445874"/>
              <a:gd name="connsiteX73" fmla="*/ 5957514 w 8970309"/>
              <a:gd name="connsiteY73" fmla="*/ 3707539 h 6445874"/>
              <a:gd name="connsiteX74" fmla="*/ 5935711 w 8970309"/>
              <a:gd name="connsiteY74" fmla="*/ 3752925 h 6445874"/>
              <a:gd name="connsiteX75" fmla="*/ 5959473 w 8970309"/>
              <a:gd name="connsiteY75" fmla="*/ 3749569 h 6445874"/>
              <a:gd name="connsiteX76" fmla="*/ 5981179 w 8970309"/>
              <a:gd name="connsiteY76" fmla="*/ 3713572 h 6445874"/>
              <a:gd name="connsiteX77" fmla="*/ 6004940 w 8970309"/>
              <a:gd name="connsiteY77" fmla="*/ 3710216 h 6445874"/>
              <a:gd name="connsiteX78" fmla="*/ 6071966 w 8970309"/>
              <a:gd name="connsiteY78" fmla="*/ 3626157 h 6445874"/>
              <a:gd name="connsiteX79" fmla="*/ 6085235 w 8970309"/>
              <a:gd name="connsiteY79" fmla="*/ 3640721 h 6445874"/>
              <a:gd name="connsiteX80" fmla="*/ 6090556 w 8970309"/>
              <a:gd name="connsiteY80" fmla="*/ 3636115 h 6445874"/>
              <a:gd name="connsiteX81" fmla="*/ 6135136 w 8970309"/>
              <a:gd name="connsiteY81" fmla="*/ 3568088 h 6445874"/>
              <a:gd name="connsiteX82" fmla="*/ 6187777 w 8970309"/>
              <a:gd name="connsiteY82" fmla="*/ 3516234 h 6445874"/>
              <a:gd name="connsiteX83" fmla="*/ 6183325 w 8970309"/>
              <a:gd name="connsiteY83" fmla="*/ 3516882 h 6445874"/>
              <a:gd name="connsiteX84" fmla="*/ 6156612 w 8970309"/>
              <a:gd name="connsiteY84" fmla="*/ 3497235 h 6445874"/>
              <a:gd name="connsiteX85" fmla="*/ 6269344 w 8970309"/>
              <a:gd name="connsiteY85" fmla="*/ 3442402 h 6445874"/>
              <a:gd name="connsiteX86" fmla="*/ 6267465 w 8970309"/>
              <a:gd name="connsiteY86" fmla="*/ 3442890 h 6445874"/>
              <a:gd name="connsiteX87" fmla="*/ 6237546 w 8970309"/>
              <a:gd name="connsiteY87" fmla="*/ 3462970 h 6445874"/>
              <a:gd name="connsiteX88" fmla="*/ 6227751 w 8970309"/>
              <a:gd name="connsiteY88" fmla="*/ 3477271 h 6445874"/>
              <a:gd name="connsiteX89" fmla="*/ 1448495 w 8970309"/>
              <a:gd name="connsiteY89" fmla="*/ 3333881 h 6445874"/>
              <a:gd name="connsiteX90" fmla="*/ 1434277 w 8970309"/>
              <a:gd name="connsiteY90" fmla="*/ 3345094 h 6445874"/>
              <a:gd name="connsiteX91" fmla="*/ 1435930 w 8970309"/>
              <a:gd name="connsiteY91" fmla="*/ 3350579 h 6445874"/>
              <a:gd name="connsiteX92" fmla="*/ 1443945 w 8970309"/>
              <a:gd name="connsiteY92" fmla="*/ 3348440 h 6445874"/>
              <a:gd name="connsiteX93" fmla="*/ 1462681 w 8970309"/>
              <a:gd name="connsiteY93" fmla="*/ 3351297 h 6445874"/>
              <a:gd name="connsiteX94" fmla="*/ 1449269 w 8970309"/>
              <a:gd name="connsiteY94" fmla="*/ 3337165 h 6445874"/>
              <a:gd name="connsiteX95" fmla="*/ 1225942 w 8970309"/>
              <a:gd name="connsiteY95" fmla="*/ 3295747 h 6445874"/>
              <a:gd name="connsiteX96" fmla="*/ 1183647 w 8970309"/>
              <a:gd name="connsiteY96" fmla="*/ 3327804 h 6445874"/>
              <a:gd name="connsiteX97" fmla="*/ 1068923 w 8970309"/>
              <a:gd name="connsiteY97" fmla="*/ 3434264 h 6445874"/>
              <a:gd name="connsiteX98" fmla="*/ 1054494 w 8970309"/>
              <a:gd name="connsiteY98" fmla="*/ 3448341 h 6445874"/>
              <a:gd name="connsiteX99" fmla="*/ 982701 w 8970309"/>
              <a:gd name="connsiteY99" fmla="*/ 3515647 h 6445874"/>
              <a:gd name="connsiteX100" fmla="*/ 898285 w 8970309"/>
              <a:gd name="connsiteY100" fmla="*/ 3581647 h 6445874"/>
              <a:gd name="connsiteX101" fmla="*/ 893321 w 8970309"/>
              <a:gd name="connsiteY101" fmla="*/ 3596704 h 6445874"/>
              <a:gd name="connsiteX102" fmla="*/ 866267 w 8970309"/>
              <a:gd name="connsiteY102" fmla="*/ 3609475 h 6445874"/>
              <a:gd name="connsiteX103" fmla="*/ 846194 w 8970309"/>
              <a:gd name="connsiteY103" fmla="*/ 3593383 h 6445874"/>
              <a:gd name="connsiteX104" fmla="*/ 844968 w 8970309"/>
              <a:gd name="connsiteY104" fmla="*/ 3593970 h 6445874"/>
              <a:gd name="connsiteX105" fmla="*/ 863018 w 8970309"/>
              <a:gd name="connsiteY105" fmla="*/ 3610117 h 6445874"/>
              <a:gd name="connsiteX106" fmla="*/ 885947 w 8970309"/>
              <a:gd name="connsiteY106" fmla="*/ 3625172 h 6445874"/>
              <a:gd name="connsiteX107" fmla="*/ 921722 w 8970309"/>
              <a:gd name="connsiteY107" fmla="*/ 3617142 h 6445874"/>
              <a:gd name="connsiteX108" fmla="*/ 1020754 w 8970309"/>
              <a:gd name="connsiteY108" fmla="*/ 3653252 h 6445874"/>
              <a:gd name="connsiteX109" fmla="*/ 1033434 w 8970309"/>
              <a:gd name="connsiteY109" fmla="*/ 3637168 h 6445874"/>
              <a:gd name="connsiteX110" fmla="*/ 1019917 w 8970309"/>
              <a:gd name="connsiteY110" fmla="*/ 3558947 h 6445874"/>
              <a:gd name="connsiteX111" fmla="*/ 1025549 w 8970309"/>
              <a:gd name="connsiteY111" fmla="*/ 3555172 h 6445874"/>
              <a:gd name="connsiteX112" fmla="*/ 1048385 w 8970309"/>
              <a:gd name="connsiteY112" fmla="*/ 3587686 h 6445874"/>
              <a:gd name="connsiteX113" fmla="*/ 1111668 w 8970309"/>
              <a:gd name="connsiteY113" fmla="*/ 3601452 h 6445874"/>
              <a:gd name="connsiteX114" fmla="*/ 1133667 w 8970309"/>
              <a:gd name="connsiteY114" fmla="*/ 3546488 h 6445874"/>
              <a:gd name="connsiteX115" fmla="*/ 1073407 w 8970309"/>
              <a:gd name="connsiteY115" fmla="*/ 3483644 h 6445874"/>
              <a:gd name="connsiteX116" fmla="*/ 1197821 w 8970309"/>
              <a:gd name="connsiteY116" fmla="*/ 3416230 h 6445874"/>
              <a:gd name="connsiteX117" fmla="*/ 1230820 w 8970309"/>
              <a:gd name="connsiteY117" fmla="*/ 3323543 h 6445874"/>
              <a:gd name="connsiteX118" fmla="*/ 1193397 w 8970309"/>
              <a:gd name="connsiteY118" fmla="*/ 3334193 h 6445874"/>
              <a:gd name="connsiteX119" fmla="*/ 1209438 w 8970309"/>
              <a:gd name="connsiteY119" fmla="*/ 3317849 h 6445874"/>
              <a:gd name="connsiteX120" fmla="*/ 1247656 w 8970309"/>
              <a:gd name="connsiteY120" fmla="*/ 3258669 h 6445874"/>
              <a:gd name="connsiteX121" fmla="*/ 1247372 w 8970309"/>
              <a:gd name="connsiteY121" fmla="*/ 3259175 h 6445874"/>
              <a:gd name="connsiteX122" fmla="*/ 1247563 w 8970309"/>
              <a:gd name="connsiteY122" fmla="*/ 3259747 h 6445874"/>
              <a:gd name="connsiteX123" fmla="*/ 1247117 w 8970309"/>
              <a:gd name="connsiteY123" fmla="*/ 3264810 h 6445874"/>
              <a:gd name="connsiteX124" fmla="*/ 1251106 w 8970309"/>
              <a:gd name="connsiteY124" fmla="*/ 3270488 h 6445874"/>
              <a:gd name="connsiteX125" fmla="*/ 1247563 w 8970309"/>
              <a:gd name="connsiteY125" fmla="*/ 3259747 h 6445874"/>
              <a:gd name="connsiteX126" fmla="*/ 7039332 w 8970309"/>
              <a:gd name="connsiteY126" fmla="*/ 2595950 h 6445874"/>
              <a:gd name="connsiteX127" fmla="*/ 7031529 w 8970309"/>
              <a:gd name="connsiteY127" fmla="*/ 2602309 h 6445874"/>
              <a:gd name="connsiteX128" fmla="*/ 7005419 w 8970309"/>
              <a:gd name="connsiteY128" fmla="*/ 2643352 h 6445874"/>
              <a:gd name="connsiteX129" fmla="*/ 6966425 w 8970309"/>
              <a:gd name="connsiteY129" fmla="*/ 2659426 h 6445874"/>
              <a:gd name="connsiteX130" fmla="*/ 6963880 w 8970309"/>
              <a:gd name="connsiteY130" fmla="*/ 2696514 h 6445874"/>
              <a:gd name="connsiteX131" fmla="*/ 6928472 w 8970309"/>
              <a:gd name="connsiteY131" fmla="*/ 2736463 h 6445874"/>
              <a:gd name="connsiteX132" fmla="*/ 6914965 w 8970309"/>
              <a:gd name="connsiteY132" fmla="*/ 2721639 h 6445874"/>
              <a:gd name="connsiteX133" fmla="*/ 6822640 w 8970309"/>
              <a:gd name="connsiteY133" fmla="*/ 2818760 h 6445874"/>
              <a:gd name="connsiteX134" fmla="*/ 6714415 w 8970309"/>
              <a:gd name="connsiteY134" fmla="*/ 2877542 h 6445874"/>
              <a:gd name="connsiteX135" fmla="*/ 6649017 w 8970309"/>
              <a:gd name="connsiteY135" fmla="*/ 2943447 h 6445874"/>
              <a:gd name="connsiteX136" fmla="*/ 6629115 w 8970309"/>
              <a:gd name="connsiteY136" fmla="*/ 2968415 h 6445874"/>
              <a:gd name="connsiteX137" fmla="*/ 7076456 w 8970309"/>
              <a:gd name="connsiteY137" fmla="*/ 2648046 h 6445874"/>
              <a:gd name="connsiteX138" fmla="*/ 2260836 w 8970309"/>
              <a:gd name="connsiteY138" fmla="*/ 2465575 h 6445874"/>
              <a:gd name="connsiteX139" fmla="*/ 2187721 w 8970309"/>
              <a:gd name="connsiteY139" fmla="*/ 2545175 h 6445874"/>
              <a:gd name="connsiteX140" fmla="*/ 2188519 w 8970309"/>
              <a:gd name="connsiteY140" fmla="*/ 2550793 h 6445874"/>
              <a:gd name="connsiteX141" fmla="*/ 2178626 w 8970309"/>
              <a:gd name="connsiteY141" fmla="*/ 2570817 h 6445874"/>
              <a:gd name="connsiteX142" fmla="*/ 2155780 w 8970309"/>
              <a:gd name="connsiteY142" fmla="*/ 2579949 h 6445874"/>
              <a:gd name="connsiteX143" fmla="*/ 2149491 w 8970309"/>
              <a:gd name="connsiteY143" fmla="*/ 2586796 h 6445874"/>
              <a:gd name="connsiteX144" fmla="*/ 2155700 w 8970309"/>
              <a:gd name="connsiteY144" fmla="*/ 2599880 h 6445874"/>
              <a:gd name="connsiteX145" fmla="*/ 2164580 w 8970309"/>
              <a:gd name="connsiteY145" fmla="*/ 2600825 h 6445874"/>
              <a:gd name="connsiteX146" fmla="*/ 2219546 w 8970309"/>
              <a:gd name="connsiteY146" fmla="*/ 2528856 h 6445874"/>
              <a:gd name="connsiteX147" fmla="*/ 2231783 w 8970309"/>
              <a:gd name="connsiteY147" fmla="*/ 2513684 h 6445874"/>
              <a:gd name="connsiteX148" fmla="*/ 2250440 w 8970309"/>
              <a:gd name="connsiteY148" fmla="*/ 2501997 h 6445874"/>
              <a:gd name="connsiteX149" fmla="*/ 2264574 w 8970309"/>
              <a:gd name="connsiteY149" fmla="*/ 2469370 h 6445874"/>
              <a:gd name="connsiteX150" fmla="*/ 2618133 w 8970309"/>
              <a:gd name="connsiteY150" fmla="*/ 2308031 h 6445874"/>
              <a:gd name="connsiteX151" fmla="*/ 2607751 w 8970309"/>
              <a:gd name="connsiteY151" fmla="*/ 2314308 h 6445874"/>
              <a:gd name="connsiteX152" fmla="*/ 2595361 w 8970309"/>
              <a:gd name="connsiteY152" fmla="*/ 2319800 h 6445874"/>
              <a:gd name="connsiteX153" fmla="*/ 2593121 w 8970309"/>
              <a:gd name="connsiteY153" fmla="*/ 2322410 h 6445874"/>
              <a:gd name="connsiteX154" fmla="*/ 2618191 w 8970309"/>
              <a:gd name="connsiteY154" fmla="*/ 2310439 h 6445874"/>
              <a:gd name="connsiteX155" fmla="*/ 2618201 w 8970309"/>
              <a:gd name="connsiteY155" fmla="*/ 2308773 h 6445874"/>
              <a:gd name="connsiteX156" fmla="*/ 2810606 w 8970309"/>
              <a:gd name="connsiteY156" fmla="*/ 2204137 h 6445874"/>
              <a:gd name="connsiteX157" fmla="*/ 2777023 w 8970309"/>
              <a:gd name="connsiteY157" fmla="*/ 2221915 h 6445874"/>
              <a:gd name="connsiteX158" fmla="*/ 2737378 w 8970309"/>
              <a:gd name="connsiteY158" fmla="*/ 2239487 h 6445874"/>
              <a:gd name="connsiteX159" fmla="*/ 2733790 w 8970309"/>
              <a:gd name="connsiteY159" fmla="*/ 2238183 h 6445874"/>
              <a:gd name="connsiteX160" fmla="*/ 2711915 w 8970309"/>
              <a:gd name="connsiteY160" fmla="*/ 2252221 h 6445874"/>
              <a:gd name="connsiteX161" fmla="*/ 2694570 w 8970309"/>
              <a:gd name="connsiteY161" fmla="*/ 2259907 h 6445874"/>
              <a:gd name="connsiteX162" fmla="*/ 2653691 w 8970309"/>
              <a:gd name="connsiteY162" fmla="*/ 2286529 h 6445874"/>
              <a:gd name="connsiteX163" fmla="*/ 2637715 w 8970309"/>
              <a:gd name="connsiteY163" fmla="*/ 2296190 h 6445874"/>
              <a:gd name="connsiteX164" fmla="*/ 2639592 w 8970309"/>
              <a:gd name="connsiteY164" fmla="*/ 2297288 h 6445874"/>
              <a:gd name="connsiteX165" fmla="*/ 2640719 w 8970309"/>
              <a:gd name="connsiteY165" fmla="*/ 2299682 h 6445874"/>
              <a:gd name="connsiteX166" fmla="*/ 2659687 w 8970309"/>
              <a:gd name="connsiteY166" fmla="*/ 2290624 h 6445874"/>
              <a:gd name="connsiteX167" fmla="*/ 2744890 w 8970309"/>
              <a:gd name="connsiteY167" fmla="*/ 2259840 h 6445874"/>
              <a:gd name="connsiteX168" fmla="*/ 2777484 w 8970309"/>
              <a:gd name="connsiteY168" fmla="*/ 2231630 h 6445874"/>
              <a:gd name="connsiteX169" fmla="*/ 2784592 w 8970309"/>
              <a:gd name="connsiteY169" fmla="*/ 2221675 h 6445874"/>
              <a:gd name="connsiteX170" fmla="*/ 2796569 w 8970309"/>
              <a:gd name="connsiteY170" fmla="*/ 2215112 h 6445874"/>
              <a:gd name="connsiteX171" fmla="*/ 2805353 w 8970309"/>
              <a:gd name="connsiteY171" fmla="*/ 2207509 h 6445874"/>
              <a:gd name="connsiteX172" fmla="*/ 2812259 w 8970309"/>
              <a:gd name="connsiteY172" fmla="*/ 2205877 h 6445874"/>
              <a:gd name="connsiteX173" fmla="*/ 2976104 w 8970309"/>
              <a:gd name="connsiteY173" fmla="*/ 2142365 h 6445874"/>
              <a:gd name="connsiteX174" fmla="*/ 2906558 w 8970309"/>
              <a:gd name="connsiteY174" fmla="*/ 2163056 h 6445874"/>
              <a:gd name="connsiteX175" fmla="*/ 2872977 w 8970309"/>
              <a:gd name="connsiteY175" fmla="*/ 2180835 h 6445874"/>
              <a:gd name="connsiteX176" fmla="*/ 2834015 w 8970309"/>
              <a:gd name="connsiteY176" fmla="*/ 2196656 h 6445874"/>
              <a:gd name="connsiteX177" fmla="*/ 2847514 w 8970309"/>
              <a:gd name="connsiteY177" fmla="*/ 2193568 h 6445874"/>
              <a:gd name="connsiteX178" fmla="*/ 2845497 w 8970309"/>
              <a:gd name="connsiteY178" fmla="*/ 2198725 h 6445874"/>
              <a:gd name="connsiteX179" fmla="*/ 2869882 w 8970309"/>
              <a:gd name="connsiteY179" fmla="*/ 2196080 h 6445874"/>
              <a:gd name="connsiteX180" fmla="*/ 2950943 w 8970309"/>
              <a:gd name="connsiteY180" fmla="*/ 2150806 h 6445874"/>
              <a:gd name="connsiteX181" fmla="*/ 2980532 w 8970309"/>
              <a:gd name="connsiteY181" fmla="*/ 2156177 h 6445874"/>
              <a:gd name="connsiteX182" fmla="*/ 2987442 w 8970309"/>
              <a:gd name="connsiteY182" fmla="*/ 2146938 h 6445874"/>
              <a:gd name="connsiteX183" fmla="*/ 2988334 w 8970309"/>
              <a:gd name="connsiteY183" fmla="*/ 2145287 h 6445874"/>
              <a:gd name="connsiteX184" fmla="*/ 2976529 w 8970309"/>
              <a:gd name="connsiteY184" fmla="*/ 2146519 h 6445874"/>
              <a:gd name="connsiteX185" fmla="*/ 2976104 w 8970309"/>
              <a:gd name="connsiteY185" fmla="*/ 2142365 h 6445874"/>
              <a:gd name="connsiteX186" fmla="*/ 2994159 w 8970309"/>
              <a:gd name="connsiteY186" fmla="*/ 2134515 h 6445874"/>
              <a:gd name="connsiteX187" fmla="*/ 2986700 w 8970309"/>
              <a:gd name="connsiteY187" fmla="*/ 2136221 h 6445874"/>
              <a:gd name="connsiteX188" fmla="*/ 2990552 w 8970309"/>
              <a:gd name="connsiteY188" fmla="*/ 2140121 h 6445874"/>
              <a:gd name="connsiteX189" fmla="*/ 2990097 w 8970309"/>
              <a:gd name="connsiteY189" fmla="*/ 2142026 h 6445874"/>
              <a:gd name="connsiteX190" fmla="*/ 8057982 w 8970309"/>
              <a:gd name="connsiteY190" fmla="*/ 1943545 h 6445874"/>
              <a:gd name="connsiteX191" fmla="*/ 8044421 w 8970309"/>
              <a:gd name="connsiteY191" fmla="*/ 1950620 h 6445874"/>
              <a:gd name="connsiteX192" fmla="*/ 7985252 w 8970309"/>
              <a:gd name="connsiteY192" fmla="*/ 2011164 h 6445874"/>
              <a:gd name="connsiteX193" fmla="*/ 7961658 w 8970309"/>
              <a:gd name="connsiteY193" fmla="*/ 2031327 h 6445874"/>
              <a:gd name="connsiteX194" fmla="*/ 7968303 w 8970309"/>
              <a:gd name="connsiteY194" fmla="*/ 2030244 h 6445874"/>
              <a:gd name="connsiteX195" fmla="*/ 7996184 w 8970309"/>
              <a:gd name="connsiteY195" fmla="*/ 2017080 h 6445874"/>
              <a:gd name="connsiteX196" fmla="*/ 8022881 w 8970309"/>
              <a:gd name="connsiteY196" fmla="*/ 1980647 h 6445874"/>
              <a:gd name="connsiteX197" fmla="*/ 8071103 w 8970309"/>
              <a:gd name="connsiteY197" fmla="*/ 1949023 h 6445874"/>
              <a:gd name="connsiteX198" fmla="*/ 8074157 w 8970309"/>
              <a:gd name="connsiteY198" fmla="*/ 1946292 h 6445874"/>
              <a:gd name="connsiteX199" fmla="*/ 8072841 w 8970309"/>
              <a:gd name="connsiteY199" fmla="*/ 1947148 h 6445874"/>
              <a:gd name="connsiteX200" fmla="*/ 8057982 w 8970309"/>
              <a:gd name="connsiteY200" fmla="*/ 1943545 h 6445874"/>
              <a:gd name="connsiteX201" fmla="*/ 8120618 w 8970309"/>
              <a:gd name="connsiteY201" fmla="*/ 1936585 h 6445874"/>
              <a:gd name="connsiteX202" fmla="*/ 8104131 w 8970309"/>
              <a:gd name="connsiteY202" fmla="*/ 1947305 h 6445874"/>
              <a:gd name="connsiteX203" fmla="*/ 7993391 w 8970309"/>
              <a:gd name="connsiteY203" fmla="*/ 2027178 h 6445874"/>
              <a:gd name="connsiteX204" fmla="*/ 8008920 w 8970309"/>
              <a:gd name="connsiteY204" fmla="*/ 2031135 h 6445874"/>
              <a:gd name="connsiteX205" fmla="*/ 7949362 w 8970309"/>
              <a:gd name="connsiteY205" fmla="*/ 2086218 h 6445874"/>
              <a:gd name="connsiteX206" fmla="*/ 7897688 w 8970309"/>
              <a:gd name="connsiteY206" fmla="*/ 2120931 h 6445874"/>
              <a:gd name="connsiteX207" fmla="*/ 7893043 w 8970309"/>
              <a:gd name="connsiteY207" fmla="*/ 2124188 h 6445874"/>
              <a:gd name="connsiteX208" fmla="*/ 7879365 w 8970309"/>
              <a:gd name="connsiteY208" fmla="*/ 2102629 h 6445874"/>
              <a:gd name="connsiteX209" fmla="*/ 7861179 w 8970309"/>
              <a:gd name="connsiteY209" fmla="*/ 2115065 h 6445874"/>
              <a:gd name="connsiteX210" fmla="*/ 7817019 w 8970309"/>
              <a:gd name="connsiteY210" fmla="*/ 2133301 h 6445874"/>
              <a:gd name="connsiteX211" fmla="*/ 7788046 w 8970309"/>
              <a:gd name="connsiteY211" fmla="*/ 2161346 h 6445874"/>
              <a:gd name="connsiteX212" fmla="*/ 7680292 w 8970309"/>
              <a:gd name="connsiteY212" fmla="*/ 2311783 h 6445874"/>
              <a:gd name="connsiteX213" fmla="*/ 7748200 w 8970309"/>
              <a:gd name="connsiteY213" fmla="*/ 2331535 h 6445874"/>
              <a:gd name="connsiteX214" fmla="*/ 7777712 w 8970309"/>
              <a:gd name="connsiteY214" fmla="*/ 2325356 h 6445874"/>
              <a:gd name="connsiteX215" fmla="*/ 7866332 w 8970309"/>
              <a:gd name="connsiteY215" fmla="*/ 2200904 h 6445874"/>
              <a:gd name="connsiteX216" fmla="*/ 7954163 w 8970309"/>
              <a:gd name="connsiteY216" fmla="*/ 2135561 h 6445874"/>
              <a:gd name="connsiteX217" fmla="*/ 7996876 w 8970309"/>
              <a:gd name="connsiteY217" fmla="*/ 2099644 h 6445874"/>
              <a:gd name="connsiteX218" fmla="*/ 8107681 w 8970309"/>
              <a:gd name="connsiteY218" fmla="*/ 1971781 h 6445874"/>
              <a:gd name="connsiteX219" fmla="*/ 8159480 w 8970309"/>
              <a:gd name="connsiteY219" fmla="*/ 1881734 h 6445874"/>
              <a:gd name="connsiteX220" fmla="*/ 8156914 w 8970309"/>
              <a:gd name="connsiteY220" fmla="*/ 1885249 h 6445874"/>
              <a:gd name="connsiteX221" fmla="*/ 8160780 w 8970309"/>
              <a:gd name="connsiteY221" fmla="*/ 1882699 h 6445874"/>
              <a:gd name="connsiteX222" fmla="*/ 8161456 w 8970309"/>
              <a:gd name="connsiteY222" fmla="*/ 1882128 h 6445874"/>
              <a:gd name="connsiteX223" fmla="*/ 8128296 w 8970309"/>
              <a:gd name="connsiteY223" fmla="*/ 1875389 h 6445874"/>
              <a:gd name="connsiteX224" fmla="*/ 8124756 w 8970309"/>
              <a:gd name="connsiteY224" fmla="*/ 1883567 h 6445874"/>
              <a:gd name="connsiteX225" fmla="*/ 8093518 w 8970309"/>
              <a:gd name="connsiteY225" fmla="*/ 1913703 h 6445874"/>
              <a:gd name="connsiteX226" fmla="*/ 8082815 w 8970309"/>
              <a:gd name="connsiteY226" fmla="*/ 1921389 h 6445874"/>
              <a:gd name="connsiteX227" fmla="*/ 8082131 w 8970309"/>
              <a:gd name="connsiteY227" fmla="*/ 1932963 h 6445874"/>
              <a:gd name="connsiteX228" fmla="*/ 8080265 w 8970309"/>
              <a:gd name="connsiteY228" fmla="*/ 1940828 h 6445874"/>
              <a:gd name="connsiteX229" fmla="*/ 8098364 w 8970309"/>
              <a:gd name="connsiteY229" fmla="*/ 1924640 h 6445874"/>
              <a:gd name="connsiteX230" fmla="*/ 8128442 w 8970309"/>
              <a:gd name="connsiteY230" fmla="*/ 1899455 h 6445874"/>
              <a:gd name="connsiteX231" fmla="*/ 8141296 w 8970309"/>
              <a:gd name="connsiteY231" fmla="*/ 1895553 h 6445874"/>
              <a:gd name="connsiteX232" fmla="*/ 8144566 w 8970309"/>
              <a:gd name="connsiteY232" fmla="*/ 1893395 h 6445874"/>
              <a:gd name="connsiteX233" fmla="*/ 8146013 w 8970309"/>
              <a:gd name="connsiteY233" fmla="*/ 1891340 h 6445874"/>
              <a:gd name="connsiteX234" fmla="*/ 8146468 w 8970309"/>
              <a:gd name="connsiteY234" fmla="*/ 1891248 h 6445874"/>
              <a:gd name="connsiteX235" fmla="*/ 8144437 w 8970309"/>
              <a:gd name="connsiteY235" fmla="*/ 1889649 h 6445874"/>
              <a:gd name="connsiteX236" fmla="*/ 8135460 w 8970309"/>
              <a:gd name="connsiteY236" fmla="*/ 1875879 h 6445874"/>
              <a:gd name="connsiteX237" fmla="*/ 8128296 w 8970309"/>
              <a:gd name="connsiteY237" fmla="*/ 1875389 h 6445874"/>
              <a:gd name="connsiteX238" fmla="*/ 5470268 w 8970309"/>
              <a:gd name="connsiteY238" fmla="*/ 832283 h 6445874"/>
              <a:gd name="connsiteX239" fmla="*/ 5456727 w 8970309"/>
              <a:gd name="connsiteY239" fmla="*/ 842698 h 6445874"/>
              <a:gd name="connsiteX240" fmla="*/ 5354832 w 8970309"/>
              <a:gd name="connsiteY240" fmla="*/ 903679 h 6445874"/>
              <a:gd name="connsiteX241" fmla="*/ 5354410 w 8970309"/>
              <a:gd name="connsiteY241" fmla="*/ 904008 h 6445874"/>
              <a:gd name="connsiteX242" fmla="*/ 5356672 w 8970309"/>
              <a:gd name="connsiteY242" fmla="*/ 910041 h 6445874"/>
              <a:gd name="connsiteX243" fmla="*/ 5352465 w 8970309"/>
              <a:gd name="connsiteY243" fmla="*/ 921231 h 6445874"/>
              <a:gd name="connsiteX244" fmla="*/ 5350470 w 8970309"/>
              <a:gd name="connsiteY244" fmla="*/ 932093 h 6445874"/>
              <a:gd name="connsiteX245" fmla="*/ 5362590 w 8970309"/>
              <a:gd name="connsiteY245" fmla="*/ 928524 h 6445874"/>
              <a:gd name="connsiteX246" fmla="*/ 5444814 w 8970309"/>
              <a:gd name="connsiteY246" fmla="*/ 861693 h 6445874"/>
              <a:gd name="connsiteX247" fmla="*/ 8352074 w 8970309"/>
              <a:gd name="connsiteY247" fmla="*/ 582312 h 6445874"/>
              <a:gd name="connsiteX248" fmla="*/ 8349768 w 8970309"/>
              <a:gd name="connsiteY248" fmla="*/ 586361 h 6445874"/>
              <a:gd name="connsiteX249" fmla="*/ 8347451 w 8970309"/>
              <a:gd name="connsiteY249" fmla="*/ 585864 h 6445874"/>
              <a:gd name="connsiteX250" fmla="*/ 7491121 w 8970309"/>
              <a:gd name="connsiteY250" fmla="*/ 447958 h 6445874"/>
              <a:gd name="connsiteX251" fmla="*/ 7480642 w 8970309"/>
              <a:gd name="connsiteY251" fmla="*/ 470179 h 6445874"/>
              <a:gd name="connsiteX252" fmla="*/ 7483127 w 8970309"/>
              <a:gd name="connsiteY252" fmla="*/ 468731 h 6445874"/>
              <a:gd name="connsiteX253" fmla="*/ 7487845 w 8970309"/>
              <a:gd name="connsiteY253" fmla="*/ 462726 h 6445874"/>
              <a:gd name="connsiteX254" fmla="*/ 6410322 w 8970309"/>
              <a:gd name="connsiteY254" fmla="*/ 442591 h 6445874"/>
              <a:gd name="connsiteX255" fmla="*/ 6409401 w 8970309"/>
              <a:gd name="connsiteY255" fmla="*/ 445032 h 6445874"/>
              <a:gd name="connsiteX256" fmla="*/ 6409400 w 8970309"/>
              <a:gd name="connsiteY256" fmla="*/ 446171 h 6445874"/>
              <a:gd name="connsiteX257" fmla="*/ 7544902 w 8970309"/>
              <a:gd name="connsiteY257" fmla="*/ 375198 h 6445874"/>
              <a:gd name="connsiteX258" fmla="*/ 7542222 w 8970309"/>
              <a:gd name="connsiteY258" fmla="*/ 377295 h 6445874"/>
              <a:gd name="connsiteX259" fmla="*/ 7507021 w 8970309"/>
              <a:gd name="connsiteY259" fmla="*/ 413676 h 6445874"/>
              <a:gd name="connsiteX260" fmla="*/ 7507019 w 8970309"/>
              <a:gd name="connsiteY260" fmla="*/ 413678 h 6445874"/>
              <a:gd name="connsiteX261" fmla="*/ 7503246 w 8970309"/>
              <a:gd name="connsiteY261" fmla="*/ 422249 h 6445874"/>
              <a:gd name="connsiteX262" fmla="*/ 7491571 w 8970309"/>
              <a:gd name="connsiteY262" fmla="*/ 447005 h 6445874"/>
              <a:gd name="connsiteX263" fmla="*/ 7500913 w 8970309"/>
              <a:gd name="connsiteY263" fmla="*/ 438348 h 6445874"/>
              <a:gd name="connsiteX264" fmla="*/ 7541362 w 8970309"/>
              <a:gd name="connsiteY264" fmla="*/ 391178 h 6445874"/>
              <a:gd name="connsiteX265" fmla="*/ 7543945 w 8970309"/>
              <a:gd name="connsiteY265" fmla="*/ 376192 h 6445874"/>
              <a:gd name="connsiteX266" fmla="*/ 8337383 w 8970309"/>
              <a:gd name="connsiteY266" fmla="*/ 373707 h 6445874"/>
              <a:gd name="connsiteX267" fmla="*/ 8344245 w 8970309"/>
              <a:gd name="connsiteY267" fmla="*/ 374104 h 6445874"/>
              <a:gd name="connsiteX268" fmla="*/ 8327991 w 8970309"/>
              <a:gd name="connsiteY268" fmla="*/ 385161 h 6445874"/>
              <a:gd name="connsiteX269" fmla="*/ 8321304 w 8970309"/>
              <a:gd name="connsiteY269" fmla="*/ 388917 h 6445874"/>
              <a:gd name="connsiteX270" fmla="*/ 8321498 w 8970309"/>
              <a:gd name="connsiteY270" fmla="*/ 388398 h 6445874"/>
              <a:gd name="connsiteX271" fmla="*/ 8337383 w 8970309"/>
              <a:gd name="connsiteY271" fmla="*/ 373707 h 6445874"/>
              <a:gd name="connsiteX272" fmla="*/ 7553100 w 8970309"/>
              <a:gd name="connsiteY272" fmla="*/ 368781 h 6445874"/>
              <a:gd name="connsiteX273" fmla="*/ 7550263 w 8970309"/>
              <a:gd name="connsiteY273" fmla="*/ 371001 h 6445874"/>
              <a:gd name="connsiteX274" fmla="*/ 7551923 w 8970309"/>
              <a:gd name="connsiteY274" fmla="*/ 371144 h 6445874"/>
              <a:gd name="connsiteX275" fmla="*/ 7604798 w 8970309"/>
              <a:gd name="connsiteY275" fmla="*/ 329686 h 6445874"/>
              <a:gd name="connsiteX276" fmla="*/ 7594514 w 8970309"/>
              <a:gd name="connsiteY276" fmla="*/ 345318 h 6445874"/>
              <a:gd name="connsiteX277" fmla="*/ 7600125 w 8970309"/>
              <a:gd name="connsiteY277" fmla="*/ 345378 h 6445874"/>
              <a:gd name="connsiteX278" fmla="*/ 7606335 w 8970309"/>
              <a:gd name="connsiteY278" fmla="*/ 344364 h 6445874"/>
              <a:gd name="connsiteX279" fmla="*/ 7608352 w 8970309"/>
              <a:gd name="connsiteY279" fmla="*/ 337492 h 6445874"/>
              <a:gd name="connsiteX280" fmla="*/ 8379479 w 8970309"/>
              <a:gd name="connsiteY280" fmla="*/ 328701 h 6445874"/>
              <a:gd name="connsiteX281" fmla="*/ 8387201 w 8970309"/>
              <a:gd name="connsiteY281" fmla="*/ 344818 h 6445874"/>
              <a:gd name="connsiteX282" fmla="*/ 8379225 w 8970309"/>
              <a:gd name="connsiteY282" fmla="*/ 350272 h 6445874"/>
              <a:gd name="connsiteX283" fmla="*/ 8379276 w 8970309"/>
              <a:gd name="connsiteY283" fmla="*/ 350077 h 6445874"/>
              <a:gd name="connsiteX284" fmla="*/ 8379479 w 8970309"/>
              <a:gd name="connsiteY284" fmla="*/ 328701 h 6445874"/>
              <a:gd name="connsiteX285" fmla="*/ 8475906 w 8970309"/>
              <a:gd name="connsiteY285" fmla="*/ 284399 h 6445874"/>
              <a:gd name="connsiteX286" fmla="*/ 8476842 w 8970309"/>
              <a:gd name="connsiteY286" fmla="*/ 286049 h 6445874"/>
              <a:gd name="connsiteX287" fmla="*/ 8475379 w 8970309"/>
              <a:gd name="connsiteY287" fmla="*/ 287542 h 6445874"/>
              <a:gd name="connsiteX288" fmla="*/ 8474724 w 8970309"/>
              <a:gd name="connsiteY288" fmla="*/ 287891 h 6445874"/>
              <a:gd name="connsiteX289" fmla="*/ 7955746 w 8970309"/>
              <a:gd name="connsiteY289" fmla="*/ 678 h 6445874"/>
              <a:gd name="connsiteX290" fmla="*/ 7974687 w 8970309"/>
              <a:gd name="connsiteY290" fmla="*/ 2437 h 6445874"/>
              <a:gd name="connsiteX291" fmla="*/ 7983225 w 8970309"/>
              <a:gd name="connsiteY291" fmla="*/ 33754 h 6445874"/>
              <a:gd name="connsiteX292" fmla="*/ 7988690 w 8970309"/>
              <a:gd name="connsiteY292" fmla="*/ 52053 h 6445874"/>
              <a:gd name="connsiteX293" fmla="*/ 7980060 w 8970309"/>
              <a:gd name="connsiteY293" fmla="*/ 61313 h 6445874"/>
              <a:gd name="connsiteX294" fmla="*/ 7975341 w 8970309"/>
              <a:gd name="connsiteY294" fmla="*/ 67317 h 6445874"/>
              <a:gd name="connsiteX295" fmla="*/ 7962925 w 8970309"/>
              <a:gd name="connsiteY295" fmla="*/ 112961 h 6445874"/>
              <a:gd name="connsiteX296" fmla="*/ 7961001 w 8970309"/>
              <a:gd name="connsiteY296" fmla="*/ 122872 h 6445874"/>
              <a:gd name="connsiteX297" fmla="*/ 7974009 w 8970309"/>
              <a:gd name="connsiteY297" fmla="*/ 125544 h 6445874"/>
              <a:gd name="connsiteX298" fmla="*/ 7964294 w 8970309"/>
              <a:gd name="connsiteY298" fmla="*/ 172055 h 6445874"/>
              <a:gd name="connsiteX299" fmla="*/ 7925335 w 8970309"/>
              <a:gd name="connsiteY299" fmla="*/ 224216 h 6445874"/>
              <a:gd name="connsiteX300" fmla="*/ 7919997 w 8970309"/>
              <a:gd name="connsiteY300" fmla="*/ 239045 h 6445874"/>
              <a:gd name="connsiteX301" fmla="*/ 7933501 w 8970309"/>
              <a:gd name="connsiteY301" fmla="*/ 243382 h 6445874"/>
              <a:gd name="connsiteX302" fmla="*/ 7953864 w 8970309"/>
              <a:gd name="connsiteY302" fmla="*/ 224353 h 6445874"/>
              <a:gd name="connsiteX303" fmla="*/ 7995400 w 8970309"/>
              <a:gd name="connsiteY303" fmla="*/ 183549 h 6445874"/>
              <a:gd name="connsiteX304" fmla="*/ 7999312 w 8970309"/>
              <a:gd name="connsiteY304" fmla="*/ 180292 h 6445874"/>
              <a:gd name="connsiteX305" fmla="*/ 8028988 w 8970309"/>
              <a:gd name="connsiteY305" fmla="*/ 159743 h 6445874"/>
              <a:gd name="connsiteX306" fmla="*/ 8153810 w 8970309"/>
              <a:gd name="connsiteY306" fmla="*/ 29879 h 6445874"/>
              <a:gd name="connsiteX307" fmla="*/ 8165327 w 8970309"/>
              <a:gd name="connsiteY307" fmla="*/ 27561 h 6445874"/>
              <a:gd name="connsiteX308" fmla="*/ 8163993 w 8970309"/>
              <a:gd name="connsiteY308" fmla="*/ 42172 h 6445874"/>
              <a:gd name="connsiteX309" fmla="*/ 8148193 w 8970309"/>
              <a:gd name="connsiteY309" fmla="*/ 79210 h 6445874"/>
              <a:gd name="connsiteX310" fmla="*/ 8126587 w 8970309"/>
              <a:gd name="connsiteY310" fmla="*/ 115886 h 6445874"/>
              <a:gd name="connsiteX311" fmla="*/ 8103089 w 8970309"/>
              <a:gd name="connsiteY311" fmla="*/ 148948 h 6445874"/>
              <a:gd name="connsiteX312" fmla="*/ 8106225 w 8970309"/>
              <a:gd name="connsiteY312" fmla="*/ 178531 h 6445874"/>
              <a:gd name="connsiteX313" fmla="*/ 8110913 w 8970309"/>
              <a:gd name="connsiteY313" fmla="*/ 186052 h 6445874"/>
              <a:gd name="connsiteX314" fmla="*/ 8103897 w 8970309"/>
              <a:gd name="connsiteY314" fmla="*/ 189815 h 6445874"/>
              <a:gd name="connsiteX315" fmla="*/ 8087632 w 8970309"/>
              <a:gd name="connsiteY315" fmla="*/ 211663 h 6445874"/>
              <a:gd name="connsiteX316" fmla="*/ 8099118 w 8970309"/>
              <a:gd name="connsiteY316" fmla="*/ 222872 h 6445874"/>
              <a:gd name="connsiteX317" fmla="*/ 8125381 w 8970309"/>
              <a:gd name="connsiteY317" fmla="*/ 207241 h 6445874"/>
              <a:gd name="connsiteX318" fmla="*/ 8133203 w 8970309"/>
              <a:gd name="connsiteY318" fmla="*/ 200730 h 6445874"/>
              <a:gd name="connsiteX319" fmla="*/ 8133483 w 8970309"/>
              <a:gd name="connsiteY319" fmla="*/ 209843 h 6445874"/>
              <a:gd name="connsiteX320" fmla="*/ 8139071 w 8970309"/>
              <a:gd name="connsiteY320" fmla="*/ 217654 h 6445874"/>
              <a:gd name="connsiteX321" fmla="*/ 8187280 w 8970309"/>
              <a:gd name="connsiteY321" fmla="*/ 191024 h 6445874"/>
              <a:gd name="connsiteX322" fmla="*/ 8196936 w 8970309"/>
              <a:gd name="connsiteY322" fmla="*/ 181575 h 6445874"/>
              <a:gd name="connsiteX323" fmla="*/ 8204864 w 8970309"/>
              <a:gd name="connsiteY323" fmla="*/ 175746 h 6445874"/>
              <a:gd name="connsiteX324" fmla="*/ 8230483 w 8970309"/>
              <a:gd name="connsiteY324" fmla="*/ 148951 h 6445874"/>
              <a:gd name="connsiteX325" fmla="*/ 8230970 w 8970309"/>
              <a:gd name="connsiteY325" fmla="*/ 143732 h 6445874"/>
              <a:gd name="connsiteX326" fmla="*/ 8234619 w 8970309"/>
              <a:gd name="connsiteY326" fmla="*/ 143305 h 6445874"/>
              <a:gd name="connsiteX327" fmla="*/ 8242888 w 8970309"/>
              <a:gd name="connsiteY327" fmla="*/ 132014 h 6445874"/>
              <a:gd name="connsiteX328" fmla="*/ 8242403 w 8970309"/>
              <a:gd name="connsiteY328" fmla="*/ 137233 h 6445874"/>
              <a:gd name="connsiteX329" fmla="*/ 8241963 w 8970309"/>
              <a:gd name="connsiteY329" fmla="*/ 139536 h 6445874"/>
              <a:gd name="connsiteX330" fmla="*/ 8238268 w 8970309"/>
              <a:gd name="connsiteY330" fmla="*/ 142879 h 6445874"/>
              <a:gd name="connsiteX331" fmla="*/ 8241521 w 8970309"/>
              <a:gd name="connsiteY331" fmla="*/ 141854 h 6445874"/>
              <a:gd name="connsiteX332" fmla="*/ 8241963 w 8970309"/>
              <a:gd name="connsiteY332" fmla="*/ 139536 h 6445874"/>
              <a:gd name="connsiteX333" fmla="*/ 8247075 w 8970309"/>
              <a:gd name="connsiteY333" fmla="*/ 134913 h 6445874"/>
              <a:gd name="connsiteX334" fmla="*/ 8269889 w 8970309"/>
              <a:gd name="connsiteY334" fmla="*/ 113370 h 6445874"/>
              <a:gd name="connsiteX335" fmla="*/ 8221973 w 8970309"/>
              <a:gd name="connsiteY335" fmla="*/ 208272 h 6445874"/>
              <a:gd name="connsiteX336" fmla="*/ 8212392 w 8970309"/>
              <a:gd name="connsiteY336" fmla="*/ 222061 h 6445874"/>
              <a:gd name="connsiteX337" fmla="*/ 8206096 w 8970309"/>
              <a:gd name="connsiteY337" fmla="*/ 237673 h 6445874"/>
              <a:gd name="connsiteX338" fmla="*/ 8182567 w 8970309"/>
              <a:gd name="connsiteY338" fmla="*/ 284260 h 6445874"/>
              <a:gd name="connsiteX339" fmla="*/ 8210909 w 8970309"/>
              <a:gd name="connsiteY339" fmla="*/ 278321 h 6445874"/>
              <a:gd name="connsiteX340" fmla="*/ 8220005 w 8970309"/>
              <a:gd name="connsiteY340" fmla="*/ 284250 h 6445874"/>
              <a:gd name="connsiteX341" fmla="*/ 8211530 w 8970309"/>
              <a:gd name="connsiteY341" fmla="*/ 313112 h 6445874"/>
              <a:gd name="connsiteX342" fmla="*/ 8197035 w 8970309"/>
              <a:gd name="connsiteY342" fmla="*/ 349065 h 6445874"/>
              <a:gd name="connsiteX343" fmla="*/ 8194706 w 8970309"/>
              <a:gd name="connsiteY343" fmla="*/ 360350 h 6445874"/>
              <a:gd name="connsiteX344" fmla="*/ 8204020 w 8970309"/>
              <a:gd name="connsiteY344" fmla="*/ 358828 h 6445874"/>
              <a:gd name="connsiteX345" fmla="*/ 8212246 w 8970309"/>
              <a:gd name="connsiteY345" fmla="*/ 350942 h 6445874"/>
              <a:gd name="connsiteX346" fmla="*/ 8273648 w 8970309"/>
              <a:gd name="connsiteY346" fmla="*/ 289446 h 6445874"/>
              <a:gd name="connsiteX347" fmla="*/ 8299973 w 8970309"/>
              <a:gd name="connsiteY347" fmla="*/ 290379 h 6445874"/>
              <a:gd name="connsiteX348" fmla="*/ 8311677 w 8970309"/>
              <a:gd name="connsiteY348" fmla="*/ 294138 h 6445874"/>
              <a:gd name="connsiteX349" fmla="*/ 8316489 w 8970309"/>
              <a:gd name="connsiteY349" fmla="*/ 291171 h 6445874"/>
              <a:gd name="connsiteX350" fmla="*/ 8332477 w 8970309"/>
              <a:gd name="connsiteY350" fmla="*/ 303825 h 6445874"/>
              <a:gd name="connsiteX351" fmla="*/ 8320619 w 8970309"/>
              <a:gd name="connsiteY351" fmla="*/ 324080 h 6445874"/>
              <a:gd name="connsiteX352" fmla="*/ 8263811 w 8970309"/>
              <a:gd name="connsiteY352" fmla="*/ 390060 h 6445874"/>
              <a:gd name="connsiteX353" fmla="*/ 8261267 w 8970309"/>
              <a:gd name="connsiteY353" fmla="*/ 408795 h 6445874"/>
              <a:gd name="connsiteX354" fmla="*/ 8272379 w 8970309"/>
              <a:gd name="connsiteY354" fmla="*/ 407852 h 6445874"/>
              <a:gd name="connsiteX355" fmla="*/ 8299356 w 8970309"/>
              <a:gd name="connsiteY355" fmla="*/ 386435 h 6445874"/>
              <a:gd name="connsiteX356" fmla="*/ 8310160 w 8970309"/>
              <a:gd name="connsiteY356" fmla="*/ 389904 h 6445874"/>
              <a:gd name="connsiteX357" fmla="*/ 8300629 w 8970309"/>
              <a:gd name="connsiteY357" fmla="*/ 398876 h 6445874"/>
              <a:gd name="connsiteX358" fmla="*/ 8293614 w 8970309"/>
              <a:gd name="connsiteY358" fmla="*/ 402639 h 6445874"/>
              <a:gd name="connsiteX359" fmla="*/ 8289755 w 8970309"/>
              <a:gd name="connsiteY359" fmla="*/ 406639 h 6445874"/>
              <a:gd name="connsiteX360" fmla="*/ 8283548 w 8970309"/>
              <a:gd name="connsiteY360" fmla="*/ 410126 h 6445874"/>
              <a:gd name="connsiteX361" fmla="*/ 8280902 w 8970309"/>
              <a:gd name="connsiteY361" fmla="*/ 415817 h 6445874"/>
              <a:gd name="connsiteX362" fmla="*/ 8279629 w 8970309"/>
              <a:gd name="connsiteY362" fmla="*/ 417136 h 6445874"/>
              <a:gd name="connsiteX363" fmla="*/ 8280031 w 8970309"/>
              <a:gd name="connsiteY363" fmla="*/ 417692 h 6445874"/>
              <a:gd name="connsiteX364" fmla="*/ 8276592 w 8970309"/>
              <a:gd name="connsiteY364" fmla="*/ 425089 h 6445874"/>
              <a:gd name="connsiteX365" fmla="*/ 8290586 w 8970309"/>
              <a:gd name="connsiteY365" fmla="*/ 430247 h 6445874"/>
              <a:gd name="connsiteX366" fmla="*/ 8331262 w 8970309"/>
              <a:gd name="connsiteY366" fmla="*/ 425986 h 6445874"/>
              <a:gd name="connsiteX367" fmla="*/ 8354508 w 8970309"/>
              <a:gd name="connsiteY367" fmla="*/ 423526 h 6445874"/>
              <a:gd name="connsiteX368" fmla="*/ 8372129 w 8970309"/>
              <a:gd name="connsiteY368" fmla="*/ 414436 h 6445874"/>
              <a:gd name="connsiteX369" fmla="*/ 8378166 w 8970309"/>
              <a:gd name="connsiteY369" fmla="*/ 417084 h 6445874"/>
              <a:gd name="connsiteX370" fmla="*/ 8409124 w 8970309"/>
              <a:gd name="connsiteY370" fmla="*/ 408398 h 6445874"/>
              <a:gd name="connsiteX371" fmla="*/ 8416451 w 8970309"/>
              <a:gd name="connsiteY371" fmla="*/ 396739 h 6445874"/>
              <a:gd name="connsiteX372" fmla="*/ 8433229 w 8970309"/>
              <a:gd name="connsiteY372" fmla="*/ 398341 h 6445874"/>
              <a:gd name="connsiteX373" fmla="*/ 8440173 w 8970309"/>
              <a:gd name="connsiteY373" fmla="*/ 415123 h 6445874"/>
              <a:gd name="connsiteX374" fmla="*/ 8445125 w 8970309"/>
              <a:gd name="connsiteY374" fmla="*/ 425281 h 6445874"/>
              <a:gd name="connsiteX375" fmla="*/ 8451525 w 8970309"/>
              <a:gd name="connsiteY375" fmla="*/ 417295 h 6445874"/>
              <a:gd name="connsiteX376" fmla="*/ 8478429 w 8970309"/>
              <a:gd name="connsiteY376" fmla="*/ 405087 h 6445874"/>
              <a:gd name="connsiteX377" fmla="*/ 8483923 w 8970309"/>
              <a:gd name="connsiteY377" fmla="*/ 426507 h 6445874"/>
              <a:gd name="connsiteX378" fmla="*/ 8458549 w 8970309"/>
              <a:gd name="connsiteY378" fmla="*/ 455656 h 6445874"/>
              <a:gd name="connsiteX379" fmla="*/ 8449284 w 8970309"/>
              <a:gd name="connsiteY379" fmla="*/ 463448 h 6445874"/>
              <a:gd name="connsiteX380" fmla="*/ 8457548 w 8970309"/>
              <a:gd name="connsiteY380" fmla="*/ 468216 h 6445874"/>
              <a:gd name="connsiteX381" fmla="*/ 8462389 w 8970309"/>
              <a:gd name="connsiteY381" fmla="*/ 479769 h 6445874"/>
              <a:gd name="connsiteX382" fmla="*/ 8417704 w 8970309"/>
              <a:gd name="connsiteY382" fmla="*/ 534271 h 6445874"/>
              <a:gd name="connsiteX383" fmla="*/ 8404972 w 8970309"/>
              <a:gd name="connsiteY383" fmla="*/ 543209 h 6445874"/>
              <a:gd name="connsiteX384" fmla="*/ 8396289 w 8970309"/>
              <a:gd name="connsiteY384" fmla="*/ 551473 h 6445874"/>
              <a:gd name="connsiteX385" fmla="*/ 8360918 w 8970309"/>
              <a:gd name="connsiteY385" fmla="*/ 574364 h 6445874"/>
              <a:gd name="connsiteX386" fmla="*/ 8355916 w 8970309"/>
              <a:gd name="connsiteY386" fmla="*/ 572535 h 6445874"/>
              <a:gd name="connsiteX387" fmla="*/ 8353994 w 8970309"/>
              <a:gd name="connsiteY387" fmla="*/ 577424 h 6445874"/>
              <a:gd name="connsiteX388" fmla="*/ 8340147 w 8970309"/>
              <a:gd name="connsiteY388" fmla="*/ 583541 h 6445874"/>
              <a:gd name="connsiteX389" fmla="*/ 8345150 w 8970309"/>
              <a:gd name="connsiteY389" fmla="*/ 585371 h 6445874"/>
              <a:gd name="connsiteX390" fmla="*/ 8347451 w 8970309"/>
              <a:gd name="connsiteY390" fmla="*/ 585864 h 6445874"/>
              <a:gd name="connsiteX391" fmla="*/ 8341060 w 8970309"/>
              <a:gd name="connsiteY391" fmla="*/ 590777 h 6445874"/>
              <a:gd name="connsiteX392" fmla="*/ 8311692 w 8970309"/>
              <a:gd name="connsiteY392" fmla="*/ 612273 h 6445874"/>
              <a:gd name="connsiteX393" fmla="*/ 8419031 w 8970309"/>
              <a:gd name="connsiteY393" fmla="*/ 590985 h 6445874"/>
              <a:gd name="connsiteX394" fmla="*/ 8435725 w 8970309"/>
              <a:gd name="connsiteY394" fmla="*/ 584235 h 6445874"/>
              <a:gd name="connsiteX395" fmla="*/ 8452719 w 8970309"/>
              <a:gd name="connsiteY395" fmla="*/ 582947 h 6445874"/>
              <a:gd name="connsiteX396" fmla="*/ 8505414 w 8970309"/>
              <a:gd name="connsiteY396" fmla="*/ 572486 h 6445874"/>
              <a:gd name="connsiteX397" fmla="*/ 8488079 w 8970309"/>
              <a:gd name="connsiteY397" fmla="*/ 609196 h 6445874"/>
              <a:gd name="connsiteX398" fmla="*/ 8489722 w 8970309"/>
              <a:gd name="connsiteY398" fmla="*/ 624742 h 6445874"/>
              <a:gd name="connsiteX399" fmla="*/ 8519810 w 8970309"/>
              <a:gd name="connsiteY399" fmla="*/ 626780 h 6445874"/>
              <a:gd name="connsiteX400" fmla="*/ 8558943 w 8970309"/>
              <a:gd name="connsiteY400" fmla="*/ 623818 h 6445874"/>
              <a:gd name="connsiteX401" fmla="*/ 8570294 w 8970309"/>
              <a:gd name="connsiteY401" fmla="*/ 625991 h 6445874"/>
              <a:gd name="connsiteX402" fmla="*/ 8564993 w 8970309"/>
              <a:gd name="connsiteY402" fmla="*/ 638259 h 6445874"/>
              <a:gd name="connsiteX403" fmla="*/ 8554296 w 8970309"/>
              <a:gd name="connsiteY403" fmla="*/ 645954 h 6445874"/>
              <a:gd name="connsiteX404" fmla="*/ 8472025 w 8970309"/>
              <a:gd name="connsiteY404" fmla="*/ 702118 h 6445874"/>
              <a:gd name="connsiteX405" fmla="*/ 8461855 w 8970309"/>
              <a:gd name="connsiteY405" fmla="*/ 739314 h 6445874"/>
              <a:gd name="connsiteX406" fmla="*/ 8460408 w 8970309"/>
              <a:gd name="connsiteY406" fmla="*/ 757457 h 6445874"/>
              <a:gd name="connsiteX407" fmla="*/ 8455664 w 8970309"/>
              <a:gd name="connsiteY407" fmla="*/ 762749 h 6445874"/>
              <a:gd name="connsiteX408" fmla="*/ 8460603 w 8970309"/>
              <a:gd name="connsiteY408" fmla="*/ 791147 h 6445874"/>
              <a:gd name="connsiteX409" fmla="*/ 8484195 w 8970309"/>
              <a:gd name="connsiteY409" fmla="*/ 784325 h 6445874"/>
              <a:gd name="connsiteX410" fmla="*/ 8568665 w 8970309"/>
              <a:gd name="connsiteY410" fmla="*/ 736728 h 6445874"/>
              <a:gd name="connsiteX411" fmla="*/ 8586957 w 8970309"/>
              <a:gd name="connsiteY411" fmla="*/ 742177 h 6445874"/>
              <a:gd name="connsiteX412" fmla="*/ 8581435 w 8970309"/>
              <a:gd name="connsiteY412" fmla="*/ 757237 h 6445874"/>
              <a:gd name="connsiteX413" fmla="*/ 8550441 w 8970309"/>
              <a:gd name="connsiteY413" fmla="*/ 784603 h 6445874"/>
              <a:gd name="connsiteX414" fmla="*/ 8549104 w 8970309"/>
              <a:gd name="connsiteY414" fmla="*/ 801351 h 6445874"/>
              <a:gd name="connsiteX415" fmla="*/ 8561346 w 8970309"/>
              <a:gd name="connsiteY415" fmla="*/ 792358 h 6445874"/>
              <a:gd name="connsiteX416" fmla="*/ 8567746 w 8970309"/>
              <a:gd name="connsiteY416" fmla="*/ 784373 h 6445874"/>
              <a:gd name="connsiteX417" fmla="*/ 8595847 w 8970309"/>
              <a:gd name="connsiteY417" fmla="*/ 793292 h 6445874"/>
              <a:gd name="connsiteX418" fmla="*/ 8606864 w 8970309"/>
              <a:gd name="connsiteY418" fmla="*/ 799651 h 6445874"/>
              <a:gd name="connsiteX419" fmla="*/ 8678534 w 8970309"/>
              <a:gd name="connsiteY419" fmla="*/ 768025 h 6445874"/>
              <a:gd name="connsiteX420" fmla="*/ 8745809 w 8970309"/>
              <a:gd name="connsiteY420" fmla="*/ 719263 h 6445874"/>
              <a:gd name="connsiteX421" fmla="*/ 8824436 w 8970309"/>
              <a:gd name="connsiteY421" fmla="*/ 672673 h 6445874"/>
              <a:gd name="connsiteX422" fmla="*/ 8833701 w 8970309"/>
              <a:gd name="connsiteY422" fmla="*/ 664881 h 6445874"/>
              <a:gd name="connsiteX423" fmla="*/ 8941347 w 8970309"/>
              <a:gd name="connsiteY423" fmla="*/ 579567 h 6445874"/>
              <a:gd name="connsiteX424" fmla="*/ 8966039 w 8970309"/>
              <a:gd name="connsiteY424" fmla="*/ 577031 h 6445874"/>
              <a:gd name="connsiteX425" fmla="*/ 8959737 w 8970309"/>
              <a:gd name="connsiteY425" fmla="*/ 601859 h 6445874"/>
              <a:gd name="connsiteX426" fmla="*/ 8932075 w 8970309"/>
              <a:gd name="connsiteY426" fmla="*/ 630329 h 6445874"/>
              <a:gd name="connsiteX427" fmla="*/ 8928945 w 8970309"/>
              <a:gd name="connsiteY427" fmla="*/ 632665 h 6445874"/>
              <a:gd name="connsiteX428" fmla="*/ 8926532 w 8970309"/>
              <a:gd name="connsiteY428" fmla="*/ 633143 h 6445874"/>
              <a:gd name="connsiteX429" fmla="*/ 8909694 w 8970309"/>
              <a:gd name="connsiteY429" fmla="*/ 644966 h 6445874"/>
              <a:gd name="connsiteX430" fmla="*/ 8895327 w 8970309"/>
              <a:gd name="connsiteY430" fmla="*/ 650816 h 6445874"/>
              <a:gd name="connsiteX431" fmla="*/ 8882975 w 8970309"/>
              <a:gd name="connsiteY431" fmla="*/ 661205 h 6445874"/>
              <a:gd name="connsiteX432" fmla="*/ 8883439 w 8970309"/>
              <a:gd name="connsiteY432" fmla="*/ 663505 h 6445874"/>
              <a:gd name="connsiteX433" fmla="*/ 8851483 w 8970309"/>
              <a:gd name="connsiteY433" fmla="*/ 684321 h 6445874"/>
              <a:gd name="connsiteX434" fmla="*/ 8791965 w 8970309"/>
              <a:gd name="connsiteY434" fmla="*/ 739444 h 6445874"/>
              <a:gd name="connsiteX435" fmla="*/ 8807496 w 8970309"/>
              <a:gd name="connsiteY435" fmla="*/ 743390 h 6445874"/>
              <a:gd name="connsiteX436" fmla="*/ 8696815 w 8970309"/>
              <a:gd name="connsiteY436" fmla="*/ 823339 h 6445874"/>
              <a:gd name="connsiteX437" fmla="*/ 8576778 w 8970309"/>
              <a:gd name="connsiteY437" fmla="*/ 917121 h 6445874"/>
              <a:gd name="connsiteX438" fmla="*/ 8589525 w 8970309"/>
              <a:gd name="connsiteY438" fmla="*/ 931167 h 6445874"/>
              <a:gd name="connsiteX439" fmla="*/ 8580170 w 8970309"/>
              <a:gd name="connsiteY439" fmla="*/ 945000 h 6445874"/>
              <a:gd name="connsiteX440" fmla="*/ 8591917 w 8970309"/>
              <a:gd name="connsiteY440" fmla="*/ 942582 h 6445874"/>
              <a:gd name="connsiteX441" fmla="*/ 8598486 w 8970309"/>
              <a:gd name="connsiteY441" fmla="*/ 938847 h 6445874"/>
              <a:gd name="connsiteX442" fmla="*/ 8616802 w 8970309"/>
              <a:gd name="connsiteY442" fmla="*/ 932693 h 6445874"/>
              <a:gd name="connsiteX443" fmla="*/ 8613018 w 8970309"/>
              <a:gd name="connsiteY443" fmla="*/ 926328 h 6445874"/>
              <a:gd name="connsiteX444" fmla="*/ 8620980 w 8970309"/>
              <a:gd name="connsiteY444" fmla="*/ 917544 h 6445874"/>
              <a:gd name="connsiteX445" fmla="*/ 8609233 w 8970309"/>
              <a:gd name="connsiteY445" fmla="*/ 919964 h 6445874"/>
              <a:gd name="connsiteX446" fmla="*/ 8602663 w 8970309"/>
              <a:gd name="connsiteY446" fmla="*/ 923698 h 6445874"/>
              <a:gd name="connsiteX447" fmla="*/ 8672537 w 8970309"/>
              <a:gd name="connsiteY447" fmla="*/ 871204 h 6445874"/>
              <a:gd name="connsiteX448" fmla="*/ 8778041 w 8970309"/>
              <a:gd name="connsiteY448" fmla="*/ 789941 h 6445874"/>
              <a:gd name="connsiteX449" fmla="*/ 8804711 w 8970309"/>
              <a:gd name="connsiteY449" fmla="*/ 753489 h 6445874"/>
              <a:gd name="connsiteX450" fmla="*/ 8854483 w 8970309"/>
              <a:gd name="connsiteY450" fmla="*/ 733714 h 6445874"/>
              <a:gd name="connsiteX451" fmla="*/ 8873511 w 8970309"/>
              <a:gd name="connsiteY451" fmla="*/ 713051 h 6445874"/>
              <a:gd name="connsiteX452" fmla="*/ 8880509 w 8970309"/>
              <a:gd name="connsiteY452" fmla="*/ 707178 h 6445874"/>
              <a:gd name="connsiteX453" fmla="*/ 8832858 w 8970309"/>
              <a:gd name="connsiteY453" fmla="*/ 756730 h 6445874"/>
              <a:gd name="connsiteX454" fmla="*/ 8769985 w 8970309"/>
              <a:gd name="connsiteY454" fmla="*/ 813508 h 6445874"/>
              <a:gd name="connsiteX455" fmla="*/ 8728932 w 8970309"/>
              <a:gd name="connsiteY455" fmla="*/ 876675 h 6445874"/>
              <a:gd name="connsiteX456" fmla="*/ 8719111 w 8970309"/>
              <a:gd name="connsiteY456" fmla="*/ 891444 h 6445874"/>
              <a:gd name="connsiteX457" fmla="*/ 8665497 w 8970309"/>
              <a:gd name="connsiteY457" fmla="*/ 949550 h 6445874"/>
              <a:gd name="connsiteX458" fmla="*/ 8631956 w 8970309"/>
              <a:gd name="connsiteY458" fmla="*/ 990775 h 6445874"/>
              <a:gd name="connsiteX459" fmla="*/ 8624332 w 8970309"/>
              <a:gd name="connsiteY459" fmla="*/ 1014112 h 6445874"/>
              <a:gd name="connsiteX460" fmla="*/ 8645268 w 8970309"/>
              <a:gd name="connsiteY460" fmla="*/ 1022546 h 6445874"/>
              <a:gd name="connsiteX461" fmla="*/ 8716938 w 8970309"/>
              <a:gd name="connsiteY461" fmla="*/ 990919 h 6445874"/>
              <a:gd name="connsiteX462" fmla="*/ 8675886 w 8970309"/>
              <a:gd name="connsiteY462" fmla="*/ 1054086 h 6445874"/>
              <a:gd name="connsiteX463" fmla="*/ 8669153 w 8970309"/>
              <a:gd name="connsiteY463" fmla="*/ 1066258 h 6445874"/>
              <a:gd name="connsiteX464" fmla="*/ 8680505 w 8970309"/>
              <a:gd name="connsiteY464" fmla="*/ 1068430 h 6445874"/>
              <a:gd name="connsiteX465" fmla="*/ 8692732 w 8970309"/>
              <a:gd name="connsiteY465" fmla="*/ 1077678 h 6445874"/>
              <a:gd name="connsiteX466" fmla="*/ 8681811 w 8970309"/>
              <a:gd name="connsiteY466" fmla="*/ 1088163 h 6445874"/>
              <a:gd name="connsiteX467" fmla="*/ 8666260 w 8970309"/>
              <a:gd name="connsiteY467" fmla="*/ 1102543 h 6445874"/>
              <a:gd name="connsiteX468" fmla="*/ 8677262 w 8970309"/>
              <a:gd name="connsiteY468" fmla="*/ 1127143 h 6445874"/>
              <a:gd name="connsiteX469" fmla="*/ 8688851 w 8970309"/>
              <a:gd name="connsiteY469" fmla="*/ 1108284 h 6445874"/>
              <a:gd name="connsiteX470" fmla="*/ 8690952 w 8970309"/>
              <a:gd name="connsiteY470" fmla="*/ 1100007 h 6445874"/>
              <a:gd name="connsiteX471" fmla="*/ 8697002 w 8970309"/>
              <a:gd name="connsiteY471" fmla="*/ 1114448 h 6445874"/>
              <a:gd name="connsiteX472" fmla="*/ 8712541 w 8970309"/>
              <a:gd name="connsiteY472" fmla="*/ 1118308 h 6445874"/>
              <a:gd name="connsiteX473" fmla="*/ 8721472 w 8970309"/>
              <a:gd name="connsiteY473" fmla="*/ 1114703 h 6445874"/>
              <a:gd name="connsiteX474" fmla="*/ 8782208 w 8970309"/>
              <a:gd name="connsiteY474" fmla="*/ 1111802 h 6445874"/>
              <a:gd name="connsiteX475" fmla="*/ 8844933 w 8970309"/>
              <a:gd name="connsiteY475" fmla="*/ 1102019 h 6445874"/>
              <a:gd name="connsiteX476" fmla="*/ 8850173 w 8970309"/>
              <a:gd name="connsiteY476" fmla="*/ 1100869 h 6445874"/>
              <a:gd name="connsiteX477" fmla="*/ 8840982 w 8970309"/>
              <a:gd name="connsiteY477" fmla="*/ 1111627 h 6445874"/>
              <a:gd name="connsiteX478" fmla="*/ 8853779 w 8970309"/>
              <a:gd name="connsiteY478" fmla="*/ 1124581 h 6445874"/>
              <a:gd name="connsiteX479" fmla="*/ 8885108 w 8970309"/>
              <a:gd name="connsiteY479" fmla="*/ 1143278 h 6445874"/>
              <a:gd name="connsiteX480" fmla="*/ 8773436 w 8970309"/>
              <a:gd name="connsiteY480" fmla="*/ 1174302 h 6445874"/>
              <a:gd name="connsiteX481" fmla="*/ 8691753 w 8970309"/>
              <a:gd name="connsiteY481" fmla="*/ 1180101 h 6445874"/>
              <a:gd name="connsiteX482" fmla="*/ 8688838 w 8970309"/>
              <a:gd name="connsiteY482" fmla="*/ 1182138 h 6445874"/>
              <a:gd name="connsiteX483" fmla="*/ 8652596 w 8970309"/>
              <a:gd name="connsiteY483" fmla="*/ 1213866 h 6445874"/>
              <a:gd name="connsiteX484" fmla="*/ 8622686 w 8970309"/>
              <a:gd name="connsiteY484" fmla="*/ 1209129 h 6445874"/>
              <a:gd name="connsiteX485" fmla="*/ 8617047 w 8970309"/>
              <a:gd name="connsiteY485" fmla="*/ 1219477 h 6445874"/>
              <a:gd name="connsiteX486" fmla="*/ 8664559 w 8970309"/>
              <a:gd name="connsiteY486" fmla="*/ 1248230 h 6445874"/>
              <a:gd name="connsiteX487" fmla="*/ 8713798 w 8970309"/>
              <a:gd name="connsiteY487" fmla="*/ 1252279 h 6445874"/>
              <a:gd name="connsiteX488" fmla="*/ 8672150 w 8970309"/>
              <a:gd name="connsiteY488" fmla="*/ 1285649 h 6445874"/>
              <a:gd name="connsiteX489" fmla="*/ 8704936 w 8970309"/>
              <a:gd name="connsiteY489" fmla="*/ 1303328 h 6445874"/>
              <a:gd name="connsiteX490" fmla="*/ 8731702 w 8970309"/>
              <a:gd name="connsiteY490" fmla="*/ 1318806 h 6445874"/>
              <a:gd name="connsiteX491" fmla="*/ 8734640 w 8970309"/>
              <a:gd name="connsiteY491" fmla="*/ 1327701 h 6445874"/>
              <a:gd name="connsiteX492" fmla="*/ 8726677 w 8970309"/>
              <a:gd name="connsiteY492" fmla="*/ 1332996 h 6445874"/>
              <a:gd name="connsiteX493" fmla="*/ 8667890 w 8970309"/>
              <a:gd name="connsiteY493" fmla="*/ 1324938 h 6445874"/>
              <a:gd name="connsiteX494" fmla="*/ 8610599 w 8970309"/>
              <a:gd name="connsiteY494" fmla="*/ 1300881 h 6445874"/>
              <a:gd name="connsiteX495" fmla="*/ 8631114 w 8970309"/>
              <a:gd name="connsiteY495" fmla="*/ 1322861 h 6445874"/>
              <a:gd name="connsiteX496" fmla="*/ 8634180 w 8970309"/>
              <a:gd name="connsiteY496" fmla="*/ 1342079 h 6445874"/>
              <a:gd name="connsiteX497" fmla="*/ 8607988 w 8970309"/>
              <a:gd name="connsiteY497" fmla="*/ 1345425 h 6445874"/>
              <a:gd name="connsiteX498" fmla="*/ 8579190 w 8970309"/>
              <a:gd name="connsiteY498" fmla="*/ 1312142 h 6445874"/>
              <a:gd name="connsiteX499" fmla="*/ 8573171 w 8970309"/>
              <a:gd name="connsiteY499" fmla="*/ 1309939 h 6445874"/>
              <a:gd name="connsiteX500" fmla="*/ 8565062 w 8970309"/>
              <a:gd name="connsiteY500" fmla="*/ 1313196 h 6445874"/>
              <a:gd name="connsiteX501" fmla="*/ 8560471 w 8970309"/>
              <a:gd name="connsiteY501" fmla="*/ 1316315 h 6445874"/>
              <a:gd name="connsiteX502" fmla="*/ 8475483 w 8970309"/>
              <a:gd name="connsiteY502" fmla="*/ 1374345 h 6445874"/>
              <a:gd name="connsiteX503" fmla="*/ 8444133 w 8970309"/>
              <a:gd name="connsiteY503" fmla="*/ 1405876 h 6445874"/>
              <a:gd name="connsiteX504" fmla="*/ 8439497 w 8970309"/>
              <a:gd name="connsiteY504" fmla="*/ 1409769 h 6445874"/>
              <a:gd name="connsiteX505" fmla="*/ 8384548 w 8970309"/>
              <a:gd name="connsiteY505" fmla="*/ 1448105 h 6445874"/>
              <a:gd name="connsiteX506" fmla="*/ 8358506 w 8970309"/>
              <a:gd name="connsiteY506" fmla="*/ 1467372 h 6445874"/>
              <a:gd name="connsiteX507" fmla="*/ 8356822 w 8970309"/>
              <a:gd name="connsiteY507" fmla="*/ 1488304 h 6445874"/>
              <a:gd name="connsiteX508" fmla="*/ 8372693 w 8970309"/>
              <a:gd name="connsiteY508" fmla="*/ 1487988 h 6445874"/>
              <a:gd name="connsiteX509" fmla="*/ 8436999 w 8970309"/>
              <a:gd name="connsiteY509" fmla="*/ 1458711 h 6445874"/>
              <a:gd name="connsiteX510" fmla="*/ 8483831 w 8970309"/>
              <a:gd name="connsiteY510" fmla="*/ 1467528 h 6445874"/>
              <a:gd name="connsiteX511" fmla="*/ 8480825 w 8970309"/>
              <a:gd name="connsiteY511" fmla="*/ 1486969 h 6445874"/>
              <a:gd name="connsiteX512" fmla="*/ 8490742 w 8970309"/>
              <a:gd name="connsiteY512" fmla="*/ 1489051 h 6445874"/>
              <a:gd name="connsiteX513" fmla="*/ 8537912 w 8970309"/>
              <a:gd name="connsiteY513" fmla="*/ 1493680 h 6445874"/>
              <a:gd name="connsiteX514" fmla="*/ 8545412 w 8970309"/>
              <a:gd name="connsiteY514" fmla="*/ 1489984 h 6445874"/>
              <a:gd name="connsiteX515" fmla="*/ 8557549 w 8970309"/>
              <a:gd name="connsiteY515" fmla="*/ 1482397 h 6445874"/>
              <a:gd name="connsiteX516" fmla="*/ 8572074 w 8970309"/>
              <a:gd name="connsiteY516" fmla="*/ 1498825 h 6445874"/>
              <a:gd name="connsiteX517" fmla="*/ 8597273 w 8970309"/>
              <a:gd name="connsiteY517" fmla="*/ 1525807 h 6445874"/>
              <a:gd name="connsiteX518" fmla="*/ 8568985 w 8970309"/>
              <a:gd name="connsiteY518" fmla="*/ 1572984 h 6445874"/>
              <a:gd name="connsiteX519" fmla="*/ 8521060 w 8970309"/>
              <a:gd name="connsiteY519" fmla="*/ 1631446 h 6445874"/>
              <a:gd name="connsiteX520" fmla="*/ 8495777 w 8970309"/>
              <a:gd name="connsiteY520" fmla="*/ 1659184 h 6445874"/>
              <a:gd name="connsiteX521" fmla="*/ 8465437 w 8970309"/>
              <a:gd name="connsiteY521" fmla="*/ 1678156 h 6445874"/>
              <a:gd name="connsiteX522" fmla="*/ 8411472 w 8970309"/>
              <a:gd name="connsiteY522" fmla="*/ 1722172 h 6445874"/>
              <a:gd name="connsiteX523" fmla="*/ 8390850 w 8970309"/>
              <a:gd name="connsiteY523" fmla="*/ 1727778 h 6445874"/>
              <a:gd name="connsiteX524" fmla="*/ 8355791 w 8970309"/>
              <a:gd name="connsiteY524" fmla="*/ 1733798 h 6445874"/>
              <a:gd name="connsiteX525" fmla="*/ 8308091 w 8970309"/>
              <a:gd name="connsiteY525" fmla="*/ 1789468 h 6445874"/>
              <a:gd name="connsiteX526" fmla="*/ 8306545 w 8970309"/>
              <a:gd name="connsiteY526" fmla="*/ 1790765 h 6445874"/>
              <a:gd name="connsiteX527" fmla="*/ 8289437 w 8970309"/>
              <a:gd name="connsiteY527" fmla="*/ 1806434 h 6445874"/>
              <a:gd name="connsiteX528" fmla="*/ 8271458 w 8970309"/>
              <a:gd name="connsiteY528" fmla="*/ 1815026 h 6445874"/>
              <a:gd name="connsiteX529" fmla="*/ 8260081 w 8970309"/>
              <a:gd name="connsiteY529" fmla="*/ 1831085 h 6445874"/>
              <a:gd name="connsiteX530" fmla="*/ 8232157 w 8970309"/>
              <a:gd name="connsiteY530" fmla="*/ 1855836 h 6445874"/>
              <a:gd name="connsiteX531" fmla="*/ 8210639 w 8970309"/>
              <a:gd name="connsiteY531" fmla="*/ 1872606 h 6445874"/>
              <a:gd name="connsiteX532" fmla="*/ 8201229 w 8970309"/>
              <a:gd name="connsiteY532" fmla="*/ 1874640 h 6445874"/>
              <a:gd name="connsiteX533" fmla="*/ 8192021 w 8970309"/>
              <a:gd name="connsiteY533" fmla="*/ 1883059 h 6445874"/>
              <a:gd name="connsiteX534" fmla="*/ 8176785 w 8970309"/>
              <a:gd name="connsiteY534" fmla="*/ 1895400 h 6445874"/>
              <a:gd name="connsiteX535" fmla="*/ 8178848 w 8970309"/>
              <a:gd name="connsiteY535" fmla="*/ 1940038 h 6445874"/>
              <a:gd name="connsiteX536" fmla="*/ 8150623 w 8970309"/>
              <a:gd name="connsiteY536" fmla="*/ 1991528 h 6445874"/>
              <a:gd name="connsiteX537" fmla="*/ 8082218 w 8970309"/>
              <a:gd name="connsiteY537" fmla="*/ 2133728 h 6445874"/>
              <a:gd name="connsiteX538" fmla="*/ 8011821 w 8970309"/>
              <a:gd name="connsiteY538" fmla="*/ 2213405 h 6445874"/>
              <a:gd name="connsiteX539" fmla="*/ 7896676 w 8970309"/>
              <a:gd name="connsiteY539" fmla="*/ 2319434 h 6445874"/>
              <a:gd name="connsiteX540" fmla="*/ 7882190 w 8970309"/>
              <a:gd name="connsiteY540" fmla="*/ 2333456 h 6445874"/>
              <a:gd name="connsiteX541" fmla="*/ 7810132 w 8970309"/>
              <a:gd name="connsiteY541" fmla="*/ 2400493 h 6445874"/>
              <a:gd name="connsiteX542" fmla="*/ 7725455 w 8970309"/>
              <a:gd name="connsiteY542" fmla="*/ 2466174 h 6445874"/>
              <a:gd name="connsiteX543" fmla="*/ 7720432 w 8970309"/>
              <a:gd name="connsiteY543" fmla="*/ 2481213 h 6445874"/>
              <a:gd name="connsiteX544" fmla="*/ 7693328 w 8970309"/>
              <a:gd name="connsiteY544" fmla="*/ 2493881 h 6445874"/>
              <a:gd name="connsiteX545" fmla="*/ 7652317 w 8970309"/>
              <a:gd name="connsiteY545" fmla="*/ 2489478 h 6445874"/>
              <a:gd name="connsiteX546" fmla="*/ 7578971 w 8970309"/>
              <a:gd name="connsiteY546" fmla="*/ 2540799 h 6445874"/>
              <a:gd name="connsiteX547" fmla="*/ 7566520 w 8970309"/>
              <a:gd name="connsiteY547" fmla="*/ 2564386 h 6445874"/>
              <a:gd name="connsiteX548" fmla="*/ 7532897 w 8970309"/>
              <a:gd name="connsiteY548" fmla="*/ 2604393 h 6445874"/>
              <a:gd name="connsiteX549" fmla="*/ 7487778 w 8970309"/>
              <a:gd name="connsiteY549" fmla="*/ 2633821 h 6445874"/>
              <a:gd name="connsiteX550" fmla="*/ 7481055 w 8970309"/>
              <a:gd name="connsiteY550" fmla="*/ 2689178 h 6445874"/>
              <a:gd name="connsiteX551" fmla="*/ 7468602 w 8970309"/>
              <a:gd name="connsiteY551" fmla="*/ 2712764 h 6445874"/>
              <a:gd name="connsiteX552" fmla="*/ 7411777 w 8970309"/>
              <a:gd name="connsiteY552" fmla="*/ 2759628 h 6445874"/>
              <a:gd name="connsiteX553" fmla="*/ 7407099 w 8970309"/>
              <a:gd name="connsiteY553" fmla="*/ 2765259 h 6445874"/>
              <a:gd name="connsiteX554" fmla="*/ 7386541 w 8970309"/>
              <a:gd name="connsiteY554" fmla="*/ 2756918 h 6445874"/>
              <a:gd name="connsiteX555" fmla="*/ 7345962 w 8970309"/>
              <a:gd name="connsiteY555" fmla="*/ 2722841 h 6445874"/>
              <a:gd name="connsiteX556" fmla="*/ 7371331 w 8970309"/>
              <a:gd name="connsiteY556" fmla="*/ 2756597 h 6445874"/>
              <a:gd name="connsiteX557" fmla="*/ 7359465 w 8970309"/>
              <a:gd name="connsiteY557" fmla="*/ 2755196 h 6445874"/>
              <a:gd name="connsiteX558" fmla="*/ 7351018 w 8970309"/>
              <a:gd name="connsiteY558" fmla="*/ 2779724 h 6445874"/>
              <a:gd name="connsiteX559" fmla="*/ 7329185 w 8970309"/>
              <a:gd name="connsiteY559" fmla="*/ 2819293 h 6445874"/>
              <a:gd name="connsiteX560" fmla="*/ 7317537 w 8970309"/>
              <a:gd name="connsiteY560" fmla="*/ 2820938 h 6445874"/>
              <a:gd name="connsiteX561" fmla="*/ 7256563 w 8970309"/>
              <a:gd name="connsiteY561" fmla="*/ 2834443 h 6445874"/>
              <a:gd name="connsiteX562" fmla="*/ 7222669 w 8970309"/>
              <a:gd name="connsiteY562" fmla="*/ 2854408 h 6445874"/>
              <a:gd name="connsiteX563" fmla="*/ 7204813 w 8970309"/>
              <a:gd name="connsiteY563" fmla="*/ 2877968 h 6445874"/>
              <a:gd name="connsiteX564" fmla="*/ 7197072 w 8970309"/>
              <a:gd name="connsiteY564" fmla="*/ 2894285 h 6445874"/>
              <a:gd name="connsiteX565" fmla="*/ 7178661 w 8970309"/>
              <a:gd name="connsiteY565" fmla="*/ 2881617 h 6445874"/>
              <a:gd name="connsiteX566" fmla="*/ 7175092 w 8970309"/>
              <a:gd name="connsiteY566" fmla="*/ 2856166 h 6445874"/>
              <a:gd name="connsiteX567" fmla="*/ 7117774 w 8970309"/>
              <a:gd name="connsiteY567" fmla="*/ 2839046 h 6445874"/>
              <a:gd name="connsiteX568" fmla="*/ 7103593 w 8970309"/>
              <a:gd name="connsiteY568" fmla="*/ 2855665 h 6445874"/>
              <a:gd name="connsiteX569" fmla="*/ 7086646 w 8970309"/>
              <a:gd name="connsiteY569" fmla="*/ 2865648 h 6445874"/>
              <a:gd name="connsiteX570" fmla="*/ 7006640 w 8970309"/>
              <a:gd name="connsiteY570" fmla="*/ 2910019 h 6445874"/>
              <a:gd name="connsiteX571" fmla="*/ 7006516 w 8970309"/>
              <a:gd name="connsiteY571" fmla="*/ 2918726 h 6445874"/>
              <a:gd name="connsiteX572" fmla="*/ 7022820 w 8970309"/>
              <a:gd name="connsiteY572" fmla="*/ 2928594 h 6445874"/>
              <a:gd name="connsiteX573" fmla="*/ 7026495 w 8970309"/>
              <a:gd name="connsiteY573" fmla="*/ 2921651 h 6445874"/>
              <a:gd name="connsiteX574" fmla="*/ 7060513 w 8970309"/>
              <a:gd name="connsiteY574" fmla="*/ 2892981 h 6445874"/>
              <a:gd name="connsiteX575" fmla="*/ 7102329 w 8970309"/>
              <a:gd name="connsiteY575" fmla="*/ 2919048 h 6445874"/>
              <a:gd name="connsiteX576" fmla="*/ 7092875 w 8970309"/>
              <a:gd name="connsiteY576" fmla="*/ 2930127 h 6445874"/>
              <a:gd name="connsiteX577" fmla="*/ 7070024 w 8970309"/>
              <a:gd name="connsiteY577" fmla="*/ 2952956 h 6445874"/>
              <a:gd name="connsiteX578" fmla="*/ 7022484 w 8970309"/>
              <a:gd name="connsiteY578" fmla="*/ 3002082 h 6445874"/>
              <a:gd name="connsiteX579" fmla="*/ 6993710 w 8970309"/>
              <a:gd name="connsiteY579" fmla="*/ 3014072 h 6445874"/>
              <a:gd name="connsiteX580" fmla="*/ 6955999 w 8970309"/>
              <a:gd name="connsiteY580" fmla="*/ 3025998 h 6445874"/>
              <a:gd name="connsiteX581" fmla="*/ 6933665 w 8970309"/>
              <a:gd name="connsiteY581" fmla="*/ 3037684 h 6445874"/>
              <a:gd name="connsiteX582" fmla="*/ 6915149 w 8970309"/>
              <a:gd name="connsiteY582" fmla="*/ 3057407 h 6445874"/>
              <a:gd name="connsiteX583" fmla="*/ 6886748 w 8970309"/>
              <a:gd name="connsiteY583" fmla="*/ 3043277 h 6445874"/>
              <a:gd name="connsiteX584" fmla="*/ 6858549 w 8970309"/>
              <a:gd name="connsiteY584" fmla="*/ 3115179 h 6445874"/>
              <a:gd name="connsiteX585" fmla="*/ 6855906 w 8970309"/>
              <a:gd name="connsiteY585" fmla="*/ 3099835 h 6445874"/>
              <a:gd name="connsiteX586" fmla="*/ 6813574 w 8970309"/>
              <a:gd name="connsiteY586" fmla="*/ 3084910 h 6445874"/>
              <a:gd name="connsiteX587" fmla="*/ 6767336 w 8970309"/>
              <a:gd name="connsiteY587" fmla="*/ 3118024 h 6445874"/>
              <a:gd name="connsiteX588" fmla="*/ 6679427 w 8970309"/>
              <a:gd name="connsiteY588" fmla="*/ 3140048 h 6445874"/>
              <a:gd name="connsiteX589" fmla="*/ 6656843 w 8970309"/>
              <a:gd name="connsiteY589" fmla="*/ 3169149 h 6445874"/>
              <a:gd name="connsiteX590" fmla="*/ 6638346 w 8970309"/>
              <a:gd name="connsiteY590" fmla="*/ 3212556 h 6445874"/>
              <a:gd name="connsiteX591" fmla="*/ 6600118 w 8970309"/>
              <a:gd name="connsiteY591" fmla="*/ 3235625 h 6445874"/>
              <a:gd name="connsiteX592" fmla="*/ 6573966 w 8970309"/>
              <a:gd name="connsiteY592" fmla="*/ 3239274 h 6445874"/>
              <a:gd name="connsiteX593" fmla="*/ 6569529 w 8970309"/>
              <a:gd name="connsiteY593" fmla="*/ 3237066 h 6445874"/>
              <a:gd name="connsiteX594" fmla="*/ 6567138 w 8970309"/>
              <a:gd name="connsiteY594" fmla="*/ 3239524 h 6445874"/>
              <a:gd name="connsiteX595" fmla="*/ 6570687 w 8970309"/>
              <a:gd name="connsiteY595" fmla="*/ 3238235 h 6445874"/>
              <a:gd name="connsiteX596" fmla="*/ 6389173 w 8970309"/>
              <a:gd name="connsiteY596" fmla="*/ 3430222 h 6445874"/>
              <a:gd name="connsiteX597" fmla="*/ 6232030 w 8970309"/>
              <a:gd name="connsiteY597" fmla="*/ 3583441 h 6445874"/>
              <a:gd name="connsiteX598" fmla="*/ 6032105 w 8970309"/>
              <a:gd name="connsiteY598" fmla="*/ 3794153 h 6445874"/>
              <a:gd name="connsiteX599" fmla="*/ 5920512 w 8970309"/>
              <a:gd name="connsiteY599" fmla="*/ 3923299 h 6445874"/>
              <a:gd name="connsiteX600" fmla="*/ 5767824 w 8970309"/>
              <a:gd name="connsiteY600" fmla="*/ 3994052 h 6445874"/>
              <a:gd name="connsiteX601" fmla="*/ 5760108 w 8970309"/>
              <a:gd name="connsiteY601" fmla="*/ 4044453 h 6445874"/>
              <a:gd name="connsiteX602" fmla="*/ 5704148 w 8970309"/>
              <a:gd name="connsiteY602" fmla="*/ 4101726 h 6445874"/>
              <a:gd name="connsiteX603" fmla="*/ 5627067 w 8970309"/>
              <a:gd name="connsiteY603" fmla="*/ 4115879 h 6445874"/>
              <a:gd name="connsiteX604" fmla="*/ 5625429 w 8970309"/>
              <a:gd name="connsiteY604" fmla="*/ 4134971 h 6445874"/>
              <a:gd name="connsiteX605" fmla="*/ 5574891 w 8970309"/>
              <a:gd name="connsiteY605" fmla="*/ 4108940 h 6445874"/>
              <a:gd name="connsiteX606" fmla="*/ 5571878 w 8970309"/>
              <a:gd name="connsiteY606" fmla="*/ 4076197 h 6445874"/>
              <a:gd name="connsiteX607" fmla="*/ 5549841 w 8970309"/>
              <a:gd name="connsiteY607" fmla="*/ 4052011 h 6445874"/>
              <a:gd name="connsiteX608" fmla="*/ 5515350 w 8970309"/>
              <a:gd name="connsiteY608" fmla="*/ 4073027 h 6445874"/>
              <a:gd name="connsiteX609" fmla="*/ 5501718 w 8970309"/>
              <a:gd name="connsiteY609" fmla="*/ 4067207 h 6445874"/>
              <a:gd name="connsiteX610" fmla="*/ 5497036 w 8970309"/>
              <a:gd name="connsiteY610" fmla="*/ 4062712 h 6445874"/>
              <a:gd name="connsiteX611" fmla="*/ 5495903 w 8970309"/>
              <a:gd name="connsiteY611" fmla="*/ 4063744 h 6445874"/>
              <a:gd name="connsiteX612" fmla="*/ 5457145 w 8970309"/>
              <a:gd name="connsiteY612" fmla="*/ 4080078 h 6445874"/>
              <a:gd name="connsiteX613" fmla="*/ 5171696 w 8970309"/>
              <a:gd name="connsiteY613" fmla="*/ 4379233 h 6445874"/>
              <a:gd name="connsiteX614" fmla="*/ 5152869 w 8970309"/>
              <a:gd name="connsiteY614" fmla="*/ 4369014 h 6445874"/>
              <a:gd name="connsiteX615" fmla="*/ 5092406 w 8970309"/>
              <a:gd name="connsiteY615" fmla="*/ 4421345 h 6445874"/>
              <a:gd name="connsiteX616" fmla="*/ 5105912 w 8970309"/>
              <a:gd name="connsiteY616" fmla="*/ 4436168 h 6445874"/>
              <a:gd name="connsiteX617" fmla="*/ 5080525 w 8970309"/>
              <a:gd name="connsiteY617" fmla="*/ 4448406 h 6445874"/>
              <a:gd name="connsiteX618" fmla="*/ 5081531 w 8970309"/>
              <a:gd name="connsiteY618" fmla="*/ 4471795 h 6445874"/>
              <a:gd name="connsiteX619" fmla="*/ 5053143 w 8970309"/>
              <a:gd name="connsiteY619" fmla="*/ 4523201 h 6445874"/>
              <a:gd name="connsiteX620" fmla="*/ 4984285 w 8970309"/>
              <a:gd name="connsiteY620" fmla="*/ 4665198 h 6445874"/>
              <a:gd name="connsiteX621" fmla="*/ 4913635 w 8970309"/>
              <a:gd name="connsiteY621" fmla="*/ 4744662 h 6445874"/>
              <a:gd name="connsiteX622" fmla="*/ 4798156 w 8970309"/>
              <a:gd name="connsiteY622" fmla="*/ 4850344 h 6445874"/>
              <a:gd name="connsiteX623" fmla="*/ 4783626 w 8970309"/>
              <a:gd name="connsiteY623" fmla="*/ 4864323 h 6445874"/>
              <a:gd name="connsiteX624" fmla="*/ 4711356 w 8970309"/>
              <a:gd name="connsiteY624" fmla="*/ 4931143 h 6445874"/>
              <a:gd name="connsiteX625" fmla="*/ 4626473 w 8970309"/>
              <a:gd name="connsiteY625" fmla="*/ 4996569 h 6445874"/>
              <a:gd name="connsiteX626" fmla="*/ 4621401 w 8970309"/>
              <a:gd name="connsiteY626" fmla="*/ 5011593 h 6445874"/>
              <a:gd name="connsiteX627" fmla="*/ 4594258 w 8970309"/>
              <a:gd name="connsiteY627" fmla="*/ 5024179 h 6445874"/>
              <a:gd name="connsiteX628" fmla="*/ 4553262 w 8970309"/>
              <a:gd name="connsiteY628" fmla="*/ 5019653 h 6445874"/>
              <a:gd name="connsiteX629" fmla="*/ 4479754 w 8970309"/>
              <a:gd name="connsiteY629" fmla="*/ 5070753 h 6445874"/>
              <a:gd name="connsiteX630" fmla="*/ 4467227 w 8970309"/>
              <a:gd name="connsiteY630" fmla="*/ 5094302 h 6445874"/>
              <a:gd name="connsiteX631" fmla="*/ 4433479 w 8970309"/>
              <a:gd name="connsiteY631" fmla="*/ 5134209 h 6445874"/>
              <a:gd name="connsiteX632" fmla="*/ 4388267 w 8970309"/>
              <a:gd name="connsiteY632" fmla="*/ 5163500 h 6445874"/>
              <a:gd name="connsiteX633" fmla="*/ 4381367 w 8970309"/>
              <a:gd name="connsiteY633" fmla="*/ 5218838 h 6445874"/>
              <a:gd name="connsiteX634" fmla="*/ 4381016 w 8970309"/>
              <a:gd name="connsiteY634" fmla="*/ 5231265 h 6445874"/>
              <a:gd name="connsiteX635" fmla="*/ 4370694 w 8970309"/>
              <a:gd name="connsiteY635" fmla="*/ 5240693 h 6445874"/>
              <a:gd name="connsiteX636" fmla="*/ 4374647 w 8970309"/>
              <a:gd name="connsiteY636" fmla="*/ 5238175 h 6445874"/>
              <a:gd name="connsiteX637" fmla="*/ 4408418 w 8970309"/>
              <a:gd name="connsiteY637" fmla="*/ 5223122 h 6445874"/>
              <a:gd name="connsiteX638" fmla="*/ 4575742 w 8970309"/>
              <a:gd name="connsiteY638" fmla="*/ 5104815 h 6445874"/>
              <a:gd name="connsiteX639" fmla="*/ 4394228 w 8970309"/>
              <a:gd name="connsiteY639" fmla="*/ 5296803 h 6445874"/>
              <a:gd name="connsiteX640" fmla="*/ 4237086 w 8970309"/>
              <a:gd name="connsiteY640" fmla="*/ 5450021 h 6445874"/>
              <a:gd name="connsiteX641" fmla="*/ 4037162 w 8970309"/>
              <a:gd name="connsiteY641" fmla="*/ 5660733 h 6445874"/>
              <a:gd name="connsiteX642" fmla="*/ 3925567 w 8970309"/>
              <a:gd name="connsiteY642" fmla="*/ 5789879 h 6445874"/>
              <a:gd name="connsiteX643" fmla="*/ 3772880 w 8970309"/>
              <a:gd name="connsiteY643" fmla="*/ 5860631 h 6445874"/>
              <a:gd name="connsiteX644" fmla="*/ 3765164 w 8970309"/>
              <a:gd name="connsiteY644" fmla="*/ 5911033 h 6445874"/>
              <a:gd name="connsiteX645" fmla="*/ 3709203 w 8970309"/>
              <a:gd name="connsiteY645" fmla="*/ 5968306 h 6445874"/>
              <a:gd name="connsiteX646" fmla="*/ 3632123 w 8970309"/>
              <a:gd name="connsiteY646" fmla="*/ 5982458 h 6445874"/>
              <a:gd name="connsiteX647" fmla="*/ 3630485 w 8970309"/>
              <a:gd name="connsiteY647" fmla="*/ 6001551 h 6445874"/>
              <a:gd name="connsiteX648" fmla="*/ 3579947 w 8970309"/>
              <a:gd name="connsiteY648" fmla="*/ 5975519 h 6445874"/>
              <a:gd name="connsiteX649" fmla="*/ 3576934 w 8970309"/>
              <a:gd name="connsiteY649" fmla="*/ 5942777 h 6445874"/>
              <a:gd name="connsiteX650" fmla="*/ 3554897 w 8970309"/>
              <a:gd name="connsiteY650" fmla="*/ 5918591 h 6445874"/>
              <a:gd name="connsiteX651" fmla="*/ 3520405 w 8970309"/>
              <a:gd name="connsiteY651" fmla="*/ 5939606 h 6445874"/>
              <a:gd name="connsiteX652" fmla="*/ 3497313 w 8970309"/>
              <a:gd name="connsiteY652" fmla="*/ 5924707 h 6445874"/>
              <a:gd name="connsiteX653" fmla="*/ 3495020 w 8970309"/>
              <a:gd name="connsiteY653" fmla="*/ 5891806 h 6445874"/>
              <a:gd name="connsiteX654" fmla="*/ 3474705 w 8970309"/>
              <a:gd name="connsiteY654" fmla="*/ 5909389 h 6445874"/>
              <a:gd name="connsiteX655" fmla="*/ 3456511 w 8970309"/>
              <a:gd name="connsiteY655" fmla="*/ 5933217 h 6445874"/>
              <a:gd name="connsiteX656" fmla="*/ 3453091 w 8970309"/>
              <a:gd name="connsiteY656" fmla="*/ 5945589 h 6445874"/>
              <a:gd name="connsiteX657" fmla="*/ 3453127 w 8970309"/>
              <a:gd name="connsiteY657" fmla="*/ 5944297 h 6445874"/>
              <a:gd name="connsiteX658" fmla="*/ 3456870 w 8970309"/>
              <a:gd name="connsiteY658" fmla="*/ 5848893 h 6445874"/>
              <a:gd name="connsiteX659" fmla="*/ 3458250 w 8970309"/>
              <a:gd name="connsiteY659" fmla="*/ 5842369 h 6445874"/>
              <a:gd name="connsiteX660" fmla="*/ 3437643 w 8970309"/>
              <a:gd name="connsiteY660" fmla="*/ 5839512 h 6445874"/>
              <a:gd name="connsiteX661" fmla="*/ 3396460 w 8970309"/>
              <a:gd name="connsiteY661" fmla="*/ 5858642 h 6445874"/>
              <a:gd name="connsiteX662" fmla="*/ 3394822 w 8970309"/>
              <a:gd name="connsiteY662" fmla="*/ 5877736 h 6445874"/>
              <a:gd name="connsiteX663" fmla="*/ 3344284 w 8970309"/>
              <a:gd name="connsiteY663" fmla="*/ 5851704 h 6445874"/>
              <a:gd name="connsiteX664" fmla="*/ 3341270 w 8970309"/>
              <a:gd name="connsiteY664" fmla="*/ 5818961 h 6445874"/>
              <a:gd name="connsiteX665" fmla="*/ 3319234 w 8970309"/>
              <a:gd name="connsiteY665" fmla="*/ 5794776 h 6445874"/>
              <a:gd name="connsiteX666" fmla="*/ 3284743 w 8970309"/>
              <a:gd name="connsiteY666" fmla="*/ 5815791 h 6445874"/>
              <a:gd name="connsiteX667" fmla="*/ 3261650 w 8970309"/>
              <a:gd name="connsiteY667" fmla="*/ 5800892 h 6445874"/>
              <a:gd name="connsiteX668" fmla="*/ 3259358 w 8970309"/>
              <a:gd name="connsiteY668" fmla="*/ 5767990 h 6445874"/>
              <a:gd name="connsiteX669" fmla="*/ 3239042 w 8970309"/>
              <a:gd name="connsiteY669" fmla="*/ 5785573 h 6445874"/>
              <a:gd name="connsiteX670" fmla="*/ 3220850 w 8970309"/>
              <a:gd name="connsiteY670" fmla="*/ 5809401 h 6445874"/>
              <a:gd name="connsiteX671" fmla="*/ 3217430 w 8970309"/>
              <a:gd name="connsiteY671" fmla="*/ 5821774 h 6445874"/>
              <a:gd name="connsiteX672" fmla="*/ 3217468 w 8970309"/>
              <a:gd name="connsiteY672" fmla="*/ 5820481 h 6445874"/>
              <a:gd name="connsiteX673" fmla="*/ 3222983 w 8970309"/>
              <a:gd name="connsiteY673" fmla="*/ 5716675 h 6445874"/>
              <a:gd name="connsiteX674" fmla="*/ 3214577 w 8970309"/>
              <a:gd name="connsiteY674" fmla="*/ 5649528 h 6445874"/>
              <a:gd name="connsiteX675" fmla="*/ 3151339 w 8970309"/>
              <a:gd name="connsiteY675" fmla="*/ 5669375 h 6445874"/>
              <a:gd name="connsiteX676" fmla="*/ 3171985 w 8970309"/>
              <a:gd name="connsiteY676" fmla="*/ 5711975 h 6445874"/>
              <a:gd name="connsiteX677" fmla="*/ 3167150 w 8970309"/>
              <a:gd name="connsiteY677" fmla="*/ 5716161 h 6445874"/>
              <a:gd name="connsiteX678" fmla="*/ 3162885 w 8970309"/>
              <a:gd name="connsiteY678" fmla="*/ 5711480 h 6445874"/>
              <a:gd name="connsiteX679" fmla="*/ 3137543 w 8970309"/>
              <a:gd name="connsiteY679" fmla="*/ 5697866 h 6445874"/>
              <a:gd name="connsiteX680" fmla="*/ 3117329 w 8970309"/>
              <a:gd name="connsiteY680" fmla="*/ 5678747 h 6445874"/>
              <a:gd name="connsiteX681" fmla="*/ 3107770 w 8970309"/>
              <a:gd name="connsiteY681" fmla="*/ 5689912 h 6445874"/>
              <a:gd name="connsiteX682" fmla="*/ 3100822 w 8970309"/>
              <a:gd name="connsiteY682" fmla="*/ 5725978 h 6445874"/>
              <a:gd name="connsiteX683" fmla="*/ 3102446 w 8970309"/>
              <a:gd name="connsiteY683" fmla="*/ 5777135 h 6445874"/>
              <a:gd name="connsiteX684" fmla="*/ 3067716 w 8970309"/>
              <a:gd name="connsiteY684" fmla="*/ 5797890 h 6445874"/>
              <a:gd name="connsiteX685" fmla="*/ 3075902 w 8970309"/>
              <a:gd name="connsiteY685" fmla="*/ 5817319 h 6445874"/>
              <a:gd name="connsiteX686" fmla="*/ 2987509 w 8970309"/>
              <a:gd name="connsiteY686" fmla="*/ 5858936 h 6445874"/>
              <a:gd name="connsiteX687" fmla="*/ 2924290 w 8970309"/>
              <a:gd name="connsiteY687" fmla="*/ 5739225 h 6445874"/>
              <a:gd name="connsiteX688" fmla="*/ 2931768 w 8970309"/>
              <a:gd name="connsiteY688" fmla="*/ 5688563 h 6445874"/>
              <a:gd name="connsiteX689" fmla="*/ 2918499 w 8970309"/>
              <a:gd name="connsiteY689" fmla="*/ 5674000 h 6445874"/>
              <a:gd name="connsiteX690" fmla="*/ 2911938 w 8970309"/>
              <a:gd name="connsiteY690" fmla="*/ 5676753 h 6445874"/>
              <a:gd name="connsiteX691" fmla="*/ 2911939 w 8970309"/>
              <a:gd name="connsiteY691" fmla="*/ 5676757 h 6445874"/>
              <a:gd name="connsiteX692" fmla="*/ 2911935 w 8970309"/>
              <a:gd name="connsiteY692" fmla="*/ 5676755 h 6445874"/>
              <a:gd name="connsiteX693" fmla="*/ 2876042 w 8970309"/>
              <a:gd name="connsiteY693" fmla="*/ 5691821 h 6445874"/>
              <a:gd name="connsiteX694" fmla="*/ 2759485 w 8970309"/>
              <a:gd name="connsiteY694" fmla="*/ 5776741 h 6445874"/>
              <a:gd name="connsiteX695" fmla="*/ 2636239 w 8970309"/>
              <a:gd name="connsiteY695" fmla="*/ 5621534 h 6445874"/>
              <a:gd name="connsiteX696" fmla="*/ 2599477 w 8970309"/>
              <a:gd name="connsiteY696" fmla="*/ 5598013 h 6445874"/>
              <a:gd name="connsiteX697" fmla="*/ 2599242 w 8970309"/>
              <a:gd name="connsiteY697" fmla="*/ 5596553 h 6445874"/>
              <a:gd name="connsiteX698" fmla="*/ 2580697 w 8970309"/>
              <a:gd name="connsiteY698" fmla="*/ 5609424 h 6445874"/>
              <a:gd name="connsiteX699" fmla="*/ 2523822 w 8970309"/>
              <a:gd name="connsiteY699" fmla="*/ 5652925 h 6445874"/>
              <a:gd name="connsiteX700" fmla="*/ 2479378 w 8970309"/>
              <a:gd name="connsiteY700" fmla="*/ 5610673 h 6445874"/>
              <a:gd name="connsiteX701" fmla="*/ 2474438 w 8970309"/>
              <a:gd name="connsiteY701" fmla="*/ 5635835 h 6445874"/>
              <a:gd name="connsiteX702" fmla="*/ 2490120 w 8970309"/>
              <a:gd name="connsiteY702" fmla="*/ 5708482 h 6445874"/>
              <a:gd name="connsiteX703" fmla="*/ 2523667 w 8970309"/>
              <a:gd name="connsiteY703" fmla="*/ 5747637 h 6445874"/>
              <a:gd name="connsiteX704" fmla="*/ 2509168 w 8970309"/>
              <a:gd name="connsiteY704" fmla="*/ 5784677 h 6445874"/>
              <a:gd name="connsiteX705" fmla="*/ 2527919 w 8970309"/>
              <a:gd name="connsiteY705" fmla="*/ 5795023 h 6445874"/>
              <a:gd name="connsiteX706" fmla="*/ 2483948 w 8970309"/>
              <a:gd name="connsiteY706" fmla="*/ 5880507 h 6445874"/>
              <a:gd name="connsiteX707" fmla="*/ 2358245 w 8970309"/>
              <a:gd name="connsiteY707" fmla="*/ 5824403 h 6445874"/>
              <a:gd name="connsiteX708" fmla="*/ 2332241 w 8970309"/>
              <a:gd name="connsiteY708" fmla="*/ 5780194 h 6445874"/>
              <a:gd name="connsiteX709" fmla="*/ 2313474 w 8970309"/>
              <a:gd name="connsiteY709" fmla="*/ 5776873 h 6445874"/>
              <a:gd name="connsiteX710" fmla="*/ 2317038 w 8970309"/>
              <a:gd name="connsiteY710" fmla="*/ 5781809 h 6445874"/>
              <a:gd name="connsiteX711" fmla="*/ 2332270 w 8970309"/>
              <a:gd name="connsiteY711" fmla="*/ 5812058 h 6445874"/>
              <a:gd name="connsiteX712" fmla="*/ 2308340 w 8970309"/>
              <a:gd name="connsiteY712" fmla="*/ 5796953 h 6445874"/>
              <a:gd name="connsiteX713" fmla="*/ 2303159 w 8970309"/>
              <a:gd name="connsiteY713" fmla="*/ 5793080 h 6445874"/>
              <a:gd name="connsiteX714" fmla="*/ 2290029 w 8970309"/>
              <a:gd name="connsiteY714" fmla="*/ 5816063 h 6445874"/>
              <a:gd name="connsiteX715" fmla="*/ 2250985 w 8970309"/>
              <a:gd name="connsiteY715" fmla="*/ 5952348 h 6445874"/>
              <a:gd name="connsiteX716" fmla="*/ 2055220 w 8970309"/>
              <a:gd name="connsiteY716" fmla="*/ 5904286 h 6445874"/>
              <a:gd name="connsiteX717" fmla="*/ 1995700 w 8970309"/>
              <a:gd name="connsiteY717" fmla="*/ 5893751 h 6445874"/>
              <a:gd name="connsiteX718" fmla="*/ 1992737 w 8970309"/>
              <a:gd name="connsiteY718" fmla="*/ 5873422 h 6445874"/>
              <a:gd name="connsiteX719" fmla="*/ 1978150 w 8970309"/>
              <a:gd name="connsiteY719" fmla="*/ 5877230 h 6445874"/>
              <a:gd name="connsiteX720" fmla="*/ 1967522 w 8970309"/>
              <a:gd name="connsiteY720" fmla="*/ 5862573 h 6445874"/>
              <a:gd name="connsiteX721" fmla="*/ 1951375 w 8970309"/>
              <a:gd name="connsiteY721" fmla="*/ 5979173 h 6445874"/>
              <a:gd name="connsiteX722" fmla="*/ 1887361 w 8970309"/>
              <a:gd name="connsiteY722" fmla="*/ 6027253 h 6445874"/>
              <a:gd name="connsiteX723" fmla="*/ 1877698 w 8970309"/>
              <a:gd name="connsiteY723" fmla="*/ 6112421 h 6445874"/>
              <a:gd name="connsiteX724" fmla="*/ 1871005 w 8970309"/>
              <a:gd name="connsiteY724" fmla="*/ 6111237 h 6445874"/>
              <a:gd name="connsiteX725" fmla="*/ 1869682 w 8970309"/>
              <a:gd name="connsiteY725" fmla="*/ 6118030 h 6445874"/>
              <a:gd name="connsiteX726" fmla="*/ 1815650 w 8970309"/>
              <a:gd name="connsiteY726" fmla="*/ 6114855 h 6445874"/>
              <a:gd name="connsiteX727" fmla="*/ 1818262 w 8970309"/>
              <a:gd name="connsiteY727" fmla="*/ 6135121 h 6445874"/>
              <a:gd name="connsiteX728" fmla="*/ 1891606 w 8970309"/>
              <a:gd name="connsiteY728" fmla="*/ 6181319 h 6445874"/>
              <a:gd name="connsiteX729" fmla="*/ 1865629 w 8970309"/>
              <a:gd name="connsiteY729" fmla="*/ 6209940 h 6445874"/>
              <a:gd name="connsiteX730" fmla="*/ 1933895 w 8970309"/>
              <a:gd name="connsiteY730" fmla="*/ 6235439 h 6445874"/>
              <a:gd name="connsiteX731" fmla="*/ 1885439 w 8970309"/>
              <a:gd name="connsiteY731" fmla="*/ 6246665 h 6445874"/>
              <a:gd name="connsiteX732" fmla="*/ 1855646 w 8970309"/>
              <a:gd name="connsiteY732" fmla="*/ 6261196 h 6445874"/>
              <a:gd name="connsiteX733" fmla="*/ 1815908 w 8970309"/>
              <a:gd name="connsiteY733" fmla="*/ 6293131 h 6445874"/>
              <a:gd name="connsiteX734" fmla="*/ 1781856 w 8970309"/>
              <a:gd name="connsiteY734" fmla="*/ 6288382 h 6445874"/>
              <a:gd name="connsiteX735" fmla="*/ 1742058 w 8970309"/>
              <a:gd name="connsiteY735" fmla="*/ 6281338 h 6445874"/>
              <a:gd name="connsiteX736" fmla="*/ 1692628 w 8970309"/>
              <a:gd name="connsiteY736" fmla="*/ 6351803 h 6445874"/>
              <a:gd name="connsiteX737" fmla="*/ 1684311 w 8970309"/>
              <a:gd name="connsiteY737" fmla="*/ 6310564 h 6445874"/>
              <a:gd name="connsiteX738" fmla="*/ 1683477 w 8970309"/>
              <a:gd name="connsiteY738" fmla="*/ 6300053 h 6445874"/>
              <a:gd name="connsiteX739" fmla="*/ 1684497 w 8970309"/>
              <a:gd name="connsiteY739" fmla="*/ 6291832 h 6445874"/>
              <a:gd name="connsiteX740" fmla="*/ 1682487 w 8970309"/>
              <a:gd name="connsiteY740" fmla="*/ 6288220 h 6445874"/>
              <a:gd name="connsiteX741" fmla="*/ 1681334 w 8970309"/>
              <a:gd name="connsiteY741" fmla="*/ 6276978 h 6445874"/>
              <a:gd name="connsiteX742" fmla="*/ 1680010 w 8970309"/>
              <a:gd name="connsiteY742" fmla="*/ 6283771 h 6445874"/>
              <a:gd name="connsiteX743" fmla="*/ 1682487 w 8970309"/>
              <a:gd name="connsiteY743" fmla="*/ 6288220 h 6445874"/>
              <a:gd name="connsiteX744" fmla="*/ 1682709 w 8970309"/>
              <a:gd name="connsiteY744" fmla="*/ 6290398 h 6445874"/>
              <a:gd name="connsiteX745" fmla="*/ 1683477 w 8970309"/>
              <a:gd name="connsiteY745" fmla="*/ 6300053 h 6445874"/>
              <a:gd name="connsiteX746" fmla="*/ 1682973 w 8970309"/>
              <a:gd name="connsiteY746" fmla="*/ 6304099 h 6445874"/>
              <a:gd name="connsiteX747" fmla="*/ 1643528 w 8970309"/>
              <a:gd name="connsiteY747" fmla="*/ 6297118 h 6445874"/>
              <a:gd name="connsiteX748" fmla="*/ 1633520 w 8970309"/>
              <a:gd name="connsiteY748" fmla="*/ 6275543 h 6445874"/>
              <a:gd name="connsiteX749" fmla="*/ 1649781 w 8970309"/>
              <a:gd name="connsiteY749" fmla="*/ 6265006 h 6445874"/>
              <a:gd name="connsiteX750" fmla="*/ 1602533 w 8970309"/>
              <a:gd name="connsiteY750" fmla="*/ 6241951 h 6445874"/>
              <a:gd name="connsiteX751" fmla="*/ 1641095 w 8970309"/>
              <a:gd name="connsiteY751" fmla="*/ 6236638 h 6445874"/>
              <a:gd name="connsiteX752" fmla="*/ 1573032 w 8970309"/>
              <a:gd name="connsiteY752" fmla="*/ 6165184 h 6445874"/>
              <a:gd name="connsiteX753" fmla="*/ 1431740 w 8970309"/>
              <a:gd name="connsiteY753" fmla="*/ 6153592 h 6445874"/>
              <a:gd name="connsiteX754" fmla="*/ 1461125 w 8970309"/>
              <a:gd name="connsiteY754" fmla="*/ 6071914 h 6445874"/>
              <a:gd name="connsiteX755" fmla="*/ 1418544 w 8970309"/>
              <a:gd name="connsiteY755" fmla="*/ 6030521 h 6445874"/>
              <a:gd name="connsiteX756" fmla="*/ 1366324 w 8970309"/>
              <a:gd name="connsiteY756" fmla="*/ 6068550 h 6445874"/>
              <a:gd name="connsiteX757" fmla="*/ 1358746 w 8970309"/>
              <a:gd name="connsiteY757" fmla="*/ 6107456 h 6445874"/>
              <a:gd name="connsiteX758" fmla="*/ 1352054 w 8970309"/>
              <a:gd name="connsiteY758" fmla="*/ 6106270 h 6445874"/>
              <a:gd name="connsiteX759" fmla="*/ 1332424 w 8970309"/>
              <a:gd name="connsiteY759" fmla="*/ 6029333 h 6445874"/>
              <a:gd name="connsiteX760" fmla="*/ 1314256 w 8970309"/>
              <a:gd name="connsiteY760" fmla="*/ 6019729 h 6445874"/>
              <a:gd name="connsiteX761" fmla="*/ 1238499 w 8970309"/>
              <a:gd name="connsiteY761" fmla="*/ 6092561 h 6445874"/>
              <a:gd name="connsiteX762" fmla="*/ 1202514 w 8970309"/>
              <a:gd name="connsiteY762" fmla="*/ 6099609 h 6445874"/>
              <a:gd name="connsiteX763" fmla="*/ 1140141 w 8970309"/>
              <a:gd name="connsiteY763" fmla="*/ 6174809 h 6445874"/>
              <a:gd name="connsiteX764" fmla="*/ 1017780 w 8970309"/>
              <a:gd name="connsiteY764" fmla="*/ 6133350 h 6445874"/>
              <a:gd name="connsiteX765" fmla="*/ 1024146 w 8970309"/>
              <a:gd name="connsiteY765" fmla="*/ 6207302 h 6445874"/>
              <a:gd name="connsiteX766" fmla="*/ 1044221 w 8970309"/>
              <a:gd name="connsiteY766" fmla="*/ 6210855 h 6445874"/>
              <a:gd name="connsiteX767" fmla="*/ 1066471 w 8970309"/>
              <a:gd name="connsiteY767" fmla="*/ 6201377 h 6445874"/>
              <a:gd name="connsiteX768" fmla="*/ 1062743 w 8970309"/>
              <a:gd name="connsiteY768" fmla="*/ 6220521 h 6445874"/>
              <a:gd name="connsiteX769" fmla="*/ 1026225 w 8970309"/>
              <a:gd name="connsiteY769" fmla="*/ 6267718 h 6445874"/>
              <a:gd name="connsiteX770" fmla="*/ 1008463 w 8970309"/>
              <a:gd name="connsiteY770" fmla="*/ 6377644 h 6445874"/>
              <a:gd name="connsiteX771" fmla="*/ 899872 w 8970309"/>
              <a:gd name="connsiteY771" fmla="*/ 6383339 h 6445874"/>
              <a:gd name="connsiteX772" fmla="*/ 848615 w 8970309"/>
              <a:gd name="connsiteY772" fmla="*/ 6442620 h 6445874"/>
              <a:gd name="connsiteX773" fmla="*/ 723848 w 8970309"/>
              <a:gd name="connsiteY773" fmla="*/ 6413513 h 6445874"/>
              <a:gd name="connsiteX774" fmla="*/ 776911 w 8970309"/>
              <a:gd name="connsiteY774" fmla="*/ 6397351 h 6445874"/>
              <a:gd name="connsiteX775" fmla="*/ 771343 w 8970309"/>
              <a:gd name="connsiteY775" fmla="*/ 6276268 h 6445874"/>
              <a:gd name="connsiteX776" fmla="*/ 810480 w 8970309"/>
              <a:gd name="connsiteY776" fmla="*/ 6247421 h 6445874"/>
              <a:gd name="connsiteX777" fmla="*/ 779002 w 8970309"/>
              <a:gd name="connsiteY777" fmla="*/ 6061066 h 6445874"/>
              <a:gd name="connsiteX778" fmla="*/ 669338 w 8970309"/>
              <a:gd name="connsiteY778" fmla="*/ 5991829 h 6445874"/>
              <a:gd name="connsiteX779" fmla="*/ 661004 w 8970309"/>
              <a:gd name="connsiteY779" fmla="*/ 5963525 h 6445874"/>
              <a:gd name="connsiteX780" fmla="*/ 515544 w 8970309"/>
              <a:gd name="connsiteY780" fmla="*/ 5937781 h 6445874"/>
              <a:gd name="connsiteX781" fmla="*/ 490007 w 8970309"/>
              <a:gd name="connsiteY781" fmla="*/ 5999699 h 6445874"/>
              <a:gd name="connsiteX782" fmla="*/ 477825 w 8970309"/>
              <a:gd name="connsiteY782" fmla="*/ 5991154 h 6445874"/>
              <a:gd name="connsiteX783" fmla="*/ 369645 w 8970309"/>
              <a:gd name="connsiteY783" fmla="*/ 5878741 h 6445874"/>
              <a:gd name="connsiteX784" fmla="*/ 278218 w 8970309"/>
              <a:gd name="connsiteY784" fmla="*/ 5856171 h 6445874"/>
              <a:gd name="connsiteX785" fmla="*/ 208277 w 8970309"/>
              <a:gd name="connsiteY785" fmla="*/ 5863597 h 6445874"/>
              <a:gd name="connsiteX786" fmla="*/ 194806 w 8970309"/>
              <a:gd name="connsiteY786" fmla="*/ 5827994 h 6445874"/>
              <a:gd name="connsiteX787" fmla="*/ 273647 w 8970309"/>
              <a:gd name="connsiteY787" fmla="*/ 5774872 h 6445874"/>
              <a:gd name="connsiteX788" fmla="*/ 347643 w 8970309"/>
              <a:gd name="connsiteY788" fmla="*/ 5675538 h 6445874"/>
              <a:gd name="connsiteX789" fmla="*/ 360676 w 8970309"/>
              <a:gd name="connsiteY789" fmla="*/ 5677844 h 6445874"/>
              <a:gd name="connsiteX790" fmla="*/ 355745 w 8970309"/>
              <a:gd name="connsiteY790" fmla="*/ 5703162 h 6445874"/>
              <a:gd name="connsiteX791" fmla="*/ 362437 w 8970309"/>
              <a:gd name="connsiteY791" fmla="*/ 5704347 h 6445874"/>
              <a:gd name="connsiteX792" fmla="*/ 364963 w 8970309"/>
              <a:gd name="connsiteY792" fmla="*/ 5691379 h 6445874"/>
              <a:gd name="connsiteX793" fmla="*/ 365726 w 8970309"/>
              <a:gd name="connsiteY793" fmla="*/ 5651908 h 6445874"/>
              <a:gd name="connsiteX794" fmla="*/ 336785 w 8970309"/>
              <a:gd name="connsiteY794" fmla="*/ 5660201 h 6445874"/>
              <a:gd name="connsiteX795" fmla="*/ 335144 w 8970309"/>
              <a:gd name="connsiteY795" fmla="*/ 5633081 h 6445874"/>
              <a:gd name="connsiteX796" fmla="*/ 223668 w 8970309"/>
              <a:gd name="connsiteY796" fmla="*/ 5679787 h 6445874"/>
              <a:gd name="connsiteX797" fmla="*/ 150762 w 8970309"/>
              <a:gd name="connsiteY797" fmla="*/ 5666884 h 6445874"/>
              <a:gd name="connsiteX798" fmla="*/ 118771 w 8970309"/>
              <a:gd name="connsiteY798" fmla="*/ 5621616 h 6445874"/>
              <a:gd name="connsiteX799" fmla="*/ 146396 w 8970309"/>
              <a:gd name="connsiteY799" fmla="*/ 5513435 h 6445874"/>
              <a:gd name="connsiteX800" fmla="*/ 186959 w 8970309"/>
              <a:gd name="connsiteY800" fmla="*/ 5481007 h 6445874"/>
              <a:gd name="connsiteX801" fmla="*/ 174581 w 8970309"/>
              <a:gd name="connsiteY801" fmla="*/ 5437932 h 6445874"/>
              <a:gd name="connsiteX802" fmla="*/ 30993 w 8970309"/>
              <a:gd name="connsiteY802" fmla="*/ 5439989 h 6445874"/>
              <a:gd name="connsiteX803" fmla="*/ 8306 w 8970309"/>
              <a:gd name="connsiteY803" fmla="*/ 5416170 h 6445874"/>
              <a:gd name="connsiteX804" fmla="*/ 25193 w 8970309"/>
              <a:gd name="connsiteY804" fmla="*/ 5292035 h 6445874"/>
              <a:gd name="connsiteX805" fmla="*/ 36853 w 8970309"/>
              <a:gd name="connsiteY805" fmla="*/ 5277254 h 6445874"/>
              <a:gd name="connsiteX806" fmla="*/ 195135 w 8970309"/>
              <a:gd name="connsiteY806" fmla="*/ 5229483 h 6445874"/>
              <a:gd name="connsiteX807" fmla="*/ 214498 w 8970309"/>
              <a:gd name="connsiteY807" fmla="*/ 5228018 h 6445874"/>
              <a:gd name="connsiteX808" fmla="*/ 227624 w 8970309"/>
              <a:gd name="connsiteY808" fmla="*/ 5216199 h 6445874"/>
              <a:gd name="connsiteX809" fmla="*/ 211575 w 8970309"/>
              <a:gd name="connsiteY809" fmla="*/ 5215257 h 6445874"/>
              <a:gd name="connsiteX810" fmla="*/ 209712 w 8970309"/>
              <a:gd name="connsiteY810" fmla="*/ 5203449 h 6445874"/>
              <a:gd name="connsiteX811" fmla="*/ 242260 w 8970309"/>
              <a:gd name="connsiteY811" fmla="*/ 5141008 h 6445874"/>
              <a:gd name="connsiteX812" fmla="*/ 297828 w 8970309"/>
              <a:gd name="connsiteY812" fmla="*/ 5056514 h 6445874"/>
              <a:gd name="connsiteX813" fmla="*/ 310386 w 8970309"/>
              <a:gd name="connsiteY813" fmla="*/ 5054001 h 6445874"/>
              <a:gd name="connsiteX814" fmla="*/ 306205 w 8970309"/>
              <a:gd name="connsiteY814" fmla="*/ 5079756 h 6445874"/>
              <a:gd name="connsiteX815" fmla="*/ 312022 w 8970309"/>
              <a:gd name="connsiteY815" fmla="*/ 5090497 h 6445874"/>
              <a:gd name="connsiteX816" fmla="*/ 327485 w 8970309"/>
              <a:gd name="connsiteY816" fmla="*/ 5078403 h 6445874"/>
              <a:gd name="connsiteX817" fmla="*/ 343062 w 8970309"/>
              <a:gd name="connsiteY817" fmla="*/ 5053966 h 6445874"/>
              <a:gd name="connsiteX818" fmla="*/ 356432 w 8970309"/>
              <a:gd name="connsiteY818" fmla="*/ 5039800 h 6445874"/>
              <a:gd name="connsiteX819" fmla="*/ 362249 w 8970309"/>
              <a:gd name="connsiteY819" fmla="*/ 5050541 h 6445874"/>
              <a:gd name="connsiteX820" fmla="*/ 363879 w 8970309"/>
              <a:gd name="connsiteY820" fmla="*/ 5057136 h 6445874"/>
              <a:gd name="connsiteX821" fmla="*/ 372133 w 8970309"/>
              <a:gd name="connsiteY821" fmla="*/ 5047870 h 6445874"/>
              <a:gd name="connsiteX822" fmla="*/ 407468 w 8970309"/>
              <a:gd name="connsiteY822" fmla="*/ 4979865 h 6445874"/>
              <a:gd name="connsiteX823" fmla="*/ 332463 w 8970309"/>
              <a:gd name="connsiteY823" fmla="*/ 4909039 h 6445874"/>
              <a:gd name="connsiteX824" fmla="*/ 334866 w 8970309"/>
              <a:gd name="connsiteY824" fmla="*/ 4909496 h 6445874"/>
              <a:gd name="connsiteX825" fmla="*/ 371626 w 8970309"/>
              <a:gd name="connsiteY825" fmla="*/ 4913456 h 6445874"/>
              <a:gd name="connsiteX826" fmla="*/ 419410 w 8970309"/>
              <a:gd name="connsiteY826" fmla="*/ 4913373 h 6445874"/>
              <a:gd name="connsiteX827" fmla="*/ 430907 w 8970309"/>
              <a:gd name="connsiteY827" fmla="*/ 4902334 h 6445874"/>
              <a:gd name="connsiteX828" fmla="*/ 439971 w 8970309"/>
              <a:gd name="connsiteY828" fmla="*/ 4897512 h 6445874"/>
              <a:gd name="connsiteX829" fmla="*/ 452359 w 8970309"/>
              <a:gd name="connsiteY829" fmla="*/ 4866893 h 6445874"/>
              <a:gd name="connsiteX830" fmla="*/ 439982 w 8970309"/>
              <a:gd name="connsiteY830" fmla="*/ 4852601 h 6445874"/>
              <a:gd name="connsiteX831" fmla="*/ 412085 w 8970309"/>
              <a:gd name="connsiteY831" fmla="*/ 4804031 h 6445874"/>
              <a:gd name="connsiteX832" fmla="*/ 397225 w 8970309"/>
              <a:gd name="connsiteY832" fmla="*/ 4782869 h 6445874"/>
              <a:gd name="connsiteX833" fmla="*/ 320903 w 8970309"/>
              <a:gd name="connsiteY833" fmla="*/ 4825655 h 6445874"/>
              <a:gd name="connsiteX834" fmla="*/ 156685 w 8970309"/>
              <a:gd name="connsiteY834" fmla="*/ 4845640 h 6445874"/>
              <a:gd name="connsiteX835" fmla="*/ 139983 w 8970309"/>
              <a:gd name="connsiteY835" fmla="*/ 4836816 h 6445874"/>
              <a:gd name="connsiteX836" fmla="*/ 73788 w 8970309"/>
              <a:gd name="connsiteY836" fmla="*/ 4730136 h 6445874"/>
              <a:gd name="connsiteX837" fmla="*/ 84787 w 8970309"/>
              <a:gd name="connsiteY837" fmla="*/ 4699240 h 6445874"/>
              <a:gd name="connsiteX838" fmla="*/ 189060 w 8970309"/>
              <a:gd name="connsiteY838" fmla="*/ 4643364 h 6445874"/>
              <a:gd name="connsiteX839" fmla="*/ 209828 w 8970309"/>
              <a:gd name="connsiteY839" fmla="*/ 4643375 h 6445874"/>
              <a:gd name="connsiteX840" fmla="*/ 216036 w 8970309"/>
              <a:gd name="connsiteY840" fmla="*/ 4637426 h 6445874"/>
              <a:gd name="connsiteX841" fmla="*/ 210583 w 8970309"/>
              <a:gd name="connsiteY841" fmla="*/ 4599026 h 6445874"/>
              <a:gd name="connsiteX842" fmla="*/ 160244 w 8970309"/>
              <a:gd name="connsiteY842" fmla="*/ 4585696 h 6445874"/>
              <a:gd name="connsiteX843" fmla="*/ 90757 w 8970309"/>
              <a:gd name="connsiteY843" fmla="*/ 4497917 h 6445874"/>
              <a:gd name="connsiteX844" fmla="*/ 101489 w 8970309"/>
              <a:gd name="connsiteY844" fmla="*/ 4443673 h 6445874"/>
              <a:gd name="connsiteX845" fmla="*/ 162856 w 8970309"/>
              <a:gd name="connsiteY845" fmla="*/ 4402561 h 6445874"/>
              <a:gd name="connsiteX846" fmla="*/ 283855 w 8970309"/>
              <a:gd name="connsiteY846" fmla="*/ 4400426 h 6445874"/>
              <a:gd name="connsiteX847" fmla="*/ 274265 w 8970309"/>
              <a:gd name="connsiteY847" fmla="*/ 4374975 h 6445874"/>
              <a:gd name="connsiteX848" fmla="*/ 304111 w 8970309"/>
              <a:gd name="connsiteY848" fmla="*/ 4370918 h 6445874"/>
              <a:gd name="connsiteX849" fmla="*/ 287272 w 8970309"/>
              <a:gd name="connsiteY849" fmla="*/ 4335144 h 6445874"/>
              <a:gd name="connsiteX850" fmla="*/ 279661 w 8970309"/>
              <a:gd name="connsiteY850" fmla="*/ 4324307 h 6445874"/>
              <a:gd name="connsiteX851" fmla="*/ 274029 w 8970309"/>
              <a:gd name="connsiteY851" fmla="*/ 4328080 h 6445874"/>
              <a:gd name="connsiteX852" fmla="*/ 288888 w 8970309"/>
              <a:gd name="connsiteY852" fmla="*/ 4349241 h 6445874"/>
              <a:gd name="connsiteX853" fmla="*/ 277919 w 8970309"/>
              <a:gd name="connsiteY853" fmla="*/ 4356589 h 6445874"/>
              <a:gd name="connsiteX854" fmla="*/ 169662 w 8970309"/>
              <a:gd name="connsiteY854" fmla="*/ 4295545 h 6445874"/>
              <a:gd name="connsiteX855" fmla="*/ 75871 w 8970309"/>
              <a:gd name="connsiteY855" fmla="*/ 4278692 h 6445874"/>
              <a:gd name="connsiteX856" fmla="*/ 73628 w 8970309"/>
              <a:gd name="connsiteY856" fmla="*/ 4240731 h 6445874"/>
              <a:gd name="connsiteX857" fmla="*/ 140597 w 8970309"/>
              <a:gd name="connsiteY857" fmla="*/ 4219391 h 6445874"/>
              <a:gd name="connsiteX858" fmla="*/ 214941 w 8970309"/>
              <a:gd name="connsiteY858" fmla="*/ 4161995 h 6445874"/>
              <a:gd name="connsiteX859" fmla="*/ 267861 w 8970309"/>
              <a:gd name="connsiteY859" fmla="*/ 4015736 h 6445874"/>
              <a:gd name="connsiteX860" fmla="*/ 275502 w 8970309"/>
              <a:gd name="connsiteY860" fmla="*/ 4003026 h 6445874"/>
              <a:gd name="connsiteX861" fmla="*/ 324165 w 8970309"/>
              <a:gd name="connsiteY861" fmla="*/ 4049355 h 6445874"/>
              <a:gd name="connsiteX862" fmla="*/ 446602 w 8970309"/>
              <a:gd name="connsiteY862" fmla="*/ 3967327 h 6445874"/>
              <a:gd name="connsiteX863" fmla="*/ 442645 w 8970309"/>
              <a:gd name="connsiteY863" fmla="*/ 3938103 h 6445874"/>
              <a:gd name="connsiteX864" fmla="*/ 514579 w 8970309"/>
              <a:gd name="connsiteY864" fmla="*/ 3830713 h 6445874"/>
              <a:gd name="connsiteX865" fmla="*/ 467151 w 8970309"/>
              <a:gd name="connsiteY865" fmla="*/ 3647710 h 6445874"/>
              <a:gd name="connsiteX866" fmla="*/ 419580 w 8970309"/>
              <a:gd name="connsiteY866" fmla="*/ 3637079 h 6445874"/>
              <a:gd name="connsiteX867" fmla="*/ 375159 w 8970309"/>
              <a:gd name="connsiteY867" fmla="*/ 3524160 h 6445874"/>
              <a:gd name="connsiteX868" fmla="*/ 320047 w 8970309"/>
              <a:gd name="connsiteY868" fmla="*/ 3530725 h 6445874"/>
              <a:gd name="connsiteX869" fmla="*/ 422193 w 8970309"/>
              <a:gd name="connsiteY869" fmla="*/ 3453944 h 6445874"/>
              <a:gd name="connsiteX870" fmla="*/ 493286 w 8970309"/>
              <a:gd name="connsiteY870" fmla="*/ 3487520 h 6445874"/>
              <a:gd name="connsiteX871" fmla="*/ 594877 w 8970309"/>
              <a:gd name="connsiteY871" fmla="*/ 3449057 h 6445874"/>
              <a:gd name="connsiteX872" fmla="*/ 656062 w 8970309"/>
              <a:gd name="connsiteY872" fmla="*/ 3542396 h 6445874"/>
              <a:gd name="connsiteX873" fmla="*/ 708742 w 8970309"/>
              <a:gd name="connsiteY873" fmla="*/ 3570855 h 6445874"/>
              <a:gd name="connsiteX874" fmla="*/ 719978 w 8970309"/>
              <a:gd name="connsiteY874" fmla="*/ 3586854 h 6445874"/>
              <a:gd name="connsiteX875" fmla="*/ 695764 w 8970309"/>
              <a:gd name="connsiteY875" fmla="*/ 3587139 h 6445874"/>
              <a:gd name="connsiteX876" fmla="*/ 678867 w 8970309"/>
              <a:gd name="connsiteY876" fmla="*/ 3598459 h 6445874"/>
              <a:gd name="connsiteX877" fmla="*/ 689211 w 8970309"/>
              <a:gd name="connsiteY877" fmla="*/ 3635074 h 6445874"/>
              <a:gd name="connsiteX878" fmla="*/ 694335 w 8970309"/>
              <a:gd name="connsiteY878" fmla="*/ 3647285 h 6445874"/>
              <a:gd name="connsiteX879" fmla="*/ 887147 w 8970309"/>
              <a:gd name="connsiteY879" fmla="*/ 3437367 h 6445874"/>
              <a:gd name="connsiteX880" fmla="*/ 920492 w 8970309"/>
              <a:gd name="connsiteY880" fmla="*/ 3446927 h 6445874"/>
              <a:gd name="connsiteX881" fmla="*/ 949980 w 8970309"/>
              <a:gd name="connsiteY881" fmla="*/ 3440638 h 6445874"/>
              <a:gd name="connsiteX882" fmla="*/ 1038108 w 8970309"/>
              <a:gd name="connsiteY882" fmla="*/ 3315854 h 6445874"/>
              <a:gd name="connsiteX883" fmla="*/ 1125678 w 8970309"/>
              <a:gd name="connsiteY883" fmla="*/ 3250180 h 6445874"/>
              <a:gd name="connsiteX884" fmla="*/ 1168249 w 8970309"/>
              <a:gd name="connsiteY884" fmla="*/ 3214103 h 6445874"/>
              <a:gd name="connsiteX885" fmla="*/ 1298316 w 8970309"/>
              <a:gd name="connsiteY885" fmla="*/ 3031381 h 6445874"/>
              <a:gd name="connsiteX886" fmla="*/ 1346835 w 8970309"/>
              <a:gd name="connsiteY886" fmla="*/ 2999034 h 6445874"/>
              <a:gd name="connsiteX887" fmla="*/ 1321569 w 8970309"/>
              <a:gd name="connsiteY887" fmla="*/ 3105410 h 6445874"/>
              <a:gd name="connsiteX888" fmla="*/ 1283186 w 8970309"/>
              <a:gd name="connsiteY888" fmla="*/ 3173839 h 6445874"/>
              <a:gd name="connsiteX889" fmla="*/ 1266439 w 8970309"/>
              <a:gd name="connsiteY889" fmla="*/ 3215922 h 6445874"/>
              <a:gd name="connsiteX890" fmla="*/ 1270057 w 8970309"/>
              <a:gd name="connsiteY890" fmla="*/ 3218326 h 6445874"/>
              <a:gd name="connsiteX891" fmla="*/ 1304829 w 8970309"/>
              <a:gd name="connsiteY891" fmla="*/ 3242083 h 6445874"/>
              <a:gd name="connsiteX892" fmla="*/ 1338330 w 8970309"/>
              <a:gd name="connsiteY892" fmla="*/ 3219638 h 6445874"/>
              <a:gd name="connsiteX893" fmla="*/ 1367517 w 8970309"/>
              <a:gd name="connsiteY893" fmla="*/ 3201603 h 6445874"/>
              <a:gd name="connsiteX894" fmla="*/ 1416897 w 8970309"/>
              <a:gd name="connsiteY894" fmla="*/ 3214816 h 6445874"/>
              <a:gd name="connsiteX895" fmla="*/ 1450071 w 8970309"/>
              <a:gd name="connsiteY895" fmla="*/ 3216117 h 6445874"/>
              <a:gd name="connsiteX896" fmla="*/ 1498955 w 8970309"/>
              <a:gd name="connsiteY896" fmla="*/ 3206892 h 6445874"/>
              <a:gd name="connsiteX897" fmla="*/ 1446979 w 8970309"/>
              <a:gd name="connsiteY897" fmla="*/ 3257653 h 6445874"/>
              <a:gd name="connsiteX898" fmla="*/ 1447725 w 8970309"/>
              <a:gd name="connsiteY898" fmla="*/ 3258230 h 6445874"/>
              <a:gd name="connsiteX899" fmla="*/ 1464316 w 8970309"/>
              <a:gd name="connsiteY899" fmla="*/ 3260426 h 6445874"/>
              <a:gd name="connsiteX900" fmla="*/ 1475300 w 8970309"/>
              <a:gd name="connsiteY900" fmla="*/ 3271651 h 6445874"/>
              <a:gd name="connsiteX901" fmla="*/ 1482429 w 8970309"/>
              <a:gd name="connsiteY901" fmla="*/ 3273369 h 6445874"/>
              <a:gd name="connsiteX902" fmla="*/ 1483203 w 8970309"/>
              <a:gd name="connsiteY902" fmla="*/ 3279255 h 6445874"/>
              <a:gd name="connsiteX903" fmla="*/ 1489993 w 8970309"/>
              <a:gd name="connsiteY903" fmla="*/ 3285763 h 6445874"/>
              <a:gd name="connsiteX904" fmla="*/ 1507469 w 8970309"/>
              <a:gd name="connsiteY904" fmla="*/ 3277195 h 6445874"/>
              <a:gd name="connsiteX905" fmla="*/ 1531574 w 8970309"/>
              <a:gd name="connsiteY905" fmla="*/ 3250708 h 6445874"/>
              <a:gd name="connsiteX906" fmla="*/ 1540937 w 8970309"/>
              <a:gd name="connsiteY906" fmla="*/ 3228098 h 6445874"/>
              <a:gd name="connsiteX907" fmla="*/ 1524208 w 8970309"/>
              <a:gd name="connsiteY907" fmla="*/ 3213315 h 6445874"/>
              <a:gd name="connsiteX908" fmla="*/ 1544045 w 8970309"/>
              <a:gd name="connsiteY908" fmla="*/ 3220590 h 6445874"/>
              <a:gd name="connsiteX909" fmla="*/ 1545077 w 8970309"/>
              <a:gd name="connsiteY909" fmla="*/ 3218100 h 6445874"/>
              <a:gd name="connsiteX910" fmla="*/ 1540713 w 8970309"/>
              <a:gd name="connsiteY910" fmla="*/ 3197308 h 6445874"/>
              <a:gd name="connsiteX911" fmla="*/ 1540045 w 8970309"/>
              <a:gd name="connsiteY911" fmla="*/ 3172700 h 6445874"/>
              <a:gd name="connsiteX912" fmla="*/ 1559463 w 8970309"/>
              <a:gd name="connsiteY912" fmla="*/ 3142519 h 6445874"/>
              <a:gd name="connsiteX913" fmla="*/ 1567543 w 8970309"/>
              <a:gd name="connsiteY913" fmla="*/ 3132159 h 6445874"/>
              <a:gd name="connsiteX914" fmla="*/ 1563148 w 8970309"/>
              <a:gd name="connsiteY914" fmla="*/ 3128071 h 6445874"/>
              <a:gd name="connsiteX915" fmla="*/ 1543404 w 8970309"/>
              <a:gd name="connsiteY915" fmla="*/ 3102508 h 6445874"/>
              <a:gd name="connsiteX916" fmla="*/ 1566814 w 8970309"/>
              <a:gd name="connsiteY916" fmla="*/ 3113238 h 6445874"/>
              <a:gd name="connsiteX917" fmla="*/ 1583510 w 8970309"/>
              <a:gd name="connsiteY917" fmla="*/ 3117260 h 6445874"/>
              <a:gd name="connsiteX918" fmla="*/ 1592758 w 8970309"/>
              <a:gd name="connsiteY918" fmla="*/ 3110965 h 6445874"/>
              <a:gd name="connsiteX919" fmla="*/ 1605989 w 8970309"/>
              <a:gd name="connsiteY919" fmla="*/ 3107564 h 6445874"/>
              <a:gd name="connsiteX920" fmla="*/ 1605858 w 8970309"/>
              <a:gd name="connsiteY920" fmla="*/ 3093857 h 6445874"/>
              <a:gd name="connsiteX921" fmla="*/ 1624815 w 8970309"/>
              <a:gd name="connsiteY921" fmla="*/ 3044275 h 6445874"/>
              <a:gd name="connsiteX922" fmla="*/ 1661339 w 8970309"/>
              <a:gd name="connsiteY922" fmla="*/ 3023033 h 6445874"/>
              <a:gd name="connsiteX923" fmla="*/ 1666178 w 8970309"/>
              <a:gd name="connsiteY923" fmla="*/ 3020584 h 6445874"/>
              <a:gd name="connsiteX924" fmla="*/ 1662514 w 8970309"/>
              <a:gd name="connsiteY924" fmla="*/ 3009284 h 6445874"/>
              <a:gd name="connsiteX925" fmla="*/ 1651098 w 8970309"/>
              <a:gd name="connsiteY925" fmla="*/ 2974561 h 6445874"/>
              <a:gd name="connsiteX926" fmla="*/ 1661259 w 8970309"/>
              <a:gd name="connsiteY926" fmla="*/ 2965768 h 6445874"/>
              <a:gd name="connsiteX927" fmla="*/ 1684439 w 8970309"/>
              <a:gd name="connsiteY927" fmla="*/ 2972220 h 6445874"/>
              <a:gd name="connsiteX928" fmla="*/ 1804455 w 8970309"/>
              <a:gd name="connsiteY928" fmla="*/ 2885553 h 6445874"/>
              <a:gd name="connsiteX929" fmla="*/ 1839768 w 8970309"/>
              <a:gd name="connsiteY929" fmla="*/ 2854991 h 6445874"/>
              <a:gd name="connsiteX930" fmla="*/ 1901950 w 8970309"/>
              <a:gd name="connsiteY930" fmla="*/ 2844429 h 6445874"/>
              <a:gd name="connsiteX931" fmla="*/ 1913500 w 8970309"/>
              <a:gd name="connsiteY931" fmla="*/ 2817224 h 6445874"/>
              <a:gd name="connsiteX932" fmla="*/ 1920104 w 8970309"/>
              <a:gd name="connsiteY932" fmla="*/ 2815332 h 6445874"/>
              <a:gd name="connsiteX933" fmla="*/ 1923507 w 8970309"/>
              <a:gd name="connsiteY933" fmla="*/ 2806881 h 6445874"/>
              <a:gd name="connsiteX934" fmla="*/ 1962882 w 8970309"/>
              <a:gd name="connsiteY934" fmla="*/ 2766201 h 6445874"/>
              <a:gd name="connsiteX935" fmla="*/ 1952859 w 8970309"/>
              <a:gd name="connsiteY935" fmla="*/ 2723426 h 6445874"/>
              <a:gd name="connsiteX936" fmla="*/ 1937559 w 8970309"/>
              <a:gd name="connsiteY936" fmla="*/ 2718994 h 6445874"/>
              <a:gd name="connsiteX937" fmla="*/ 2014225 w 8970309"/>
              <a:gd name="connsiteY937" fmla="*/ 2700507 h 6445874"/>
              <a:gd name="connsiteX938" fmla="*/ 2003307 w 8970309"/>
              <a:gd name="connsiteY938" fmla="*/ 2671307 h 6445874"/>
              <a:gd name="connsiteX939" fmla="*/ 2025657 w 8970309"/>
              <a:gd name="connsiteY939" fmla="*/ 2655806 h 6445874"/>
              <a:gd name="connsiteX940" fmla="*/ 2040286 w 8970309"/>
              <a:gd name="connsiteY940" fmla="*/ 2635630 h 6445874"/>
              <a:gd name="connsiteX941" fmla="*/ 2057044 w 8970309"/>
              <a:gd name="connsiteY941" fmla="*/ 2600609 h 6445874"/>
              <a:gd name="connsiteX942" fmla="*/ 2072770 w 8970309"/>
              <a:gd name="connsiteY942" fmla="*/ 2574240 h 6445874"/>
              <a:gd name="connsiteX943" fmla="*/ 2109299 w 8970309"/>
              <a:gd name="connsiteY943" fmla="*/ 2537212 h 6445874"/>
              <a:gd name="connsiteX944" fmla="*/ 2112083 w 8970309"/>
              <a:gd name="connsiteY944" fmla="*/ 2536787 h 6445874"/>
              <a:gd name="connsiteX945" fmla="*/ 2114255 w 8970309"/>
              <a:gd name="connsiteY945" fmla="*/ 2503926 h 6445874"/>
              <a:gd name="connsiteX946" fmla="*/ 2141131 w 8970309"/>
              <a:gd name="connsiteY946" fmla="*/ 2454615 h 6445874"/>
              <a:gd name="connsiteX947" fmla="*/ 2156140 w 8970309"/>
              <a:gd name="connsiteY947" fmla="*/ 2371387 h 6445874"/>
              <a:gd name="connsiteX948" fmla="*/ 2509229 w 8970309"/>
              <a:gd name="connsiteY948" fmla="*/ 2136026 h 6445874"/>
              <a:gd name="connsiteX949" fmla="*/ 2569691 w 8970309"/>
              <a:gd name="connsiteY949" fmla="*/ 2083692 h 6445874"/>
              <a:gd name="connsiteX950" fmla="*/ 2715281 w 8970309"/>
              <a:gd name="connsiteY950" fmla="*/ 2026990 h 6445874"/>
              <a:gd name="connsiteX951" fmla="*/ 2747150 w 8970309"/>
              <a:gd name="connsiteY951" fmla="*/ 2032776 h 6445874"/>
              <a:gd name="connsiteX952" fmla="*/ 2702852 w 8970309"/>
              <a:gd name="connsiteY952" fmla="*/ 2067117 h 6445874"/>
              <a:gd name="connsiteX953" fmla="*/ 2660286 w 8970309"/>
              <a:gd name="connsiteY953" fmla="*/ 2103194 h 6445874"/>
              <a:gd name="connsiteX954" fmla="*/ 2572712 w 8970309"/>
              <a:gd name="connsiteY954" fmla="*/ 2168868 h 6445874"/>
              <a:gd name="connsiteX955" fmla="*/ 2484589 w 8970309"/>
              <a:gd name="connsiteY955" fmla="*/ 2293650 h 6445874"/>
              <a:gd name="connsiteX956" fmla="*/ 2455099 w 8970309"/>
              <a:gd name="connsiteY956" fmla="*/ 2299941 h 6445874"/>
              <a:gd name="connsiteX957" fmla="*/ 2421754 w 8970309"/>
              <a:gd name="connsiteY957" fmla="*/ 2290380 h 6445874"/>
              <a:gd name="connsiteX958" fmla="*/ 2407754 w 8970309"/>
              <a:gd name="connsiteY958" fmla="*/ 2305623 h 6445874"/>
              <a:gd name="connsiteX959" fmla="*/ 2462295 w 8970309"/>
              <a:gd name="connsiteY959" fmla="*/ 2355626 h 6445874"/>
              <a:gd name="connsiteX960" fmla="*/ 2462755 w 8970309"/>
              <a:gd name="connsiteY960" fmla="*/ 2352948 h 6445874"/>
              <a:gd name="connsiteX961" fmla="*/ 2479803 w 8970309"/>
              <a:gd name="connsiteY961" fmla="*/ 2336861 h 6445874"/>
              <a:gd name="connsiteX962" fmla="*/ 2493047 w 8970309"/>
              <a:gd name="connsiteY962" fmla="*/ 2339623 h 6445874"/>
              <a:gd name="connsiteX963" fmla="*/ 2513448 w 8970309"/>
              <a:gd name="connsiteY963" fmla="*/ 2352809 h 6445874"/>
              <a:gd name="connsiteX964" fmla="*/ 2524945 w 8970309"/>
              <a:gd name="connsiteY964" fmla="*/ 2355402 h 6445874"/>
              <a:gd name="connsiteX965" fmla="*/ 2529848 w 8970309"/>
              <a:gd name="connsiteY965" fmla="*/ 2346893 h 6445874"/>
              <a:gd name="connsiteX966" fmla="*/ 2589100 w 8970309"/>
              <a:gd name="connsiteY966" fmla="*/ 2301353 h 6445874"/>
              <a:gd name="connsiteX967" fmla="*/ 2603532 w 8970309"/>
              <a:gd name="connsiteY967" fmla="*/ 2287277 h 6445874"/>
              <a:gd name="connsiteX968" fmla="*/ 2718251 w 8970309"/>
              <a:gd name="connsiteY968" fmla="*/ 2180816 h 6445874"/>
              <a:gd name="connsiteX969" fmla="*/ 2788333 w 8970309"/>
              <a:gd name="connsiteY969" fmla="*/ 2100877 h 6445874"/>
              <a:gd name="connsiteX970" fmla="*/ 2803160 w 8970309"/>
              <a:gd name="connsiteY970" fmla="*/ 2063620 h 6445874"/>
              <a:gd name="connsiteX971" fmla="*/ 2803571 w 8970309"/>
              <a:gd name="connsiteY971" fmla="*/ 2064072 h 6445874"/>
              <a:gd name="connsiteX972" fmla="*/ 2847550 w 8970309"/>
              <a:gd name="connsiteY972" fmla="*/ 2052519 h 6445874"/>
              <a:gd name="connsiteX973" fmla="*/ 2732750 w 8970309"/>
              <a:gd name="connsiteY973" fmla="*/ 2213280 h 6445874"/>
              <a:gd name="connsiteX974" fmla="*/ 2718513 w 8970309"/>
              <a:gd name="connsiteY974" fmla="*/ 2230156 h 6445874"/>
              <a:gd name="connsiteX975" fmla="*/ 2725275 w 8970309"/>
              <a:gd name="connsiteY975" fmla="*/ 2226380 h 6445874"/>
              <a:gd name="connsiteX976" fmla="*/ 2727560 w 8970309"/>
              <a:gd name="connsiteY976" fmla="*/ 2227916 h 6445874"/>
              <a:gd name="connsiteX977" fmla="*/ 2780965 w 8970309"/>
              <a:gd name="connsiteY977" fmla="*/ 2201352 h 6445874"/>
              <a:gd name="connsiteX978" fmla="*/ 2796941 w 8970309"/>
              <a:gd name="connsiteY978" fmla="*/ 2197166 h 6445874"/>
              <a:gd name="connsiteX979" fmla="*/ 2870594 w 8970309"/>
              <a:gd name="connsiteY979" fmla="*/ 2165970 h 6445874"/>
              <a:gd name="connsiteX980" fmla="*/ 2906254 w 8970309"/>
              <a:gd name="connsiteY980" fmla="*/ 2152698 h 6445874"/>
              <a:gd name="connsiteX981" fmla="*/ 2938526 w 8970309"/>
              <a:gd name="connsiteY981" fmla="*/ 2138729 h 6445874"/>
              <a:gd name="connsiteX982" fmla="*/ 2938606 w 8970309"/>
              <a:gd name="connsiteY982" fmla="*/ 2138720 h 6445874"/>
              <a:gd name="connsiteX983" fmla="*/ 2941084 w 8970309"/>
              <a:gd name="connsiteY983" fmla="*/ 2137622 h 6445874"/>
              <a:gd name="connsiteX984" fmla="*/ 2938526 w 8970309"/>
              <a:gd name="connsiteY984" fmla="*/ 2138729 h 6445874"/>
              <a:gd name="connsiteX985" fmla="*/ 2934334 w 8970309"/>
              <a:gd name="connsiteY985" fmla="*/ 2139166 h 6445874"/>
              <a:gd name="connsiteX986" fmla="*/ 2939975 w 8970309"/>
              <a:gd name="connsiteY986" fmla="*/ 2135219 h 6445874"/>
              <a:gd name="connsiteX987" fmla="*/ 2942452 w 8970309"/>
              <a:gd name="connsiteY987" fmla="*/ 2134121 h 6445874"/>
              <a:gd name="connsiteX988" fmla="*/ 2940659 w 8970309"/>
              <a:gd name="connsiteY988" fmla="*/ 2133468 h 6445874"/>
              <a:gd name="connsiteX989" fmla="*/ 2874017 w 8970309"/>
              <a:gd name="connsiteY989" fmla="*/ 2157215 h 6445874"/>
              <a:gd name="connsiteX990" fmla="*/ 2874275 w 8970309"/>
              <a:gd name="connsiteY990" fmla="*/ 2151310 h 6445874"/>
              <a:gd name="connsiteX991" fmla="*/ 2892729 w 8970309"/>
              <a:gd name="connsiteY991" fmla="*/ 2146026 h 6445874"/>
              <a:gd name="connsiteX992" fmla="*/ 2921096 w 8970309"/>
              <a:gd name="connsiteY992" fmla="*/ 2136349 h 6445874"/>
              <a:gd name="connsiteX993" fmla="*/ 3017898 w 8970309"/>
              <a:gd name="connsiteY993" fmla="*/ 2103577 h 6445874"/>
              <a:gd name="connsiteX994" fmla="*/ 3028234 w 8970309"/>
              <a:gd name="connsiteY994" fmla="*/ 2103338 h 6445874"/>
              <a:gd name="connsiteX995" fmla="*/ 3068729 w 8970309"/>
              <a:gd name="connsiteY995" fmla="*/ 2094075 h 6445874"/>
              <a:gd name="connsiteX996" fmla="*/ 3074370 w 8970309"/>
              <a:gd name="connsiteY996" fmla="*/ 2090127 h 6445874"/>
              <a:gd name="connsiteX997" fmla="*/ 3093933 w 8970309"/>
              <a:gd name="connsiteY997" fmla="*/ 2087245 h 6445874"/>
              <a:gd name="connsiteX998" fmla="*/ 3090346 w 8970309"/>
              <a:gd name="connsiteY998" fmla="*/ 2085941 h 6445874"/>
              <a:gd name="connsiteX999" fmla="*/ 3135538 w 8970309"/>
              <a:gd name="connsiteY999" fmla="*/ 2080386 h 6445874"/>
              <a:gd name="connsiteX1000" fmla="*/ 3101108 w 8970309"/>
              <a:gd name="connsiteY1000" fmla="*/ 2089856 h 6445874"/>
              <a:gd name="connsiteX1001" fmla="*/ 3070745 w 8970309"/>
              <a:gd name="connsiteY1001" fmla="*/ 2100057 h 6445874"/>
              <a:gd name="connsiteX1002" fmla="*/ 3041345 w 8970309"/>
              <a:gd name="connsiteY1002" fmla="*/ 2108517 h 6445874"/>
              <a:gd name="connsiteX1003" fmla="*/ 3036518 w 8970309"/>
              <a:gd name="connsiteY1003" fmla="*/ 2108351 h 6445874"/>
              <a:gd name="connsiteX1004" fmla="*/ 3035833 w 8970309"/>
              <a:gd name="connsiteY1004" fmla="*/ 2110102 h 6445874"/>
              <a:gd name="connsiteX1005" fmla="*/ 3041345 w 8970309"/>
              <a:gd name="connsiteY1005" fmla="*/ 2108517 h 6445874"/>
              <a:gd name="connsiteX1006" fmla="*/ 3042582 w 8970309"/>
              <a:gd name="connsiteY1006" fmla="*/ 2108557 h 6445874"/>
              <a:gd name="connsiteX1007" fmla="*/ 3039419 w 8970309"/>
              <a:gd name="connsiteY1007" fmla="*/ 2111406 h 6445874"/>
              <a:gd name="connsiteX1008" fmla="*/ 3038735 w 8970309"/>
              <a:gd name="connsiteY1008" fmla="*/ 2113158 h 6445874"/>
              <a:gd name="connsiteX1009" fmla="*/ 3112293 w 8970309"/>
              <a:gd name="connsiteY1009" fmla="*/ 2097925 h 6445874"/>
              <a:gd name="connsiteX1010" fmla="*/ 3154747 w 8970309"/>
              <a:gd name="connsiteY1010" fmla="*/ 2099372 h 6445874"/>
              <a:gd name="connsiteX1011" fmla="*/ 3027195 w 8970309"/>
              <a:gd name="connsiteY1011" fmla="*/ 2126957 h 6445874"/>
              <a:gd name="connsiteX1012" fmla="*/ 2999273 w 8970309"/>
              <a:gd name="connsiteY1012" fmla="*/ 2133344 h 6445874"/>
              <a:gd name="connsiteX1013" fmla="*/ 3000601 w 8970309"/>
              <a:gd name="connsiteY1013" fmla="*/ 2140595 h 6445874"/>
              <a:gd name="connsiteX1014" fmla="*/ 3002286 w 8970309"/>
              <a:gd name="connsiteY1014" fmla="*/ 2149790 h 6445874"/>
              <a:gd name="connsiteX1015" fmla="*/ 3005105 w 8970309"/>
              <a:gd name="connsiteY1015" fmla="*/ 2158230 h 6445874"/>
              <a:gd name="connsiteX1016" fmla="*/ 3012694 w 8970309"/>
              <a:gd name="connsiteY1016" fmla="*/ 2158760 h 6445874"/>
              <a:gd name="connsiteX1017" fmla="*/ 3039233 w 8970309"/>
              <a:gd name="connsiteY1017" fmla="*/ 2187887 h 6445874"/>
              <a:gd name="connsiteX1018" fmla="*/ 3061583 w 8970309"/>
              <a:gd name="connsiteY1018" fmla="*/ 2182149 h 6445874"/>
              <a:gd name="connsiteX1019" fmla="*/ 3069337 w 8970309"/>
              <a:gd name="connsiteY1019" fmla="*/ 2180065 h 6445874"/>
              <a:gd name="connsiteX1020" fmla="*/ 3102558 w 8970309"/>
              <a:gd name="connsiteY1020" fmla="*/ 2162831 h 6445874"/>
              <a:gd name="connsiteX1021" fmla="*/ 3201794 w 8970309"/>
              <a:gd name="connsiteY1021" fmla="*/ 2170214 h 6445874"/>
              <a:gd name="connsiteX1022" fmla="*/ 3225583 w 8970309"/>
              <a:gd name="connsiteY1022" fmla="*/ 2139281 h 6445874"/>
              <a:gd name="connsiteX1023" fmla="*/ 3243645 w 8970309"/>
              <a:gd name="connsiteY1023" fmla="*/ 2086538 h 6445874"/>
              <a:gd name="connsiteX1024" fmla="*/ 3285818 w 8970309"/>
              <a:gd name="connsiteY1024" fmla="*/ 2070854 h 6445874"/>
              <a:gd name="connsiteX1025" fmla="*/ 3315551 w 8970309"/>
              <a:gd name="connsiteY1025" fmla="*/ 2077116 h 6445874"/>
              <a:gd name="connsiteX1026" fmla="*/ 3324498 w 8970309"/>
              <a:gd name="connsiteY1026" fmla="*/ 2078671 h 6445874"/>
              <a:gd name="connsiteX1027" fmla="*/ 3378350 w 8970309"/>
              <a:gd name="connsiteY1027" fmla="*/ 2032146 h 6445874"/>
              <a:gd name="connsiteX1028" fmla="*/ 3420635 w 8970309"/>
              <a:gd name="connsiteY1028" fmla="*/ 1979226 h 6445874"/>
              <a:gd name="connsiteX1029" fmla="*/ 3439074 w 8970309"/>
              <a:gd name="connsiteY1029" fmla="*/ 1975854 h 6445874"/>
              <a:gd name="connsiteX1030" fmla="*/ 3466735 w 8970309"/>
              <a:gd name="connsiteY1030" fmla="*/ 1970800 h 6445874"/>
              <a:gd name="connsiteX1031" fmla="*/ 3523043 w 8970309"/>
              <a:gd name="connsiteY1031" fmla="*/ 1895116 h 6445874"/>
              <a:gd name="connsiteX1032" fmla="*/ 3559923 w 8970309"/>
              <a:gd name="connsiteY1032" fmla="*/ 1888375 h 6445874"/>
              <a:gd name="connsiteX1033" fmla="*/ 3588836 w 8970309"/>
              <a:gd name="connsiteY1033" fmla="*/ 1904356 h 6445874"/>
              <a:gd name="connsiteX1034" fmla="*/ 3613003 w 8970309"/>
              <a:gd name="connsiteY1034" fmla="*/ 1922800 h 6445874"/>
              <a:gd name="connsiteX1035" fmla="*/ 3685182 w 8970309"/>
              <a:gd name="connsiteY1035" fmla="*/ 1910141 h 6445874"/>
              <a:gd name="connsiteX1036" fmla="*/ 3681367 w 8970309"/>
              <a:gd name="connsiteY1036" fmla="*/ 1865647 h 6445874"/>
              <a:gd name="connsiteX1037" fmla="*/ 3667022 w 8970309"/>
              <a:gd name="connsiteY1037" fmla="*/ 1820421 h 6445874"/>
              <a:gd name="connsiteX1038" fmla="*/ 3709300 w 8970309"/>
              <a:gd name="connsiteY1038" fmla="*/ 1857350 h 6445874"/>
              <a:gd name="connsiteX1039" fmla="*/ 3775528 w 8970309"/>
              <a:gd name="connsiteY1039" fmla="*/ 1897349 h 6445874"/>
              <a:gd name="connsiteX1040" fmla="*/ 3807557 w 8970309"/>
              <a:gd name="connsiteY1040" fmla="*/ 1840457 h 6445874"/>
              <a:gd name="connsiteX1041" fmla="*/ 3827635 w 8970309"/>
              <a:gd name="connsiteY1041" fmla="*/ 1817647 h 6445874"/>
              <a:gd name="connsiteX1042" fmla="*/ 3833926 w 8970309"/>
              <a:gd name="connsiteY1042" fmla="*/ 1806523 h 6445874"/>
              <a:gd name="connsiteX1043" fmla="*/ 3828666 w 8970309"/>
              <a:gd name="connsiteY1043" fmla="*/ 1767036 h 6445874"/>
              <a:gd name="connsiteX1044" fmla="*/ 3833504 w 8970309"/>
              <a:gd name="connsiteY1044" fmla="*/ 1762849 h 6445874"/>
              <a:gd name="connsiteX1045" fmla="*/ 3847009 w 8970309"/>
              <a:gd name="connsiteY1045" fmla="*/ 1777674 h 6445874"/>
              <a:gd name="connsiteX1046" fmla="*/ 3852498 w 8970309"/>
              <a:gd name="connsiteY1046" fmla="*/ 1785714 h 6445874"/>
              <a:gd name="connsiteX1047" fmla="*/ 3850986 w 8970309"/>
              <a:gd name="connsiteY1047" fmla="*/ 1796102 h 6445874"/>
              <a:gd name="connsiteX1048" fmla="*/ 3855042 w 8970309"/>
              <a:gd name="connsiteY1048" fmla="*/ 1798072 h 6445874"/>
              <a:gd name="connsiteX1049" fmla="*/ 3887747 w 8970309"/>
              <a:gd name="connsiteY1049" fmla="*/ 1782133 h 6445874"/>
              <a:gd name="connsiteX1050" fmla="*/ 3955557 w 8970309"/>
              <a:gd name="connsiteY1050" fmla="*/ 1774392 h 6445874"/>
              <a:gd name="connsiteX1051" fmla="*/ 3966540 w 8970309"/>
              <a:gd name="connsiteY1051" fmla="*/ 1778790 h 6445874"/>
              <a:gd name="connsiteX1052" fmla="*/ 3975542 w 8970309"/>
              <a:gd name="connsiteY1052" fmla="*/ 1750208 h 6445874"/>
              <a:gd name="connsiteX1053" fmla="*/ 4011170 w 8970309"/>
              <a:gd name="connsiteY1053" fmla="*/ 1722432 h 6445874"/>
              <a:gd name="connsiteX1054" fmla="*/ 4056507 w 8970309"/>
              <a:gd name="connsiteY1054" fmla="*/ 1705106 h 6445874"/>
              <a:gd name="connsiteX1055" fmla="*/ 4108936 w 8970309"/>
              <a:gd name="connsiteY1055" fmla="*/ 1693398 h 6445874"/>
              <a:gd name="connsiteX1056" fmla="*/ 4109193 w 8970309"/>
              <a:gd name="connsiteY1056" fmla="*/ 1693479 h 6445874"/>
              <a:gd name="connsiteX1057" fmla="*/ 4100637 w 8970309"/>
              <a:gd name="connsiteY1057" fmla="*/ 1680025 h 6445874"/>
              <a:gd name="connsiteX1058" fmla="*/ 3946243 w 8970309"/>
              <a:gd name="connsiteY1058" fmla="*/ 1638760 h 6445874"/>
              <a:gd name="connsiteX1059" fmla="*/ 3946960 w 8970309"/>
              <a:gd name="connsiteY1059" fmla="*/ 1614933 h 6445874"/>
              <a:gd name="connsiteX1060" fmla="*/ 3949621 w 8970309"/>
              <a:gd name="connsiteY1060" fmla="*/ 1600660 h 6445874"/>
              <a:gd name="connsiteX1061" fmla="*/ 3920193 w 8970309"/>
              <a:gd name="connsiteY1061" fmla="*/ 1614409 h 6445874"/>
              <a:gd name="connsiteX1062" fmla="*/ 3862715 w 8970309"/>
              <a:gd name="connsiteY1062" fmla="*/ 1603842 h 6445874"/>
              <a:gd name="connsiteX1063" fmla="*/ 3957921 w 8970309"/>
              <a:gd name="connsiteY1063" fmla="*/ 1545766 h 6445874"/>
              <a:gd name="connsiteX1064" fmla="*/ 4109168 w 8970309"/>
              <a:gd name="connsiteY1064" fmla="*/ 1491497 h 6445874"/>
              <a:gd name="connsiteX1065" fmla="*/ 4216406 w 8970309"/>
              <a:gd name="connsiteY1065" fmla="*/ 1483171 h 6445874"/>
              <a:gd name="connsiteX1066" fmla="*/ 4374166 w 8970309"/>
              <a:gd name="connsiteY1066" fmla="*/ 1486867 h 6445874"/>
              <a:gd name="connsiteX1067" fmla="*/ 4385471 w 8970309"/>
              <a:gd name="connsiteY1067" fmla="*/ 1484499 h 6445874"/>
              <a:gd name="connsiteX1068" fmla="*/ 4392333 w 8970309"/>
              <a:gd name="connsiteY1068" fmla="*/ 1486279 h 6445874"/>
              <a:gd name="connsiteX1069" fmla="*/ 4412311 w 8970309"/>
              <a:gd name="connsiteY1069" fmla="*/ 1479961 h 6445874"/>
              <a:gd name="connsiteX1070" fmla="*/ 4413062 w 8970309"/>
              <a:gd name="connsiteY1070" fmla="*/ 1471911 h 6445874"/>
              <a:gd name="connsiteX1071" fmla="*/ 4418352 w 8970309"/>
              <a:gd name="connsiteY1071" fmla="*/ 1453028 h 6445874"/>
              <a:gd name="connsiteX1072" fmla="*/ 4559259 w 8970309"/>
              <a:gd name="connsiteY1072" fmla="*/ 1339912 h 6445874"/>
              <a:gd name="connsiteX1073" fmla="*/ 4645679 w 8970309"/>
              <a:gd name="connsiteY1073" fmla="*/ 1326513 h 6445874"/>
              <a:gd name="connsiteX1074" fmla="*/ 4729904 w 8970309"/>
              <a:gd name="connsiteY1074" fmla="*/ 1270828 h 6445874"/>
              <a:gd name="connsiteX1075" fmla="*/ 4709255 w 8970309"/>
              <a:gd name="connsiteY1075" fmla="*/ 1297539 h 6445874"/>
              <a:gd name="connsiteX1076" fmla="*/ 4713754 w 8970309"/>
              <a:gd name="connsiteY1076" fmla="*/ 1302480 h 6445874"/>
              <a:gd name="connsiteX1077" fmla="*/ 4738908 w 8970309"/>
              <a:gd name="connsiteY1077" fmla="*/ 1280708 h 6445874"/>
              <a:gd name="connsiteX1078" fmla="*/ 4789548 w 8970309"/>
              <a:gd name="connsiteY1078" fmla="*/ 1228043 h 6445874"/>
              <a:gd name="connsiteX1079" fmla="*/ 4825160 w 8970309"/>
              <a:gd name="connsiteY1079" fmla="*/ 1222367 h 6445874"/>
              <a:gd name="connsiteX1080" fmla="*/ 4836421 w 8970309"/>
              <a:gd name="connsiteY1080" fmla="*/ 1214639 h 6445874"/>
              <a:gd name="connsiteX1081" fmla="*/ 4837067 w 8970309"/>
              <a:gd name="connsiteY1081" fmla="*/ 1208762 h 6445874"/>
              <a:gd name="connsiteX1082" fmla="*/ 4844991 w 8970309"/>
              <a:gd name="connsiteY1082" fmla="*/ 1200002 h 6445874"/>
              <a:gd name="connsiteX1083" fmla="*/ 4851094 w 8970309"/>
              <a:gd name="connsiteY1083" fmla="*/ 1199402 h 6445874"/>
              <a:gd name="connsiteX1084" fmla="*/ 4854425 w 8970309"/>
              <a:gd name="connsiteY1084" fmla="*/ 1202282 h 6445874"/>
              <a:gd name="connsiteX1085" fmla="*/ 4855493 w 8970309"/>
              <a:gd name="connsiteY1085" fmla="*/ 1201550 h 6445874"/>
              <a:gd name="connsiteX1086" fmla="*/ 4908651 w 8970309"/>
              <a:gd name="connsiteY1086" fmla="*/ 1160310 h 6445874"/>
              <a:gd name="connsiteX1087" fmla="*/ 4895144 w 8970309"/>
              <a:gd name="connsiteY1087" fmla="*/ 1145485 h 6445874"/>
              <a:gd name="connsiteX1088" fmla="*/ 4924562 w 8970309"/>
              <a:gd name="connsiteY1088" fmla="*/ 1128398 h 6445874"/>
              <a:gd name="connsiteX1089" fmla="*/ 4938067 w 8970309"/>
              <a:gd name="connsiteY1089" fmla="*/ 1143221 h 6445874"/>
              <a:gd name="connsiteX1090" fmla="*/ 4970029 w 8970309"/>
              <a:gd name="connsiteY1090" fmla="*/ 1089044 h 6445874"/>
              <a:gd name="connsiteX1091" fmla="*/ 4993209 w 8970309"/>
              <a:gd name="connsiteY1091" fmla="*/ 1095495 h 6445874"/>
              <a:gd name="connsiteX1092" fmla="*/ 5165497 w 8970309"/>
              <a:gd name="connsiteY1092" fmla="*/ 938008 h 6445874"/>
              <a:gd name="connsiteX1093" fmla="*/ 5192580 w 8970309"/>
              <a:gd name="connsiteY1093" fmla="*/ 919002 h 6445874"/>
              <a:gd name="connsiteX1094" fmla="*/ 5199309 w 8970309"/>
              <a:gd name="connsiteY1094" fmla="*/ 912375 h 6445874"/>
              <a:gd name="connsiteX1095" fmla="*/ 5242254 w 8970309"/>
              <a:gd name="connsiteY1095" fmla="*/ 879127 h 6445874"/>
              <a:gd name="connsiteX1096" fmla="*/ 5243474 w 8970309"/>
              <a:gd name="connsiteY1096" fmla="*/ 878613 h 6445874"/>
              <a:gd name="connsiteX1097" fmla="*/ 5255376 w 8970309"/>
              <a:gd name="connsiteY1097" fmla="*/ 868587 h 6445874"/>
              <a:gd name="connsiteX1098" fmla="*/ 5264196 w 8970309"/>
              <a:gd name="connsiteY1098" fmla="*/ 869889 h 6445874"/>
              <a:gd name="connsiteX1099" fmla="*/ 5292428 w 8970309"/>
              <a:gd name="connsiteY1099" fmla="*/ 858003 h 6445874"/>
              <a:gd name="connsiteX1100" fmla="*/ 5302792 w 8970309"/>
              <a:gd name="connsiteY1100" fmla="*/ 859319 h 6445874"/>
              <a:gd name="connsiteX1101" fmla="*/ 5303525 w 8970309"/>
              <a:gd name="connsiteY1101" fmla="*/ 862603 h 6445874"/>
              <a:gd name="connsiteX1102" fmla="*/ 5307596 w 8970309"/>
              <a:gd name="connsiteY1102" fmla="*/ 859389 h 6445874"/>
              <a:gd name="connsiteX1103" fmla="*/ 5369493 w 8970309"/>
              <a:gd name="connsiteY1103" fmla="*/ 796333 h 6445874"/>
              <a:gd name="connsiteX1104" fmla="*/ 5397520 w 8970309"/>
              <a:gd name="connsiteY1104" fmla="*/ 797657 h 6445874"/>
              <a:gd name="connsiteX1105" fmla="*/ 5443560 w 8970309"/>
              <a:gd name="connsiteY1105" fmla="*/ 749438 h 6445874"/>
              <a:gd name="connsiteX1106" fmla="*/ 5471974 w 8970309"/>
              <a:gd name="connsiteY1106" fmla="*/ 759731 h 6445874"/>
              <a:gd name="connsiteX1107" fmla="*/ 5516958 w 8970309"/>
              <a:gd name="connsiteY1107" fmla="*/ 720797 h 6445874"/>
              <a:gd name="connsiteX1108" fmla="*/ 5600029 w 8970309"/>
              <a:gd name="connsiteY1108" fmla="*/ 683786 h 6445874"/>
              <a:gd name="connsiteX1109" fmla="*/ 5736638 w 8970309"/>
              <a:gd name="connsiteY1109" fmla="*/ 613168 h 6445874"/>
              <a:gd name="connsiteX1110" fmla="*/ 5745293 w 8970309"/>
              <a:gd name="connsiteY1110" fmla="*/ 612480 h 6445874"/>
              <a:gd name="connsiteX1111" fmla="*/ 5571662 w 8970309"/>
              <a:gd name="connsiteY1111" fmla="*/ 760897 h 6445874"/>
              <a:gd name="connsiteX1112" fmla="*/ 5570384 w 8970309"/>
              <a:gd name="connsiteY1112" fmla="*/ 761444 h 6445874"/>
              <a:gd name="connsiteX1113" fmla="*/ 5568706 w 8970309"/>
              <a:gd name="connsiteY1113" fmla="*/ 783370 h 6445874"/>
              <a:gd name="connsiteX1114" fmla="*/ 5569277 w 8970309"/>
              <a:gd name="connsiteY1114" fmla="*/ 811452 h 6445874"/>
              <a:gd name="connsiteX1115" fmla="*/ 5587730 w 8970309"/>
              <a:gd name="connsiteY1115" fmla="*/ 813982 h 6445874"/>
              <a:gd name="connsiteX1116" fmla="*/ 5604101 w 8970309"/>
              <a:gd name="connsiteY1116" fmla="*/ 790417 h 6445874"/>
              <a:gd name="connsiteX1117" fmla="*/ 5628343 w 8970309"/>
              <a:gd name="connsiteY1117" fmla="*/ 783282 h 6445874"/>
              <a:gd name="connsiteX1118" fmla="*/ 5639466 w 8970309"/>
              <a:gd name="connsiteY1118" fmla="*/ 785145 h 6445874"/>
              <a:gd name="connsiteX1119" fmla="*/ 5666988 w 8970309"/>
              <a:gd name="connsiteY1119" fmla="*/ 775761 h 6445874"/>
              <a:gd name="connsiteX1120" fmla="*/ 5703037 w 8970309"/>
              <a:gd name="connsiteY1120" fmla="*/ 738698 h 6445874"/>
              <a:gd name="connsiteX1121" fmla="*/ 5742109 w 8970309"/>
              <a:gd name="connsiteY1121" fmla="*/ 697665 h 6445874"/>
              <a:gd name="connsiteX1122" fmla="*/ 5765354 w 8970309"/>
              <a:gd name="connsiteY1122" fmla="*/ 695960 h 6445874"/>
              <a:gd name="connsiteX1123" fmla="*/ 5885424 w 8970309"/>
              <a:gd name="connsiteY1123" fmla="*/ 604123 h 6445874"/>
              <a:gd name="connsiteX1124" fmla="*/ 5928546 w 8970309"/>
              <a:gd name="connsiteY1124" fmla="*/ 566007 h 6445874"/>
              <a:gd name="connsiteX1125" fmla="*/ 5954557 w 8970309"/>
              <a:gd name="connsiteY1125" fmla="*/ 558608 h 6445874"/>
              <a:gd name="connsiteX1126" fmla="*/ 6000731 w 8970309"/>
              <a:gd name="connsiteY1126" fmla="*/ 528840 h 6445874"/>
              <a:gd name="connsiteX1127" fmla="*/ 6023719 w 8970309"/>
              <a:gd name="connsiteY1127" fmla="*/ 525413 h 6445874"/>
              <a:gd name="connsiteX1128" fmla="*/ 6050500 w 8970309"/>
              <a:gd name="connsiteY1128" fmla="*/ 523181 h 6445874"/>
              <a:gd name="connsiteX1129" fmla="*/ 6076482 w 8970309"/>
              <a:gd name="connsiteY1129" fmla="*/ 503463 h 6445874"/>
              <a:gd name="connsiteX1130" fmla="*/ 6079247 w 8970309"/>
              <a:gd name="connsiteY1130" fmla="*/ 497770 h 6445874"/>
              <a:gd name="connsiteX1131" fmla="*/ 6076366 w 8970309"/>
              <a:gd name="connsiteY1131" fmla="*/ 454189 h 6445874"/>
              <a:gd name="connsiteX1132" fmla="*/ 6097556 w 8970309"/>
              <a:gd name="connsiteY1132" fmla="*/ 438706 h 6445874"/>
              <a:gd name="connsiteX1133" fmla="*/ 6108966 w 8970309"/>
              <a:gd name="connsiteY1133" fmla="*/ 454611 h 6445874"/>
              <a:gd name="connsiteX1134" fmla="*/ 6109793 w 8970309"/>
              <a:gd name="connsiteY1134" fmla="*/ 484415 h 6445874"/>
              <a:gd name="connsiteX1135" fmla="*/ 6133921 w 8970309"/>
              <a:gd name="connsiteY1135" fmla="*/ 428005 h 6445874"/>
              <a:gd name="connsiteX1136" fmla="*/ 6170454 w 8970309"/>
              <a:gd name="connsiteY1136" fmla="*/ 382069 h 6445874"/>
              <a:gd name="connsiteX1137" fmla="*/ 6179927 w 8970309"/>
              <a:gd name="connsiteY1137" fmla="*/ 380437 h 6445874"/>
              <a:gd name="connsiteX1138" fmla="*/ 6184116 w 8970309"/>
              <a:gd name="connsiteY1138" fmla="*/ 388834 h 6445874"/>
              <a:gd name="connsiteX1139" fmla="*/ 6175845 w 8970309"/>
              <a:gd name="connsiteY1139" fmla="*/ 418234 h 6445874"/>
              <a:gd name="connsiteX1140" fmla="*/ 6164809 w 8970309"/>
              <a:gd name="connsiteY1140" fmla="*/ 453327 h 6445874"/>
              <a:gd name="connsiteX1141" fmla="*/ 6218371 w 8970309"/>
              <a:gd name="connsiteY1141" fmla="*/ 448864 h 6445874"/>
              <a:gd name="connsiteX1142" fmla="*/ 6185857 w 8970309"/>
              <a:gd name="connsiteY1142" fmla="*/ 485398 h 6445874"/>
              <a:gd name="connsiteX1143" fmla="*/ 6172084 w 8970309"/>
              <a:gd name="connsiteY1143" fmla="*/ 538504 h 6445874"/>
              <a:gd name="connsiteX1144" fmla="*/ 6183464 w 8970309"/>
              <a:gd name="connsiteY1144" fmla="*/ 542089 h 6445874"/>
              <a:gd name="connsiteX1145" fmla="*/ 6201602 w 8970309"/>
              <a:gd name="connsiteY1145" fmla="*/ 518260 h 6445874"/>
              <a:gd name="connsiteX1146" fmla="*/ 6250116 w 8970309"/>
              <a:gd name="connsiteY1146" fmla="*/ 516309 h 6445874"/>
              <a:gd name="connsiteX1147" fmla="*/ 6253652 w 8970309"/>
              <a:gd name="connsiteY1147" fmla="*/ 515782 h 6445874"/>
              <a:gd name="connsiteX1148" fmla="*/ 6316454 w 8970309"/>
              <a:gd name="connsiteY1148" fmla="*/ 464170 h 6445874"/>
              <a:gd name="connsiteX1149" fmla="*/ 6395299 w 8970309"/>
              <a:gd name="connsiteY1149" fmla="*/ 430383 h 6445874"/>
              <a:gd name="connsiteX1150" fmla="*/ 6418655 w 8970309"/>
              <a:gd name="connsiteY1150" fmla="*/ 410216 h 6445874"/>
              <a:gd name="connsiteX1151" fmla="*/ 6419589 w 8970309"/>
              <a:gd name="connsiteY1151" fmla="*/ 406589 h 6445874"/>
              <a:gd name="connsiteX1152" fmla="*/ 6464272 w 8970309"/>
              <a:gd name="connsiteY1152" fmla="*/ 365686 h 6445874"/>
              <a:gd name="connsiteX1153" fmla="*/ 6489254 w 8970309"/>
              <a:gd name="connsiteY1153" fmla="*/ 359669 h 6445874"/>
              <a:gd name="connsiteX1154" fmla="*/ 6535243 w 8970309"/>
              <a:gd name="connsiteY1154" fmla="*/ 329266 h 6445874"/>
              <a:gd name="connsiteX1155" fmla="*/ 6542656 w 8970309"/>
              <a:gd name="connsiteY1155" fmla="*/ 331204 h 6445874"/>
              <a:gd name="connsiteX1156" fmla="*/ 6560225 w 8970309"/>
              <a:gd name="connsiteY1156" fmla="*/ 323249 h 6445874"/>
              <a:gd name="connsiteX1157" fmla="*/ 6589953 w 8970309"/>
              <a:gd name="connsiteY1157" fmla="*/ 311303 h 6445874"/>
              <a:gd name="connsiteX1158" fmla="*/ 6631785 w 8970309"/>
              <a:gd name="connsiteY1158" fmla="*/ 308496 h 6445874"/>
              <a:gd name="connsiteX1159" fmla="*/ 6685881 w 8970309"/>
              <a:gd name="connsiteY1159" fmla="*/ 275433 h 6445874"/>
              <a:gd name="connsiteX1160" fmla="*/ 6704143 w 8970309"/>
              <a:gd name="connsiteY1160" fmla="*/ 262879 h 6445874"/>
              <a:gd name="connsiteX1161" fmla="*/ 6784605 w 8970309"/>
              <a:gd name="connsiteY1161" fmla="*/ 214598 h 6445874"/>
              <a:gd name="connsiteX1162" fmla="*/ 6866374 w 8970309"/>
              <a:gd name="connsiteY1162" fmla="*/ 176820 h 6445874"/>
              <a:gd name="connsiteX1163" fmla="*/ 6876532 w 8970309"/>
              <a:gd name="connsiteY1163" fmla="*/ 166926 h 6445874"/>
              <a:gd name="connsiteX1164" fmla="*/ 6900154 w 8970309"/>
              <a:gd name="connsiteY1164" fmla="*/ 163543 h 6445874"/>
              <a:gd name="connsiteX1165" fmla="*/ 6916951 w 8970309"/>
              <a:gd name="connsiteY1165" fmla="*/ 179886 h 6445874"/>
              <a:gd name="connsiteX1166" fmla="*/ 6914978 w 8970309"/>
              <a:gd name="connsiteY1166" fmla="*/ 167419 h 6445874"/>
              <a:gd name="connsiteX1167" fmla="*/ 6919828 w 8970309"/>
              <a:gd name="connsiteY1167" fmla="*/ 135223 h 6445874"/>
              <a:gd name="connsiteX1168" fmla="*/ 6949398 w 8970309"/>
              <a:gd name="connsiteY1168" fmla="*/ 162675 h 6445874"/>
              <a:gd name="connsiteX1169" fmla="*/ 6936470 w 8970309"/>
              <a:gd name="connsiteY1169" fmla="*/ 190965 h 6445874"/>
              <a:gd name="connsiteX1170" fmla="*/ 6927618 w 8970309"/>
              <a:gd name="connsiteY1170" fmla="*/ 211359 h 6445874"/>
              <a:gd name="connsiteX1171" fmla="*/ 6949855 w 8970309"/>
              <a:gd name="connsiteY1171" fmla="*/ 217174 h 6445874"/>
              <a:gd name="connsiteX1172" fmla="*/ 6966731 w 8970309"/>
              <a:gd name="connsiteY1172" fmla="*/ 213818 h 6445874"/>
              <a:gd name="connsiteX1173" fmla="*/ 6964627 w 8970309"/>
              <a:gd name="connsiteY1173" fmla="*/ 234183 h 6445874"/>
              <a:gd name="connsiteX1174" fmla="*/ 6945304 w 8970309"/>
              <a:gd name="connsiteY1174" fmla="*/ 343267 h 6445874"/>
              <a:gd name="connsiteX1175" fmla="*/ 7025230 w 8970309"/>
              <a:gd name="connsiteY1175" fmla="*/ 260189 h 6445874"/>
              <a:gd name="connsiteX1176" fmla="*/ 7058958 w 8970309"/>
              <a:gd name="connsiteY1176" fmla="*/ 260044 h 6445874"/>
              <a:gd name="connsiteX1177" fmla="*/ 7062186 w 8970309"/>
              <a:gd name="connsiteY1177" fmla="*/ 296146 h 6445874"/>
              <a:gd name="connsiteX1178" fmla="*/ 7040300 w 8970309"/>
              <a:gd name="connsiteY1178" fmla="*/ 371097 h 6445874"/>
              <a:gd name="connsiteX1179" fmla="*/ 7030219 w 8970309"/>
              <a:gd name="connsiteY1179" fmla="*/ 412065 h 6445874"/>
              <a:gd name="connsiteX1180" fmla="*/ 7031807 w 8970309"/>
              <a:gd name="connsiteY1180" fmla="*/ 410279 h 6445874"/>
              <a:gd name="connsiteX1181" fmla="*/ 7094216 w 8970309"/>
              <a:gd name="connsiteY1181" fmla="*/ 338705 h 6445874"/>
              <a:gd name="connsiteX1182" fmla="*/ 7098412 w 8970309"/>
              <a:gd name="connsiteY1182" fmla="*/ 332820 h 6445874"/>
              <a:gd name="connsiteX1183" fmla="*/ 7120417 w 8970309"/>
              <a:gd name="connsiteY1183" fmla="*/ 279020 h 6445874"/>
              <a:gd name="connsiteX1184" fmla="*/ 7151128 w 8970309"/>
              <a:gd name="connsiteY1184" fmla="*/ 250908 h 6445874"/>
              <a:gd name="connsiteX1185" fmla="*/ 7168298 w 8970309"/>
              <a:gd name="connsiteY1185" fmla="*/ 246772 h 6445874"/>
              <a:gd name="connsiteX1186" fmla="*/ 7199906 w 8970309"/>
              <a:gd name="connsiteY1186" fmla="*/ 225876 h 6445874"/>
              <a:gd name="connsiteX1187" fmla="*/ 7205001 w 8970309"/>
              <a:gd name="connsiteY1187" fmla="*/ 227208 h 6445874"/>
              <a:gd name="connsiteX1188" fmla="*/ 7217076 w 8970309"/>
              <a:gd name="connsiteY1188" fmla="*/ 221740 h 6445874"/>
              <a:gd name="connsiteX1189" fmla="*/ 7237508 w 8970309"/>
              <a:gd name="connsiteY1189" fmla="*/ 213530 h 6445874"/>
              <a:gd name="connsiteX1190" fmla="*/ 7266259 w 8970309"/>
              <a:gd name="connsiteY1190" fmla="*/ 211601 h 6445874"/>
              <a:gd name="connsiteX1191" fmla="*/ 7303439 w 8970309"/>
              <a:gd name="connsiteY1191" fmla="*/ 188876 h 6445874"/>
              <a:gd name="connsiteX1192" fmla="*/ 7315990 w 8970309"/>
              <a:gd name="connsiteY1192" fmla="*/ 180248 h 6445874"/>
              <a:gd name="connsiteX1193" fmla="*/ 7371292 w 8970309"/>
              <a:gd name="connsiteY1193" fmla="*/ 147065 h 6445874"/>
              <a:gd name="connsiteX1194" fmla="*/ 7427491 w 8970309"/>
              <a:gd name="connsiteY1194" fmla="*/ 121100 h 6445874"/>
              <a:gd name="connsiteX1195" fmla="*/ 7434474 w 8970309"/>
              <a:gd name="connsiteY1195" fmla="*/ 114300 h 6445874"/>
              <a:gd name="connsiteX1196" fmla="*/ 7450709 w 8970309"/>
              <a:gd name="connsiteY1196" fmla="*/ 111975 h 6445874"/>
              <a:gd name="connsiteX1197" fmla="*/ 7462254 w 8970309"/>
              <a:gd name="connsiteY1197" fmla="*/ 123207 h 6445874"/>
              <a:gd name="connsiteX1198" fmla="*/ 7460897 w 8970309"/>
              <a:gd name="connsiteY1198" fmla="*/ 114639 h 6445874"/>
              <a:gd name="connsiteX1199" fmla="*/ 7464231 w 8970309"/>
              <a:gd name="connsiteY1199" fmla="*/ 92510 h 6445874"/>
              <a:gd name="connsiteX1200" fmla="*/ 7484554 w 8970309"/>
              <a:gd name="connsiteY1200" fmla="*/ 111378 h 6445874"/>
              <a:gd name="connsiteX1201" fmla="*/ 7475669 w 8970309"/>
              <a:gd name="connsiteY1201" fmla="*/ 130822 h 6445874"/>
              <a:gd name="connsiteX1202" fmla="*/ 7469585 w 8970309"/>
              <a:gd name="connsiteY1202" fmla="*/ 144839 h 6445874"/>
              <a:gd name="connsiteX1203" fmla="*/ 7484868 w 8970309"/>
              <a:gd name="connsiteY1203" fmla="*/ 148835 h 6445874"/>
              <a:gd name="connsiteX1204" fmla="*/ 7496468 w 8970309"/>
              <a:gd name="connsiteY1204" fmla="*/ 146529 h 6445874"/>
              <a:gd name="connsiteX1205" fmla="*/ 7495021 w 8970309"/>
              <a:gd name="connsiteY1205" fmla="*/ 160525 h 6445874"/>
              <a:gd name="connsiteX1206" fmla="*/ 7481740 w 8970309"/>
              <a:gd name="connsiteY1206" fmla="*/ 235499 h 6445874"/>
              <a:gd name="connsiteX1207" fmla="*/ 7536673 w 8970309"/>
              <a:gd name="connsiteY1207" fmla="*/ 178400 h 6445874"/>
              <a:gd name="connsiteX1208" fmla="*/ 7559854 w 8970309"/>
              <a:gd name="connsiteY1208" fmla="*/ 178300 h 6445874"/>
              <a:gd name="connsiteX1209" fmla="*/ 7562073 w 8970309"/>
              <a:gd name="connsiteY1209" fmla="*/ 203112 h 6445874"/>
              <a:gd name="connsiteX1210" fmla="*/ 7547032 w 8970309"/>
              <a:gd name="connsiteY1210" fmla="*/ 254627 h 6445874"/>
              <a:gd name="connsiteX1211" fmla="*/ 7519842 w 8970309"/>
              <a:gd name="connsiteY1211" fmla="*/ 329659 h 6445874"/>
              <a:gd name="connsiteX1212" fmla="*/ 7516527 w 8970309"/>
              <a:gd name="connsiteY1212" fmla="*/ 347275 h 6445874"/>
              <a:gd name="connsiteX1213" fmla="*/ 7518693 w 8970309"/>
              <a:gd name="connsiteY1213" fmla="*/ 380162 h 6445874"/>
              <a:gd name="connsiteX1214" fmla="*/ 7553986 w 8970309"/>
              <a:gd name="connsiteY1214" fmla="*/ 346739 h 6445874"/>
              <a:gd name="connsiteX1215" fmla="*/ 7587210 w 8970309"/>
              <a:gd name="connsiteY1215" fmla="*/ 315369 h 6445874"/>
              <a:gd name="connsiteX1216" fmla="*/ 7595768 w 8970309"/>
              <a:gd name="connsiteY1216" fmla="*/ 302711 h 6445874"/>
              <a:gd name="connsiteX1217" fmla="*/ 7616819 w 8970309"/>
              <a:gd name="connsiteY1217" fmla="*/ 254835 h 6445874"/>
              <a:gd name="connsiteX1218" fmla="*/ 7612121 w 8970309"/>
              <a:gd name="connsiteY1218" fmla="*/ 260853 h 6445874"/>
              <a:gd name="connsiteX1219" fmla="*/ 7602001 w 8970309"/>
              <a:gd name="connsiteY1219" fmla="*/ 267617 h 6445874"/>
              <a:gd name="connsiteX1220" fmla="*/ 7605976 w 8970309"/>
              <a:gd name="connsiteY1220" fmla="*/ 256330 h 6445874"/>
              <a:gd name="connsiteX1221" fmla="*/ 7599832 w 8970309"/>
              <a:gd name="connsiteY1221" fmla="*/ 251806 h 6445874"/>
              <a:gd name="connsiteX1222" fmla="*/ 7614650 w 8970309"/>
              <a:gd name="connsiteY1222" fmla="*/ 239023 h 6445874"/>
              <a:gd name="connsiteX1223" fmla="*/ 7619348 w 8970309"/>
              <a:gd name="connsiteY1223" fmla="*/ 233005 h 6445874"/>
              <a:gd name="connsiteX1224" fmla="*/ 7629468 w 8970309"/>
              <a:gd name="connsiteY1224" fmla="*/ 226240 h 6445874"/>
              <a:gd name="connsiteX1225" fmla="*/ 7626215 w 8970309"/>
              <a:gd name="connsiteY1225" fmla="*/ 242800 h 6445874"/>
              <a:gd name="connsiteX1226" fmla="*/ 7643925 w 8970309"/>
              <a:gd name="connsiteY1226" fmla="*/ 251099 h 6445874"/>
              <a:gd name="connsiteX1227" fmla="*/ 7639274 w 8970309"/>
              <a:gd name="connsiteY1227" fmla="*/ 260592 h 6445874"/>
              <a:gd name="connsiteX1228" fmla="*/ 7641167 w 8970309"/>
              <a:gd name="connsiteY1228" fmla="*/ 257603 h 6445874"/>
              <a:gd name="connsiteX1229" fmla="*/ 7652090 w 8970309"/>
              <a:gd name="connsiteY1229" fmla="*/ 252275 h 6445874"/>
              <a:gd name="connsiteX1230" fmla="*/ 7676458 w 8970309"/>
              <a:gd name="connsiteY1230" fmla="*/ 233029 h 6445874"/>
              <a:gd name="connsiteX1231" fmla="*/ 7690087 w 8970309"/>
              <a:gd name="connsiteY1231" fmla="*/ 226877 h 6445874"/>
              <a:gd name="connsiteX1232" fmla="*/ 7701230 w 8970309"/>
              <a:gd name="connsiteY1232" fmla="*/ 212408 h 6445874"/>
              <a:gd name="connsiteX1233" fmla="*/ 7716472 w 8970309"/>
              <a:gd name="connsiteY1233" fmla="*/ 200759 h 6445874"/>
              <a:gd name="connsiteX1234" fmla="*/ 7717776 w 8970309"/>
              <a:gd name="connsiteY1234" fmla="*/ 199674 h 6445874"/>
              <a:gd name="connsiteX1235" fmla="*/ 7767693 w 8970309"/>
              <a:gd name="connsiteY1235" fmla="*/ 170584 h 6445874"/>
              <a:gd name="connsiteX1236" fmla="*/ 7782779 w 8970309"/>
              <a:gd name="connsiteY1236" fmla="*/ 139334 h 6445874"/>
              <a:gd name="connsiteX1237" fmla="*/ 7792931 w 8970309"/>
              <a:gd name="connsiteY1237" fmla="*/ 121537 h 6445874"/>
              <a:gd name="connsiteX1238" fmla="*/ 7837662 w 8970309"/>
              <a:gd name="connsiteY1238" fmla="*/ 83264 h 6445874"/>
              <a:gd name="connsiteX1239" fmla="*/ 7859237 w 8970309"/>
              <a:gd name="connsiteY1239" fmla="*/ 60113 h 6445874"/>
              <a:gd name="connsiteX1240" fmla="*/ 7884600 w 8970309"/>
              <a:gd name="connsiteY1240" fmla="*/ 44193 h 6445874"/>
              <a:gd name="connsiteX1241" fmla="*/ 7936318 w 8970309"/>
              <a:gd name="connsiteY1241" fmla="*/ 15682 h 6445874"/>
              <a:gd name="connsiteX1242" fmla="*/ 7955746 w 8970309"/>
              <a:gd name="connsiteY1242" fmla="*/ 678 h 644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</a:cxnLst>
            <a:rect l="l" t="t" r="r" b="b"/>
            <a:pathLst>
              <a:path w="8970309" h="6445874">
                <a:moveTo>
                  <a:pt x="3453091" y="5945589"/>
                </a:moveTo>
                <a:lnTo>
                  <a:pt x="3452940" y="5951019"/>
                </a:lnTo>
                <a:cubicBezTo>
                  <a:pt x="3451526" y="5954451"/>
                  <a:pt x="3451315" y="5953210"/>
                  <a:pt x="3452008" y="5949506"/>
                </a:cubicBezTo>
                <a:close/>
                <a:moveTo>
                  <a:pt x="3217430" y="5821774"/>
                </a:moveTo>
                <a:lnTo>
                  <a:pt x="3217279" y="5827202"/>
                </a:lnTo>
                <a:cubicBezTo>
                  <a:pt x="3215866" y="5830635"/>
                  <a:pt x="3215655" y="5829394"/>
                  <a:pt x="3216347" y="5825690"/>
                </a:cubicBezTo>
                <a:close/>
                <a:moveTo>
                  <a:pt x="4264048" y="5267201"/>
                </a:moveTo>
                <a:lnTo>
                  <a:pt x="4259496" y="5269727"/>
                </a:lnTo>
                <a:cubicBezTo>
                  <a:pt x="4251612" y="5271580"/>
                  <a:pt x="4245246" y="5268805"/>
                  <a:pt x="4237362" y="5270657"/>
                </a:cubicBezTo>
                <a:cubicBezTo>
                  <a:pt x="4233420" y="5271583"/>
                  <a:pt x="4229099" y="5273665"/>
                  <a:pt x="4224020" y="5278062"/>
                </a:cubicBezTo>
                <a:cubicBezTo>
                  <a:pt x="4183301" y="5321677"/>
                  <a:pt x="4137833" y="5361030"/>
                  <a:pt x="4078761" y="5394946"/>
                </a:cubicBezTo>
                <a:lnTo>
                  <a:pt x="4008140" y="5456069"/>
                </a:lnTo>
                <a:cubicBezTo>
                  <a:pt x="3998554" y="5455993"/>
                  <a:pt x="3994053" y="5451052"/>
                  <a:pt x="3989550" y="5446111"/>
                </a:cubicBezTo>
                <a:cubicBezTo>
                  <a:pt x="3974890" y="5449961"/>
                  <a:pt x="3933255" y="5512511"/>
                  <a:pt x="3903265" y="5538467"/>
                </a:cubicBezTo>
                <a:cubicBezTo>
                  <a:pt x="3907530" y="5543148"/>
                  <a:pt x="3916297" y="5552770"/>
                  <a:pt x="3915717" y="5562577"/>
                </a:cubicBezTo>
                <a:cubicBezTo>
                  <a:pt x="3930710" y="5549599"/>
                  <a:pt x="3946189" y="5536202"/>
                  <a:pt x="3960366" y="5532770"/>
                </a:cubicBezTo>
                <a:cubicBezTo>
                  <a:pt x="3954957" y="5545824"/>
                  <a:pt x="3963960" y="5555707"/>
                  <a:pt x="3962570" y="5574120"/>
                </a:cubicBezTo>
                <a:cubicBezTo>
                  <a:pt x="3956914" y="5587853"/>
                  <a:pt x="3936599" y="5605436"/>
                  <a:pt x="3940766" y="5619505"/>
                </a:cubicBezTo>
                <a:cubicBezTo>
                  <a:pt x="3949869" y="5620000"/>
                  <a:pt x="3949869" y="5620000"/>
                  <a:pt x="3964528" y="5616150"/>
                </a:cubicBezTo>
                <a:cubicBezTo>
                  <a:pt x="3970184" y="5602417"/>
                  <a:pt x="3970756" y="5593549"/>
                  <a:pt x="3986234" y="5580152"/>
                </a:cubicBezTo>
                <a:cubicBezTo>
                  <a:pt x="3999839" y="5585588"/>
                  <a:pt x="3990499" y="5584834"/>
                  <a:pt x="4009996" y="5576796"/>
                </a:cubicBezTo>
                <a:cubicBezTo>
                  <a:pt x="4011722" y="5549255"/>
                  <a:pt x="4051869" y="5514507"/>
                  <a:pt x="4077022" y="5492737"/>
                </a:cubicBezTo>
                <a:lnTo>
                  <a:pt x="4090291" y="5507301"/>
                </a:lnTo>
                <a:lnTo>
                  <a:pt x="4095611" y="5502695"/>
                </a:lnTo>
                <a:cubicBezTo>
                  <a:pt x="4104419" y="5462512"/>
                  <a:pt x="4195960" y="5371073"/>
                  <a:pt x="4281157" y="5303317"/>
                </a:cubicBezTo>
                <a:lnTo>
                  <a:pt x="4295668" y="5292440"/>
                </a:lnTo>
                <a:lnTo>
                  <a:pt x="4286639" y="5286294"/>
                </a:lnTo>
                <a:close/>
                <a:moveTo>
                  <a:pt x="4364265" y="5244788"/>
                </a:moveTo>
                <a:lnTo>
                  <a:pt x="4336342" y="5259447"/>
                </a:lnTo>
                <a:cubicBezTo>
                  <a:pt x="4331156" y="5262575"/>
                  <a:pt x="4326305" y="5266228"/>
                  <a:pt x="4322116" y="5270977"/>
                </a:cubicBezTo>
                <a:lnTo>
                  <a:pt x="4320504" y="5273823"/>
                </a:lnTo>
                <a:lnTo>
                  <a:pt x="4330801" y="5266105"/>
                </a:lnTo>
                <a:close/>
                <a:moveTo>
                  <a:pt x="4382300" y="5103514"/>
                </a:moveTo>
                <a:lnTo>
                  <a:pt x="4363197" y="5111801"/>
                </a:lnTo>
                <a:cubicBezTo>
                  <a:pt x="4355384" y="5116369"/>
                  <a:pt x="4348415" y="5122371"/>
                  <a:pt x="4342987" y="5131370"/>
                </a:cubicBezTo>
                <a:lnTo>
                  <a:pt x="4340784" y="5148086"/>
                </a:lnTo>
                <a:close/>
                <a:moveTo>
                  <a:pt x="4800809" y="4684910"/>
                </a:moveTo>
                <a:cubicBezTo>
                  <a:pt x="4774572" y="4691722"/>
                  <a:pt x="4749581" y="4718062"/>
                  <a:pt x="4719472" y="4744122"/>
                </a:cubicBezTo>
                <a:cubicBezTo>
                  <a:pt x="4717982" y="4771924"/>
                  <a:pt x="4669166" y="4787662"/>
                  <a:pt x="4654074" y="4810027"/>
                </a:cubicBezTo>
                <a:cubicBezTo>
                  <a:pt x="4647438" y="4820073"/>
                  <a:pt x="4638380" y="4831140"/>
                  <a:pt x="4627789" y="4843002"/>
                </a:cubicBezTo>
                <a:lnTo>
                  <a:pt x="4618538" y="4852846"/>
                </a:lnTo>
                <a:lnTo>
                  <a:pt x="4649647" y="4861997"/>
                </a:lnTo>
                <a:cubicBezTo>
                  <a:pt x="4661876" y="4866463"/>
                  <a:pt x="4674874" y="4864782"/>
                  <a:pt x="4679178" y="4855908"/>
                </a:cubicBezTo>
                <a:cubicBezTo>
                  <a:pt x="4697925" y="4808111"/>
                  <a:pt x="4769985" y="4794251"/>
                  <a:pt x="4768192" y="4731720"/>
                </a:cubicBezTo>
                <a:cubicBezTo>
                  <a:pt x="4784917" y="4725776"/>
                  <a:pt x="4790659" y="4705372"/>
                  <a:pt x="4800353" y="4688522"/>
                </a:cubicBezTo>
                <a:lnTo>
                  <a:pt x="4803745" y="4684957"/>
                </a:lnTo>
                <a:close/>
                <a:moveTo>
                  <a:pt x="5001080" y="4519480"/>
                </a:moveTo>
                <a:lnTo>
                  <a:pt x="4994443" y="4521773"/>
                </a:lnTo>
                <a:cubicBezTo>
                  <a:pt x="4988473" y="4522580"/>
                  <a:pt x="4981348" y="4522119"/>
                  <a:pt x="4971480" y="4526006"/>
                </a:cubicBezTo>
                <a:cubicBezTo>
                  <a:pt x="4980150" y="4545016"/>
                  <a:pt x="4980150" y="4545016"/>
                  <a:pt x="4968936" y="4563095"/>
                </a:cubicBezTo>
                <a:cubicBezTo>
                  <a:pt x="4940909" y="4561769"/>
                  <a:pt x="4934682" y="4584370"/>
                  <a:pt x="4933528" y="4603043"/>
                </a:cubicBezTo>
                <a:lnTo>
                  <a:pt x="4920021" y="4588220"/>
                </a:lnTo>
                <a:cubicBezTo>
                  <a:pt x="4904618" y="4605971"/>
                  <a:pt x="4889275" y="4623553"/>
                  <a:pt x="4873915" y="4640046"/>
                </a:cubicBezTo>
                <a:lnTo>
                  <a:pt x="4847772" y="4665664"/>
                </a:lnTo>
                <a:lnTo>
                  <a:pt x="4856229" y="4666642"/>
                </a:lnTo>
                <a:cubicBezTo>
                  <a:pt x="4874767" y="4671805"/>
                  <a:pt x="4881753" y="4641410"/>
                  <a:pt x="4899055" y="4630854"/>
                </a:cubicBezTo>
                <a:cubicBezTo>
                  <a:pt x="4933657" y="4609742"/>
                  <a:pt x="4960950" y="4583147"/>
                  <a:pt x="4982367" y="4552398"/>
                </a:cubicBezTo>
                <a:close/>
                <a:moveTo>
                  <a:pt x="6156612" y="3497235"/>
                </a:moveTo>
                <a:cubicBezTo>
                  <a:pt x="6162286" y="3525486"/>
                  <a:pt x="6147444" y="3538270"/>
                  <a:pt x="6125503" y="3547520"/>
                </a:cubicBezTo>
                <a:cubicBezTo>
                  <a:pt x="6114728" y="3550928"/>
                  <a:pt x="6110661" y="3560304"/>
                  <a:pt x="6106594" y="3569680"/>
                </a:cubicBezTo>
                <a:cubicBezTo>
                  <a:pt x="6094787" y="3595372"/>
                  <a:pt x="6080069" y="3599448"/>
                  <a:pt x="6059946" y="3581544"/>
                </a:cubicBezTo>
                <a:cubicBezTo>
                  <a:pt x="6048635" y="3572409"/>
                  <a:pt x="6045353" y="3576914"/>
                  <a:pt x="6044837" y="3588056"/>
                </a:cubicBezTo>
                <a:cubicBezTo>
                  <a:pt x="6042482" y="3602668"/>
                  <a:pt x="6036970" y="3613079"/>
                  <a:pt x="6017651" y="3613988"/>
                </a:cubicBezTo>
                <a:cubicBezTo>
                  <a:pt x="6018827" y="3606683"/>
                  <a:pt x="6021058" y="3600777"/>
                  <a:pt x="6021841" y="3595907"/>
                </a:cubicBezTo>
                <a:cubicBezTo>
                  <a:pt x="6022823" y="3589819"/>
                  <a:pt x="6021997" y="3585023"/>
                  <a:pt x="6019317" y="3581826"/>
                </a:cubicBezTo>
                <a:lnTo>
                  <a:pt x="6013970" y="3580067"/>
                </a:lnTo>
                <a:lnTo>
                  <a:pt x="6003085" y="3589489"/>
                </a:lnTo>
                <a:lnTo>
                  <a:pt x="5992317" y="3583721"/>
                </a:lnTo>
                <a:lnTo>
                  <a:pt x="5990427" y="3592553"/>
                </a:lnTo>
                <a:cubicBezTo>
                  <a:pt x="5991498" y="3617638"/>
                  <a:pt x="5980475" y="3638458"/>
                  <a:pt x="5971949" y="3659645"/>
                </a:cubicBezTo>
                <a:cubicBezTo>
                  <a:pt x="5968275" y="3666585"/>
                  <a:pt x="5964074" y="3672826"/>
                  <a:pt x="5958771" y="3677970"/>
                </a:cubicBezTo>
                <a:lnTo>
                  <a:pt x="5955005" y="3680206"/>
                </a:lnTo>
                <a:lnTo>
                  <a:pt x="5954905" y="3684855"/>
                </a:lnTo>
                <a:cubicBezTo>
                  <a:pt x="5956306" y="3691259"/>
                  <a:pt x="5958210" y="3698333"/>
                  <a:pt x="5957514" y="3707539"/>
                </a:cubicBezTo>
                <a:cubicBezTo>
                  <a:pt x="5951859" y="3721273"/>
                  <a:pt x="5931543" y="3738856"/>
                  <a:pt x="5935711" y="3752925"/>
                </a:cubicBezTo>
                <a:cubicBezTo>
                  <a:pt x="5944813" y="3753420"/>
                  <a:pt x="5944813" y="3753420"/>
                  <a:pt x="5959473" y="3749569"/>
                </a:cubicBezTo>
                <a:cubicBezTo>
                  <a:pt x="5965127" y="3735836"/>
                  <a:pt x="5965701" y="3726969"/>
                  <a:pt x="5981179" y="3713572"/>
                </a:cubicBezTo>
                <a:cubicBezTo>
                  <a:pt x="5994783" y="3719007"/>
                  <a:pt x="5985443" y="3718253"/>
                  <a:pt x="6004940" y="3710216"/>
                </a:cubicBezTo>
                <a:cubicBezTo>
                  <a:pt x="6006666" y="3682675"/>
                  <a:pt x="6046813" y="3647927"/>
                  <a:pt x="6071966" y="3626157"/>
                </a:cubicBezTo>
                <a:lnTo>
                  <a:pt x="6085235" y="3640721"/>
                </a:lnTo>
                <a:lnTo>
                  <a:pt x="6090556" y="3636115"/>
                </a:lnTo>
                <a:cubicBezTo>
                  <a:pt x="6094079" y="3620042"/>
                  <a:pt x="6110840" y="3595767"/>
                  <a:pt x="6135136" y="3568088"/>
                </a:cubicBezTo>
                <a:lnTo>
                  <a:pt x="6187777" y="3516234"/>
                </a:lnTo>
                <a:lnTo>
                  <a:pt x="6183325" y="3516882"/>
                </a:lnTo>
                <a:cubicBezTo>
                  <a:pt x="6173682" y="3516249"/>
                  <a:pt x="6164640" y="3510874"/>
                  <a:pt x="6156612" y="3497235"/>
                </a:cubicBezTo>
                <a:close/>
                <a:moveTo>
                  <a:pt x="6269344" y="3442402"/>
                </a:moveTo>
                <a:lnTo>
                  <a:pt x="6267465" y="3442890"/>
                </a:lnTo>
                <a:cubicBezTo>
                  <a:pt x="6256626" y="3447691"/>
                  <a:pt x="6246609" y="3454326"/>
                  <a:pt x="6237546" y="3462970"/>
                </a:cubicBezTo>
                <a:lnTo>
                  <a:pt x="6227751" y="3477271"/>
                </a:lnTo>
                <a:close/>
                <a:moveTo>
                  <a:pt x="1448495" y="3333881"/>
                </a:moveTo>
                <a:lnTo>
                  <a:pt x="1434277" y="3345094"/>
                </a:lnTo>
                <a:lnTo>
                  <a:pt x="1435930" y="3350579"/>
                </a:lnTo>
                <a:lnTo>
                  <a:pt x="1443945" y="3348440"/>
                </a:lnTo>
                <a:cubicBezTo>
                  <a:pt x="1449473" y="3348183"/>
                  <a:pt x="1455662" y="3349061"/>
                  <a:pt x="1462681" y="3351297"/>
                </a:cubicBezTo>
                <a:cubicBezTo>
                  <a:pt x="1456229" y="3346580"/>
                  <a:pt x="1451908" y="3341871"/>
                  <a:pt x="1449269" y="3337165"/>
                </a:cubicBezTo>
                <a:close/>
                <a:moveTo>
                  <a:pt x="1225942" y="3295747"/>
                </a:moveTo>
                <a:lnTo>
                  <a:pt x="1183647" y="3327804"/>
                </a:lnTo>
                <a:cubicBezTo>
                  <a:pt x="1136210" y="3350921"/>
                  <a:pt x="1113928" y="3404668"/>
                  <a:pt x="1068923" y="3434264"/>
                </a:cubicBezTo>
                <a:cubicBezTo>
                  <a:pt x="1065046" y="3440090"/>
                  <a:pt x="1060807" y="3448994"/>
                  <a:pt x="1054494" y="3448341"/>
                </a:cubicBezTo>
                <a:cubicBezTo>
                  <a:pt x="1006791" y="3446518"/>
                  <a:pt x="1001732" y="3489590"/>
                  <a:pt x="982701" y="3515647"/>
                </a:cubicBezTo>
                <a:cubicBezTo>
                  <a:pt x="960151" y="3544455"/>
                  <a:pt x="929218" y="3563051"/>
                  <a:pt x="898285" y="3581647"/>
                </a:cubicBezTo>
                <a:cubicBezTo>
                  <a:pt x="891612" y="3584071"/>
                  <a:pt x="890888" y="3590225"/>
                  <a:pt x="893321" y="3596704"/>
                </a:cubicBezTo>
                <a:cubicBezTo>
                  <a:pt x="890794" y="3618241"/>
                  <a:pt x="868339" y="3619032"/>
                  <a:pt x="866267" y="3609475"/>
                </a:cubicBezTo>
                <a:cubicBezTo>
                  <a:pt x="860002" y="3594813"/>
                  <a:pt x="853172" y="3591770"/>
                  <a:pt x="846194" y="3593383"/>
                </a:cubicBezTo>
                <a:lnTo>
                  <a:pt x="844968" y="3593970"/>
                </a:lnTo>
                <a:lnTo>
                  <a:pt x="863018" y="3610117"/>
                </a:lnTo>
                <a:cubicBezTo>
                  <a:pt x="869720" y="3615837"/>
                  <a:pt x="877085" y="3621243"/>
                  <a:pt x="885947" y="3625172"/>
                </a:cubicBezTo>
                <a:cubicBezTo>
                  <a:pt x="908449" y="3633624"/>
                  <a:pt x="891581" y="3621398"/>
                  <a:pt x="921722" y="3617142"/>
                </a:cubicBezTo>
                <a:cubicBezTo>
                  <a:pt x="953250" y="3627896"/>
                  <a:pt x="988994" y="3643413"/>
                  <a:pt x="1020754" y="3653252"/>
                </a:cubicBezTo>
                <a:cubicBezTo>
                  <a:pt x="1031721" y="3645904"/>
                  <a:pt x="1031721" y="3645904"/>
                  <a:pt x="1033434" y="3637168"/>
                </a:cubicBezTo>
                <a:cubicBezTo>
                  <a:pt x="1048058" y="3611433"/>
                  <a:pt x="1038762" y="3585783"/>
                  <a:pt x="1019917" y="3558947"/>
                </a:cubicBezTo>
                <a:lnTo>
                  <a:pt x="1025549" y="3555172"/>
                </a:lnTo>
                <a:cubicBezTo>
                  <a:pt x="1038498" y="3562435"/>
                  <a:pt x="1046109" y="3573274"/>
                  <a:pt x="1048385" y="3587686"/>
                </a:cubicBezTo>
                <a:cubicBezTo>
                  <a:pt x="1079580" y="3574377"/>
                  <a:pt x="1083535" y="3596772"/>
                  <a:pt x="1111668" y="3601452"/>
                </a:cubicBezTo>
                <a:cubicBezTo>
                  <a:pt x="1119308" y="3588743"/>
                  <a:pt x="1139863" y="3565865"/>
                  <a:pt x="1133667" y="3546488"/>
                </a:cubicBezTo>
                <a:cubicBezTo>
                  <a:pt x="1127471" y="3527113"/>
                  <a:pt x="1090636" y="3496387"/>
                  <a:pt x="1073407" y="3483644"/>
                </a:cubicBezTo>
                <a:cubicBezTo>
                  <a:pt x="1130853" y="3437569"/>
                  <a:pt x="1130883" y="3414023"/>
                  <a:pt x="1197821" y="3416230"/>
                </a:cubicBezTo>
                <a:cubicBezTo>
                  <a:pt x="1190241" y="3381844"/>
                  <a:pt x="1208585" y="3338438"/>
                  <a:pt x="1230820" y="3323543"/>
                </a:cubicBezTo>
                <a:cubicBezTo>
                  <a:pt x="1223208" y="3312704"/>
                  <a:pt x="1202360" y="3335778"/>
                  <a:pt x="1193397" y="3334193"/>
                </a:cubicBezTo>
                <a:cubicBezTo>
                  <a:pt x="1196066" y="3332405"/>
                  <a:pt x="1202613" y="3325743"/>
                  <a:pt x="1209438" y="3317849"/>
                </a:cubicBezTo>
                <a:close/>
                <a:moveTo>
                  <a:pt x="1247656" y="3258669"/>
                </a:moveTo>
                <a:lnTo>
                  <a:pt x="1247372" y="3259175"/>
                </a:lnTo>
                <a:lnTo>
                  <a:pt x="1247563" y="3259747"/>
                </a:lnTo>
                <a:lnTo>
                  <a:pt x="1247117" y="3264810"/>
                </a:lnTo>
                <a:cubicBezTo>
                  <a:pt x="1248568" y="3266874"/>
                  <a:pt x="1253710" y="3281644"/>
                  <a:pt x="1251106" y="3270488"/>
                </a:cubicBezTo>
                <a:lnTo>
                  <a:pt x="1247563" y="3259747"/>
                </a:lnTo>
                <a:close/>
                <a:moveTo>
                  <a:pt x="7039332" y="2595950"/>
                </a:moveTo>
                <a:lnTo>
                  <a:pt x="7031529" y="2602309"/>
                </a:lnTo>
                <a:cubicBezTo>
                  <a:pt x="7018904" y="2617028"/>
                  <a:pt x="7013036" y="2636760"/>
                  <a:pt x="7005419" y="2643352"/>
                </a:cubicBezTo>
                <a:cubicBezTo>
                  <a:pt x="6994925" y="2661272"/>
                  <a:pt x="6986158" y="2651650"/>
                  <a:pt x="6966425" y="2659426"/>
                </a:cubicBezTo>
                <a:cubicBezTo>
                  <a:pt x="6975094" y="2678437"/>
                  <a:pt x="6975094" y="2678437"/>
                  <a:pt x="6963880" y="2696514"/>
                </a:cubicBezTo>
                <a:cubicBezTo>
                  <a:pt x="6935854" y="2695189"/>
                  <a:pt x="6929625" y="2717789"/>
                  <a:pt x="6928472" y="2736463"/>
                </a:cubicBezTo>
                <a:lnTo>
                  <a:pt x="6914965" y="2721639"/>
                </a:lnTo>
                <a:cubicBezTo>
                  <a:pt x="6884158" y="2757142"/>
                  <a:pt x="6853596" y="2791966"/>
                  <a:pt x="6822640" y="2818760"/>
                </a:cubicBezTo>
                <a:cubicBezTo>
                  <a:pt x="6785608" y="2807551"/>
                  <a:pt x="6754563" y="2842794"/>
                  <a:pt x="6714415" y="2877542"/>
                </a:cubicBezTo>
                <a:cubicBezTo>
                  <a:pt x="6712928" y="2905343"/>
                  <a:pt x="6664110" y="2921082"/>
                  <a:pt x="6649017" y="2943447"/>
                </a:cubicBezTo>
                <a:lnTo>
                  <a:pt x="6629115" y="2968415"/>
                </a:lnTo>
                <a:lnTo>
                  <a:pt x="7076456" y="2648046"/>
                </a:lnTo>
                <a:close/>
                <a:moveTo>
                  <a:pt x="2260836" y="2465575"/>
                </a:moveTo>
                <a:lnTo>
                  <a:pt x="2187721" y="2545175"/>
                </a:lnTo>
                <a:lnTo>
                  <a:pt x="2188519" y="2550793"/>
                </a:lnTo>
                <a:cubicBezTo>
                  <a:pt x="2187490" y="2559447"/>
                  <a:pt x="2184190" y="2566018"/>
                  <a:pt x="2178626" y="2570817"/>
                </a:cubicBezTo>
                <a:lnTo>
                  <a:pt x="2155780" y="2579949"/>
                </a:lnTo>
                <a:lnTo>
                  <a:pt x="2149491" y="2586796"/>
                </a:lnTo>
                <a:lnTo>
                  <a:pt x="2155700" y="2599880"/>
                </a:lnTo>
                <a:cubicBezTo>
                  <a:pt x="2158362" y="2604721"/>
                  <a:pt x="2160821" y="2602178"/>
                  <a:pt x="2164580" y="2600825"/>
                </a:cubicBezTo>
                <a:cubicBezTo>
                  <a:pt x="2189388" y="2582784"/>
                  <a:pt x="2218026" y="2565848"/>
                  <a:pt x="2219546" y="2528856"/>
                </a:cubicBezTo>
                <a:cubicBezTo>
                  <a:pt x="2219345" y="2521474"/>
                  <a:pt x="2225566" y="2517579"/>
                  <a:pt x="2231783" y="2513684"/>
                </a:cubicBezTo>
                <a:cubicBezTo>
                  <a:pt x="2238003" y="2509788"/>
                  <a:pt x="2245520" y="2507082"/>
                  <a:pt x="2250440" y="2501997"/>
                </a:cubicBezTo>
                <a:cubicBezTo>
                  <a:pt x="2261548" y="2491787"/>
                  <a:pt x="2266284" y="2479935"/>
                  <a:pt x="2264574" y="2469370"/>
                </a:cubicBezTo>
                <a:close/>
                <a:moveTo>
                  <a:pt x="2618133" y="2308031"/>
                </a:moveTo>
                <a:lnTo>
                  <a:pt x="2607751" y="2314308"/>
                </a:lnTo>
                <a:cubicBezTo>
                  <a:pt x="2605958" y="2313655"/>
                  <a:pt x="2600318" y="2317602"/>
                  <a:pt x="2595361" y="2319800"/>
                </a:cubicBezTo>
                <a:lnTo>
                  <a:pt x="2593121" y="2322410"/>
                </a:lnTo>
                <a:lnTo>
                  <a:pt x="2618191" y="2310439"/>
                </a:lnTo>
                <a:lnTo>
                  <a:pt x="2618201" y="2308773"/>
                </a:lnTo>
                <a:close/>
                <a:moveTo>
                  <a:pt x="2810606" y="2204137"/>
                </a:moveTo>
                <a:cubicBezTo>
                  <a:pt x="2797531" y="2211378"/>
                  <a:pt x="2789413" y="2216424"/>
                  <a:pt x="2777023" y="2221915"/>
                </a:cubicBezTo>
                <a:cubicBezTo>
                  <a:pt x="2767112" y="2226308"/>
                  <a:pt x="2756516" y="2232453"/>
                  <a:pt x="2737378" y="2239487"/>
                </a:cubicBezTo>
                <a:cubicBezTo>
                  <a:pt x="2737378" y="2239487"/>
                  <a:pt x="2736268" y="2237084"/>
                  <a:pt x="2733790" y="2238183"/>
                </a:cubicBezTo>
                <a:cubicBezTo>
                  <a:pt x="2720032" y="2247174"/>
                  <a:pt x="2723194" y="2244326"/>
                  <a:pt x="2711915" y="2252221"/>
                </a:cubicBezTo>
                <a:cubicBezTo>
                  <a:pt x="2706958" y="2254417"/>
                  <a:pt x="2702006" y="2256613"/>
                  <a:pt x="2694570" y="2259907"/>
                </a:cubicBezTo>
                <a:cubicBezTo>
                  <a:pt x="2682266" y="2270427"/>
                  <a:pt x="2668401" y="2278382"/>
                  <a:pt x="2653691" y="2286529"/>
                </a:cubicBezTo>
                <a:lnTo>
                  <a:pt x="2637715" y="2296190"/>
                </a:lnTo>
                <a:lnTo>
                  <a:pt x="2639592" y="2297288"/>
                </a:lnTo>
                <a:lnTo>
                  <a:pt x="2640719" y="2299682"/>
                </a:lnTo>
                <a:lnTo>
                  <a:pt x="2659687" y="2290624"/>
                </a:lnTo>
                <a:cubicBezTo>
                  <a:pt x="2691122" y="2277916"/>
                  <a:pt x="2720420" y="2267878"/>
                  <a:pt x="2744890" y="2259840"/>
                </a:cubicBezTo>
                <a:lnTo>
                  <a:pt x="2777484" y="2231630"/>
                </a:lnTo>
                <a:lnTo>
                  <a:pt x="2784592" y="2221675"/>
                </a:lnTo>
                <a:lnTo>
                  <a:pt x="2796569" y="2215112"/>
                </a:lnTo>
                <a:lnTo>
                  <a:pt x="2805353" y="2207509"/>
                </a:lnTo>
                <a:lnTo>
                  <a:pt x="2812259" y="2205877"/>
                </a:lnTo>
                <a:close/>
                <a:moveTo>
                  <a:pt x="2976104" y="2142365"/>
                </a:moveTo>
                <a:cubicBezTo>
                  <a:pt x="2950900" y="2149192"/>
                  <a:pt x="2932872" y="2158631"/>
                  <a:pt x="2906558" y="2163056"/>
                </a:cubicBezTo>
                <a:cubicBezTo>
                  <a:pt x="2899549" y="2170506"/>
                  <a:pt x="2885366" y="2175343"/>
                  <a:pt x="2872977" y="2180835"/>
                </a:cubicBezTo>
                <a:cubicBezTo>
                  <a:pt x="2858793" y="2185674"/>
                  <a:pt x="2844611" y="2190512"/>
                  <a:pt x="2834015" y="2196656"/>
                </a:cubicBezTo>
                <a:cubicBezTo>
                  <a:pt x="2843927" y="2192264"/>
                  <a:pt x="2845035" y="2194665"/>
                  <a:pt x="2847514" y="2193568"/>
                </a:cubicBezTo>
                <a:lnTo>
                  <a:pt x="2845497" y="2198725"/>
                </a:lnTo>
                <a:lnTo>
                  <a:pt x="2869882" y="2196080"/>
                </a:lnTo>
                <a:cubicBezTo>
                  <a:pt x="2890171" y="2192591"/>
                  <a:pt x="2913215" y="2183462"/>
                  <a:pt x="2950943" y="2150806"/>
                </a:cubicBezTo>
                <a:lnTo>
                  <a:pt x="2980532" y="2156177"/>
                </a:lnTo>
                <a:lnTo>
                  <a:pt x="2987442" y="2146938"/>
                </a:lnTo>
                <a:lnTo>
                  <a:pt x="2988334" y="2145287"/>
                </a:lnTo>
                <a:lnTo>
                  <a:pt x="2976529" y="2146519"/>
                </a:lnTo>
                <a:cubicBezTo>
                  <a:pt x="2967301" y="2149161"/>
                  <a:pt x="2986440" y="2142126"/>
                  <a:pt x="2976104" y="2142365"/>
                </a:cubicBezTo>
                <a:close/>
                <a:moveTo>
                  <a:pt x="2994159" y="2134515"/>
                </a:moveTo>
                <a:lnTo>
                  <a:pt x="2986700" y="2136221"/>
                </a:lnTo>
                <a:cubicBezTo>
                  <a:pt x="2991525" y="2136977"/>
                  <a:pt x="2991462" y="2138454"/>
                  <a:pt x="2990552" y="2140121"/>
                </a:cubicBezTo>
                <a:lnTo>
                  <a:pt x="2990097" y="2142026"/>
                </a:lnTo>
                <a:close/>
                <a:moveTo>
                  <a:pt x="8057982" y="1943545"/>
                </a:moveTo>
                <a:lnTo>
                  <a:pt x="8044421" y="1950620"/>
                </a:lnTo>
                <a:lnTo>
                  <a:pt x="7985252" y="2011164"/>
                </a:lnTo>
                <a:lnTo>
                  <a:pt x="7961658" y="2031327"/>
                </a:lnTo>
                <a:lnTo>
                  <a:pt x="7968303" y="2030244"/>
                </a:lnTo>
                <a:cubicBezTo>
                  <a:pt x="7974824" y="2029203"/>
                  <a:pt x="7982341" y="2027065"/>
                  <a:pt x="7996184" y="2017080"/>
                </a:cubicBezTo>
                <a:cubicBezTo>
                  <a:pt x="8012120" y="1999523"/>
                  <a:pt x="7995195" y="2000615"/>
                  <a:pt x="8022881" y="1980647"/>
                </a:cubicBezTo>
                <a:cubicBezTo>
                  <a:pt x="8037915" y="1976371"/>
                  <a:pt x="8053749" y="1964193"/>
                  <a:pt x="8071103" y="1949023"/>
                </a:cubicBezTo>
                <a:lnTo>
                  <a:pt x="8074157" y="1946292"/>
                </a:lnTo>
                <a:lnTo>
                  <a:pt x="8072841" y="1947148"/>
                </a:lnTo>
                <a:cubicBezTo>
                  <a:pt x="8069371" y="1947481"/>
                  <a:pt x="8064590" y="1946453"/>
                  <a:pt x="8057982" y="1943545"/>
                </a:cubicBezTo>
                <a:close/>
                <a:moveTo>
                  <a:pt x="8120618" y="1936585"/>
                </a:moveTo>
                <a:lnTo>
                  <a:pt x="8104131" y="1947305"/>
                </a:lnTo>
                <a:cubicBezTo>
                  <a:pt x="8068476" y="1976052"/>
                  <a:pt x="8035616" y="1994701"/>
                  <a:pt x="7993391" y="2027178"/>
                </a:cubicBezTo>
                <a:cubicBezTo>
                  <a:pt x="7997170" y="2033546"/>
                  <a:pt x="8005139" y="2024767"/>
                  <a:pt x="8008920" y="2031135"/>
                </a:cubicBezTo>
                <a:cubicBezTo>
                  <a:pt x="7985015" y="2057471"/>
                  <a:pt x="7970475" y="2069980"/>
                  <a:pt x="7949362" y="2086218"/>
                </a:cubicBezTo>
                <a:cubicBezTo>
                  <a:pt x="7934575" y="2094611"/>
                  <a:pt x="7919002" y="2105843"/>
                  <a:pt x="7897688" y="2120931"/>
                </a:cubicBezTo>
                <a:lnTo>
                  <a:pt x="7893043" y="2124188"/>
                </a:lnTo>
                <a:lnTo>
                  <a:pt x="7879365" y="2102629"/>
                </a:lnTo>
                <a:lnTo>
                  <a:pt x="7861179" y="2115065"/>
                </a:lnTo>
                <a:cubicBezTo>
                  <a:pt x="7846396" y="2121656"/>
                  <a:pt x="7830572" y="2126968"/>
                  <a:pt x="7817019" y="2133301"/>
                </a:cubicBezTo>
                <a:cubicBezTo>
                  <a:pt x="7803653" y="2138098"/>
                  <a:pt x="7793069" y="2146308"/>
                  <a:pt x="7788046" y="2161346"/>
                </a:cubicBezTo>
                <a:cubicBezTo>
                  <a:pt x="7759240" y="2214332"/>
                  <a:pt x="7724871" y="2260490"/>
                  <a:pt x="7680292" y="2311783"/>
                </a:cubicBezTo>
                <a:cubicBezTo>
                  <a:pt x="7705155" y="2317568"/>
                  <a:pt x="7726491" y="2326089"/>
                  <a:pt x="7748200" y="2331535"/>
                </a:cubicBezTo>
                <a:cubicBezTo>
                  <a:pt x="7760444" y="2335964"/>
                  <a:pt x="7773437" y="2334244"/>
                  <a:pt x="7777712" y="2325356"/>
                </a:cubicBezTo>
                <a:cubicBezTo>
                  <a:pt x="7796308" y="2277505"/>
                  <a:pt x="7868325" y="2263427"/>
                  <a:pt x="7866332" y="2200904"/>
                </a:cubicBezTo>
                <a:cubicBezTo>
                  <a:pt x="7899747" y="2188913"/>
                  <a:pt x="7889036" y="2119223"/>
                  <a:pt x="7954163" y="2135561"/>
                </a:cubicBezTo>
                <a:cubicBezTo>
                  <a:pt x="7972718" y="2140668"/>
                  <a:pt x="7979608" y="2110253"/>
                  <a:pt x="7996876" y="2099644"/>
                </a:cubicBezTo>
                <a:cubicBezTo>
                  <a:pt x="8048679" y="2067820"/>
                  <a:pt x="8083997" y="2023711"/>
                  <a:pt x="8107681" y="1971781"/>
                </a:cubicBezTo>
                <a:close/>
                <a:moveTo>
                  <a:pt x="8159480" y="1881734"/>
                </a:moveTo>
                <a:lnTo>
                  <a:pt x="8156914" y="1885249"/>
                </a:lnTo>
                <a:lnTo>
                  <a:pt x="8160780" y="1882699"/>
                </a:lnTo>
                <a:lnTo>
                  <a:pt x="8161456" y="1882128"/>
                </a:lnTo>
                <a:close/>
                <a:moveTo>
                  <a:pt x="8128296" y="1875389"/>
                </a:moveTo>
                <a:cubicBezTo>
                  <a:pt x="8125205" y="1877985"/>
                  <a:pt x="8124982" y="1880775"/>
                  <a:pt x="8124756" y="1883567"/>
                </a:cubicBezTo>
                <a:cubicBezTo>
                  <a:pt x="8125826" y="1906091"/>
                  <a:pt x="8114897" y="1916569"/>
                  <a:pt x="8093518" y="1913703"/>
                </a:cubicBezTo>
                <a:cubicBezTo>
                  <a:pt x="8086467" y="1911817"/>
                  <a:pt x="8083151" y="1917203"/>
                  <a:pt x="8082815" y="1921389"/>
                </a:cubicBezTo>
                <a:cubicBezTo>
                  <a:pt x="8082505" y="1925228"/>
                  <a:pt x="8082452" y="1929258"/>
                  <a:pt x="8082131" y="1932963"/>
                </a:cubicBezTo>
                <a:lnTo>
                  <a:pt x="8080265" y="1940828"/>
                </a:lnTo>
                <a:lnTo>
                  <a:pt x="8098364" y="1924640"/>
                </a:lnTo>
                <a:cubicBezTo>
                  <a:pt x="8107890" y="1916174"/>
                  <a:pt x="8117887" y="1907574"/>
                  <a:pt x="8128442" y="1899455"/>
                </a:cubicBezTo>
                <a:cubicBezTo>
                  <a:pt x="8131031" y="1900115"/>
                  <a:pt x="8135611" y="1898580"/>
                  <a:pt x="8141296" y="1895553"/>
                </a:cubicBezTo>
                <a:lnTo>
                  <a:pt x="8144566" y="1893395"/>
                </a:lnTo>
                <a:lnTo>
                  <a:pt x="8146013" y="1891340"/>
                </a:lnTo>
                <a:lnTo>
                  <a:pt x="8146468" y="1891248"/>
                </a:lnTo>
                <a:lnTo>
                  <a:pt x="8144437" y="1889649"/>
                </a:lnTo>
                <a:cubicBezTo>
                  <a:pt x="8141149" y="1885741"/>
                  <a:pt x="8138874" y="1878218"/>
                  <a:pt x="8135460" y="1875879"/>
                </a:cubicBezTo>
                <a:cubicBezTo>
                  <a:pt x="8132707" y="1874288"/>
                  <a:pt x="8129841" y="1874092"/>
                  <a:pt x="8128296" y="1875389"/>
                </a:cubicBezTo>
                <a:close/>
                <a:moveTo>
                  <a:pt x="5470268" y="832283"/>
                </a:moveTo>
                <a:lnTo>
                  <a:pt x="5456727" y="842698"/>
                </a:lnTo>
                <a:cubicBezTo>
                  <a:pt x="5424940" y="857186"/>
                  <a:pt x="5389056" y="879522"/>
                  <a:pt x="5354832" y="903679"/>
                </a:cubicBezTo>
                <a:lnTo>
                  <a:pt x="5354410" y="904008"/>
                </a:lnTo>
                <a:lnTo>
                  <a:pt x="5356672" y="910041"/>
                </a:lnTo>
                <a:cubicBezTo>
                  <a:pt x="5355860" y="913684"/>
                  <a:pt x="5353721" y="917523"/>
                  <a:pt x="5352465" y="921231"/>
                </a:cubicBezTo>
                <a:cubicBezTo>
                  <a:pt x="5351211" y="924939"/>
                  <a:pt x="5346419" y="929174"/>
                  <a:pt x="5350470" y="932093"/>
                </a:cubicBezTo>
                <a:cubicBezTo>
                  <a:pt x="5354776" y="936732"/>
                  <a:pt x="5359311" y="930775"/>
                  <a:pt x="5362590" y="928524"/>
                </a:cubicBezTo>
                <a:cubicBezTo>
                  <a:pt x="5392623" y="911724"/>
                  <a:pt x="5419860" y="888299"/>
                  <a:pt x="5444814" y="861693"/>
                </a:cubicBezTo>
                <a:close/>
                <a:moveTo>
                  <a:pt x="8352074" y="582312"/>
                </a:moveTo>
                <a:cubicBezTo>
                  <a:pt x="8351113" y="584756"/>
                  <a:pt x="8350633" y="585978"/>
                  <a:pt x="8349768" y="586361"/>
                </a:cubicBezTo>
                <a:lnTo>
                  <a:pt x="8347451" y="585864"/>
                </a:lnTo>
                <a:close/>
                <a:moveTo>
                  <a:pt x="7491121" y="447958"/>
                </a:moveTo>
                <a:lnTo>
                  <a:pt x="7480642" y="470179"/>
                </a:lnTo>
                <a:lnTo>
                  <a:pt x="7483127" y="468731"/>
                </a:lnTo>
                <a:cubicBezTo>
                  <a:pt x="7485331" y="467934"/>
                  <a:pt x="7488435" y="467427"/>
                  <a:pt x="7487845" y="462726"/>
                </a:cubicBezTo>
                <a:close/>
                <a:moveTo>
                  <a:pt x="6410322" y="442591"/>
                </a:moveTo>
                <a:lnTo>
                  <a:pt x="6409401" y="445032"/>
                </a:lnTo>
                <a:lnTo>
                  <a:pt x="6409400" y="446171"/>
                </a:lnTo>
                <a:close/>
                <a:moveTo>
                  <a:pt x="7544902" y="375198"/>
                </a:moveTo>
                <a:lnTo>
                  <a:pt x="7542222" y="377295"/>
                </a:lnTo>
                <a:cubicBezTo>
                  <a:pt x="7527209" y="389316"/>
                  <a:pt x="7514539" y="400755"/>
                  <a:pt x="7507021" y="413676"/>
                </a:cubicBezTo>
                <a:lnTo>
                  <a:pt x="7507019" y="413678"/>
                </a:lnTo>
                <a:lnTo>
                  <a:pt x="7503246" y="422249"/>
                </a:lnTo>
                <a:lnTo>
                  <a:pt x="7491571" y="447005"/>
                </a:lnTo>
                <a:lnTo>
                  <a:pt x="7500913" y="438348"/>
                </a:lnTo>
                <a:cubicBezTo>
                  <a:pt x="7516156" y="426699"/>
                  <a:pt x="7526213" y="405864"/>
                  <a:pt x="7541362" y="391178"/>
                </a:cubicBezTo>
                <a:cubicBezTo>
                  <a:pt x="7541703" y="384144"/>
                  <a:pt x="7542615" y="379360"/>
                  <a:pt x="7543945" y="376192"/>
                </a:cubicBezTo>
                <a:close/>
                <a:moveTo>
                  <a:pt x="8337383" y="373707"/>
                </a:moveTo>
                <a:lnTo>
                  <a:pt x="8344245" y="374104"/>
                </a:lnTo>
                <a:lnTo>
                  <a:pt x="8327991" y="385161"/>
                </a:lnTo>
                <a:lnTo>
                  <a:pt x="8321304" y="388917"/>
                </a:lnTo>
                <a:lnTo>
                  <a:pt x="8321498" y="388398"/>
                </a:lnTo>
                <a:cubicBezTo>
                  <a:pt x="8321469" y="376079"/>
                  <a:pt x="8326773" y="375288"/>
                  <a:pt x="8337383" y="373707"/>
                </a:cubicBezTo>
                <a:close/>
                <a:moveTo>
                  <a:pt x="7553100" y="368781"/>
                </a:moveTo>
                <a:lnTo>
                  <a:pt x="7550263" y="371001"/>
                </a:lnTo>
                <a:lnTo>
                  <a:pt x="7551923" y="371144"/>
                </a:lnTo>
                <a:close/>
                <a:moveTo>
                  <a:pt x="7604798" y="329686"/>
                </a:moveTo>
                <a:lnTo>
                  <a:pt x="7594514" y="345318"/>
                </a:lnTo>
                <a:lnTo>
                  <a:pt x="7600125" y="345378"/>
                </a:lnTo>
                <a:cubicBezTo>
                  <a:pt x="7601927" y="345956"/>
                  <a:pt x="7603726" y="346534"/>
                  <a:pt x="7606335" y="344364"/>
                </a:cubicBezTo>
                <a:cubicBezTo>
                  <a:pt x="7607639" y="343278"/>
                  <a:pt x="7608445" y="340529"/>
                  <a:pt x="7608352" y="337492"/>
                </a:cubicBezTo>
                <a:close/>
                <a:moveTo>
                  <a:pt x="8379479" y="328701"/>
                </a:moveTo>
                <a:lnTo>
                  <a:pt x="8387201" y="344818"/>
                </a:lnTo>
                <a:lnTo>
                  <a:pt x="8379225" y="350272"/>
                </a:lnTo>
                <a:lnTo>
                  <a:pt x="8379276" y="350077"/>
                </a:lnTo>
                <a:cubicBezTo>
                  <a:pt x="8378945" y="343305"/>
                  <a:pt x="8377854" y="335985"/>
                  <a:pt x="8379479" y="328701"/>
                </a:cubicBezTo>
                <a:close/>
                <a:moveTo>
                  <a:pt x="8475906" y="284399"/>
                </a:moveTo>
                <a:lnTo>
                  <a:pt x="8476842" y="286049"/>
                </a:lnTo>
                <a:lnTo>
                  <a:pt x="8475379" y="287542"/>
                </a:lnTo>
                <a:lnTo>
                  <a:pt x="8474724" y="287891"/>
                </a:lnTo>
                <a:close/>
                <a:moveTo>
                  <a:pt x="7955746" y="678"/>
                </a:moveTo>
                <a:cubicBezTo>
                  <a:pt x="7962107" y="-851"/>
                  <a:pt x="7968385" y="413"/>
                  <a:pt x="7974687" y="2437"/>
                </a:cubicBezTo>
                <a:cubicBezTo>
                  <a:pt x="7981890" y="4749"/>
                  <a:pt x="7986547" y="25797"/>
                  <a:pt x="7983225" y="33754"/>
                </a:cubicBezTo>
                <a:cubicBezTo>
                  <a:pt x="7977483" y="49957"/>
                  <a:pt x="7977483" y="49957"/>
                  <a:pt x="7988690" y="52053"/>
                </a:cubicBezTo>
                <a:cubicBezTo>
                  <a:pt x="7987572" y="59213"/>
                  <a:pt x="7983567" y="59431"/>
                  <a:pt x="7980060" y="61313"/>
                </a:cubicBezTo>
                <a:cubicBezTo>
                  <a:pt x="7978755" y="62398"/>
                  <a:pt x="7974347" y="63991"/>
                  <a:pt x="7975341" y="67317"/>
                </a:cubicBezTo>
                <a:cubicBezTo>
                  <a:pt x="7981209" y="84242"/>
                  <a:pt x="7965564" y="97264"/>
                  <a:pt x="7962925" y="112961"/>
                </a:cubicBezTo>
                <a:cubicBezTo>
                  <a:pt x="7962118" y="115710"/>
                  <a:pt x="7961808" y="120122"/>
                  <a:pt x="7961001" y="122872"/>
                </a:cubicBezTo>
                <a:cubicBezTo>
                  <a:pt x="7965099" y="125691"/>
                  <a:pt x="7976026" y="118672"/>
                  <a:pt x="7974009" y="125544"/>
                </a:cubicBezTo>
                <a:cubicBezTo>
                  <a:pt x="7970470" y="140952"/>
                  <a:pt x="7977238" y="158165"/>
                  <a:pt x="7964294" y="172055"/>
                </a:cubicBezTo>
                <a:cubicBezTo>
                  <a:pt x="7950045" y="187032"/>
                  <a:pt x="7936293" y="203671"/>
                  <a:pt x="7925335" y="224216"/>
                </a:cubicBezTo>
                <a:cubicBezTo>
                  <a:pt x="7922822" y="229424"/>
                  <a:pt x="7918010" y="232391"/>
                  <a:pt x="7919997" y="239045"/>
                </a:cubicBezTo>
                <a:cubicBezTo>
                  <a:pt x="7922387" y="244325"/>
                  <a:pt x="7927789" y="246059"/>
                  <a:pt x="7933501" y="243382"/>
                </a:cubicBezTo>
                <a:cubicBezTo>
                  <a:pt x="7940920" y="238244"/>
                  <a:pt x="7947439" y="232817"/>
                  <a:pt x="7953864" y="224353"/>
                </a:cubicBezTo>
                <a:cubicBezTo>
                  <a:pt x="7965816" y="207136"/>
                  <a:pt x="7980157" y="195198"/>
                  <a:pt x="7995400" y="183549"/>
                </a:cubicBezTo>
                <a:cubicBezTo>
                  <a:pt x="7996704" y="182463"/>
                  <a:pt x="7998814" y="178629"/>
                  <a:pt x="7999312" y="180292"/>
                </a:cubicBezTo>
                <a:cubicBezTo>
                  <a:pt x="8012412" y="186003"/>
                  <a:pt x="8020358" y="169004"/>
                  <a:pt x="8028988" y="159743"/>
                </a:cubicBezTo>
                <a:cubicBezTo>
                  <a:pt x="8069933" y="114237"/>
                  <a:pt x="8115659" y="79290"/>
                  <a:pt x="8153810" y="29879"/>
                </a:cubicBezTo>
                <a:cubicBezTo>
                  <a:pt x="8158529" y="23874"/>
                  <a:pt x="8162037" y="21992"/>
                  <a:pt x="8165327" y="27561"/>
                </a:cubicBezTo>
                <a:cubicBezTo>
                  <a:pt x="8167718" y="32840"/>
                  <a:pt x="8167407" y="37253"/>
                  <a:pt x="8163993" y="42172"/>
                </a:cubicBezTo>
                <a:cubicBezTo>
                  <a:pt x="8155859" y="53096"/>
                  <a:pt x="8151825" y="66840"/>
                  <a:pt x="8148193" y="79210"/>
                </a:cubicBezTo>
                <a:cubicBezTo>
                  <a:pt x="8143351" y="95702"/>
                  <a:pt x="8136118" y="106915"/>
                  <a:pt x="8126587" y="115886"/>
                </a:cubicBezTo>
                <a:cubicBezTo>
                  <a:pt x="8117958" y="125147"/>
                  <a:pt x="8110322" y="137734"/>
                  <a:pt x="8103089" y="148948"/>
                </a:cubicBezTo>
                <a:cubicBezTo>
                  <a:pt x="8093342" y="165370"/>
                  <a:pt x="8098432" y="171517"/>
                  <a:pt x="8106225" y="178531"/>
                </a:cubicBezTo>
                <a:cubicBezTo>
                  <a:pt x="8108927" y="179398"/>
                  <a:pt x="8112528" y="180555"/>
                  <a:pt x="8110913" y="186052"/>
                </a:cubicBezTo>
                <a:cubicBezTo>
                  <a:pt x="8109299" y="191549"/>
                  <a:pt x="8106101" y="189018"/>
                  <a:pt x="8103897" y="189815"/>
                </a:cubicBezTo>
                <a:cubicBezTo>
                  <a:pt x="8095981" y="193289"/>
                  <a:pt x="8090053" y="203417"/>
                  <a:pt x="8087632" y="211663"/>
                </a:cubicBezTo>
                <a:cubicBezTo>
                  <a:pt x="8085303" y="222946"/>
                  <a:pt x="8094213" y="222801"/>
                  <a:pt x="8099118" y="222872"/>
                </a:cubicBezTo>
                <a:cubicBezTo>
                  <a:pt x="8108929" y="223013"/>
                  <a:pt x="8117744" y="219828"/>
                  <a:pt x="8125381" y="207241"/>
                </a:cubicBezTo>
                <a:cubicBezTo>
                  <a:pt x="8127088" y="204782"/>
                  <a:pt x="8129602" y="199573"/>
                  <a:pt x="8133203" y="200730"/>
                </a:cubicBezTo>
                <a:cubicBezTo>
                  <a:pt x="8135904" y="201597"/>
                  <a:pt x="8134290" y="207094"/>
                  <a:pt x="8133483" y="209843"/>
                </a:cubicBezTo>
                <a:cubicBezTo>
                  <a:pt x="8132367" y="217004"/>
                  <a:pt x="8135067" y="217872"/>
                  <a:pt x="8139071" y="217654"/>
                </a:cubicBezTo>
                <a:cubicBezTo>
                  <a:pt x="8155897" y="214033"/>
                  <a:pt x="8171821" y="210123"/>
                  <a:pt x="8187280" y="191024"/>
                </a:cubicBezTo>
                <a:cubicBezTo>
                  <a:pt x="8190292" y="187479"/>
                  <a:pt x="8193540" y="184386"/>
                  <a:pt x="8196936" y="181575"/>
                </a:cubicBezTo>
                <a:lnTo>
                  <a:pt x="8204864" y="175746"/>
                </a:lnTo>
                <a:lnTo>
                  <a:pt x="8230483" y="148951"/>
                </a:lnTo>
                <a:cubicBezTo>
                  <a:pt x="8230970" y="143732"/>
                  <a:pt x="8230970" y="143732"/>
                  <a:pt x="8230970" y="143732"/>
                </a:cubicBezTo>
                <a:cubicBezTo>
                  <a:pt x="8230970" y="143732"/>
                  <a:pt x="8234619" y="143305"/>
                  <a:pt x="8234619" y="143305"/>
                </a:cubicBezTo>
                <a:cubicBezTo>
                  <a:pt x="8235105" y="138086"/>
                  <a:pt x="8242888" y="132014"/>
                  <a:pt x="8242888" y="132014"/>
                </a:cubicBezTo>
                <a:cubicBezTo>
                  <a:pt x="8247023" y="126367"/>
                  <a:pt x="8246537" y="131587"/>
                  <a:pt x="8242403" y="137233"/>
                </a:cubicBezTo>
                <a:lnTo>
                  <a:pt x="8241963" y="139536"/>
                </a:lnTo>
                <a:lnTo>
                  <a:pt x="8238268" y="142879"/>
                </a:lnTo>
                <a:cubicBezTo>
                  <a:pt x="8240092" y="142666"/>
                  <a:pt x="8241005" y="142559"/>
                  <a:pt x="8241521" y="141854"/>
                </a:cubicBezTo>
                <a:lnTo>
                  <a:pt x="8241963" y="139536"/>
                </a:lnTo>
                <a:lnTo>
                  <a:pt x="8247075" y="134913"/>
                </a:lnTo>
                <a:cubicBezTo>
                  <a:pt x="8255978" y="124675"/>
                  <a:pt x="8264780" y="110095"/>
                  <a:pt x="8269889" y="113370"/>
                </a:cubicBezTo>
                <a:cubicBezTo>
                  <a:pt x="8244715" y="151161"/>
                  <a:pt x="8240887" y="177746"/>
                  <a:pt x="8221973" y="208272"/>
                </a:cubicBezTo>
                <a:lnTo>
                  <a:pt x="8212392" y="222061"/>
                </a:lnTo>
                <a:lnTo>
                  <a:pt x="8206096" y="237673"/>
                </a:lnTo>
                <a:cubicBezTo>
                  <a:pt x="8199453" y="253587"/>
                  <a:pt x="8191909" y="269213"/>
                  <a:pt x="8182567" y="284260"/>
                </a:cubicBezTo>
                <a:cubicBezTo>
                  <a:pt x="8192159" y="291852"/>
                  <a:pt x="8201472" y="290332"/>
                  <a:pt x="8210909" y="278321"/>
                </a:cubicBezTo>
                <a:cubicBezTo>
                  <a:pt x="8218638" y="268772"/>
                  <a:pt x="8220129" y="273762"/>
                  <a:pt x="8220005" y="284250"/>
                </a:cubicBezTo>
                <a:cubicBezTo>
                  <a:pt x="8220781" y="295028"/>
                  <a:pt x="8214356" y="303492"/>
                  <a:pt x="8211530" y="313112"/>
                </a:cubicBezTo>
                <a:cubicBezTo>
                  <a:pt x="8206999" y="325193"/>
                  <a:pt x="8201567" y="336985"/>
                  <a:pt x="8197035" y="349065"/>
                </a:cubicBezTo>
                <a:cubicBezTo>
                  <a:pt x="8195824" y="353188"/>
                  <a:pt x="8192410" y="358107"/>
                  <a:pt x="8194706" y="360350"/>
                </a:cubicBezTo>
                <a:cubicBezTo>
                  <a:pt x="8197502" y="364254"/>
                  <a:pt x="8201412" y="360998"/>
                  <a:pt x="8204020" y="358828"/>
                </a:cubicBezTo>
                <a:cubicBezTo>
                  <a:pt x="8206627" y="356657"/>
                  <a:pt x="8209639" y="353112"/>
                  <a:pt x="8212246" y="350942"/>
                </a:cubicBezTo>
                <a:cubicBezTo>
                  <a:pt x="8232113" y="330250"/>
                  <a:pt x="8253284" y="308474"/>
                  <a:pt x="8273648" y="289446"/>
                </a:cubicBezTo>
                <a:cubicBezTo>
                  <a:pt x="8282775" y="281849"/>
                  <a:pt x="8292895" y="277579"/>
                  <a:pt x="8299973" y="290379"/>
                </a:cubicBezTo>
                <a:cubicBezTo>
                  <a:pt x="8302365" y="295658"/>
                  <a:pt x="8307269" y="295730"/>
                  <a:pt x="8311677" y="294138"/>
                </a:cubicBezTo>
                <a:cubicBezTo>
                  <a:pt x="8312981" y="293053"/>
                  <a:pt x="8315184" y="292256"/>
                  <a:pt x="8316489" y="291171"/>
                </a:cubicBezTo>
                <a:cubicBezTo>
                  <a:pt x="8322791" y="293195"/>
                  <a:pt x="8331297" y="294422"/>
                  <a:pt x="8332477" y="303825"/>
                </a:cubicBezTo>
                <a:cubicBezTo>
                  <a:pt x="8333656" y="313227"/>
                  <a:pt x="8326734" y="320028"/>
                  <a:pt x="8320619" y="324080"/>
                </a:cubicBezTo>
                <a:cubicBezTo>
                  <a:pt x="8299758" y="341445"/>
                  <a:pt x="8280791" y="362426"/>
                  <a:pt x="8263811" y="390060"/>
                </a:cubicBezTo>
                <a:cubicBezTo>
                  <a:pt x="8258689" y="397440"/>
                  <a:pt x="8259279" y="402141"/>
                  <a:pt x="8261267" y="408795"/>
                </a:cubicBezTo>
                <a:cubicBezTo>
                  <a:pt x="8263750" y="417112"/>
                  <a:pt x="8268469" y="411108"/>
                  <a:pt x="8272379" y="407852"/>
                </a:cubicBezTo>
                <a:cubicBezTo>
                  <a:pt x="8281507" y="400255"/>
                  <a:pt x="8290633" y="392658"/>
                  <a:pt x="8299356" y="386435"/>
                </a:cubicBezTo>
                <a:cubicBezTo>
                  <a:pt x="8304167" y="383468"/>
                  <a:pt x="8309476" y="382165"/>
                  <a:pt x="8310160" y="389904"/>
                </a:cubicBezTo>
                <a:cubicBezTo>
                  <a:pt x="8310842" y="397644"/>
                  <a:pt x="8304541" y="395620"/>
                  <a:pt x="8300629" y="398876"/>
                </a:cubicBezTo>
                <a:cubicBezTo>
                  <a:pt x="8298426" y="399672"/>
                  <a:pt x="8295818" y="401842"/>
                  <a:pt x="8293614" y="402639"/>
                </a:cubicBezTo>
                <a:lnTo>
                  <a:pt x="8289755" y="406639"/>
                </a:lnTo>
                <a:lnTo>
                  <a:pt x="8283548" y="410126"/>
                </a:lnTo>
                <a:lnTo>
                  <a:pt x="8280902" y="415817"/>
                </a:lnTo>
                <a:lnTo>
                  <a:pt x="8279629" y="417136"/>
                </a:lnTo>
                <a:lnTo>
                  <a:pt x="8280031" y="417692"/>
                </a:lnTo>
                <a:lnTo>
                  <a:pt x="8276592" y="425089"/>
                </a:lnTo>
                <a:cubicBezTo>
                  <a:pt x="8280445" y="430962"/>
                  <a:pt x="8284632" y="432649"/>
                  <a:pt x="8290586" y="430247"/>
                </a:cubicBezTo>
                <a:cubicBezTo>
                  <a:pt x="8304039" y="424141"/>
                  <a:pt x="8318368" y="425112"/>
                  <a:pt x="8331262" y="425986"/>
                </a:cubicBezTo>
                <a:cubicBezTo>
                  <a:pt x="8339860" y="426568"/>
                  <a:pt x="8347494" y="425682"/>
                  <a:pt x="8354508" y="423526"/>
                </a:cubicBezTo>
                <a:lnTo>
                  <a:pt x="8372129" y="414436"/>
                </a:lnTo>
                <a:lnTo>
                  <a:pt x="8378166" y="417084"/>
                </a:lnTo>
                <a:cubicBezTo>
                  <a:pt x="8390800" y="420372"/>
                  <a:pt x="8400626" y="417696"/>
                  <a:pt x="8409124" y="408398"/>
                </a:cubicBezTo>
                <a:lnTo>
                  <a:pt x="8416451" y="396739"/>
                </a:lnTo>
                <a:lnTo>
                  <a:pt x="8433229" y="398341"/>
                </a:lnTo>
                <a:cubicBezTo>
                  <a:pt x="8436904" y="401923"/>
                  <a:pt x="8438580" y="407999"/>
                  <a:pt x="8440173" y="415123"/>
                </a:cubicBezTo>
                <a:cubicBezTo>
                  <a:pt x="8439839" y="419310"/>
                  <a:pt x="8439394" y="424893"/>
                  <a:pt x="8445125" y="425281"/>
                </a:cubicBezTo>
                <a:cubicBezTo>
                  <a:pt x="8450856" y="425670"/>
                  <a:pt x="8449870" y="419990"/>
                  <a:pt x="8451525" y="417295"/>
                </a:cubicBezTo>
                <a:cubicBezTo>
                  <a:pt x="8458036" y="407914"/>
                  <a:pt x="8469833" y="404504"/>
                  <a:pt x="8478429" y="405087"/>
                </a:cubicBezTo>
                <a:cubicBezTo>
                  <a:pt x="8489781" y="407258"/>
                  <a:pt x="8485913" y="419625"/>
                  <a:pt x="8483923" y="426507"/>
                </a:cubicBezTo>
                <a:cubicBezTo>
                  <a:pt x="8479944" y="440267"/>
                  <a:pt x="8473323" y="451044"/>
                  <a:pt x="8458549" y="455656"/>
                </a:cubicBezTo>
                <a:cubicBezTo>
                  <a:pt x="8455572" y="456857"/>
                  <a:pt x="8449730" y="457865"/>
                  <a:pt x="8449284" y="463448"/>
                </a:cubicBezTo>
                <a:cubicBezTo>
                  <a:pt x="8448950" y="467634"/>
                  <a:pt x="8454681" y="468022"/>
                  <a:pt x="8457548" y="468216"/>
                </a:cubicBezTo>
                <a:cubicBezTo>
                  <a:pt x="8464600" y="470098"/>
                  <a:pt x="8464266" y="474284"/>
                  <a:pt x="8462389" y="479769"/>
                </a:cubicBezTo>
                <a:cubicBezTo>
                  <a:pt x="8452010" y="501516"/>
                  <a:pt x="8441743" y="521868"/>
                  <a:pt x="8417704" y="534271"/>
                </a:cubicBezTo>
                <a:cubicBezTo>
                  <a:pt x="8413183" y="536771"/>
                  <a:pt x="8408979" y="539819"/>
                  <a:pt x="8404972" y="543209"/>
                </a:cubicBezTo>
                <a:lnTo>
                  <a:pt x="8396289" y="551473"/>
                </a:lnTo>
                <a:lnTo>
                  <a:pt x="8360918" y="574364"/>
                </a:lnTo>
                <a:cubicBezTo>
                  <a:pt x="8355916" y="572535"/>
                  <a:pt x="8355916" y="572535"/>
                  <a:pt x="8355916" y="572535"/>
                </a:cubicBezTo>
                <a:cubicBezTo>
                  <a:pt x="8355916" y="572535"/>
                  <a:pt x="8353994" y="577424"/>
                  <a:pt x="8353994" y="577424"/>
                </a:cubicBezTo>
                <a:cubicBezTo>
                  <a:pt x="8348991" y="575593"/>
                  <a:pt x="8340147" y="583541"/>
                  <a:pt x="8340147" y="583541"/>
                </a:cubicBezTo>
                <a:cubicBezTo>
                  <a:pt x="8333223" y="586601"/>
                  <a:pt x="8338226" y="588430"/>
                  <a:pt x="8345150" y="585371"/>
                </a:cubicBezTo>
                <a:lnTo>
                  <a:pt x="8347451" y="585864"/>
                </a:lnTo>
                <a:lnTo>
                  <a:pt x="8341060" y="590777"/>
                </a:lnTo>
                <a:cubicBezTo>
                  <a:pt x="8327915" y="598289"/>
                  <a:pt x="8310820" y="603568"/>
                  <a:pt x="8311692" y="612273"/>
                </a:cubicBezTo>
                <a:cubicBezTo>
                  <a:pt x="8356989" y="595292"/>
                  <a:pt x="8383038" y="602721"/>
                  <a:pt x="8419031" y="590985"/>
                </a:cubicBezTo>
                <a:lnTo>
                  <a:pt x="8435725" y="584235"/>
                </a:lnTo>
                <a:lnTo>
                  <a:pt x="8452719" y="582947"/>
                </a:lnTo>
                <a:cubicBezTo>
                  <a:pt x="8470134" y="581321"/>
                  <a:pt x="8487663" y="578298"/>
                  <a:pt x="8505414" y="572486"/>
                </a:cubicBezTo>
                <a:cubicBezTo>
                  <a:pt x="8508377" y="589524"/>
                  <a:pt x="8503076" y="601793"/>
                  <a:pt x="8488079" y="609196"/>
                </a:cubicBezTo>
                <a:cubicBezTo>
                  <a:pt x="8476060" y="615398"/>
                  <a:pt x="8480025" y="619876"/>
                  <a:pt x="8489722" y="624742"/>
                </a:cubicBezTo>
                <a:cubicBezTo>
                  <a:pt x="8499306" y="631004"/>
                  <a:pt x="8509781" y="626100"/>
                  <a:pt x="8519810" y="626780"/>
                </a:cubicBezTo>
                <a:cubicBezTo>
                  <a:pt x="8532818" y="626258"/>
                  <a:pt x="8545936" y="624341"/>
                  <a:pt x="8558943" y="623818"/>
                </a:cubicBezTo>
                <a:cubicBezTo>
                  <a:pt x="8563242" y="624110"/>
                  <a:pt x="8569196" y="621707"/>
                  <a:pt x="8570294" y="625991"/>
                </a:cubicBezTo>
                <a:cubicBezTo>
                  <a:pt x="8572715" y="631767"/>
                  <a:pt x="8568081" y="635663"/>
                  <a:pt x="8564993" y="638259"/>
                </a:cubicBezTo>
                <a:cubicBezTo>
                  <a:pt x="8561906" y="640857"/>
                  <a:pt x="8557385" y="643357"/>
                  <a:pt x="8554296" y="645954"/>
                </a:cubicBezTo>
                <a:cubicBezTo>
                  <a:pt x="8526946" y="663745"/>
                  <a:pt x="8498052" y="682835"/>
                  <a:pt x="8472025" y="702118"/>
                </a:cubicBezTo>
                <a:cubicBezTo>
                  <a:pt x="8461216" y="711209"/>
                  <a:pt x="8453050" y="723284"/>
                  <a:pt x="8461855" y="739314"/>
                </a:cubicBezTo>
                <a:cubicBezTo>
                  <a:pt x="8465708" y="745188"/>
                  <a:pt x="8463719" y="752070"/>
                  <a:pt x="8460408" y="757457"/>
                </a:cubicBezTo>
                <a:cubicBezTo>
                  <a:pt x="8458865" y="758756"/>
                  <a:pt x="8457209" y="761450"/>
                  <a:pt x="8455664" y="762749"/>
                </a:cubicBezTo>
                <a:cubicBezTo>
                  <a:pt x="8454885" y="772517"/>
                  <a:pt x="8452451" y="784981"/>
                  <a:pt x="8460603" y="791147"/>
                </a:cubicBezTo>
                <a:cubicBezTo>
                  <a:pt x="8468755" y="797311"/>
                  <a:pt x="8477908" y="790915"/>
                  <a:pt x="8484195" y="784325"/>
                </a:cubicBezTo>
                <a:cubicBezTo>
                  <a:pt x="8508901" y="763548"/>
                  <a:pt x="8536141" y="747153"/>
                  <a:pt x="8568665" y="736728"/>
                </a:cubicBezTo>
                <a:cubicBezTo>
                  <a:pt x="8577596" y="733124"/>
                  <a:pt x="8581672" y="736206"/>
                  <a:pt x="8586957" y="742177"/>
                </a:cubicBezTo>
                <a:cubicBezTo>
                  <a:pt x="8593565" y="749641"/>
                  <a:pt x="8586068" y="753342"/>
                  <a:pt x="8581435" y="757237"/>
                </a:cubicBezTo>
                <a:cubicBezTo>
                  <a:pt x="8570626" y="766328"/>
                  <a:pt x="8559818" y="775417"/>
                  <a:pt x="8550441" y="784603"/>
                </a:cubicBezTo>
                <a:cubicBezTo>
                  <a:pt x="8545696" y="789894"/>
                  <a:pt x="8542275" y="796678"/>
                  <a:pt x="8549104" y="801351"/>
                </a:cubicBezTo>
                <a:cubicBezTo>
                  <a:pt x="8555935" y="806023"/>
                  <a:pt x="8556714" y="796254"/>
                  <a:pt x="8561346" y="792358"/>
                </a:cubicBezTo>
                <a:cubicBezTo>
                  <a:pt x="8563002" y="789664"/>
                  <a:pt x="8566090" y="787067"/>
                  <a:pt x="8567746" y="784373"/>
                </a:cubicBezTo>
                <a:cubicBezTo>
                  <a:pt x="8587932" y="766096"/>
                  <a:pt x="8589364" y="766194"/>
                  <a:pt x="8595847" y="793292"/>
                </a:cubicBezTo>
                <a:cubicBezTo>
                  <a:pt x="8598155" y="800465"/>
                  <a:pt x="8601133" y="799263"/>
                  <a:pt x="8606864" y="799651"/>
                </a:cubicBezTo>
                <a:cubicBezTo>
                  <a:pt x="8634422" y="797309"/>
                  <a:pt x="8659337" y="791980"/>
                  <a:pt x="8678534" y="768025"/>
                </a:cubicBezTo>
                <a:cubicBezTo>
                  <a:pt x="8697510" y="746860"/>
                  <a:pt x="8720338" y="731569"/>
                  <a:pt x="8745809" y="719263"/>
                </a:cubicBezTo>
                <a:cubicBezTo>
                  <a:pt x="8772825" y="705658"/>
                  <a:pt x="8793456" y="681800"/>
                  <a:pt x="8824436" y="672673"/>
                </a:cubicBezTo>
                <a:cubicBezTo>
                  <a:pt x="8828846" y="671569"/>
                  <a:pt x="8832046" y="667576"/>
                  <a:pt x="8833701" y="664881"/>
                </a:cubicBezTo>
                <a:cubicBezTo>
                  <a:pt x="8863931" y="629045"/>
                  <a:pt x="8901978" y="603559"/>
                  <a:pt x="8941347" y="579567"/>
                </a:cubicBezTo>
                <a:cubicBezTo>
                  <a:pt x="8948957" y="574471"/>
                  <a:pt x="8958110" y="568075"/>
                  <a:pt x="8966039" y="577031"/>
                </a:cubicBezTo>
                <a:cubicBezTo>
                  <a:pt x="8975402" y="586083"/>
                  <a:pt x="8967569" y="593972"/>
                  <a:pt x="8959737" y="601859"/>
                </a:cubicBezTo>
                <a:cubicBezTo>
                  <a:pt x="8950361" y="611046"/>
                  <a:pt x="8941976" y="621353"/>
                  <a:pt x="8932075" y="630329"/>
                </a:cubicBezTo>
                <a:lnTo>
                  <a:pt x="8928945" y="632665"/>
                </a:lnTo>
                <a:lnTo>
                  <a:pt x="8926532" y="633143"/>
                </a:lnTo>
                <a:lnTo>
                  <a:pt x="8909694" y="644966"/>
                </a:lnTo>
                <a:lnTo>
                  <a:pt x="8895327" y="650816"/>
                </a:lnTo>
                <a:cubicBezTo>
                  <a:pt x="8887996" y="652424"/>
                  <a:pt x="8883721" y="656344"/>
                  <a:pt x="8882975" y="661205"/>
                </a:cubicBezTo>
                <a:lnTo>
                  <a:pt x="8883439" y="663505"/>
                </a:lnTo>
                <a:lnTo>
                  <a:pt x="8851483" y="684321"/>
                </a:lnTo>
                <a:cubicBezTo>
                  <a:pt x="8830383" y="700573"/>
                  <a:pt x="8815851" y="713092"/>
                  <a:pt x="8791965" y="739444"/>
                </a:cubicBezTo>
                <a:cubicBezTo>
                  <a:pt x="8795750" y="745809"/>
                  <a:pt x="8803712" y="737025"/>
                  <a:pt x="8807496" y="743390"/>
                </a:cubicBezTo>
                <a:cubicBezTo>
                  <a:pt x="8765295" y="775896"/>
                  <a:pt x="8732446" y="794567"/>
                  <a:pt x="8696815" y="823339"/>
                </a:cubicBezTo>
                <a:cubicBezTo>
                  <a:pt x="8657398" y="845745"/>
                  <a:pt x="8621765" y="874516"/>
                  <a:pt x="8576778" y="917121"/>
                </a:cubicBezTo>
                <a:cubicBezTo>
                  <a:pt x="8604449" y="897134"/>
                  <a:pt x="8593702" y="916017"/>
                  <a:pt x="8589525" y="931167"/>
                </a:cubicBezTo>
                <a:cubicBezTo>
                  <a:pt x="8588132" y="936216"/>
                  <a:pt x="8581563" y="939950"/>
                  <a:pt x="8580170" y="945000"/>
                </a:cubicBezTo>
                <a:cubicBezTo>
                  <a:pt x="8580170" y="945000"/>
                  <a:pt x="8585348" y="946316"/>
                  <a:pt x="8591917" y="942582"/>
                </a:cubicBezTo>
                <a:cubicBezTo>
                  <a:pt x="8591917" y="942582"/>
                  <a:pt x="8591917" y="942582"/>
                  <a:pt x="8598486" y="938847"/>
                </a:cubicBezTo>
                <a:cubicBezTo>
                  <a:pt x="8585348" y="946316"/>
                  <a:pt x="8600879" y="950261"/>
                  <a:pt x="8616802" y="932693"/>
                </a:cubicBezTo>
                <a:cubicBezTo>
                  <a:pt x="8616802" y="932693"/>
                  <a:pt x="8616802" y="932693"/>
                  <a:pt x="8613018" y="926328"/>
                </a:cubicBezTo>
                <a:cubicBezTo>
                  <a:pt x="8614410" y="921279"/>
                  <a:pt x="8620980" y="917544"/>
                  <a:pt x="8620980" y="917544"/>
                </a:cubicBezTo>
                <a:cubicBezTo>
                  <a:pt x="8617195" y="911179"/>
                  <a:pt x="8615802" y="916229"/>
                  <a:pt x="8609233" y="919964"/>
                </a:cubicBezTo>
                <a:cubicBezTo>
                  <a:pt x="8609233" y="919964"/>
                  <a:pt x="8609233" y="919964"/>
                  <a:pt x="8602663" y="923698"/>
                </a:cubicBezTo>
                <a:cubicBezTo>
                  <a:pt x="8619980" y="901080"/>
                  <a:pt x="8662182" y="868574"/>
                  <a:pt x="8672537" y="871204"/>
                </a:cubicBezTo>
                <a:cubicBezTo>
                  <a:pt x="8714738" y="838699"/>
                  <a:pt x="8747978" y="798513"/>
                  <a:pt x="8778041" y="789941"/>
                </a:cubicBezTo>
                <a:cubicBezTo>
                  <a:pt x="8805712" y="769953"/>
                  <a:pt x="8788788" y="771057"/>
                  <a:pt x="8804711" y="753489"/>
                </a:cubicBezTo>
                <a:cubicBezTo>
                  <a:pt x="8832382" y="733502"/>
                  <a:pt x="8834775" y="744917"/>
                  <a:pt x="8854483" y="733714"/>
                </a:cubicBezTo>
                <a:cubicBezTo>
                  <a:pt x="8860802" y="725863"/>
                  <a:pt x="8867184" y="719042"/>
                  <a:pt x="8873511" y="713051"/>
                </a:cubicBezTo>
                <a:lnTo>
                  <a:pt x="8880509" y="707178"/>
                </a:lnTo>
                <a:lnTo>
                  <a:pt x="8832858" y="756730"/>
                </a:lnTo>
                <a:cubicBezTo>
                  <a:pt x="8812891" y="776776"/>
                  <a:pt x="8792264" y="796074"/>
                  <a:pt x="8769985" y="813508"/>
                </a:cubicBezTo>
                <a:cubicBezTo>
                  <a:pt x="8748479" y="830292"/>
                  <a:pt x="8729836" y="847271"/>
                  <a:pt x="8728932" y="876675"/>
                </a:cubicBezTo>
                <a:cubicBezTo>
                  <a:pt x="8728487" y="882257"/>
                  <a:pt x="8725176" y="887645"/>
                  <a:pt x="8719111" y="891444"/>
                </a:cubicBezTo>
                <a:cubicBezTo>
                  <a:pt x="8694961" y="905242"/>
                  <a:pt x="8681606" y="928191"/>
                  <a:pt x="8665497" y="949550"/>
                </a:cubicBezTo>
                <a:cubicBezTo>
                  <a:pt x="8654242" y="964222"/>
                  <a:pt x="8643099" y="977499"/>
                  <a:pt x="8631956" y="990775"/>
                </a:cubicBezTo>
                <a:cubicBezTo>
                  <a:pt x="8627101" y="997462"/>
                  <a:pt x="8622135" y="1005544"/>
                  <a:pt x="8624332" y="1014112"/>
                </a:cubicBezTo>
                <a:cubicBezTo>
                  <a:pt x="8627962" y="1022776"/>
                  <a:pt x="8631593" y="1031442"/>
                  <a:pt x="8645268" y="1022546"/>
                </a:cubicBezTo>
                <a:cubicBezTo>
                  <a:pt x="8665231" y="1007060"/>
                  <a:pt x="8690035" y="1003129"/>
                  <a:pt x="8716938" y="990919"/>
                </a:cubicBezTo>
                <a:cubicBezTo>
                  <a:pt x="8704795" y="1016755"/>
                  <a:pt x="8697170" y="1040094"/>
                  <a:pt x="8675886" y="1054086"/>
                </a:cubicBezTo>
                <a:cubicBezTo>
                  <a:pt x="8671366" y="1056586"/>
                  <a:pt x="8668165" y="1060579"/>
                  <a:pt x="8669153" y="1066258"/>
                </a:cubicBezTo>
                <a:cubicBezTo>
                  <a:pt x="8671575" y="1072035"/>
                  <a:pt x="8676095" y="1069534"/>
                  <a:pt x="8680505" y="1068430"/>
                </a:cubicBezTo>
                <a:cubicBezTo>
                  <a:pt x="8687780" y="1067520"/>
                  <a:pt x="8691746" y="1071998"/>
                  <a:pt x="8692732" y="1077678"/>
                </a:cubicBezTo>
                <a:cubicBezTo>
                  <a:pt x="8694930" y="1086245"/>
                  <a:pt x="8687543" y="1088551"/>
                  <a:pt x="8681811" y="1088163"/>
                </a:cubicBezTo>
                <a:cubicBezTo>
                  <a:pt x="8670350" y="1087386"/>
                  <a:pt x="8666927" y="1094171"/>
                  <a:pt x="8666260" y="1102543"/>
                </a:cubicBezTo>
                <a:cubicBezTo>
                  <a:pt x="8663935" y="1113611"/>
                  <a:pt x="8667344" y="1125067"/>
                  <a:pt x="8677262" y="1127143"/>
                </a:cubicBezTo>
                <a:cubicBezTo>
                  <a:pt x="8687293" y="1127822"/>
                  <a:pt x="8686749" y="1116560"/>
                  <a:pt x="8688851" y="1108284"/>
                </a:cubicBezTo>
                <a:cubicBezTo>
                  <a:pt x="8689074" y="1105493"/>
                  <a:pt x="8690618" y="1104194"/>
                  <a:pt x="8690952" y="1100007"/>
                </a:cubicBezTo>
                <a:cubicBezTo>
                  <a:pt x="8699327" y="1103380"/>
                  <a:pt x="8694471" y="1110067"/>
                  <a:pt x="8697002" y="1114448"/>
                </a:cubicBezTo>
                <a:cubicBezTo>
                  <a:pt x="8700745" y="1121717"/>
                  <a:pt x="8704487" y="1128987"/>
                  <a:pt x="8712541" y="1118308"/>
                </a:cubicBezTo>
                <a:cubicBezTo>
                  <a:pt x="8715741" y="1114314"/>
                  <a:pt x="8715852" y="1112919"/>
                  <a:pt x="8721472" y="1114703"/>
                </a:cubicBezTo>
                <a:cubicBezTo>
                  <a:pt x="8742743" y="1118950"/>
                  <a:pt x="8763137" y="1116122"/>
                  <a:pt x="8782208" y="1111802"/>
                </a:cubicBezTo>
                <a:cubicBezTo>
                  <a:pt x="8802825" y="1106182"/>
                  <a:pt x="8823441" y="1100563"/>
                  <a:pt x="8844933" y="1102019"/>
                </a:cubicBezTo>
                <a:lnTo>
                  <a:pt x="8850173" y="1100869"/>
                </a:lnTo>
                <a:lnTo>
                  <a:pt x="8840982" y="1111627"/>
                </a:lnTo>
                <a:cubicBezTo>
                  <a:pt x="8841230" y="1115726"/>
                  <a:pt x="8845688" y="1119554"/>
                  <a:pt x="8853779" y="1124581"/>
                </a:cubicBezTo>
                <a:cubicBezTo>
                  <a:pt x="8864362" y="1130003"/>
                  <a:pt x="8875369" y="1132994"/>
                  <a:pt x="8885108" y="1143278"/>
                </a:cubicBezTo>
                <a:cubicBezTo>
                  <a:pt x="8840854" y="1140018"/>
                  <a:pt x="8809215" y="1159985"/>
                  <a:pt x="8773436" y="1174302"/>
                </a:cubicBezTo>
                <a:cubicBezTo>
                  <a:pt x="8747013" y="1186353"/>
                  <a:pt x="8719363" y="1190717"/>
                  <a:pt x="8691753" y="1180101"/>
                </a:cubicBezTo>
                <a:cubicBezTo>
                  <a:pt x="8690295" y="1181120"/>
                  <a:pt x="8688838" y="1182138"/>
                  <a:pt x="8688838" y="1182138"/>
                </a:cubicBezTo>
                <a:cubicBezTo>
                  <a:pt x="8690830" y="1214925"/>
                  <a:pt x="8685001" y="1218996"/>
                  <a:pt x="8652596" y="1213866"/>
                </a:cubicBezTo>
                <a:cubicBezTo>
                  <a:pt x="8642626" y="1212286"/>
                  <a:pt x="8632656" y="1210707"/>
                  <a:pt x="8622686" y="1209129"/>
                </a:cubicBezTo>
                <a:cubicBezTo>
                  <a:pt x="8616242" y="1209358"/>
                  <a:pt x="8611871" y="1212412"/>
                  <a:pt x="8617047" y="1219477"/>
                </a:cubicBezTo>
                <a:cubicBezTo>
                  <a:pt x="8628014" y="1237449"/>
                  <a:pt x="8643160" y="1246090"/>
                  <a:pt x="8664559" y="1248230"/>
                </a:cubicBezTo>
                <a:cubicBezTo>
                  <a:pt x="8680972" y="1249579"/>
                  <a:pt x="8697808" y="1248500"/>
                  <a:pt x="8713798" y="1252279"/>
                </a:cubicBezTo>
                <a:cubicBezTo>
                  <a:pt x="8706472" y="1272350"/>
                  <a:pt x="8692935" y="1283944"/>
                  <a:pt x="8672150" y="1285649"/>
                </a:cubicBezTo>
                <a:cubicBezTo>
                  <a:pt x="8680432" y="1296951"/>
                  <a:pt x="8692895" y="1298924"/>
                  <a:pt x="8704936" y="1303328"/>
                </a:cubicBezTo>
                <a:cubicBezTo>
                  <a:pt x="8715942" y="1306319"/>
                  <a:pt x="8725490" y="1310330"/>
                  <a:pt x="8731702" y="1318806"/>
                </a:cubicBezTo>
                <a:cubicBezTo>
                  <a:pt x="8734289" y="1322337"/>
                  <a:pt x="8735373" y="1325319"/>
                  <a:pt x="8734640" y="1327701"/>
                </a:cubicBezTo>
                <a:cubicBezTo>
                  <a:pt x="8733906" y="1330083"/>
                  <a:pt x="8731355" y="1331864"/>
                  <a:pt x="8726677" y="1332996"/>
                </a:cubicBezTo>
                <a:cubicBezTo>
                  <a:pt x="8705471" y="1337132"/>
                  <a:pt x="8686987" y="1332956"/>
                  <a:pt x="8667890" y="1324938"/>
                </a:cubicBezTo>
                <a:cubicBezTo>
                  <a:pt x="8648793" y="1316919"/>
                  <a:pt x="8631153" y="1307880"/>
                  <a:pt x="8610599" y="1300881"/>
                </a:cubicBezTo>
                <a:cubicBezTo>
                  <a:pt x="8617232" y="1306925"/>
                  <a:pt x="8623444" y="1315402"/>
                  <a:pt x="8631114" y="1322861"/>
                </a:cubicBezTo>
                <a:cubicBezTo>
                  <a:pt x="8636712" y="1327493"/>
                  <a:pt x="8640432" y="1335577"/>
                  <a:pt x="8634180" y="1342079"/>
                </a:cubicBezTo>
                <a:cubicBezTo>
                  <a:pt x="8626472" y="1349601"/>
                  <a:pt x="8616693" y="1354297"/>
                  <a:pt x="8607988" y="1345425"/>
                </a:cubicBezTo>
                <a:cubicBezTo>
                  <a:pt x="8598249" y="1335142"/>
                  <a:pt x="8584137" y="1327912"/>
                  <a:pt x="8579190" y="1312142"/>
                </a:cubicBezTo>
                <a:cubicBezTo>
                  <a:pt x="8578156" y="1310730"/>
                  <a:pt x="8576507" y="1305473"/>
                  <a:pt x="8573171" y="1309939"/>
                </a:cubicBezTo>
                <a:lnTo>
                  <a:pt x="8565062" y="1313196"/>
                </a:lnTo>
                <a:lnTo>
                  <a:pt x="8560471" y="1316315"/>
                </a:lnTo>
                <a:cubicBezTo>
                  <a:pt x="8532581" y="1336156"/>
                  <a:pt x="8504994" y="1356720"/>
                  <a:pt x="8475483" y="1374345"/>
                </a:cubicBezTo>
                <a:cubicBezTo>
                  <a:pt x="8463346" y="1381934"/>
                  <a:pt x="8444385" y="1384847"/>
                  <a:pt x="8444133" y="1405876"/>
                </a:cubicBezTo>
                <a:cubicBezTo>
                  <a:pt x="8445452" y="1407370"/>
                  <a:pt x="8441042" y="1408472"/>
                  <a:pt x="8439497" y="1409769"/>
                </a:cubicBezTo>
                <a:cubicBezTo>
                  <a:pt x="8422389" y="1425437"/>
                  <a:pt x="8405393" y="1439709"/>
                  <a:pt x="8384548" y="1448105"/>
                </a:cubicBezTo>
                <a:cubicBezTo>
                  <a:pt x="8374069" y="1453002"/>
                  <a:pt x="8366343" y="1459488"/>
                  <a:pt x="8358506" y="1467372"/>
                </a:cubicBezTo>
                <a:cubicBezTo>
                  <a:pt x="8353646" y="1474055"/>
                  <a:pt x="8352971" y="1482428"/>
                  <a:pt x="8356822" y="1488304"/>
                </a:cubicBezTo>
                <a:cubicBezTo>
                  <a:pt x="8362102" y="1494279"/>
                  <a:pt x="8366850" y="1488991"/>
                  <a:pt x="8372693" y="1487988"/>
                </a:cubicBezTo>
                <a:cubicBezTo>
                  <a:pt x="8396180" y="1482579"/>
                  <a:pt x="8417250" y="1471392"/>
                  <a:pt x="8436999" y="1458711"/>
                </a:cubicBezTo>
                <a:cubicBezTo>
                  <a:pt x="8455203" y="1447327"/>
                  <a:pt x="8468183" y="1465054"/>
                  <a:pt x="8483831" y="1467528"/>
                </a:cubicBezTo>
                <a:cubicBezTo>
                  <a:pt x="8490994" y="1468019"/>
                  <a:pt x="8479955" y="1479891"/>
                  <a:pt x="8480825" y="1486969"/>
                </a:cubicBezTo>
                <a:cubicBezTo>
                  <a:pt x="8483691" y="1487164"/>
                  <a:pt x="8487876" y="1488854"/>
                  <a:pt x="8490742" y="1489051"/>
                </a:cubicBezTo>
                <a:cubicBezTo>
                  <a:pt x="8506279" y="1492919"/>
                  <a:pt x="8524819" y="1477350"/>
                  <a:pt x="8537912" y="1493680"/>
                </a:cubicBezTo>
                <a:cubicBezTo>
                  <a:pt x="8540552" y="1496668"/>
                  <a:pt x="8543867" y="1491282"/>
                  <a:pt x="8545412" y="1489984"/>
                </a:cubicBezTo>
                <a:cubicBezTo>
                  <a:pt x="8548614" y="1485995"/>
                  <a:pt x="8550497" y="1480511"/>
                  <a:pt x="8557549" y="1482397"/>
                </a:cubicBezTo>
                <a:cubicBezTo>
                  <a:pt x="8554768" y="1499044"/>
                  <a:pt x="8554768" y="1499044"/>
                  <a:pt x="8572074" y="1498825"/>
                </a:cubicBezTo>
                <a:cubicBezTo>
                  <a:pt x="8580782" y="1498018"/>
                  <a:pt x="8598172" y="1514643"/>
                  <a:pt x="8597273" y="1525807"/>
                </a:cubicBezTo>
                <a:cubicBezTo>
                  <a:pt x="8595701" y="1545346"/>
                  <a:pt x="8591376" y="1563291"/>
                  <a:pt x="8568985" y="1572984"/>
                </a:cubicBezTo>
                <a:cubicBezTo>
                  <a:pt x="8543505" y="1585274"/>
                  <a:pt x="8526173" y="1603732"/>
                  <a:pt x="8521060" y="1631446"/>
                </a:cubicBezTo>
                <a:cubicBezTo>
                  <a:pt x="8518504" y="1645304"/>
                  <a:pt x="8509121" y="1654484"/>
                  <a:pt x="8495777" y="1659184"/>
                </a:cubicBezTo>
                <a:cubicBezTo>
                  <a:pt x="8485299" y="1664080"/>
                  <a:pt x="8473499" y="1667481"/>
                  <a:pt x="8465437" y="1678156"/>
                </a:cubicBezTo>
                <a:cubicBezTo>
                  <a:pt x="8451082" y="1695416"/>
                  <a:pt x="8429901" y="1707998"/>
                  <a:pt x="8411472" y="1722172"/>
                </a:cubicBezTo>
                <a:cubicBezTo>
                  <a:pt x="8405403" y="1725966"/>
                  <a:pt x="8399337" y="1729761"/>
                  <a:pt x="8390850" y="1727778"/>
                </a:cubicBezTo>
                <a:cubicBezTo>
                  <a:pt x="8378181" y="1724104"/>
                  <a:pt x="8367478" y="1731790"/>
                  <a:pt x="8355791" y="1733798"/>
                </a:cubicBezTo>
                <a:cubicBezTo>
                  <a:pt x="8324917" y="1741507"/>
                  <a:pt x="8330706" y="1776983"/>
                  <a:pt x="8308091" y="1789468"/>
                </a:cubicBezTo>
                <a:cubicBezTo>
                  <a:pt x="8306658" y="1789370"/>
                  <a:pt x="8306545" y="1790765"/>
                  <a:pt x="8306545" y="1790765"/>
                </a:cubicBezTo>
                <a:cubicBezTo>
                  <a:pt x="8314890" y="1812385"/>
                  <a:pt x="8290336" y="1795269"/>
                  <a:pt x="8289437" y="1806434"/>
                </a:cubicBezTo>
                <a:cubicBezTo>
                  <a:pt x="8273367" y="1791301"/>
                  <a:pt x="8273453" y="1808145"/>
                  <a:pt x="8271458" y="1815026"/>
                </a:cubicBezTo>
                <a:cubicBezTo>
                  <a:pt x="8269463" y="1821905"/>
                  <a:pt x="8264828" y="1825797"/>
                  <a:pt x="8260081" y="1831085"/>
                </a:cubicBezTo>
                <a:cubicBezTo>
                  <a:pt x="8249378" y="1838772"/>
                  <a:pt x="8235809" y="1846264"/>
                  <a:pt x="8232157" y="1855836"/>
                </a:cubicBezTo>
                <a:cubicBezTo>
                  <a:pt x="8226848" y="1868101"/>
                  <a:pt x="8219348" y="1871797"/>
                  <a:pt x="8210639" y="1872606"/>
                </a:cubicBezTo>
                <a:lnTo>
                  <a:pt x="8201229" y="1874640"/>
                </a:lnTo>
                <a:lnTo>
                  <a:pt x="8192021" y="1883059"/>
                </a:lnTo>
                <a:lnTo>
                  <a:pt x="8176785" y="1895400"/>
                </a:lnTo>
                <a:lnTo>
                  <a:pt x="8178848" y="1940038"/>
                </a:lnTo>
                <a:cubicBezTo>
                  <a:pt x="8173940" y="1957425"/>
                  <a:pt x="8163905" y="1974261"/>
                  <a:pt x="8150623" y="1991528"/>
                </a:cubicBezTo>
                <a:cubicBezTo>
                  <a:pt x="8117002" y="2031537"/>
                  <a:pt x="8103968" y="2086215"/>
                  <a:pt x="8082218" y="2133728"/>
                </a:cubicBezTo>
                <a:cubicBezTo>
                  <a:pt x="8068270" y="2169618"/>
                  <a:pt x="8049136" y="2195602"/>
                  <a:pt x="8011821" y="2213405"/>
                </a:cubicBezTo>
                <a:cubicBezTo>
                  <a:pt x="7964293" y="2236343"/>
                  <a:pt x="7941796" y="2290007"/>
                  <a:pt x="7896676" y="2319434"/>
                </a:cubicBezTo>
                <a:cubicBezTo>
                  <a:pt x="7892774" y="2325245"/>
                  <a:pt x="7888499" y="2334134"/>
                  <a:pt x="7882190" y="2333456"/>
                </a:cubicBezTo>
                <a:cubicBezTo>
                  <a:pt x="7834497" y="2331452"/>
                  <a:pt x="7829267" y="2374506"/>
                  <a:pt x="7810132" y="2400493"/>
                </a:cubicBezTo>
                <a:cubicBezTo>
                  <a:pt x="7787469" y="2429215"/>
                  <a:pt x="7756462" y="2447695"/>
                  <a:pt x="7725455" y="2466174"/>
                </a:cubicBezTo>
                <a:cubicBezTo>
                  <a:pt x="7718773" y="2468571"/>
                  <a:pt x="7718025" y="2474724"/>
                  <a:pt x="7720432" y="2481213"/>
                </a:cubicBezTo>
                <a:cubicBezTo>
                  <a:pt x="7717818" y="2502740"/>
                  <a:pt x="7695361" y="2503445"/>
                  <a:pt x="7693328" y="2493881"/>
                </a:cubicBezTo>
                <a:cubicBezTo>
                  <a:pt x="7680916" y="2464509"/>
                  <a:pt x="7666057" y="2481606"/>
                  <a:pt x="7652317" y="2489478"/>
                </a:cubicBezTo>
                <a:cubicBezTo>
                  <a:pt x="7627992" y="2505559"/>
                  <a:pt x="7611639" y="2534959"/>
                  <a:pt x="7578971" y="2540799"/>
                </a:cubicBezTo>
                <a:cubicBezTo>
                  <a:pt x="7569134" y="2542859"/>
                  <a:pt x="7564486" y="2554821"/>
                  <a:pt x="7566520" y="2564386"/>
                </a:cubicBezTo>
                <a:cubicBezTo>
                  <a:pt x="7572995" y="2590005"/>
                  <a:pt x="7556101" y="2597537"/>
                  <a:pt x="7532897" y="2604393"/>
                </a:cubicBezTo>
                <a:cubicBezTo>
                  <a:pt x="7519158" y="2612265"/>
                  <a:pt x="7486325" y="2593163"/>
                  <a:pt x="7487778" y="2633821"/>
                </a:cubicBezTo>
                <a:cubicBezTo>
                  <a:pt x="7489066" y="2649536"/>
                  <a:pt x="7455278" y="2664602"/>
                  <a:pt x="7481055" y="2689178"/>
                </a:cubicBezTo>
                <a:cubicBezTo>
                  <a:pt x="7489771" y="2696344"/>
                  <a:pt x="7475658" y="2707291"/>
                  <a:pt x="7468602" y="2712764"/>
                </a:cubicBezTo>
                <a:cubicBezTo>
                  <a:pt x="7447806" y="2726110"/>
                  <a:pt x="7421822" y="2729551"/>
                  <a:pt x="7411777" y="2759628"/>
                </a:cubicBezTo>
                <a:cubicBezTo>
                  <a:pt x="7410615" y="2762619"/>
                  <a:pt x="7409002" y="2764392"/>
                  <a:pt x="7407099" y="2765259"/>
                </a:cubicBezTo>
                <a:cubicBezTo>
                  <a:pt x="7401390" y="2767859"/>
                  <a:pt x="7393079" y="2762294"/>
                  <a:pt x="7386541" y="2756918"/>
                </a:cubicBezTo>
                <a:lnTo>
                  <a:pt x="7345962" y="2722841"/>
                </a:lnTo>
                <a:lnTo>
                  <a:pt x="7371331" y="2756597"/>
                </a:lnTo>
                <a:lnTo>
                  <a:pt x="7359465" y="2755196"/>
                </a:lnTo>
                <a:cubicBezTo>
                  <a:pt x="7349027" y="2754894"/>
                  <a:pt x="7349426" y="2759861"/>
                  <a:pt x="7351018" y="2779724"/>
                </a:cubicBezTo>
                <a:cubicBezTo>
                  <a:pt x="7352410" y="2794884"/>
                  <a:pt x="7341089" y="2813092"/>
                  <a:pt x="7329185" y="2819293"/>
                </a:cubicBezTo>
                <a:cubicBezTo>
                  <a:pt x="7325216" y="2821362"/>
                  <a:pt x="7321184" y="2822096"/>
                  <a:pt x="7317537" y="2820938"/>
                </a:cubicBezTo>
                <a:cubicBezTo>
                  <a:pt x="7292294" y="2811008"/>
                  <a:pt x="7275346" y="2820991"/>
                  <a:pt x="7256563" y="2834443"/>
                </a:cubicBezTo>
                <a:cubicBezTo>
                  <a:pt x="7247501" y="2843088"/>
                  <a:pt x="7238046" y="2854168"/>
                  <a:pt x="7222669" y="2854408"/>
                </a:cubicBezTo>
                <a:cubicBezTo>
                  <a:pt x="7204795" y="2854283"/>
                  <a:pt x="7202172" y="2862624"/>
                  <a:pt x="7204813" y="2877968"/>
                </a:cubicBezTo>
                <a:cubicBezTo>
                  <a:pt x="7206134" y="2885640"/>
                  <a:pt x="7207454" y="2893311"/>
                  <a:pt x="7197072" y="2894285"/>
                </a:cubicBezTo>
                <a:cubicBezTo>
                  <a:pt x="7188134" y="2894221"/>
                  <a:pt x="7180642" y="2893124"/>
                  <a:pt x="7178661" y="2881617"/>
                </a:cubicBezTo>
                <a:cubicBezTo>
                  <a:pt x="7177341" y="2873945"/>
                  <a:pt x="7177465" y="2865239"/>
                  <a:pt x="7175092" y="2856166"/>
                </a:cubicBezTo>
                <a:cubicBezTo>
                  <a:pt x="7168366" y="2826512"/>
                  <a:pt x="7141285" y="2820054"/>
                  <a:pt x="7117774" y="2839046"/>
                </a:cubicBezTo>
                <a:cubicBezTo>
                  <a:pt x="7111995" y="2843186"/>
                  <a:pt x="7108320" y="2850126"/>
                  <a:pt x="7103593" y="2855665"/>
                </a:cubicBezTo>
                <a:cubicBezTo>
                  <a:pt x="7098865" y="2861204"/>
                  <a:pt x="7094139" y="2866744"/>
                  <a:pt x="7086646" y="2865648"/>
                </a:cubicBezTo>
                <a:cubicBezTo>
                  <a:pt x="7048792" y="2862596"/>
                  <a:pt x="7028046" y="2888225"/>
                  <a:pt x="7006640" y="2910019"/>
                </a:cubicBezTo>
                <a:cubicBezTo>
                  <a:pt x="7004802" y="2913489"/>
                  <a:pt x="7001912" y="2915559"/>
                  <a:pt x="7006516" y="2918726"/>
                </a:cubicBezTo>
                <a:cubicBezTo>
                  <a:pt x="7011117" y="2921893"/>
                  <a:pt x="7015328" y="2927495"/>
                  <a:pt x="7022820" y="2928594"/>
                </a:cubicBezTo>
                <a:cubicBezTo>
                  <a:pt x="7027815" y="2929323"/>
                  <a:pt x="7026103" y="2924087"/>
                  <a:pt x="7026495" y="2921651"/>
                </a:cubicBezTo>
                <a:cubicBezTo>
                  <a:pt x="7032131" y="2902535"/>
                  <a:pt x="7042639" y="2892856"/>
                  <a:pt x="7060513" y="2892981"/>
                </a:cubicBezTo>
                <a:cubicBezTo>
                  <a:pt x="7079833" y="2892072"/>
                  <a:pt x="7097191" y="2903338"/>
                  <a:pt x="7102329" y="2919048"/>
                </a:cubicBezTo>
                <a:cubicBezTo>
                  <a:pt x="7106147" y="2927085"/>
                  <a:pt x="7102865" y="2931590"/>
                  <a:pt x="7092875" y="2930127"/>
                </a:cubicBezTo>
                <a:cubicBezTo>
                  <a:pt x="7076445" y="2928967"/>
                  <a:pt x="7072770" y="2935907"/>
                  <a:pt x="7070024" y="2952956"/>
                </a:cubicBezTo>
                <a:cubicBezTo>
                  <a:pt x="7068598" y="2977675"/>
                  <a:pt x="7041412" y="3003608"/>
                  <a:pt x="7022484" y="3002082"/>
                </a:cubicBezTo>
                <a:cubicBezTo>
                  <a:pt x="7007500" y="2999887"/>
                  <a:pt x="7000275" y="3005061"/>
                  <a:pt x="6993710" y="3014072"/>
                </a:cubicBezTo>
                <a:cubicBezTo>
                  <a:pt x="6984256" y="3025151"/>
                  <a:pt x="6972698" y="3033429"/>
                  <a:pt x="6955999" y="3025998"/>
                </a:cubicBezTo>
                <a:cubicBezTo>
                  <a:pt x="6945349" y="3020699"/>
                  <a:pt x="6938784" y="3029709"/>
                  <a:pt x="6933665" y="3037684"/>
                </a:cubicBezTo>
                <a:cubicBezTo>
                  <a:pt x="6928546" y="3045659"/>
                  <a:pt x="6924479" y="3055035"/>
                  <a:pt x="6915149" y="3057407"/>
                </a:cubicBezTo>
                <a:cubicBezTo>
                  <a:pt x="6903982" y="3063251"/>
                  <a:pt x="6900949" y="3050343"/>
                  <a:pt x="6886748" y="3043277"/>
                </a:cubicBezTo>
                <a:cubicBezTo>
                  <a:pt x="6901628" y="3077863"/>
                  <a:pt x="6867859" y="3089121"/>
                  <a:pt x="6858549" y="3115179"/>
                </a:cubicBezTo>
                <a:cubicBezTo>
                  <a:pt x="6857227" y="3107507"/>
                  <a:pt x="6856568" y="3103671"/>
                  <a:pt x="6855906" y="3099835"/>
                </a:cubicBezTo>
                <a:cubicBezTo>
                  <a:pt x="6848787" y="3072617"/>
                  <a:pt x="6836693" y="3068353"/>
                  <a:pt x="6813574" y="3084910"/>
                </a:cubicBezTo>
                <a:cubicBezTo>
                  <a:pt x="6798732" y="3097693"/>
                  <a:pt x="6784284" y="3108041"/>
                  <a:pt x="6767336" y="3118024"/>
                </a:cubicBezTo>
                <a:cubicBezTo>
                  <a:pt x="6739615" y="3131413"/>
                  <a:pt x="6710180" y="3139568"/>
                  <a:pt x="6679427" y="3140048"/>
                </a:cubicBezTo>
                <a:cubicBezTo>
                  <a:pt x="6656164" y="3141627"/>
                  <a:pt x="6651045" y="3149603"/>
                  <a:pt x="6656843" y="3169149"/>
                </a:cubicBezTo>
                <a:cubicBezTo>
                  <a:pt x="6666192" y="3190461"/>
                  <a:pt x="6660287" y="3203306"/>
                  <a:pt x="6638346" y="3212556"/>
                </a:cubicBezTo>
                <a:cubicBezTo>
                  <a:pt x="6625734" y="3219434"/>
                  <a:pt x="6612070" y="3224912"/>
                  <a:pt x="6600118" y="3235625"/>
                </a:cubicBezTo>
                <a:cubicBezTo>
                  <a:pt x="6592893" y="3240799"/>
                  <a:pt x="6583563" y="3243173"/>
                  <a:pt x="6573966" y="3239274"/>
                </a:cubicBezTo>
                <a:cubicBezTo>
                  <a:pt x="6572191" y="3238391"/>
                  <a:pt x="6570777" y="3237249"/>
                  <a:pt x="6569529" y="3237066"/>
                </a:cubicBezTo>
                <a:lnTo>
                  <a:pt x="6567138" y="3239524"/>
                </a:lnTo>
                <a:lnTo>
                  <a:pt x="6570687" y="3238235"/>
                </a:lnTo>
                <a:cubicBezTo>
                  <a:pt x="6559138" y="3265440"/>
                  <a:pt x="6419645" y="3403848"/>
                  <a:pt x="6389173" y="3430222"/>
                </a:cubicBezTo>
                <a:cubicBezTo>
                  <a:pt x="6365173" y="3433318"/>
                  <a:pt x="6257755" y="3552804"/>
                  <a:pt x="6232030" y="3583441"/>
                </a:cubicBezTo>
                <a:cubicBezTo>
                  <a:pt x="6190966" y="3637122"/>
                  <a:pt x="6084234" y="3713685"/>
                  <a:pt x="6032105" y="3794153"/>
                </a:cubicBezTo>
                <a:cubicBezTo>
                  <a:pt x="6010884" y="3829732"/>
                  <a:pt x="5989258" y="3881009"/>
                  <a:pt x="5920512" y="3923299"/>
                </a:cubicBezTo>
                <a:cubicBezTo>
                  <a:pt x="5890372" y="3940547"/>
                  <a:pt x="5788474" y="3967340"/>
                  <a:pt x="5767824" y="3994052"/>
                </a:cubicBezTo>
                <a:cubicBezTo>
                  <a:pt x="5762405" y="4008045"/>
                  <a:pt x="5765764" y="4030721"/>
                  <a:pt x="5760108" y="4044453"/>
                </a:cubicBezTo>
                <a:cubicBezTo>
                  <a:pt x="5734137" y="4075770"/>
                  <a:pt x="5725133" y="4065888"/>
                  <a:pt x="5704148" y="4101726"/>
                </a:cubicBezTo>
                <a:cubicBezTo>
                  <a:pt x="5686041" y="4091349"/>
                  <a:pt x="5652220" y="4094109"/>
                  <a:pt x="5627067" y="4115879"/>
                </a:cubicBezTo>
                <a:cubicBezTo>
                  <a:pt x="5631806" y="4121080"/>
                  <a:pt x="5626969" y="4125266"/>
                  <a:pt x="5625429" y="4134971"/>
                </a:cubicBezTo>
                <a:cubicBezTo>
                  <a:pt x="5598654" y="4105584"/>
                  <a:pt x="5601765" y="4128939"/>
                  <a:pt x="5574891" y="4108940"/>
                </a:cubicBezTo>
                <a:cubicBezTo>
                  <a:pt x="5565553" y="4108185"/>
                  <a:pt x="5571543" y="4085324"/>
                  <a:pt x="5571878" y="4076197"/>
                </a:cubicBezTo>
                <a:cubicBezTo>
                  <a:pt x="5567612" y="4071516"/>
                  <a:pt x="5558273" y="4070762"/>
                  <a:pt x="5549841" y="4052011"/>
                </a:cubicBezTo>
                <a:cubicBezTo>
                  <a:pt x="5535182" y="4055861"/>
                  <a:pt x="5525507" y="4064235"/>
                  <a:pt x="5515350" y="4073027"/>
                </a:cubicBezTo>
                <a:cubicBezTo>
                  <a:pt x="5508187" y="4070388"/>
                  <a:pt x="5504605" y="4069068"/>
                  <a:pt x="5501718" y="4067207"/>
                </a:cubicBezTo>
                <a:lnTo>
                  <a:pt x="5497036" y="4062712"/>
                </a:lnTo>
                <a:lnTo>
                  <a:pt x="5495903" y="4063744"/>
                </a:lnTo>
                <a:cubicBezTo>
                  <a:pt x="5495903" y="4063744"/>
                  <a:pt x="5477796" y="4053367"/>
                  <a:pt x="5457145" y="4080078"/>
                </a:cubicBezTo>
                <a:cubicBezTo>
                  <a:pt x="5379725" y="4172668"/>
                  <a:pt x="5263056" y="4282950"/>
                  <a:pt x="5171696" y="4379233"/>
                </a:cubicBezTo>
                <a:cubicBezTo>
                  <a:pt x="5161873" y="4378896"/>
                  <a:pt x="5157607" y="4374215"/>
                  <a:pt x="5152869" y="4369014"/>
                </a:cubicBezTo>
                <a:cubicBezTo>
                  <a:pt x="5146544" y="4401002"/>
                  <a:pt x="5131065" y="4414399"/>
                  <a:pt x="5092406" y="4421345"/>
                </a:cubicBezTo>
                <a:lnTo>
                  <a:pt x="5105912" y="4436168"/>
                </a:lnTo>
                <a:lnTo>
                  <a:pt x="5080525" y="4448406"/>
                </a:lnTo>
                <a:lnTo>
                  <a:pt x="5081531" y="4471795"/>
                </a:lnTo>
                <a:cubicBezTo>
                  <a:pt x="5076568" y="4489168"/>
                  <a:pt x="5066480" y="4505974"/>
                  <a:pt x="5053143" y="4523201"/>
                </a:cubicBezTo>
                <a:cubicBezTo>
                  <a:pt x="5019393" y="4563108"/>
                  <a:pt x="5006187" y="4617749"/>
                  <a:pt x="4984285" y="4665198"/>
                </a:cubicBezTo>
                <a:cubicBezTo>
                  <a:pt x="4970225" y="4701045"/>
                  <a:pt x="4951007" y="4726973"/>
                  <a:pt x="4913635" y="4744662"/>
                </a:cubicBezTo>
                <a:cubicBezTo>
                  <a:pt x="4866036" y="4767456"/>
                  <a:pt x="4843369" y="4821053"/>
                  <a:pt x="4798156" y="4850344"/>
                </a:cubicBezTo>
                <a:cubicBezTo>
                  <a:pt x="4794236" y="4856144"/>
                  <a:pt x="4789933" y="4865020"/>
                  <a:pt x="4783626" y="4864323"/>
                </a:cubicBezTo>
                <a:cubicBezTo>
                  <a:pt x="4735941" y="4862175"/>
                  <a:pt x="4730574" y="4905215"/>
                  <a:pt x="4711356" y="4931143"/>
                </a:cubicBezTo>
                <a:cubicBezTo>
                  <a:pt x="4688601" y="4959797"/>
                  <a:pt x="4657537" y="4978184"/>
                  <a:pt x="4626473" y="4996569"/>
                </a:cubicBezTo>
                <a:cubicBezTo>
                  <a:pt x="4619782" y="4998947"/>
                  <a:pt x="4619014" y="5005097"/>
                  <a:pt x="4621401" y="5011593"/>
                </a:cubicBezTo>
                <a:cubicBezTo>
                  <a:pt x="4618719" y="5033114"/>
                  <a:pt x="4596260" y="5033750"/>
                  <a:pt x="4594258" y="5024179"/>
                </a:cubicBezTo>
                <a:cubicBezTo>
                  <a:pt x="4581939" y="4994769"/>
                  <a:pt x="4567025" y="5011822"/>
                  <a:pt x="4553262" y="5019653"/>
                </a:cubicBezTo>
                <a:cubicBezTo>
                  <a:pt x="4528886" y="5035661"/>
                  <a:pt x="4512440" y="5065011"/>
                  <a:pt x="4479754" y="5070753"/>
                </a:cubicBezTo>
                <a:cubicBezTo>
                  <a:pt x="4469910" y="5072783"/>
                  <a:pt x="4465224" y="5084731"/>
                  <a:pt x="4467227" y="5094302"/>
                </a:cubicBezTo>
                <a:cubicBezTo>
                  <a:pt x="4473620" y="5119942"/>
                  <a:pt x="4456703" y="5127424"/>
                  <a:pt x="4433479" y="5134209"/>
                </a:cubicBezTo>
                <a:cubicBezTo>
                  <a:pt x="4419715" y="5142039"/>
                  <a:pt x="4386943" y="5122838"/>
                  <a:pt x="4388267" y="5163500"/>
                </a:cubicBezTo>
                <a:cubicBezTo>
                  <a:pt x="4389503" y="5179219"/>
                  <a:pt x="4355669" y="5194184"/>
                  <a:pt x="4381367" y="5218838"/>
                </a:cubicBezTo>
                <a:cubicBezTo>
                  <a:pt x="4385714" y="5222434"/>
                  <a:pt x="4384350" y="5226958"/>
                  <a:pt x="4381016" y="5231265"/>
                </a:cubicBezTo>
                <a:lnTo>
                  <a:pt x="4370694" y="5240693"/>
                </a:lnTo>
                <a:lnTo>
                  <a:pt x="4374647" y="5238175"/>
                </a:lnTo>
                <a:cubicBezTo>
                  <a:pt x="4387821" y="5230810"/>
                  <a:pt x="4399315" y="5225593"/>
                  <a:pt x="4408418" y="5223122"/>
                </a:cubicBezTo>
                <a:cubicBezTo>
                  <a:pt x="4417422" y="5233004"/>
                  <a:pt x="4561417" y="5099538"/>
                  <a:pt x="4575742" y="5104815"/>
                </a:cubicBezTo>
                <a:cubicBezTo>
                  <a:pt x="4564195" y="5132021"/>
                  <a:pt x="4424701" y="5270428"/>
                  <a:pt x="4394228" y="5296803"/>
                </a:cubicBezTo>
                <a:cubicBezTo>
                  <a:pt x="4370229" y="5299898"/>
                  <a:pt x="4262809" y="5419384"/>
                  <a:pt x="4237086" y="5450021"/>
                </a:cubicBezTo>
                <a:cubicBezTo>
                  <a:pt x="4196022" y="5503703"/>
                  <a:pt x="4089290" y="5580265"/>
                  <a:pt x="4037162" y="5660733"/>
                </a:cubicBezTo>
                <a:cubicBezTo>
                  <a:pt x="4015940" y="5696312"/>
                  <a:pt x="3994314" y="5747589"/>
                  <a:pt x="3925567" y="5789879"/>
                </a:cubicBezTo>
                <a:cubicBezTo>
                  <a:pt x="3895428" y="5807127"/>
                  <a:pt x="3793530" y="5833921"/>
                  <a:pt x="3772880" y="5860631"/>
                </a:cubicBezTo>
                <a:cubicBezTo>
                  <a:pt x="3767462" y="5874624"/>
                  <a:pt x="3770820" y="5897302"/>
                  <a:pt x="3765164" y="5911033"/>
                </a:cubicBezTo>
                <a:cubicBezTo>
                  <a:pt x="3739193" y="5942350"/>
                  <a:pt x="3730189" y="5932468"/>
                  <a:pt x="3709203" y="5968306"/>
                </a:cubicBezTo>
                <a:cubicBezTo>
                  <a:pt x="3691096" y="5957929"/>
                  <a:pt x="3657275" y="5960689"/>
                  <a:pt x="3632123" y="5982458"/>
                </a:cubicBezTo>
                <a:cubicBezTo>
                  <a:pt x="3636862" y="5987660"/>
                  <a:pt x="3632024" y="5991846"/>
                  <a:pt x="3630485" y="6001551"/>
                </a:cubicBezTo>
                <a:cubicBezTo>
                  <a:pt x="3603710" y="5972164"/>
                  <a:pt x="3606822" y="5995519"/>
                  <a:pt x="3579947" y="5975519"/>
                </a:cubicBezTo>
                <a:cubicBezTo>
                  <a:pt x="3570608" y="5974765"/>
                  <a:pt x="3576598" y="5951905"/>
                  <a:pt x="3576934" y="5942777"/>
                </a:cubicBezTo>
                <a:cubicBezTo>
                  <a:pt x="3572669" y="5938096"/>
                  <a:pt x="3563329" y="5937341"/>
                  <a:pt x="3554897" y="5918591"/>
                </a:cubicBezTo>
                <a:cubicBezTo>
                  <a:pt x="3540238" y="5922442"/>
                  <a:pt x="3530563" y="5930815"/>
                  <a:pt x="3520405" y="5939606"/>
                </a:cubicBezTo>
                <a:cubicBezTo>
                  <a:pt x="3506080" y="5934329"/>
                  <a:pt x="3506080" y="5934329"/>
                  <a:pt x="3497313" y="5924707"/>
                </a:cubicBezTo>
                <a:cubicBezTo>
                  <a:pt x="3508052" y="5906109"/>
                  <a:pt x="3507471" y="5915915"/>
                  <a:pt x="3495020" y="5891806"/>
                </a:cubicBezTo>
                <a:lnTo>
                  <a:pt x="3474705" y="5909389"/>
                </a:lnTo>
                <a:cubicBezTo>
                  <a:pt x="3467784" y="5906541"/>
                  <a:pt x="3460929" y="5920381"/>
                  <a:pt x="3456511" y="5933217"/>
                </a:cubicBezTo>
                <a:lnTo>
                  <a:pt x="3453091" y="5945589"/>
                </a:lnTo>
                <a:lnTo>
                  <a:pt x="3453127" y="5944297"/>
                </a:lnTo>
                <a:cubicBezTo>
                  <a:pt x="3453472" y="5924658"/>
                  <a:pt x="3453797" y="5871415"/>
                  <a:pt x="3456870" y="5848893"/>
                </a:cubicBezTo>
                <a:lnTo>
                  <a:pt x="3458250" y="5842369"/>
                </a:lnTo>
                <a:lnTo>
                  <a:pt x="3437643" y="5839512"/>
                </a:lnTo>
                <a:cubicBezTo>
                  <a:pt x="3423779" y="5841626"/>
                  <a:pt x="3409036" y="5847757"/>
                  <a:pt x="3396460" y="5858642"/>
                </a:cubicBezTo>
                <a:cubicBezTo>
                  <a:pt x="3401199" y="5863844"/>
                  <a:pt x="3396362" y="5868030"/>
                  <a:pt x="3394822" y="5877736"/>
                </a:cubicBezTo>
                <a:cubicBezTo>
                  <a:pt x="3368047" y="5848348"/>
                  <a:pt x="3371158" y="5871703"/>
                  <a:pt x="3344284" y="5851704"/>
                </a:cubicBezTo>
                <a:cubicBezTo>
                  <a:pt x="3334945" y="5850949"/>
                  <a:pt x="3340936" y="5828089"/>
                  <a:pt x="3341270" y="5818961"/>
                </a:cubicBezTo>
                <a:cubicBezTo>
                  <a:pt x="3337005" y="5814280"/>
                  <a:pt x="3327667" y="5813526"/>
                  <a:pt x="3319234" y="5794776"/>
                </a:cubicBezTo>
                <a:cubicBezTo>
                  <a:pt x="3304574" y="5798626"/>
                  <a:pt x="3294900" y="5806999"/>
                  <a:pt x="3284743" y="5815791"/>
                </a:cubicBezTo>
                <a:cubicBezTo>
                  <a:pt x="3270416" y="5810514"/>
                  <a:pt x="3270416" y="5810514"/>
                  <a:pt x="3261650" y="5800892"/>
                </a:cubicBezTo>
                <a:cubicBezTo>
                  <a:pt x="3272390" y="5782293"/>
                  <a:pt x="3271808" y="5792099"/>
                  <a:pt x="3259358" y="5767990"/>
                </a:cubicBezTo>
                <a:lnTo>
                  <a:pt x="3239042" y="5785573"/>
                </a:lnTo>
                <a:cubicBezTo>
                  <a:pt x="3232121" y="5782724"/>
                  <a:pt x="3225270" y="5796565"/>
                  <a:pt x="3220850" y="5809401"/>
                </a:cubicBezTo>
                <a:lnTo>
                  <a:pt x="3217430" y="5821774"/>
                </a:lnTo>
                <a:lnTo>
                  <a:pt x="3217468" y="5820481"/>
                </a:lnTo>
                <a:cubicBezTo>
                  <a:pt x="3217868" y="5797569"/>
                  <a:pt x="3218246" y="5728919"/>
                  <a:pt x="3222983" y="5716675"/>
                </a:cubicBezTo>
                <a:cubicBezTo>
                  <a:pt x="3199795" y="5711162"/>
                  <a:pt x="3222675" y="5677406"/>
                  <a:pt x="3214577" y="5649528"/>
                </a:cubicBezTo>
                <a:cubicBezTo>
                  <a:pt x="3189526" y="5661909"/>
                  <a:pt x="3175438" y="5656892"/>
                  <a:pt x="3151339" y="5669375"/>
                </a:cubicBezTo>
                <a:cubicBezTo>
                  <a:pt x="3154785" y="5683603"/>
                  <a:pt x="3163790" y="5693486"/>
                  <a:pt x="3171985" y="5711975"/>
                </a:cubicBezTo>
                <a:lnTo>
                  <a:pt x="3167150" y="5716161"/>
                </a:lnTo>
                <a:lnTo>
                  <a:pt x="3162885" y="5711480"/>
                </a:lnTo>
                <a:cubicBezTo>
                  <a:pt x="3153566" y="5708614"/>
                  <a:pt x="3145229" y="5703794"/>
                  <a:pt x="3137543" y="5697866"/>
                </a:cubicBezTo>
                <a:lnTo>
                  <a:pt x="3117329" y="5678747"/>
                </a:lnTo>
                <a:lnTo>
                  <a:pt x="3107770" y="5689912"/>
                </a:lnTo>
                <a:cubicBezTo>
                  <a:pt x="3101322" y="5701067"/>
                  <a:pt x="3098142" y="5713066"/>
                  <a:pt x="3100822" y="5725978"/>
                </a:cubicBezTo>
                <a:cubicBezTo>
                  <a:pt x="3103932" y="5749334"/>
                  <a:pt x="3118021" y="5754351"/>
                  <a:pt x="3102446" y="5777135"/>
                </a:cubicBezTo>
                <a:cubicBezTo>
                  <a:pt x="3096218" y="5799736"/>
                  <a:pt x="3087450" y="5790113"/>
                  <a:pt x="3067716" y="5797890"/>
                </a:cubicBezTo>
                <a:cubicBezTo>
                  <a:pt x="3081224" y="5812713"/>
                  <a:pt x="3086631" y="5799660"/>
                  <a:pt x="3075902" y="5817319"/>
                </a:cubicBezTo>
                <a:cubicBezTo>
                  <a:pt x="3062297" y="5811883"/>
                  <a:pt x="3022249" y="5837243"/>
                  <a:pt x="2987509" y="5858936"/>
                </a:cubicBezTo>
                <a:cubicBezTo>
                  <a:pt x="2947464" y="5814987"/>
                  <a:pt x="2930028" y="5786354"/>
                  <a:pt x="2924290" y="5739225"/>
                </a:cubicBezTo>
                <a:cubicBezTo>
                  <a:pt x="2920123" y="5725156"/>
                  <a:pt x="2935115" y="5712179"/>
                  <a:pt x="2931768" y="5688563"/>
                </a:cubicBezTo>
                <a:lnTo>
                  <a:pt x="2918499" y="5674000"/>
                </a:lnTo>
                <a:lnTo>
                  <a:pt x="2911938" y="5676753"/>
                </a:lnTo>
                <a:lnTo>
                  <a:pt x="2911939" y="5676757"/>
                </a:lnTo>
                <a:lnTo>
                  <a:pt x="2911935" y="5676755"/>
                </a:lnTo>
                <a:lnTo>
                  <a:pt x="2876042" y="5691821"/>
                </a:lnTo>
                <a:cubicBezTo>
                  <a:pt x="2834819" y="5714854"/>
                  <a:pt x="2796962" y="5750931"/>
                  <a:pt x="2759485" y="5776741"/>
                </a:cubicBezTo>
                <a:cubicBezTo>
                  <a:pt x="2701335" y="5722413"/>
                  <a:pt x="2664736" y="5692690"/>
                  <a:pt x="2636239" y="5621534"/>
                </a:cubicBezTo>
                <a:cubicBezTo>
                  <a:pt x="2626109" y="5610417"/>
                  <a:pt x="2607218" y="5612115"/>
                  <a:pt x="2599477" y="5598013"/>
                </a:cubicBezTo>
                <a:lnTo>
                  <a:pt x="2599242" y="5596553"/>
                </a:lnTo>
                <a:lnTo>
                  <a:pt x="2580697" y="5609424"/>
                </a:lnTo>
                <a:cubicBezTo>
                  <a:pt x="2561394" y="5624549"/>
                  <a:pt x="2542560" y="5640020"/>
                  <a:pt x="2523822" y="5652925"/>
                </a:cubicBezTo>
                <a:lnTo>
                  <a:pt x="2479378" y="5610673"/>
                </a:lnTo>
                <a:lnTo>
                  <a:pt x="2474438" y="5635835"/>
                </a:lnTo>
                <a:cubicBezTo>
                  <a:pt x="2469967" y="5663232"/>
                  <a:pt x="2469578" y="5691431"/>
                  <a:pt x="2490120" y="5708482"/>
                </a:cubicBezTo>
                <a:cubicBezTo>
                  <a:pt x="2507318" y="5724940"/>
                  <a:pt x="2521672" y="5720454"/>
                  <a:pt x="2523667" y="5747637"/>
                </a:cubicBezTo>
                <a:cubicBezTo>
                  <a:pt x="2532971" y="5769086"/>
                  <a:pt x="2519938" y="5766780"/>
                  <a:pt x="2509168" y="5784677"/>
                </a:cubicBezTo>
                <a:cubicBezTo>
                  <a:pt x="2529243" y="5788230"/>
                  <a:pt x="2525308" y="5774757"/>
                  <a:pt x="2527919" y="5795023"/>
                </a:cubicBezTo>
                <a:cubicBezTo>
                  <a:pt x="2513684" y="5798892"/>
                  <a:pt x="2497862" y="5842726"/>
                  <a:pt x="2483948" y="5880507"/>
                </a:cubicBezTo>
                <a:cubicBezTo>
                  <a:pt x="2424424" y="5869973"/>
                  <a:pt x="2392521" y="5857939"/>
                  <a:pt x="2358245" y="5824403"/>
                </a:cubicBezTo>
                <a:cubicBezTo>
                  <a:pt x="2346063" y="5815859"/>
                  <a:pt x="2349791" y="5796716"/>
                  <a:pt x="2332241" y="5780194"/>
                </a:cubicBezTo>
                <a:lnTo>
                  <a:pt x="2313474" y="5776873"/>
                </a:lnTo>
                <a:lnTo>
                  <a:pt x="2317038" y="5781809"/>
                </a:lnTo>
                <a:cubicBezTo>
                  <a:pt x="2325584" y="5792377"/>
                  <a:pt x="2332966" y="5802851"/>
                  <a:pt x="2332270" y="5812058"/>
                </a:cubicBezTo>
                <a:cubicBezTo>
                  <a:pt x="2325057" y="5814113"/>
                  <a:pt x="2316469" y="5804686"/>
                  <a:pt x="2308340" y="5796953"/>
                </a:cubicBezTo>
                <a:lnTo>
                  <a:pt x="2303159" y="5793080"/>
                </a:lnTo>
                <a:lnTo>
                  <a:pt x="2290029" y="5816063"/>
                </a:lnTo>
                <a:cubicBezTo>
                  <a:pt x="2271807" y="5858773"/>
                  <a:pt x="2264482" y="5909700"/>
                  <a:pt x="2250985" y="5952348"/>
                </a:cubicBezTo>
                <a:cubicBezTo>
                  <a:pt x="2170537" y="5944499"/>
                  <a:pt x="2122724" y="5943063"/>
                  <a:pt x="2055220" y="5904286"/>
                </a:cubicBezTo>
                <a:cubicBezTo>
                  <a:pt x="2035145" y="5900733"/>
                  <a:pt x="2017062" y="5924362"/>
                  <a:pt x="1995700" y="5893751"/>
                </a:cubicBezTo>
                <a:cubicBezTo>
                  <a:pt x="1996900" y="5887576"/>
                  <a:pt x="1998224" y="5880783"/>
                  <a:pt x="1992737" y="5873422"/>
                </a:cubicBezTo>
                <a:cubicBezTo>
                  <a:pt x="1986043" y="5872239"/>
                  <a:pt x="1990212" y="5886391"/>
                  <a:pt x="1978150" y="5877230"/>
                </a:cubicBezTo>
                <a:cubicBezTo>
                  <a:pt x="1979350" y="5871056"/>
                  <a:pt x="1973863" y="5863694"/>
                  <a:pt x="1967522" y="5862573"/>
                </a:cubicBezTo>
                <a:cubicBezTo>
                  <a:pt x="1957542" y="5913828"/>
                  <a:pt x="1939226" y="5936777"/>
                  <a:pt x="1951375" y="5979173"/>
                </a:cubicBezTo>
                <a:cubicBezTo>
                  <a:pt x="1917418" y="5979551"/>
                  <a:pt x="1893614" y="5995142"/>
                  <a:pt x="1887361" y="6027253"/>
                </a:cubicBezTo>
                <a:cubicBezTo>
                  <a:pt x="1863556" y="6042844"/>
                  <a:pt x="1878582" y="6072333"/>
                  <a:pt x="1877698" y="6112421"/>
                </a:cubicBezTo>
                <a:lnTo>
                  <a:pt x="1871005" y="6111237"/>
                </a:lnTo>
                <a:lnTo>
                  <a:pt x="1869682" y="6118030"/>
                </a:lnTo>
                <a:cubicBezTo>
                  <a:pt x="1837897" y="6105378"/>
                  <a:pt x="1836574" y="6112171"/>
                  <a:pt x="1815650" y="6114855"/>
                </a:cubicBezTo>
                <a:cubicBezTo>
                  <a:pt x="1814326" y="6121648"/>
                  <a:pt x="1819462" y="6128945"/>
                  <a:pt x="1818262" y="6135121"/>
                </a:cubicBezTo>
                <a:cubicBezTo>
                  <a:pt x="1858058" y="6142164"/>
                  <a:pt x="1891166" y="6148024"/>
                  <a:pt x="1891606" y="6181319"/>
                </a:cubicBezTo>
                <a:cubicBezTo>
                  <a:pt x="1876047" y="6191981"/>
                  <a:pt x="1868035" y="6197590"/>
                  <a:pt x="1865629" y="6209940"/>
                </a:cubicBezTo>
                <a:cubicBezTo>
                  <a:pt x="1884028" y="6220225"/>
                  <a:pt x="1923389" y="6220164"/>
                  <a:pt x="1933895" y="6235439"/>
                </a:cubicBezTo>
                <a:cubicBezTo>
                  <a:pt x="1925029" y="6247285"/>
                  <a:pt x="1882827" y="6226399"/>
                  <a:pt x="1885439" y="6246665"/>
                </a:cubicBezTo>
                <a:cubicBezTo>
                  <a:pt x="1851359" y="6247660"/>
                  <a:pt x="1869880" y="6257328"/>
                  <a:pt x="1855646" y="6261196"/>
                </a:cubicBezTo>
                <a:cubicBezTo>
                  <a:pt x="1842264" y="6258827"/>
                  <a:pt x="1829293" y="6295499"/>
                  <a:pt x="1815908" y="6293131"/>
                </a:cubicBezTo>
                <a:cubicBezTo>
                  <a:pt x="1806690" y="6304915"/>
                  <a:pt x="1794183" y="6290564"/>
                  <a:pt x="1781856" y="6288382"/>
                </a:cubicBezTo>
                <a:lnTo>
                  <a:pt x="1742058" y="6281338"/>
                </a:lnTo>
                <a:cubicBezTo>
                  <a:pt x="1734516" y="6286391"/>
                  <a:pt x="1707215" y="6347997"/>
                  <a:pt x="1692628" y="6351803"/>
                </a:cubicBezTo>
                <a:cubicBezTo>
                  <a:pt x="1687979" y="6341078"/>
                  <a:pt x="1685698" y="6325184"/>
                  <a:pt x="1684311" y="6310564"/>
                </a:cubicBezTo>
                <a:lnTo>
                  <a:pt x="1683477" y="6300053"/>
                </a:lnTo>
                <a:lnTo>
                  <a:pt x="1684497" y="6291832"/>
                </a:lnTo>
                <a:lnTo>
                  <a:pt x="1682487" y="6288220"/>
                </a:lnTo>
                <a:lnTo>
                  <a:pt x="1681334" y="6276978"/>
                </a:lnTo>
                <a:cubicBezTo>
                  <a:pt x="1679152" y="6265733"/>
                  <a:pt x="1680490" y="6281301"/>
                  <a:pt x="1680010" y="6283771"/>
                </a:cubicBezTo>
                <a:lnTo>
                  <a:pt x="1682487" y="6288220"/>
                </a:lnTo>
                <a:lnTo>
                  <a:pt x="1682709" y="6290398"/>
                </a:lnTo>
                <a:lnTo>
                  <a:pt x="1683477" y="6300053"/>
                </a:lnTo>
                <a:lnTo>
                  <a:pt x="1682973" y="6304099"/>
                </a:lnTo>
                <a:lnTo>
                  <a:pt x="1643528" y="6297118"/>
                </a:lnTo>
                <a:cubicBezTo>
                  <a:pt x="1637807" y="6289078"/>
                  <a:pt x="1637807" y="6289078"/>
                  <a:pt x="1633520" y="6275543"/>
                </a:cubicBezTo>
                <a:cubicBezTo>
                  <a:pt x="1641533" y="6269935"/>
                  <a:pt x="1641533" y="6269935"/>
                  <a:pt x="1649781" y="6265006"/>
                </a:cubicBezTo>
                <a:cubicBezTo>
                  <a:pt x="1637367" y="6255783"/>
                  <a:pt x="1608871" y="6243074"/>
                  <a:pt x="1602533" y="6241951"/>
                </a:cubicBezTo>
                <a:cubicBezTo>
                  <a:pt x="1610077" y="6236899"/>
                  <a:pt x="1638568" y="6249607"/>
                  <a:pt x="1641095" y="6236638"/>
                </a:cubicBezTo>
                <a:cubicBezTo>
                  <a:pt x="1614681" y="6231963"/>
                  <a:pt x="1580162" y="6199664"/>
                  <a:pt x="1573032" y="6165184"/>
                </a:cubicBezTo>
                <a:cubicBezTo>
                  <a:pt x="1512746" y="6194120"/>
                  <a:pt x="1503089" y="6172609"/>
                  <a:pt x="1431740" y="6153592"/>
                </a:cubicBezTo>
                <a:cubicBezTo>
                  <a:pt x="1442281" y="6135015"/>
                  <a:pt x="1463384" y="6092118"/>
                  <a:pt x="1461125" y="6071914"/>
                </a:cubicBezTo>
                <a:cubicBezTo>
                  <a:pt x="1458866" y="6051711"/>
                  <a:pt x="1430725" y="6039064"/>
                  <a:pt x="1418544" y="6030521"/>
                </a:cubicBezTo>
                <a:cubicBezTo>
                  <a:pt x="1394741" y="6046111"/>
                  <a:pt x="1400282" y="6068172"/>
                  <a:pt x="1366324" y="6068550"/>
                </a:cubicBezTo>
                <a:cubicBezTo>
                  <a:pt x="1370137" y="6082641"/>
                  <a:pt x="1367612" y="6095610"/>
                  <a:pt x="1358746" y="6107456"/>
                </a:cubicBezTo>
                <a:lnTo>
                  <a:pt x="1352054" y="6106270"/>
                </a:lnTo>
                <a:cubicBezTo>
                  <a:pt x="1358307" y="6074160"/>
                  <a:pt x="1356315" y="6046976"/>
                  <a:pt x="1332424" y="6029333"/>
                </a:cubicBezTo>
                <a:cubicBezTo>
                  <a:pt x="1327287" y="6022036"/>
                  <a:pt x="1327287" y="6022036"/>
                  <a:pt x="1314256" y="6019729"/>
                </a:cubicBezTo>
                <a:cubicBezTo>
                  <a:pt x="1289250" y="6041495"/>
                  <a:pt x="1262921" y="6070054"/>
                  <a:pt x="1238499" y="6092561"/>
                </a:cubicBezTo>
                <a:cubicBezTo>
                  <a:pt x="1209206" y="6100792"/>
                  <a:pt x="1219626" y="6082833"/>
                  <a:pt x="1202514" y="6099609"/>
                </a:cubicBezTo>
                <a:cubicBezTo>
                  <a:pt x="1176537" y="6128229"/>
                  <a:pt x="1182113" y="6168822"/>
                  <a:pt x="1140141" y="6174809"/>
                </a:cubicBezTo>
                <a:cubicBezTo>
                  <a:pt x="1095411" y="6193084"/>
                  <a:pt x="1063068" y="6147754"/>
                  <a:pt x="1017780" y="6133350"/>
                </a:cubicBezTo>
                <a:cubicBezTo>
                  <a:pt x="1012849" y="6158669"/>
                  <a:pt x="1022856" y="6180243"/>
                  <a:pt x="1024146" y="6207302"/>
                </a:cubicBezTo>
                <a:lnTo>
                  <a:pt x="1044221" y="6210855"/>
                </a:lnTo>
                <a:cubicBezTo>
                  <a:pt x="1051763" y="6205801"/>
                  <a:pt x="1051763" y="6205801"/>
                  <a:pt x="1066471" y="6201377"/>
                </a:cubicBezTo>
                <a:lnTo>
                  <a:pt x="1062743" y="6220521"/>
                </a:lnTo>
                <a:cubicBezTo>
                  <a:pt x="1040493" y="6229998"/>
                  <a:pt x="1032479" y="6235608"/>
                  <a:pt x="1026225" y="6267718"/>
                </a:cubicBezTo>
                <a:lnTo>
                  <a:pt x="1008463" y="6377644"/>
                </a:lnTo>
                <a:cubicBezTo>
                  <a:pt x="994109" y="6408322"/>
                  <a:pt x="926356" y="6372696"/>
                  <a:pt x="899872" y="6383339"/>
                </a:cubicBezTo>
                <a:cubicBezTo>
                  <a:pt x="873388" y="6393983"/>
                  <a:pt x="884540" y="6448978"/>
                  <a:pt x="848615" y="6442620"/>
                </a:cubicBezTo>
                <a:cubicBezTo>
                  <a:pt x="811779" y="6455904"/>
                  <a:pt x="748941" y="6424980"/>
                  <a:pt x="723848" y="6413513"/>
                </a:cubicBezTo>
                <a:cubicBezTo>
                  <a:pt x="739637" y="6403530"/>
                  <a:pt x="767341" y="6409072"/>
                  <a:pt x="776911" y="6397351"/>
                </a:cubicBezTo>
                <a:cubicBezTo>
                  <a:pt x="789504" y="6366361"/>
                  <a:pt x="763886" y="6314556"/>
                  <a:pt x="771343" y="6276268"/>
                </a:cubicBezTo>
                <a:cubicBezTo>
                  <a:pt x="771720" y="6244394"/>
                  <a:pt x="808418" y="6287941"/>
                  <a:pt x="810480" y="6247421"/>
                </a:cubicBezTo>
                <a:cubicBezTo>
                  <a:pt x="812540" y="6206902"/>
                  <a:pt x="797644" y="6096305"/>
                  <a:pt x="779002" y="6061066"/>
                </a:cubicBezTo>
                <a:cubicBezTo>
                  <a:pt x="761452" y="6044545"/>
                  <a:pt x="693227" y="6009473"/>
                  <a:pt x="669338" y="5991829"/>
                </a:cubicBezTo>
                <a:cubicBezTo>
                  <a:pt x="670540" y="5985654"/>
                  <a:pt x="666021" y="5971440"/>
                  <a:pt x="661004" y="5963525"/>
                </a:cubicBezTo>
                <a:cubicBezTo>
                  <a:pt x="617796" y="6009537"/>
                  <a:pt x="554021" y="5951618"/>
                  <a:pt x="515544" y="5937781"/>
                </a:cubicBezTo>
                <a:cubicBezTo>
                  <a:pt x="511696" y="5957541"/>
                  <a:pt x="500074" y="5981676"/>
                  <a:pt x="490007" y="5999699"/>
                </a:cubicBezTo>
                <a:cubicBezTo>
                  <a:pt x="490007" y="5999699"/>
                  <a:pt x="484165" y="5992276"/>
                  <a:pt x="477825" y="5991154"/>
                </a:cubicBezTo>
                <a:cubicBezTo>
                  <a:pt x="470608" y="5923440"/>
                  <a:pt x="469818" y="5890082"/>
                  <a:pt x="369645" y="5878741"/>
                </a:cubicBezTo>
                <a:cubicBezTo>
                  <a:pt x="344519" y="5901124"/>
                  <a:pt x="307512" y="5847941"/>
                  <a:pt x="278218" y="5856171"/>
                </a:cubicBezTo>
                <a:cubicBezTo>
                  <a:pt x="257293" y="5858856"/>
                  <a:pt x="248075" y="5870640"/>
                  <a:pt x="208277" y="5863597"/>
                </a:cubicBezTo>
                <a:cubicBezTo>
                  <a:pt x="204110" y="5849444"/>
                  <a:pt x="200176" y="5835971"/>
                  <a:pt x="194806" y="5827994"/>
                </a:cubicBezTo>
                <a:cubicBezTo>
                  <a:pt x="217939" y="5778428"/>
                  <a:pt x="228797" y="5793765"/>
                  <a:pt x="273647" y="5774872"/>
                </a:cubicBezTo>
                <a:cubicBezTo>
                  <a:pt x="259826" y="5739207"/>
                  <a:pt x="316298" y="5696181"/>
                  <a:pt x="347643" y="5675538"/>
                </a:cubicBezTo>
                <a:lnTo>
                  <a:pt x="360676" y="5677844"/>
                </a:lnTo>
                <a:lnTo>
                  <a:pt x="355745" y="5703162"/>
                </a:lnTo>
                <a:lnTo>
                  <a:pt x="362437" y="5704347"/>
                </a:lnTo>
                <a:lnTo>
                  <a:pt x="364963" y="5691379"/>
                </a:lnTo>
                <a:cubicBezTo>
                  <a:pt x="366165" y="5685204"/>
                  <a:pt x="364523" y="5658083"/>
                  <a:pt x="365726" y="5651908"/>
                </a:cubicBezTo>
                <a:cubicBezTo>
                  <a:pt x="345153" y="5654654"/>
                  <a:pt x="345153" y="5654654"/>
                  <a:pt x="336785" y="5660201"/>
                </a:cubicBezTo>
                <a:cubicBezTo>
                  <a:pt x="332619" y="5646047"/>
                  <a:pt x="332619" y="5646047"/>
                  <a:pt x="335144" y="5633081"/>
                </a:cubicBezTo>
                <a:cubicBezTo>
                  <a:pt x="290647" y="5652035"/>
                  <a:pt x="267960" y="5628216"/>
                  <a:pt x="223668" y="5679787"/>
                </a:cubicBezTo>
                <a:cubicBezTo>
                  <a:pt x="210285" y="5677418"/>
                  <a:pt x="162943" y="5675427"/>
                  <a:pt x="150762" y="5666884"/>
                </a:cubicBezTo>
                <a:cubicBezTo>
                  <a:pt x="133212" y="5650362"/>
                  <a:pt x="129278" y="5636890"/>
                  <a:pt x="118771" y="5621616"/>
                </a:cubicBezTo>
                <a:cubicBezTo>
                  <a:pt x="126347" y="5582711"/>
                  <a:pt x="121622" y="5535881"/>
                  <a:pt x="146396" y="5513435"/>
                </a:cubicBezTo>
                <a:cubicBezTo>
                  <a:pt x="156817" y="5495475"/>
                  <a:pt x="170200" y="5497844"/>
                  <a:pt x="186959" y="5481007"/>
                </a:cubicBezTo>
                <a:cubicBezTo>
                  <a:pt x="182793" y="5466855"/>
                  <a:pt x="178979" y="5452765"/>
                  <a:pt x="174581" y="5437932"/>
                </a:cubicBezTo>
                <a:cubicBezTo>
                  <a:pt x="157701" y="5455386"/>
                  <a:pt x="60372" y="5464991"/>
                  <a:pt x="30993" y="5439989"/>
                </a:cubicBezTo>
                <a:cubicBezTo>
                  <a:pt x="12241" y="5429643"/>
                  <a:pt x="12241" y="5429643"/>
                  <a:pt x="8306" y="5416170"/>
                </a:cubicBezTo>
                <a:cubicBezTo>
                  <a:pt x="-7801" y="5392239"/>
                  <a:pt x="419" y="5314481"/>
                  <a:pt x="25193" y="5292035"/>
                </a:cubicBezTo>
                <a:cubicBezTo>
                  <a:pt x="27964" y="5286696"/>
                  <a:pt x="31933" y="5281779"/>
                  <a:pt x="36853" y="5277254"/>
                </a:cubicBezTo>
                <a:cubicBezTo>
                  <a:pt x="71295" y="5245576"/>
                  <a:pt x="152351" y="5233091"/>
                  <a:pt x="195135" y="5229483"/>
                </a:cubicBezTo>
                <a:lnTo>
                  <a:pt x="214498" y="5228018"/>
                </a:lnTo>
                <a:lnTo>
                  <a:pt x="227624" y="5216199"/>
                </a:lnTo>
                <a:cubicBezTo>
                  <a:pt x="220297" y="5216420"/>
                  <a:pt x="216227" y="5214880"/>
                  <a:pt x="211575" y="5215257"/>
                </a:cubicBezTo>
                <a:cubicBezTo>
                  <a:pt x="204250" y="5215478"/>
                  <a:pt x="204017" y="5210265"/>
                  <a:pt x="209712" y="5203449"/>
                </a:cubicBezTo>
                <a:cubicBezTo>
                  <a:pt x="226803" y="5183001"/>
                  <a:pt x="232496" y="5161235"/>
                  <a:pt x="242260" y="5141008"/>
                </a:cubicBezTo>
                <a:cubicBezTo>
                  <a:pt x="255627" y="5111891"/>
                  <a:pt x="272367" y="5083622"/>
                  <a:pt x="297828" y="5056514"/>
                </a:cubicBezTo>
                <a:cubicBezTo>
                  <a:pt x="305501" y="5049164"/>
                  <a:pt x="308176" y="5049321"/>
                  <a:pt x="310386" y="5054001"/>
                </a:cubicBezTo>
                <a:cubicBezTo>
                  <a:pt x="315969" y="5059527"/>
                  <a:pt x="311087" y="5069642"/>
                  <a:pt x="306205" y="5079756"/>
                </a:cubicBezTo>
                <a:cubicBezTo>
                  <a:pt x="303881" y="5087420"/>
                  <a:pt x="304695" y="5090717"/>
                  <a:pt x="312022" y="5090497"/>
                </a:cubicBezTo>
                <a:cubicBezTo>
                  <a:pt x="318650" y="5089585"/>
                  <a:pt x="323067" y="5083994"/>
                  <a:pt x="327485" y="5078403"/>
                </a:cubicBezTo>
                <a:cubicBezTo>
                  <a:pt x="332484" y="5070896"/>
                  <a:pt x="338064" y="5061474"/>
                  <a:pt x="343062" y="5053966"/>
                </a:cubicBezTo>
                <a:cubicBezTo>
                  <a:pt x="345504" y="5048910"/>
                  <a:pt x="349804" y="5040712"/>
                  <a:pt x="356432" y="5039800"/>
                </a:cubicBezTo>
                <a:cubicBezTo>
                  <a:pt x="364339" y="5037664"/>
                  <a:pt x="362016" y="5045328"/>
                  <a:pt x="362249" y="5050541"/>
                </a:cubicBezTo>
                <a:cubicBezTo>
                  <a:pt x="362366" y="5053148"/>
                  <a:pt x="359924" y="5058205"/>
                  <a:pt x="363879" y="5057136"/>
                </a:cubicBezTo>
                <a:cubicBezTo>
                  <a:pt x="368529" y="5056759"/>
                  <a:pt x="370273" y="5051011"/>
                  <a:pt x="372133" y="5047870"/>
                </a:cubicBezTo>
                <a:lnTo>
                  <a:pt x="407468" y="4979865"/>
                </a:lnTo>
                <a:lnTo>
                  <a:pt x="332463" y="4909039"/>
                </a:lnTo>
                <a:lnTo>
                  <a:pt x="334866" y="4909496"/>
                </a:lnTo>
                <a:cubicBezTo>
                  <a:pt x="347971" y="4909997"/>
                  <a:pt x="355635" y="4902638"/>
                  <a:pt x="371626" y="4913456"/>
                </a:cubicBezTo>
                <a:cubicBezTo>
                  <a:pt x="406968" y="4938407"/>
                  <a:pt x="409192" y="4923185"/>
                  <a:pt x="419410" y="4913373"/>
                </a:cubicBezTo>
                <a:cubicBezTo>
                  <a:pt x="419884" y="4906376"/>
                  <a:pt x="427074" y="4906013"/>
                  <a:pt x="430907" y="4902334"/>
                </a:cubicBezTo>
                <a:lnTo>
                  <a:pt x="439971" y="4897512"/>
                </a:lnTo>
                <a:lnTo>
                  <a:pt x="452359" y="4866893"/>
                </a:lnTo>
                <a:lnTo>
                  <a:pt x="439982" y="4852601"/>
                </a:lnTo>
                <a:cubicBezTo>
                  <a:pt x="426296" y="4836061"/>
                  <a:pt x="414064" y="4818642"/>
                  <a:pt x="412085" y="4804031"/>
                </a:cubicBezTo>
                <a:lnTo>
                  <a:pt x="397225" y="4782869"/>
                </a:lnTo>
                <a:cubicBezTo>
                  <a:pt x="376341" y="4788514"/>
                  <a:pt x="350748" y="4821596"/>
                  <a:pt x="320903" y="4825655"/>
                </a:cubicBezTo>
                <a:cubicBezTo>
                  <a:pt x="280319" y="4839561"/>
                  <a:pt x="201122" y="4860745"/>
                  <a:pt x="156685" y="4845640"/>
                </a:cubicBezTo>
                <a:cubicBezTo>
                  <a:pt x="150338" y="4843481"/>
                  <a:pt x="144699" y="4840582"/>
                  <a:pt x="139983" y="4836816"/>
                </a:cubicBezTo>
                <a:cubicBezTo>
                  <a:pt x="108159" y="4826262"/>
                  <a:pt x="68851" y="4758490"/>
                  <a:pt x="73788" y="4730136"/>
                </a:cubicBezTo>
                <a:cubicBezTo>
                  <a:pt x="71876" y="4716239"/>
                  <a:pt x="71876" y="4716239"/>
                  <a:pt x="84787" y="4699240"/>
                </a:cubicBezTo>
                <a:cubicBezTo>
                  <a:pt x="97261" y="4673239"/>
                  <a:pt x="152633" y="4649661"/>
                  <a:pt x="189060" y="4643364"/>
                </a:cubicBezTo>
                <a:lnTo>
                  <a:pt x="209828" y="4643375"/>
                </a:lnTo>
                <a:lnTo>
                  <a:pt x="216036" y="4637426"/>
                </a:lnTo>
                <a:lnTo>
                  <a:pt x="210583" y="4599026"/>
                </a:lnTo>
                <a:cubicBezTo>
                  <a:pt x="188378" y="4590375"/>
                  <a:pt x="177113" y="4597922"/>
                  <a:pt x="160244" y="4585696"/>
                </a:cubicBezTo>
                <a:cubicBezTo>
                  <a:pt x="128421" y="4575140"/>
                  <a:pt x="113590" y="4530433"/>
                  <a:pt x="90757" y="4497917"/>
                </a:cubicBezTo>
                <a:cubicBezTo>
                  <a:pt x="94115" y="4479731"/>
                  <a:pt x="92203" y="4465834"/>
                  <a:pt x="101489" y="4443673"/>
                </a:cubicBezTo>
                <a:cubicBezTo>
                  <a:pt x="109131" y="4430966"/>
                  <a:pt x="151591" y="4410107"/>
                  <a:pt x="162856" y="4402561"/>
                </a:cubicBezTo>
                <a:cubicBezTo>
                  <a:pt x="224430" y="4431889"/>
                  <a:pt x="235429" y="4400994"/>
                  <a:pt x="283855" y="4400426"/>
                </a:cubicBezTo>
                <a:cubicBezTo>
                  <a:pt x="276244" y="4389588"/>
                  <a:pt x="276244" y="4389588"/>
                  <a:pt x="274265" y="4374975"/>
                </a:cubicBezTo>
                <a:cubicBezTo>
                  <a:pt x="284182" y="4376681"/>
                  <a:pt x="284182" y="4376681"/>
                  <a:pt x="304111" y="4370918"/>
                </a:cubicBezTo>
                <a:cubicBezTo>
                  <a:pt x="300486" y="4365756"/>
                  <a:pt x="290896" y="4340306"/>
                  <a:pt x="287272" y="4335144"/>
                </a:cubicBezTo>
                <a:lnTo>
                  <a:pt x="279661" y="4324307"/>
                </a:lnTo>
                <a:lnTo>
                  <a:pt x="274029" y="4328080"/>
                </a:lnTo>
                <a:lnTo>
                  <a:pt x="288888" y="4349241"/>
                </a:lnTo>
                <a:lnTo>
                  <a:pt x="277919" y="4356589"/>
                </a:lnTo>
                <a:cubicBezTo>
                  <a:pt x="240824" y="4350325"/>
                  <a:pt x="171610" y="4333704"/>
                  <a:pt x="169662" y="4295545"/>
                </a:cubicBezTo>
                <a:cubicBezTo>
                  <a:pt x="120940" y="4296311"/>
                  <a:pt x="117286" y="4314697"/>
                  <a:pt x="75871" y="4278692"/>
                </a:cubicBezTo>
                <a:cubicBezTo>
                  <a:pt x="77518" y="4269240"/>
                  <a:pt x="75606" y="4255343"/>
                  <a:pt x="73628" y="4240731"/>
                </a:cubicBezTo>
                <a:cubicBezTo>
                  <a:pt x="107127" y="4218288"/>
                  <a:pt x="120371" y="4225353"/>
                  <a:pt x="140597" y="4219391"/>
                </a:cubicBezTo>
                <a:cubicBezTo>
                  <a:pt x="170738" y="4215135"/>
                  <a:pt x="182821" y="4151639"/>
                  <a:pt x="214941" y="4161995"/>
                </a:cubicBezTo>
                <a:cubicBezTo>
                  <a:pt x="301870" y="4111345"/>
                  <a:pt x="288953" y="4080534"/>
                  <a:pt x="267861" y="4015736"/>
                </a:cubicBezTo>
                <a:cubicBezTo>
                  <a:pt x="273197" y="4012160"/>
                  <a:pt x="275502" y="4003026"/>
                  <a:pt x="275502" y="4003026"/>
                </a:cubicBezTo>
                <a:cubicBezTo>
                  <a:pt x="292075" y="4015452"/>
                  <a:pt x="312567" y="4032840"/>
                  <a:pt x="324165" y="4049355"/>
                </a:cubicBezTo>
                <a:cubicBezTo>
                  <a:pt x="353678" y="4021234"/>
                  <a:pt x="388291" y="3942644"/>
                  <a:pt x="446602" y="3967327"/>
                </a:cubicBezTo>
                <a:cubicBezTo>
                  <a:pt x="447951" y="3958075"/>
                  <a:pt x="446270" y="3943265"/>
                  <a:pt x="442645" y="3938103"/>
                </a:cubicBezTo>
                <a:cubicBezTo>
                  <a:pt x="457268" y="3912368"/>
                  <a:pt x="505291" y="3852874"/>
                  <a:pt x="514579" y="3830713"/>
                </a:cubicBezTo>
                <a:cubicBezTo>
                  <a:pt x="517209" y="3791005"/>
                  <a:pt x="485604" y="3683919"/>
                  <a:pt x="467151" y="3647710"/>
                </a:cubicBezTo>
                <a:cubicBezTo>
                  <a:pt x="448698" y="3611500"/>
                  <a:pt x="432959" y="3666063"/>
                  <a:pt x="419580" y="3637079"/>
                </a:cubicBezTo>
                <a:cubicBezTo>
                  <a:pt x="397109" y="3605080"/>
                  <a:pt x="399342" y="3547422"/>
                  <a:pt x="375159" y="3524160"/>
                </a:cubicBezTo>
                <a:cubicBezTo>
                  <a:pt x="361619" y="3517294"/>
                  <a:pt x="338562" y="3533500"/>
                  <a:pt x="320047" y="3530725"/>
                </a:cubicBezTo>
                <a:cubicBezTo>
                  <a:pt x="338295" y="3510152"/>
                  <a:pt x="383090" y="3456615"/>
                  <a:pt x="422193" y="3453944"/>
                </a:cubicBezTo>
                <a:cubicBezTo>
                  <a:pt x="452432" y="3433686"/>
                  <a:pt x="464726" y="3488440"/>
                  <a:pt x="493286" y="3487520"/>
                </a:cubicBezTo>
                <a:cubicBezTo>
                  <a:pt x="521848" y="3486599"/>
                  <a:pt x="569212" y="3426787"/>
                  <a:pt x="594877" y="3449057"/>
                </a:cubicBezTo>
                <a:lnTo>
                  <a:pt x="656062" y="3542396"/>
                </a:lnTo>
                <a:cubicBezTo>
                  <a:pt x="674909" y="3569234"/>
                  <a:pt x="684529" y="3571139"/>
                  <a:pt x="708742" y="3570855"/>
                </a:cubicBezTo>
                <a:lnTo>
                  <a:pt x="719978" y="3586854"/>
                </a:lnTo>
                <a:cubicBezTo>
                  <a:pt x="704725" y="3588724"/>
                  <a:pt x="704725" y="3588724"/>
                  <a:pt x="695764" y="3587139"/>
                </a:cubicBezTo>
                <a:lnTo>
                  <a:pt x="678867" y="3598459"/>
                </a:lnTo>
                <a:cubicBezTo>
                  <a:pt x="683810" y="3611086"/>
                  <a:pt x="686200" y="3623335"/>
                  <a:pt x="689211" y="3635074"/>
                </a:cubicBezTo>
                <a:lnTo>
                  <a:pt x="694335" y="3647285"/>
                </a:lnTo>
                <a:lnTo>
                  <a:pt x="887147" y="3437367"/>
                </a:lnTo>
                <a:lnTo>
                  <a:pt x="920492" y="3446927"/>
                </a:lnTo>
                <a:cubicBezTo>
                  <a:pt x="932755" y="3451310"/>
                  <a:pt x="945741" y="3449540"/>
                  <a:pt x="949980" y="3440638"/>
                </a:cubicBezTo>
                <a:cubicBezTo>
                  <a:pt x="968387" y="3392717"/>
                  <a:pt x="1040349" y="3378367"/>
                  <a:pt x="1038108" y="3315854"/>
                </a:cubicBezTo>
                <a:cubicBezTo>
                  <a:pt x="1071474" y="3303737"/>
                  <a:pt x="1060484" y="3234090"/>
                  <a:pt x="1125678" y="3250180"/>
                </a:cubicBezTo>
                <a:cubicBezTo>
                  <a:pt x="1144255" y="3255217"/>
                  <a:pt x="1151022" y="3224778"/>
                  <a:pt x="1168249" y="3214103"/>
                </a:cubicBezTo>
                <a:cubicBezTo>
                  <a:pt x="1237152" y="3171410"/>
                  <a:pt x="1276659" y="3106991"/>
                  <a:pt x="1298316" y="3031381"/>
                </a:cubicBezTo>
                <a:cubicBezTo>
                  <a:pt x="1307516" y="3007421"/>
                  <a:pt x="1321586" y="2996420"/>
                  <a:pt x="1346835" y="2999034"/>
                </a:cubicBezTo>
                <a:cubicBezTo>
                  <a:pt x="1361436" y="3037914"/>
                  <a:pt x="1347995" y="3070777"/>
                  <a:pt x="1321569" y="3105410"/>
                </a:cubicBezTo>
                <a:cubicBezTo>
                  <a:pt x="1304835" y="3125477"/>
                  <a:pt x="1293266" y="3149192"/>
                  <a:pt x="1283186" y="3173839"/>
                </a:cubicBezTo>
                <a:lnTo>
                  <a:pt x="1266439" y="3215922"/>
                </a:lnTo>
                <a:lnTo>
                  <a:pt x="1270057" y="3218326"/>
                </a:lnTo>
                <a:cubicBezTo>
                  <a:pt x="1285575" y="3229559"/>
                  <a:pt x="1300351" y="3241289"/>
                  <a:pt x="1304829" y="3242083"/>
                </a:cubicBezTo>
                <a:lnTo>
                  <a:pt x="1338330" y="3219638"/>
                </a:lnTo>
                <a:cubicBezTo>
                  <a:pt x="1348706" y="3212687"/>
                  <a:pt x="1354273" y="3194539"/>
                  <a:pt x="1367517" y="3201603"/>
                </a:cubicBezTo>
                <a:cubicBezTo>
                  <a:pt x="1378780" y="3194057"/>
                  <a:pt x="1405632" y="3222363"/>
                  <a:pt x="1416897" y="3214816"/>
                </a:cubicBezTo>
                <a:cubicBezTo>
                  <a:pt x="1431492" y="3212628"/>
                  <a:pt x="1418516" y="3228911"/>
                  <a:pt x="1450071" y="3216117"/>
                </a:cubicBezTo>
                <a:cubicBezTo>
                  <a:pt x="1455970" y="3235693"/>
                  <a:pt x="1486010" y="3199629"/>
                  <a:pt x="1498955" y="3206892"/>
                </a:cubicBezTo>
                <a:cubicBezTo>
                  <a:pt x="1495599" y="3225081"/>
                  <a:pt x="1459594" y="3240853"/>
                  <a:pt x="1446979" y="3257653"/>
                </a:cubicBezTo>
                <a:lnTo>
                  <a:pt x="1447725" y="3258230"/>
                </a:lnTo>
                <a:lnTo>
                  <a:pt x="1464316" y="3260426"/>
                </a:lnTo>
                <a:lnTo>
                  <a:pt x="1475300" y="3271651"/>
                </a:lnTo>
                <a:lnTo>
                  <a:pt x="1482429" y="3273369"/>
                </a:lnTo>
                <a:lnTo>
                  <a:pt x="1483203" y="3279255"/>
                </a:lnTo>
                <a:lnTo>
                  <a:pt x="1489993" y="3285763"/>
                </a:lnTo>
                <a:cubicBezTo>
                  <a:pt x="1494127" y="3286553"/>
                  <a:pt x="1498791" y="3283632"/>
                  <a:pt x="1507469" y="3277195"/>
                </a:cubicBezTo>
                <a:cubicBezTo>
                  <a:pt x="1517379" y="3269486"/>
                  <a:pt x="1525360" y="3260607"/>
                  <a:pt x="1531574" y="3250708"/>
                </a:cubicBezTo>
                <a:lnTo>
                  <a:pt x="1540937" y="3228098"/>
                </a:lnTo>
                <a:lnTo>
                  <a:pt x="1524208" y="3213315"/>
                </a:lnTo>
                <a:lnTo>
                  <a:pt x="1544045" y="3220590"/>
                </a:lnTo>
                <a:lnTo>
                  <a:pt x="1545077" y="3218100"/>
                </a:lnTo>
                <a:cubicBezTo>
                  <a:pt x="1546172" y="3211908"/>
                  <a:pt x="1547134" y="3200794"/>
                  <a:pt x="1540713" y="3197308"/>
                </a:cubicBezTo>
                <a:cubicBezTo>
                  <a:pt x="1526577" y="3189145"/>
                  <a:pt x="1536485" y="3181436"/>
                  <a:pt x="1540045" y="3172700"/>
                </a:cubicBezTo>
                <a:cubicBezTo>
                  <a:pt x="1547359" y="3162613"/>
                  <a:pt x="1553376" y="3151335"/>
                  <a:pt x="1559463" y="3142519"/>
                </a:cubicBezTo>
                <a:lnTo>
                  <a:pt x="1567543" y="3132159"/>
                </a:lnTo>
                <a:lnTo>
                  <a:pt x="1563148" y="3128071"/>
                </a:lnTo>
                <a:cubicBezTo>
                  <a:pt x="1555149" y="3120513"/>
                  <a:pt x="1547696" y="3112259"/>
                  <a:pt x="1543404" y="3102508"/>
                </a:cubicBezTo>
                <a:cubicBezTo>
                  <a:pt x="1552049" y="3106705"/>
                  <a:pt x="1558173" y="3109040"/>
                  <a:pt x="1566814" y="3113238"/>
                </a:cubicBezTo>
                <a:lnTo>
                  <a:pt x="1583510" y="3117260"/>
                </a:lnTo>
                <a:lnTo>
                  <a:pt x="1592758" y="3110965"/>
                </a:lnTo>
                <a:lnTo>
                  <a:pt x="1605989" y="3107564"/>
                </a:lnTo>
                <a:lnTo>
                  <a:pt x="1605858" y="3093857"/>
                </a:lnTo>
                <a:cubicBezTo>
                  <a:pt x="1600539" y="3070188"/>
                  <a:pt x="1608898" y="3054440"/>
                  <a:pt x="1624815" y="3044275"/>
                </a:cubicBezTo>
                <a:cubicBezTo>
                  <a:pt x="1637466" y="3038278"/>
                  <a:pt x="1647598" y="3030420"/>
                  <a:pt x="1661339" y="3023033"/>
                </a:cubicBezTo>
                <a:lnTo>
                  <a:pt x="1666178" y="3020584"/>
                </a:lnTo>
                <a:lnTo>
                  <a:pt x="1662514" y="3009284"/>
                </a:lnTo>
                <a:cubicBezTo>
                  <a:pt x="1658074" y="2995271"/>
                  <a:pt x="1654129" y="2982870"/>
                  <a:pt x="1651098" y="2974561"/>
                </a:cubicBezTo>
                <a:lnTo>
                  <a:pt x="1661259" y="2965768"/>
                </a:lnTo>
                <a:cubicBezTo>
                  <a:pt x="1679602" y="2976405"/>
                  <a:pt x="1670262" y="2975652"/>
                  <a:pt x="1684439" y="2972220"/>
                </a:cubicBezTo>
                <a:cubicBezTo>
                  <a:pt x="1692064" y="2930266"/>
                  <a:pt x="1765699" y="2901887"/>
                  <a:pt x="1804455" y="2885553"/>
                </a:cubicBezTo>
                <a:lnTo>
                  <a:pt x="1839768" y="2854991"/>
                </a:lnTo>
                <a:cubicBezTo>
                  <a:pt x="1854191" y="2850882"/>
                  <a:pt x="1887528" y="2848540"/>
                  <a:pt x="1901950" y="2844429"/>
                </a:cubicBezTo>
                <a:cubicBezTo>
                  <a:pt x="1916947" y="2831451"/>
                  <a:pt x="1888918" y="2830126"/>
                  <a:pt x="1913500" y="2817224"/>
                </a:cubicBezTo>
                <a:lnTo>
                  <a:pt x="1920104" y="2815332"/>
                </a:lnTo>
                <a:lnTo>
                  <a:pt x="1923507" y="2806881"/>
                </a:lnTo>
                <a:cubicBezTo>
                  <a:pt x="1935745" y="2791709"/>
                  <a:pt x="1948049" y="2778996"/>
                  <a:pt x="1962882" y="2766201"/>
                </a:cubicBezTo>
                <a:cubicBezTo>
                  <a:pt x="1982568" y="2745863"/>
                  <a:pt x="1979704" y="2733641"/>
                  <a:pt x="1952859" y="2723426"/>
                </a:cubicBezTo>
                <a:cubicBezTo>
                  <a:pt x="1949034" y="2722318"/>
                  <a:pt x="1945211" y="2721210"/>
                  <a:pt x="1937559" y="2718994"/>
                </a:cubicBezTo>
                <a:cubicBezTo>
                  <a:pt x="1965231" y="2713174"/>
                  <a:pt x="1980826" y="2681884"/>
                  <a:pt x="2014225" y="2700507"/>
                </a:cubicBezTo>
                <a:cubicBezTo>
                  <a:pt x="2008765" y="2685906"/>
                  <a:pt x="1995993" y="2681393"/>
                  <a:pt x="2003307" y="2671307"/>
                </a:cubicBezTo>
                <a:cubicBezTo>
                  <a:pt x="2006865" y="2662570"/>
                  <a:pt x="2016909" y="2659784"/>
                  <a:pt x="2025657" y="2655806"/>
                </a:cubicBezTo>
                <a:cubicBezTo>
                  <a:pt x="2034403" y="2651829"/>
                  <a:pt x="2044381" y="2646580"/>
                  <a:pt x="2040286" y="2635630"/>
                </a:cubicBezTo>
                <a:cubicBezTo>
                  <a:pt x="2034762" y="2618569"/>
                  <a:pt x="2044604" y="2608399"/>
                  <a:pt x="2057044" y="2600609"/>
                </a:cubicBezTo>
                <a:cubicBezTo>
                  <a:pt x="2067022" y="2595360"/>
                  <a:pt x="2073172" y="2589004"/>
                  <a:pt x="2072770" y="2574240"/>
                </a:cubicBezTo>
                <a:cubicBezTo>
                  <a:pt x="2073340" y="2560368"/>
                  <a:pt x="2090207" y="2543891"/>
                  <a:pt x="2109299" y="2537212"/>
                </a:cubicBezTo>
                <a:lnTo>
                  <a:pt x="2112083" y="2536787"/>
                </a:lnTo>
                <a:lnTo>
                  <a:pt x="2114255" y="2503926"/>
                </a:lnTo>
                <a:cubicBezTo>
                  <a:pt x="2124748" y="2486006"/>
                  <a:pt x="2130404" y="2472274"/>
                  <a:pt x="2141131" y="2454615"/>
                </a:cubicBezTo>
                <a:cubicBezTo>
                  <a:pt x="2152444" y="2427149"/>
                  <a:pt x="2134672" y="2407644"/>
                  <a:pt x="2156140" y="2371387"/>
                </a:cubicBezTo>
                <a:cubicBezTo>
                  <a:pt x="2236204" y="2232321"/>
                  <a:pt x="2411350" y="2168178"/>
                  <a:pt x="2509229" y="2136026"/>
                </a:cubicBezTo>
                <a:lnTo>
                  <a:pt x="2569691" y="2083692"/>
                </a:lnTo>
                <a:cubicBezTo>
                  <a:pt x="2623108" y="2063509"/>
                  <a:pt x="2639824" y="2092300"/>
                  <a:pt x="2715281" y="2026990"/>
                </a:cubicBezTo>
                <a:lnTo>
                  <a:pt x="2747150" y="2032776"/>
                </a:lnTo>
                <a:lnTo>
                  <a:pt x="2702852" y="2067117"/>
                </a:lnTo>
                <a:cubicBezTo>
                  <a:pt x="2685627" y="2077790"/>
                  <a:pt x="2678860" y="2108231"/>
                  <a:pt x="2660286" y="2103194"/>
                </a:cubicBezTo>
                <a:cubicBezTo>
                  <a:pt x="2595092" y="2087103"/>
                  <a:pt x="2606080" y="2156750"/>
                  <a:pt x="2572712" y="2168868"/>
                </a:cubicBezTo>
                <a:cubicBezTo>
                  <a:pt x="2574957" y="2231380"/>
                  <a:pt x="2502993" y="2245731"/>
                  <a:pt x="2484589" y="2293650"/>
                </a:cubicBezTo>
                <a:cubicBezTo>
                  <a:pt x="2480347" y="2302552"/>
                  <a:pt x="2467364" y="2304322"/>
                  <a:pt x="2455099" y="2299941"/>
                </a:cubicBezTo>
                <a:lnTo>
                  <a:pt x="2421754" y="2290380"/>
                </a:lnTo>
                <a:lnTo>
                  <a:pt x="2407754" y="2305623"/>
                </a:lnTo>
                <a:lnTo>
                  <a:pt x="2462295" y="2355626"/>
                </a:lnTo>
                <a:lnTo>
                  <a:pt x="2462755" y="2352948"/>
                </a:lnTo>
                <a:cubicBezTo>
                  <a:pt x="2466984" y="2344635"/>
                  <a:pt x="2473202" y="2338615"/>
                  <a:pt x="2479803" y="2336861"/>
                </a:cubicBezTo>
                <a:cubicBezTo>
                  <a:pt x="2484206" y="2335689"/>
                  <a:pt x="2488777" y="2336415"/>
                  <a:pt x="2493047" y="2339623"/>
                </a:cubicBezTo>
                <a:cubicBezTo>
                  <a:pt x="2500466" y="2345843"/>
                  <a:pt x="2507198" y="2350096"/>
                  <a:pt x="2513448" y="2352809"/>
                </a:cubicBezTo>
                <a:lnTo>
                  <a:pt x="2524945" y="2355402"/>
                </a:lnTo>
                <a:lnTo>
                  <a:pt x="2529848" y="2346893"/>
                </a:lnTo>
                <a:cubicBezTo>
                  <a:pt x="2541535" y="2323872"/>
                  <a:pt x="2553322" y="2299986"/>
                  <a:pt x="2589100" y="2301353"/>
                </a:cubicBezTo>
                <a:cubicBezTo>
                  <a:pt x="2595412" y="2302006"/>
                  <a:pt x="2599651" y="2293102"/>
                  <a:pt x="2603532" y="2287277"/>
                </a:cubicBezTo>
                <a:cubicBezTo>
                  <a:pt x="2648536" y="2257679"/>
                  <a:pt x="2670818" y="2203933"/>
                  <a:pt x="2718251" y="2180816"/>
                </a:cubicBezTo>
                <a:cubicBezTo>
                  <a:pt x="2755498" y="2162873"/>
                  <a:pt x="2774529" y="2136816"/>
                  <a:pt x="2788333" y="2100877"/>
                </a:cubicBezTo>
                <a:lnTo>
                  <a:pt x="2803160" y="2063620"/>
                </a:lnTo>
                <a:lnTo>
                  <a:pt x="2803571" y="2064072"/>
                </a:lnTo>
                <a:cubicBezTo>
                  <a:pt x="2813631" y="2064666"/>
                  <a:pt x="2838448" y="2052024"/>
                  <a:pt x="2847550" y="2052519"/>
                </a:cubicBezTo>
                <a:cubicBezTo>
                  <a:pt x="2772664" y="2108962"/>
                  <a:pt x="2774050" y="2159858"/>
                  <a:pt x="2732750" y="2213280"/>
                </a:cubicBezTo>
                <a:lnTo>
                  <a:pt x="2718513" y="2230156"/>
                </a:lnTo>
                <a:lnTo>
                  <a:pt x="2725275" y="2226380"/>
                </a:lnTo>
                <a:lnTo>
                  <a:pt x="2727560" y="2227916"/>
                </a:lnTo>
                <a:cubicBezTo>
                  <a:pt x="2748068" y="2217380"/>
                  <a:pt x="2760457" y="2211889"/>
                  <a:pt x="2780965" y="2201352"/>
                </a:cubicBezTo>
                <a:cubicBezTo>
                  <a:pt x="2787714" y="2199807"/>
                  <a:pt x="2791986" y="2199363"/>
                  <a:pt x="2796941" y="2197166"/>
                </a:cubicBezTo>
                <a:cubicBezTo>
                  <a:pt x="2819927" y="2185531"/>
                  <a:pt x="2844706" y="2174550"/>
                  <a:pt x="2870594" y="2165970"/>
                </a:cubicBezTo>
                <a:cubicBezTo>
                  <a:pt x="2882641" y="2161354"/>
                  <a:pt x="2894517" y="2157176"/>
                  <a:pt x="2906254" y="2152698"/>
                </a:cubicBezTo>
                <a:lnTo>
                  <a:pt x="2938526" y="2138729"/>
                </a:lnTo>
                <a:lnTo>
                  <a:pt x="2938606" y="2138720"/>
                </a:lnTo>
                <a:cubicBezTo>
                  <a:pt x="2938606" y="2138720"/>
                  <a:pt x="2938606" y="2138720"/>
                  <a:pt x="2941084" y="2137622"/>
                </a:cubicBezTo>
                <a:lnTo>
                  <a:pt x="2938526" y="2138729"/>
                </a:lnTo>
                <a:lnTo>
                  <a:pt x="2934334" y="2139166"/>
                </a:lnTo>
                <a:cubicBezTo>
                  <a:pt x="2935019" y="2137415"/>
                  <a:pt x="2935703" y="2135665"/>
                  <a:pt x="2939975" y="2135219"/>
                </a:cubicBezTo>
                <a:cubicBezTo>
                  <a:pt x="2939975" y="2135219"/>
                  <a:pt x="2942452" y="2134121"/>
                  <a:pt x="2942452" y="2134121"/>
                </a:cubicBezTo>
                <a:cubicBezTo>
                  <a:pt x="2943137" y="2132370"/>
                  <a:pt x="2941343" y="2131717"/>
                  <a:pt x="2940659" y="2133468"/>
                </a:cubicBezTo>
                <a:cubicBezTo>
                  <a:pt x="2922204" y="2138753"/>
                  <a:pt x="2896741" y="2151485"/>
                  <a:pt x="2874017" y="2157215"/>
                </a:cubicBezTo>
                <a:cubicBezTo>
                  <a:pt x="2871113" y="2154160"/>
                  <a:pt x="2868636" y="2155258"/>
                  <a:pt x="2874275" y="2151310"/>
                </a:cubicBezTo>
                <a:cubicBezTo>
                  <a:pt x="2877862" y="2152617"/>
                  <a:pt x="2885296" y="2149322"/>
                  <a:pt x="2892729" y="2146026"/>
                </a:cubicBezTo>
                <a:cubicBezTo>
                  <a:pt x="2890512" y="2141220"/>
                  <a:pt x="2909390" y="2140090"/>
                  <a:pt x="2921096" y="2136349"/>
                </a:cubicBezTo>
                <a:cubicBezTo>
                  <a:pt x="2951939" y="2125574"/>
                  <a:pt x="2984152" y="2111296"/>
                  <a:pt x="3017898" y="2103577"/>
                </a:cubicBezTo>
                <a:cubicBezTo>
                  <a:pt x="3022169" y="2103131"/>
                  <a:pt x="3023963" y="2103784"/>
                  <a:pt x="3028234" y="2103338"/>
                </a:cubicBezTo>
                <a:cubicBezTo>
                  <a:pt x="3039255" y="2101348"/>
                  <a:pt x="3060871" y="2093215"/>
                  <a:pt x="3068729" y="2094075"/>
                </a:cubicBezTo>
                <a:cubicBezTo>
                  <a:pt x="3067621" y="2091671"/>
                  <a:pt x="3068305" y="2089921"/>
                  <a:pt x="3074370" y="2090127"/>
                </a:cubicBezTo>
                <a:cubicBezTo>
                  <a:pt x="3076848" y="2089028"/>
                  <a:pt x="3093249" y="2088997"/>
                  <a:pt x="3093933" y="2087245"/>
                </a:cubicBezTo>
                <a:cubicBezTo>
                  <a:pt x="3091455" y="2088343"/>
                  <a:pt x="3092140" y="2086593"/>
                  <a:pt x="3090346" y="2085941"/>
                </a:cubicBezTo>
                <a:cubicBezTo>
                  <a:pt x="3108116" y="2082407"/>
                  <a:pt x="3118454" y="2082169"/>
                  <a:pt x="3135538" y="2080386"/>
                </a:cubicBezTo>
                <a:cubicBezTo>
                  <a:pt x="3134594" y="2088041"/>
                  <a:pt x="3113922" y="2088518"/>
                  <a:pt x="3101108" y="2089856"/>
                </a:cubicBezTo>
                <a:cubicBezTo>
                  <a:pt x="3092092" y="2094574"/>
                  <a:pt x="3081797" y="2097328"/>
                  <a:pt x="3070745" y="2100057"/>
                </a:cubicBezTo>
                <a:lnTo>
                  <a:pt x="3041345" y="2108517"/>
                </a:lnTo>
                <a:lnTo>
                  <a:pt x="3036518" y="2108351"/>
                </a:lnTo>
                <a:cubicBezTo>
                  <a:pt x="3036518" y="2108351"/>
                  <a:pt x="3036518" y="2108351"/>
                  <a:pt x="3035833" y="2110102"/>
                </a:cubicBezTo>
                <a:lnTo>
                  <a:pt x="3041345" y="2108517"/>
                </a:lnTo>
                <a:lnTo>
                  <a:pt x="3042582" y="2108557"/>
                </a:lnTo>
                <a:cubicBezTo>
                  <a:pt x="3043691" y="2110961"/>
                  <a:pt x="3041214" y="2112060"/>
                  <a:pt x="3039419" y="2111406"/>
                </a:cubicBezTo>
                <a:cubicBezTo>
                  <a:pt x="3038735" y="2113158"/>
                  <a:pt x="3038735" y="2113158"/>
                  <a:pt x="3038735" y="2113158"/>
                </a:cubicBezTo>
                <a:cubicBezTo>
                  <a:pt x="3062570" y="2109830"/>
                  <a:pt x="3091361" y="2104307"/>
                  <a:pt x="3112293" y="2097925"/>
                </a:cubicBezTo>
                <a:cubicBezTo>
                  <a:pt x="3126901" y="2097241"/>
                  <a:pt x="3143986" y="2095458"/>
                  <a:pt x="3154747" y="2099372"/>
                </a:cubicBezTo>
                <a:cubicBezTo>
                  <a:pt x="3102122" y="2108223"/>
                  <a:pt x="3062995" y="2113984"/>
                  <a:pt x="3027195" y="2126957"/>
                </a:cubicBezTo>
                <a:lnTo>
                  <a:pt x="2999273" y="2133344"/>
                </a:lnTo>
                <a:lnTo>
                  <a:pt x="3000601" y="2140595"/>
                </a:lnTo>
                <a:cubicBezTo>
                  <a:pt x="3001248" y="2144130"/>
                  <a:pt x="3001766" y="2146959"/>
                  <a:pt x="3002286" y="2149790"/>
                </a:cubicBezTo>
                <a:lnTo>
                  <a:pt x="3005105" y="2158230"/>
                </a:lnTo>
                <a:lnTo>
                  <a:pt x="3012694" y="2158760"/>
                </a:lnTo>
                <a:lnTo>
                  <a:pt x="3039233" y="2187887"/>
                </a:lnTo>
                <a:cubicBezTo>
                  <a:pt x="3044263" y="2188185"/>
                  <a:pt x="3052982" y="2185174"/>
                  <a:pt x="3061583" y="2182149"/>
                </a:cubicBezTo>
                <a:lnTo>
                  <a:pt x="3069337" y="2180065"/>
                </a:lnTo>
                <a:lnTo>
                  <a:pt x="3102558" y="2162831"/>
                </a:lnTo>
                <a:cubicBezTo>
                  <a:pt x="3133381" y="2156134"/>
                  <a:pt x="3166553" y="2157513"/>
                  <a:pt x="3201794" y="2170214"/>
                </a:cubicBezTo>
                <a:cubicBezTo>
                  <a:pt x="3228362" y="2178117"/>
                  <a:pt x="3233654" y="2169175"/>
                  <a:pt x="3225583" y="2139281"/>
                </a:cubicBezTo>
                <a:cubicBezTo>
                  <a:pt x="3213311" y="2105372"/>
                  <a:pt x="3219149" y="2089951"/>
                  <a:pt x="3243645" y="2086538"/>
                </a:cubicBezTo>
                <a:cubicBezTo>
                  <a:pt x="3257613" y="2082389"/>
                  <a:pt x="3272888" y="2080660"/>
                  <a:pt x="3285818" y="2070854"/>
                </a:cubicBezTo>
                <a:cubicBezTo>
                  <a:pt x="3293729" y="2066750"/>
                  <a:pt x="3304258" y="2067483"/>
                  <a:pt x="3315551" y="2077116"/>
                </a:cubicBezTo>
                <a:cubicBezTo>
                  <a:pt x="3319752" y="2081133"/>
                  <a:pt x="3322369" y="2085971"/>
                  <a:pt x="3324498" y="2078671"/>
                </a:cubicBezTo>
                <a:cubicBezTo>
                  <a:pt x="3331702" y="2047049"/>
                  <a:pt x="3356470" y="2040396"/>
                  <a:pt x="3378350" y="2032146"/>
                </a:cubicBezTo>
                <a:cubicBezTo>
                  <a:pt x="3400227" y="2023893"/>
                  <a:pt x="3417904" y="2011625"/>
                  <a:pt x="3420635" y="1979226"/>
                </a:cubicBezTo>
                <a:cubicBezTo>
                  <a:pt x="3421726" y="1966267"/>
                  <a:pt x="3427782" y="1966223"/>
                  <a:pt x="3439074" y="1975854"/>
                </a:cubicBezTo>
                <a:cubicBezTo>
                  <a:pt x="3461659" y="1995121"/>
                  <a:pt x="3463241" y="1994300"/>
                  <a:pt x="3466735" y="1970800"/>
                </a:cubicBezTo>
                <a:cubicBezTo>
                  <a:pt x="3473175" y="1930279"/>
                  <a:pt x="3486435" y="1898617"/>
                  <a:pt x="3523043" y="1895116"/>
                </a:cubicBezTo>
                <a:cubicBezTo>
                  <a:pt x="3533846" y="1892608"/>
                  <a:pt x="3547538" y="1891701"/>
                  <a:pt x="3559923" y="1888375"/>
                </a:cubicBezTo>
                <a:cubicBezTo>
                  <a:pt x="3570452" y="1889108"/>
                  <a:pt x="3580219" y="1880944"/>
                  <a:pt x="3588836" y="1904356"/>
                </a:cubicBezTo>
                <a:cubicBezTo>
                  <a:pt x="3592490" y="1914853"/>
                  <a:pt x="3605638" y="1920425"/>
                  <a:pt x="3613003" y="1922800"/>
                </a:cubicBezTo>
                <a:cubicBezTo>
                  <a:pt x="3641154" y="1929884"/>
                  <a:pt x="3665649" y="1926469"/>
                  <a:pt x="3685182" y="1910141"/>
                </a:cubicBezTo>
                <a:cubicBezTo>
                  <a:pt x="3701550" y="1895452"/>
                  <a:pt x="3700240" y="1893032"/>
                  <a:pt x="3681367" y="1865647"/>
                </a:cubicBezTo>
                <a:cubicBezTo>
                  <a:pt x="3669038" y="1850355"/>
                  <a:pt x="3664075" y="1837439"/>
                  <a:pt x="3667022" y="1820421"/>
                </a:cubicBezTo>
                <a:cubicBezTo>
                  <a:pt x="3676950" y="1846251"/>
                  <a:pt x="3692442" y="1859900"/>
                  <a:pt x="3709300" y="1857350"/>
                </a:cubicBezTo>
                <a:cubicBezTo>
                  <a:pt x="3732486" y="1851518"/>
                  <a:pt x="3755127" y="1852165"/>
                  <a:pt x="3775528" y="1897349"/>
                </a:cubicBezTo>
                <a:cubicBezTo>
                  <a:pt x="3766966" y="1855318"/>
                  <a:pt x="3783061" y="1843869"/>
                  <a:pt x="3807557" y="1840457"/>
                </a:cubicBezTo>
                <a:cubicBezTo>
                  <a:pt x="3819668" y="1840370"/>
                  <a:pt x="3823652" y="1829008"/>
                  <a:pt x="3827635" y="1817647"/>
                </a:cubicBezTo>
                <a:lnTo>
                  <a:pt x="3833926" y="1806523"/>
                </a:lnTo>
                <a:lnTo>
                  <a:pt x="3828666" y="1767036"/>
                </a:lnTo>
                <a:lnTo>
                  <a:pt x="3833504" y="1762849"/>
                </a:lnTo>
                <a:lnTo>
                  <a:pt x="3847009" y="1777674"/>
                </a:lnTo>
                <a:cubicBezTo>
                  <a:pt x="3851803" y="1777712"/>
                  <a:pt x="3852785" y="1781164"/>
                  <a:pt x="3852498" y="1785714"/>
                </a:cubicBezTo>
                <a:lnTo>
                  <a:pt x="3850986" y="1796102"/>
                </a:lnTo>
                <a:lnTo>
                  <a:pt x="3855042" y="1798072"/>
                </a:lnTo>
                <a:lnTo>
                  <a:pt x="3887747" y="1782133"/>
                </a:lnTo>
                <a:cubicBezTo>
                  <a:pt x="3911027" y="1772640"/>
                  <a:pt x="3931895" y="1768984"/>
                  <a:pt x="3955557" y="1774392"/>
                </a:cubicBezTo>
                <a:lnTo>
                  <a:pt x="3966540" y="1778790"/>
                </a:lnTo>
                <a:lnTo>
                  <a:pt x="3975542" y="1750208"/>
                </a:lnTo>
                <a:cubicBezTo>
                  <a:pt x="3982964" y="1733967"/>
                  <a:pt x="3993001" y="1722562"/>
                  <a:pt x="4011170" y="1722432"/>
                </a:cubicBezTo>
                <a:cubicBezTo>
                  <a:pt x="4029337" y="1722300"/>
                  <a:pt x="4043576" y="1714913"/>
                  <a:pt x="4056507" y="1705106"/>
                </a:cubicBezTo>
                <a:cubicBezTo>
                  <a:pt x="4069711" y="1692060"/>
                  <a:pt x="4085806" y="1680613"/>
                  <a:pt x="4108936" y="1693398"/>
                </a:cubicBezTo>
                <a:lnTo>
                  <a:pt x="4109193" y="1693479"/>
                </a:lnTo>
                <a:lnTo>
                  <a:pt x="4100637" y="1680025"/>
                </a:lnTo>
                <a:cubicBezTo>
                  <a:pt x="4057378" y="1691418"/>
                  <a:pt x="3957689" y="1690252"/>
                  <a:pt x="3946243" y="1638760"/>
                </a:cubicBezTo>
                <a:cubicBezTo>
                  <a:pt x="3945525" y="1632985"/>
                  <a:pt x="3945807" y="1624630"/>
                  <a:pt x="3946960" y="1614933"/>
                </a:cubicBezTo>
                <a:lnTo>
                  <a:pt x="3949621" y="1600660"/>
                </a:lnTo>
                <a:lnTo>
                  <a:pt x="3920193" y="1614409"/>
                </a:lnTo>
                <a:cubicBezTo>
                  <a:pt x="3896296" y="1625062"/>
                  <a:pt x="3878448" y="1623149"/>
                  <a:pt x="3862715" y="1603842"/>
                </a:cubicBezTo>
                <a:cubicBezTo>
                  <a:pt x="3880860" y="1566139"/>
                  <a:pt x="3914209" y="1552094"/>
                  <a:pt x="3957921" y="1545766"/>
                </a:cubicBezTo>
                <a:cubicBezTo>
                  <a:pt x="4010558" y="1540396"/>
                  <a:pt x="4059409" y="1510392"/>
                  <a:pt x="4109168" y="1491497"/>
                </a:cubicBezTo>
                <a:cubicBezTo>
                  <a:pt x="4145015" y="1475517"/>
                  <a:pt x="4177306" y="1470168"/>
                  <a:pt x="4216406" y="1483171"/>
                </a:cubicBezTo>
                <a:cubicBezTo>
                  <a:pt x="4266398" y="1499543"/>
                  <a:pt x="4321149" y="1476778"/>
                  <a:pt x="4374166" y="1486867"/>
                </a:cubicBezTo>
                <a:cubicBezTo>
                  <a:pt x="4377645" y="1486139"/>
                  <a:pt x="4381747" y="1484926"/>
                  <a:pt x="4385471" y="1484499"/>
                </a:cubicBezTo>
                <a:lnTo>
                  <a:pt x="4392333" y="1486279"/>
                </a:lnTo>
                <a:lnTo>
                  <a:pt x="4412311" y="1479961"/>
                </a:lnTo>
                <a:lnTo>
                  <a:pt x="4413062" y="1471911"/>
                </a:lnTo>
                <a:cubicBezTo>
                  <a:pt x="4412901" y="1464376"/>
                  <a:pt x="4413274" y="1457425"/>
                  <a:pt x="4418352" y="1453028"/>
                </a:cubicBezTo>
                <a:cubicBezTo>
                  <a:pt x="4463337" y="1414094"/>
                  <a:pt x="4513307" y="1379684"/>
                  <a:pt x="4559259" y="1339912"/>
                </a:cubicBezTo>
                <a:cubicBezTo>
                  <a:pt x="4588913" y="1323083"/>
                  <a:pt x="4616596" y="1334475"/>
                  <a:pt x="4645679" y="1326513"/>
                </a:cubicBezTo>
                <a:cubicBezTo>
                  <a:pt x="4674278" y="1318973"/>
                  <a:pt x="4701639" y="1269241"/>
                  <a:pt x="4729904" y="1270828"/>
                </a:cubicBezTo>
                <a:cubicBezTo>
                  <a:pt x="4719411" y="1288747"/>
                  <a:pt x="4719411" y="1288747"/>
                  <a:pt x="4709255" y="1297539"/>
                </a:cubicBezTo>
                <a:lnTo>
                  <a:pt x="4713754" y="1302480"/>
                </a:lnTo>
                <a:lnTo>
                  <a:pt x="4738908" y="1280708"/>
                </a:lnTo>
                <a:cubicBezTo>
                  <a:pt x="4753330" y="1276599"/>
                  <a:pt x="4783892" y="1241775"/>
                  <a:pt x="4789548" y="1228043"/>
                </a:cubicBezTo>
                <a:cubicBezTo>
                  <a:pt x="4802530" y="1229947"/>
                  <a:pt x="4814285" y="1227418"/>
                  <a:pt x="4825160" y="1222367"/>
                </a:cubicBezTo>
                <a:lnTo>
                  <a:pt x="4836421" y="1214639"/>
                </a:lnTo>
                <a:lnTo>
                  <a:pt x="4837067" y="1208762"/>
                </a:lnTo>
                <a:cubicBezTo>
                  <a:pt x="4838526" y="1204906"/>
                  <a:pt x="4841036" y="1202054"/>
                  <a:pt x="4844991" y="1200002"/>
                </a:cubicBezTo>
                <a:cubicBezTo>
                  <a:pt x="4847365" y="1198771"/>
                  <a:pt x="4849356" y="1198707"/>
                  <a:pt x="4851094" y="1199402"/>
                </a:cubicBezTo>
                <a:lnTo>
                  <a:pt x="4854425" y="1202282"/>
                </a:lnTo>
                <a:lnTo>
                  <a:pt x="4855493" y="1201550"/>
                </a:lnTo>
                <a:cubicBezTo>
                  <a:pt x="4874418" y="1185170"/>
                  <a:pt x="4891211" y="1166332"/>
                  <a:pt x="4908651" y="1160310"/>
                </a:cubicBezTo>
                <a:lnTo>
                  <a:pt x="4895144" y="1145485"/>
                </a:lnTo>
                <a:cubicBezTo>
                  <a:pt x="4909566" y="1141376"/>
                  <a:pt x="4919724" y="1132585"/>
                  <a:pt x="4924562" y="1128398"/>
                </a:cubicBezTo>
                <a:lnTo>
                  <a:pt x="4938067" y="1143221"/>
                </a:lnTo>
                <a:cubicBezTo>
                  <a:pt x="4968057" y="1117265"/>
                  <a:pt x="4963793" y="1112584"/>
                  <a:pt x="4970029" y="1089044"/>
                </a:cubicBezTo>
                <a:cubicBezTo>
                  <a:pt x="4984107" y="1095002"/>
                  <a:pt x="4984107" y="1095002"/>
                  <a:pt x="4993209" y="1095495"/>
                </a:cubicBezTo>
                <a:cubicBezTo>
                  <a:pt x="5046395" y="1005741"/>
                  <a:pt x="5061389" y="992763"/>
                  <a:pt x="5165497" y="938008"/>
                </a:cubicBezTo>
                <a:lnTo>
                  <a:pt x="5192580" y="919002"/>
                </a:lnTo>
                <a:lnTo>
                  <a:pt x="5199309" y="912375"/>
                </a:lnTo>
                <a:cubicBezTo>
                  <a:pt x="5212799" y="899801"/>
                  <a:pt x="5226924" y="888453"/>
                  <a:pt x="5242254" y="879127"/>
                </a:cubicBezTo>
                <a:lnTo>
                  <a:pt x="5243474" y="878613"/>
                </a:lnTo>
                <a:lnTo>
                  <a:pt x="5255376" y="868587"/>
                </a:lnTo>
                <a:lnTo>
                  <a:pt x="5264196" y="869889"/>
                </a:lnTo>
                <a:lnTo>
                  <a:pt x="5292428" y="858003"/>
                </a:lnTo>
                <a:cubicBezTo>
                  <a:pt x="5297733" y="857212"/>
                  <a:pt x="5300956" y="857613"/>
                  <a:pt x="5302792" y="859319"/>
                </a:cubicBezTo>
                <a:lnTo>
                  <a:pt x="5303525" y="862603"/>
                </a:lnTo>
                <a:lnTo>
                  <a:pt x="5307596" y="859389"/>
                </a:lnTo>
                <a:cubicBezTo>
                  <a:pt x="5325306" y="840769"/>
                  <a:pt x="5350703" y="805619"/>
                  <a:pt x="5369493" y="796333"/>
                </a:cubicBezTo>
                <a:cubicBezTo>
                  <a:pt x="5374331" y="792146"/>
                  <a:pt x="5392683" y="801844"/>
                  <a:pt x="5397520" y="797657"/>
                </a:cubicBezTo>
                <a:cubicBezTo>
                  <a:pt x="5412515" y="784680"/>
                  <a:pt x="5423244" y="767020"/>
                  <a:pt x="5443560" y="749438"/>
                </a:cubicBezTo>
                <a:cubicBezTo>
                  <a:pt x="5447826" y="754118"/>
                  <a:pt x="5461666" y="759814"/>
                  <a:pt x="5471974" y="759731"/>
                </a:cubicBezTo>
                <a:lnTo>
                  <a:pt x="5516958" y="720797"/>
                </a:lnTo>
                <a:cubicBezTo>
                  <a:pt x="5536454" y="712760"/>
                  <a:pt x="5561973" y="701838"/>
                  <a:pt x="5600029" y="683786"/>
                </a:cubicBezTo>
                <a:cubicBezTo>
                  <a:pt x="5633328" y="667989"/>
                  <a:pt x="5708974" y="620882"/>
                  <a:pt x="5736638" y="613168"/>
                </a:cubicBezTo>
                <a:cubicBezTo>
                  <a:pt x="5740588" y="612066"/>
                  <a:pt x="5743561" y="611768"/>
                  <a:pt x="5745293" y="612480"/>
                </a:cubicBezTo>
                <a:cubicBezTo>
                  <a:pt x="5739302" y="635341"/>
                  <a:pt x="5605917" y="739623"/>
                  <a:pt x="5571662" y="760897"/>
                </a:cubicBezTo>
                <a:lnTo>
                  <a:pt x="5570384" y="761444"/>
                </a:lnTo>
                <a:lnTo>
                  <a:pt x="5568706" y="783370"/>
                </a:lnTo>
                <a:cubicBezTo>
                  <a:pt x="5566453" y="792508"/>
                  <a:pt x="5564458" y="803368"/>
                  <a:pt x="5569277" y="811452"/>
                </a:cubicBezTo>
                <a:cubicBezTo>
                  <a:pt x="5574354" y="821257"/>
                  <a:pt x="5581940" y="823647"/>
                  <a:pt x="5587730" y="813982"/>
                </a:cubicBezTo>
                <a:cubicBezTo>
                  <a:pt x="5593777" y="806039"/>
                  <a:pt x="5598055" y="798359"/>
                  <a:pt x="5604101" y="790417"/>
                </a:cubicBezTo>
                <a:cubicBezTo>
                  <a:pt x="5609633" y="779029"/>
                  <a:pt x="5617705" y="772544"/>
                  <a:pt x="5628343" y="783282"/>
                </a:cubicBezTo>
                <a:cubicBezTo>
                  <a:pt x="5632393" y="786199"/>
                  <a:pt x="5636187" y="787393"/>
                  <a:pt x="5639466" y="785145"/>
                </a:cubicBezTo>
                <a:cubicBezTo>
                  <a:pt x="5647537" y="778660"/>
                  <a:pt x="5658404" y="778800"/>
                  <a:pt x="5666988" y="775761"/>
                </a:cubicBezTo>
                <a:cubicBezTo>
                  <a:pt x="5693256" y="770084"/>
                  <a:pt x="5699558" y="763863"/>
                  <a:pt x="5703037" y="738698"/>
                </a:cubicBezTo>
                <a:cubicBezTo>
                  <a:pt x="5705005" y="715520"/>
                  <a:pt x="5717611" y="703077"/>
                  <a:pt x="5742109" y="697665"/>
                </a:cubicBezTo>
                <a:cubicBezTo>
                  <a:pt x="5749183" y="696610"/>
                  <a:pt x="5758281" y="697015"/>
                  <a:pt x="5765354" y="695960"/>
                </a:cubicBezTo>
                <a:cubicBezTo>
                  <a:pt x="5821426" y="684081"/>
                  <a:pt x="5864834" y="660005"/>
                  <a:pt x="5885424" y="604123"/>
                </a:cubicBezTo>
                <a:cubicBezTo>
                  <a:pt x="5893467" y="585319"/>
                  <a:pt x="5907584" y="570892"/>
                  <a:pt x="5928546" y="566007"/>
                </a:cubicBezTo>
                <a:cubicBezTo>
                  <a:pt x="5937131" y="562967"/>
                  <a:pt x="5945716" y="559926"/>
                  <a:pt x="5954557" y="558608"/>
                </a:cubicBezTo>
                <a:cubicBezTo>
                  <a:pt x="5973495" y="552264"/>
                  <a:pt x="5990921" y="547906"/>
                  <a:pt x="6000731" y="528840"/>
                </a:cubicBezTo>
                <a:cubicBezTo>
                  <a:pt x="6009287" y="513480"/>
                  <a:pt x="6012566" y="511231"/>
                  <a:pt x="6023719" y="525413"/>
                </a:cubicBezTo>
                <a:cubicBezTo>
                  <a:pt x="6034614" y="537872"/>
                  <a:pt x="6043198" y="534832"/>
                  <a:pt x="6050500" y="523181"/>
                </a:cubicBezTo>
                <a:cubicBezTo>
                  <a:pt x="6056546" y="515238"/>
                  <a:pt x="6061822" y="502128"/>
                  <a:pt x="6076482" y="503463"/>
                </a:cubicBezTo>
                <a:cubicBezTo>
                  <a:pt x="6082043" y="504396"/>
                  <a:pt x="6079504" y="499492"/>
                  <a:pt x="6079247" y="497770"/>
                </a:cubicBezTo>
                <a:cubicBezTo>
                  <a:pt x="6071633" y="483061"/>
                  <a:pt x="6076652" y="468229"/>
                  <a:pt x="6076366" y="454189"/>
                </a:cubicBezTo>
                <a:cubicBezTo>
                  <a:pt x="6076337" y="441870"/>
                  <a:pt x="6086690" y="438566"/>
                  <a:pt x="6097556" y="438706"/>
                </a:cubicBezTo>
                <a:cubicBezTo>
                  <a:pt x="6106655" y="439111"/>
                  <a:pt x="6109707" y="447458"/>
                  <a:pt x="6108966" y="454611"/>
                </a:cubicBezTo>
                <a:cubicBezTo>
                  <a:pt x="6108737" y="465207"/>
                  <a:pt x="6110277" y="475540"/>
                  <a:pt x="6109793" y="484415"/>
                </a:cubicBezTo>
                <a:cubicBezTo>
                  <a:pt x="6119604" y="465348"/>
                  <a:pt x="6125878" y="446808"/>
                  <a:pt x="6133921" y="428005"/>
                </a:cubicBezTo>
                <a:cubicBezTo>
                  <a:pt x="6141963" y="409201"/>
                  <a:pt x="6152287" y="393579"/>
                  <a:pt x="6170454" y="382069"/>
                </a:cubicBezTo>
                <a:cubicBezTo>
                  <a:pt x="6174618" y="379688"/>
                  <a:pt x="6177713" y="379227"/>
                  <a:pt x="6179927" y="380437"/>
                </a:cubicBezTo>
                <a:cubicBezTo>
                  <a:pt x="6182141" y="381647"/>
                  <a:pt x="6183474" y="384530"/>
                  <a:pt x="6184116" y="388834"/>
                </a:cubicBezTo>
                <a:cubicBezTo>
                  <a:pt x="6185657" y="399167"/>
                  <a:pt x="6181635" y="408569"/>
                  <a:pt x="6175845" y="418234"/>
                </a:cubicBezTo>
                <a:cubicBezTo>
                  <a:pt x="6170313" y="429622"/>
                  <a:pt x="6162755" y="439550"/>
                  <a:pt x="6164809" y="453327"/>
                </a:cubicBezTo>
                <a:cubicBezTo>
                  <a:pt x="6180952" y="440358"/>
                  <a:pt x="6198891" y="439444"/>
                  <a:pt x="6218371" y="448864"/>
                </a:cubicBezTo>
                <a:cubicBezTo>
                  <a:pt x="6209558" y="462500"/>
                  <a:pt x="6196696" y="473220"/>
                  <a:pt x="6185857" y="485398"/>
                </a:cubicBezTo>
                <a:cubicBezTo>
                  <a:pt x="6171998" y="501548"/>
                  <a:pt x="6167234" y="518102"/>
                  <a:pt x="6172084" y="538504"/>
                </a:cubicBezTo>
                <a:cubicBezTo>
                  <a:pt x="6173368" y="547115"/>
                  <a:pt x="6178673" y="546324"/>
                  <a:pt x="6183464" y="542089"/>
                </a:cubicBezTo>
                <a:cubicBezTo>
                  <a:pt x="6189510" y="534146"/>
                  <a:pt x="6195556" y="526203"/>
                  <a:pt x="6201602" y="518260"/>
                </a:cubicBezTo>
                <a:cubicBezTo>
                  <a:pt x="6221252" y="492445"/>
                  <a:pt x="6228326" y="491390"/>
                  <a:pt x="6250116" y="516309"/>
                </a:cubicBezTo>
                <a:cubicBezTo>
                  <a:pt x="6250116" y="516309"/>
                  <a:pt x="6251884" y="516046"/>
                  <a:pt x="6253652" y="515782"/>
                </a:cubicBezTo>
                <a:cubicBezTo>
                  <a:pt x="6265972" y="489299"/>
                  <a:pt x="6288932" y="473554"/>
                  <a:pt x="6316454" y="464170"/>
                </a:cubicBezTo>
                <a:cubicBezTo>
                  <a:pt x="6343341" y="453560"/>
                  <a:pt x="6370807" y="446825"/>
                  <a:pt x="6395299" y="430383"/>
                </a:cubicBezTo>
                <a:lnTo>
                  <a:pt x="6418655" y="410216"/>
                </a:lnTo>
                <a:lnTo>
                  <a:pt x="6419589" y="406589"/>
                </a:lnTo>
                <a:cubicBezTo>
                  <a:pt x="6424414" y="380959"/>
                  <a:pt x="6437958" y="367767"/>
                  <a:pt x="6464272" y="365686"/>
                </a:cubicBezTo>
                <a:cubicBezTo>
                  <a:pt x="6473044" y="364991"/>
                  <a:pt x="6484508" y="365598"/>
                  <a:pt x="6489254" y="359669"/>
                </a:cubicBezTo>
                <a:cubicBezTo>
                  <a:pt x="6498771" y="341242"/>
                  <a:pt x="6531086" y="356863"/>
                  <a:pt x="6535243" y="329266"/>
                </a:cubicBezTo>
                <a:cubicBezTo>
                  <a:pt x="6537936" y="330568"/>
                  <a:pt x="6539963" y="329902"/>
                  <a:pt x="6542656" y="331204"/>
                </a:cubicBezTo>
                <a:cubicBezTo>
                  <a:pt x="6554094" y="338378"/>
                  <a:pt x="6556147" y="331146"/>
                  <a:pt x="6560225" y="323249"/>
                </a:cubicBezTo>
                <a:cubicBezTo>
                  <a:pt x="6567690" y="312054"/>
                  <a:pt x="6571102" y="302190"/>
                  <a:pt x="6589953" y="311303"/>
                </a:cubicBezTo>
                <a:cubicBezTo>
                  <a:pt x="6600058" y="314543"/>
                  <a:pt x="6621653" y="311822"/>
                  <a:pt x="6631785" y="308496"/>
                </a:cubicBezTo>
                <a:cubicBezTo>
                  <a:pt x="6650688" y="304476"/>
                  <a:pt x="6677003" y="302392"/>
                  <a:pt x="6685881" y="275433"/>
                </a:cubicBezTo>
                <a:cubicBezTo>
                  <a:pt x="6688599" y="270167"/>
                  <a:pt x="6698064" y="264874"/>
                  <a:pt x="6704143" y="262879"/>
                </a:cubicBezTo>
                <a:cubicBezTo>
                  <a:pt x="6734536" y="252899"/>
                  <a:pt x="6759571" y="233749"/>
                  <a:pt x="6784605" y="214598"/>
                </a:cubicBezTo>
                <a:cubicBezTo>
                  <a:pt x="6808279" y="198081"/>
                  <a:pt x="6834647" y="182865"/>
                  <a:pt x="6866374" y="176820"/>
                </a:cubicBezTo>
                <a:cubicBezTo>
                  <a:pt x="6875146" y="176125"/>
                  <a:pt x="6874479" y="174159"/>
                  <a:pt x="6876532" y="166926"/>
                </a:cubicBezTo>
                <a:cubicBezTo>
                  <a:pt x="6881330" y="147863"/>
                  <a:pt x="6890741" y="155704"/>
                  <a:pt x="6900154" y="163543"/>
                </a:cubicBezTo>
                <a:cubicBezTo>
                  <a:pt x="6906206" y="168114"/>
                  <a:pt x="6903461" y="179944"/>
                  <a:pt x="6916951" y="179886"/>
                </a:cubicBezTo>
                <a:cubicBezTo>
                  <a:pt x="6914951" y="173986"/>
                  <a:pt x="6916311" y="171352"/>
                  <a:pt x="6914978" y="167419"/>
                </a:cubicBezTo>
                <a:cubicBezTo>
                  <a:pt x="6913004" y="154950"/>
                  <a:pt x="6905644" y="139880"/>
                  <a:pt x="6919828" y="135223"/>
                </a:cubicBezTo>
                <a:cubicBezTo>
                  <a:pt x="6934678" y="132533"/>
                  <a:pt x="6946092" y="146273"/>
                  <a:pt x="6949398" y="162675"/>
                </a:cubicBezTo>
                <a:cubicBezTo>
                  <a:pt x="6953398" y="174476"/>
                  <a:pt x="6952678" y="185643"/>
                  <a:pt x="6936470" y="190965"/>
                </a:cubicBezTo>
                <a:cubicBezTo>
                  <a:pt x="6928364" y="193626"/>
                  <a:pt x="6919566" y="200888"/>
                  <a:pt x="6927618" y="211359"/>
                </a:cubicBezTo>
                <a:cubicBezTo>
                  <a:pt x="6932311" y="218562"/>
                  <a:pt x="6940389" y="222468"/>
                  <a:pt x="6949855" y="217174"/>
                </a:cubicBezTo>
                <a:cubicBezTo>
                  <a:pt x="6955266" y="213211"/>
                  <a:pt x="6960011" y="207280"/>
                  <a:pt x="6966731" y="213818"/>
                </a:cubicBezTo>
                <a:cubicBezTo>
                  <a:pt x="6971425" y="221021"/>
                  <a:pt x="6969371" y="228253"/>
                  <a:pt x="6964627" y="234183"/>
                </a:cubicBezTo>
                <a:cubicBezTo>
                  <a:pt x="6943593" y="265135"/>
                  <a:pt x="6946821" y="301237"/>
                  <a:pt x="6945304" y="343267"/>
                </a:cubicBezTo>
                <a:cubicBezTo>
                  <a:pt x="6975109" y="311621"/>
                  <a:pt x="7006888" y="292443"/>
                  <a:pt x="7025230" y="260189"/>
                </a:cubicBezTo>
                <a:cubicBezTo>
                  <a:pt x="7038799" y="240432"/>
                  <a:pt x="7048880" y="250239"/>
                  <a:pt x="7058958" y="260044"/>
                </a:cubicBezTo>
                <a:cubicBezTo>
                  <a:pt x="7067010" y="270517"/>
                  <a:pt x="7064931" y="284314"/>
                  <a:pt x="7062186" y="296146"/>
                </a:cubicBezTo>
                <a:cubicBezTo>
                  <a:pt x="7054669" y="320474"/>
                  <a:pt x="7047152" y="344800"/>
                  <a:pt x="7040300" y="371097"/>
                </a:cubicBezTo>
                <a:lnTo>
                  <a:pt x="7030219" y="412065"/>
                </a:lnTo>
                <a:lnTo>
                  <a:pt x="7031807" y="410279"/>
                </a:lnTo>
                <a:cubicBezTo>
                  <a:pt x="7055536" y="388966"/>
                  <a:pt x="7063560" y="353278"/>
                  <a:pt x="7094216" y="338705"/>
                </a:cubicBezTo>
                <a:cubicBezTo>
                  <a:pt x="7097002" y="337790"/>
                  <a:pt x="7097478" y="334629"/>
                  <a:pt x="7098412" y="332820"/>
                </a:cubicBezTo>
                <a:cubicBezTo>
                  <a:pt x="7111458" y="316517"/>
                  <a:pt x="7117560" y="297987"/>
                  <a:pt x="7120417" y="279020"/>
                </a:cubicBezTo>
                <a:cubicBezTo>
                  <a:pt x="7123733" y="261404"/>
                  <a:pt x="7133041" y="252338"/>
                  <a:pt x="7151128" y="250908"/>
                </a:cubicBezTo>
                <a:cubicBezTo>
                  <a:pt x="7157156" y="250430"/>
                  <a:pt x="7165035" y="250847"/>
                  <a:pt x="7168298" y="246772"/>
                </a:cubicBezTo>
                <a:cubicBezTo>
                  <a:pt x="7174838" y="234107"/>
                  <a:pt x="7197049" y="244843"/>
                  <a:pt x="7199906" y="225876"/>
                </a:cubicBezTo>
                <a:cubicBezTo>
                  <a:pt x="7201756" y="226771"/>
                  <a:pt x="7203150" y="226313"/>
                  <a:pt x="7205001" y="227208"/>
                </a:cubicBezTo>
                <a:cubicBezTo>
                  <a:pt x="7212863" y="232138"/>
                  <a:pt x="7214273" y="227169"/>
                  <a:pt x="7217076" y="221740"/>
                </a:cubicBezTo>
                <a:cubicBezTo>
                  <a:pt x="7222207" y="214046"/>
                  <a:pt x="7224551" y="207266"/>
                  <a:pt x="7237508" y="213530"/>
                </a:cubicBezTo>
                <a:cubicBezTo>
                  <a:pt x="7244453" y="215757"/>
                  <a:pt x="7259296" y="213887"/>
                  <a:pt x="7266259" y="211601"/>
                </a:cubicBezTo>
                <a:cubicBezTo>
                  <a:pt x="7279251" y="208838"/>
                  <a:pt x="7297338" y="207406"/>
                  <a:pt x="7303439" y="188876"/>
                </a:cubicBezTo>
                <a:cubicBezTo>
                  <a:pt x="7305307" y="185258"/>
                  <a:pt x="7311812" y="181620"/>
                  <a:pt x="7315990" y="180248"/>
                </a:cubicBezTo>
                <a:cubicBezTo>
                  <a:pt x="7336880" y="173389"/>
                  <a:pt x="7354086" y="160227"/>
                  <a:pt x="7371292" y="147065"/>
                </a:cubicBezTo>
                <a:cubicBezTo>
                  <a:pt x="7387564" y="135712"/>
                  <a:pt x="7405685" y="125255"/>
                  <a:pt x="7427491" y="121100"/>
                </a:cubicBezTo>
                <a:cubicBezTo>
                  <a:pt x="7433521" y="120623"/>
                  <a:pt x="7433063" y="119270"/>
                  <a:pt x="7434474" y="114300"/>
                </a:cubicBezTo>
                <a:cubicBezTo>
                  <a:pt x="7437771" y="101198"/>
                  <a:pt x="7444239" y="106587"/>
                  <a:pt x="7450709" y="111975"/>
                </a:cubicBezTo>
                <a:cubicBezTo>
                  <a:pt x="7454868" y="115116"/>
                  <a:pt x="7452982" y="123247"/>
                  <a:pt x="7462254" y="123207"/>
                </a:cubicBezTo>
                <a:cubicBezTo>
                  <a:pt x="7460879" y="119152"/>
                  <a:pt x="7461814" y="117342"/>
                  <a:pt x="7460897" y="114639"/>
                </a:cubicBezTo>
                <a:cubicBezTo>
                  <a:pt x="7459541" y="106069"/>
                  <a:pt x="7454483" y="95711"/>
                  <a:pt x="7464231" y="92510"/>
                </a:cubicBezTo>
                <a:cubicBezTo>
                  <a:pt x="7474438" y="90661"/>
                  <a:pt x="7482281" y="100105"/>
                  <a:pt x="7484554" y="111378"/>
                </a:cubicBezTo>
                <a:cubicBezTo>
                  <a:pt x="7487304" y="119489"/>
                  <a:pt x="7486808" y="127164"/>
                  <a:pt x="7475669" y="130822"/>
                </a:cubicBezTo>
                <a:cubicBezTo>
                  <a:pt x="7470097" y="132651"/>
                  <a:pt x="7464051" y="137642"/>
                  <a:pt x="7469585" y="144839"/>
                </a:cubicBezTo>
                <a:cubicBezTo>
                  <a:pt x="7472810" y="149789"/>
                  <a:pt x="7478362" y="152473"/>
                  <a:pt x="7484868" y="148835"/>
                </a:cubicBezTo>
                <a:cubicBezTo>
                  <a:pt x="7488588" y="146112"/>
                  <a:pt x="7491849" y="142036"/>
                  <a:pt x="7496468" y="146529"/>
                </a:cubicBezTo>
                <a:cubicBezTo>
                  <a:pt x="7499693" y="151479"/>
                  <a:pt x="7498282" y="156450"/>
                  <a:pt x="7495021" y="160525"/>
                </a:cubicBezTo>
                <a:cubicBezTo>
                  <a:pt x="7480564" y="181799"/>
                  <a:pt x="7482783" y="206612"/>
                  <a:pt x="7481740" y="235499"/>
                </a:cubicBezTo>
                <a:cubicBezTo>
                  <a:pt x="7502226" y="213749"/>
                  <a:pt x="7524067" y="200568"/>
                  <a:pt x="7536673" y="178400"/>
                </a:cubicBezTo>
                <a:cubicBezTo>
                  <a:pt x="7546000" y="164820"/>
                  <a:pt x="7552928" y="171561"/>
                  <a:pt x="7559854" y="178300"/>
                </a:cubicBezTo>
                <a:cubicBezTo>
                  <a:pt x="7565389" y="185497"/>
                  <a:pt x="7563961" y="194981"/>
                  <a:pt x="7562073" y="203112"/>
                </a:cubicBezTo>
                <a:cubicBezTo>
                  <a:pt x="7556907" y="219834"/>
                  <a:pt x="7551740" y="236553"/>
                  <a:pt x="7547032" y="254627"/>
                </a:cubicBezTo>
                <a:cubicBezTo>
                  <a:pt x="7540436" y="280831"/>
                  <a:pt x="7537085" y="307472"/>
                  <a:pt x="7519842" y="329659"/>
                </a:cubicBezTo>
                <a:cubicBezTo>
                  <a:pt x="7515646" y="335544"/>
                  <a:pt x="7514694" y="341867"/>
                  <a:pt x="7516527" y="347275"/>
                </a:cubicBezTo>
                <a:lnTo>
                  <a:pt x="7518693" y="380162"/>
                </a:lnTo>
                <a:lnTo>
                  <a:pt x="7553986" y="346739"/>
                </a:lnTo>
                <a:lnTo>
                  <a:pt x="7587210" y="315369"/>
                </a:lnTo>
                <a:lnTo>
                  <a:pt x="7595768" y="302711"/>
                </a:lnTo>
                <a:cubicBezTo>
                  <a:pt x="7604713" y="287382"/>
                  <a:pt x="7613205" y="268759"/>
                  <a:pt x="7616819" y="254835"/>
                </a:cubicBezTo>
                <a:cubicBezTo>
                  <a:pt x="7612121" y="260853"/>
                  <a:pt x="7612121" y="260853"/>
                  <a:pt x="7612121" y="260853"/>
                </a:cubicBezTo>
                <a:cubicBezTo>
                  <a:pt x="7607422" y="266870"/>
                  <a:pt x="7608145" y="272141"/>
                  <a:pt x="7602001" y="267617"/>
                </a:cubicBezTo>
                <a:cubicBezTo>
                  <a:pt x="7602001" y="267617"/>
                  <a:pt x="7606700" y="261599"/>
                  <a:pt x="7605976" y="256330"/>
                </a:cubicBezTo>
                <a:cubicBezTo>
                  <a:pt x="7599832" y="251806"/>
                  <a:pt x="7599832" y="251806"/>
                  <a:pt x="7599832" y="251806"/>
                </a:cubicBezTo>
                <a:cubicBezTo>
                  <a:pt x="7607783" y="229229"/>
                  <a:pt x="7624046" y="226988"/>
                  <a:pt x="7614650" y="239023"/>
                </a:cubicBezTo>
                <a:cubicBezTo>
                  <a:pt x="7619348" y="233005"/>
                  <a:pt x="7619348" y="233005"/>
                  <a:pt x="7619348" y="233005"/>
                </a:cubicBezTo>
                <a:cubicBezTo>
                  <a:pt x="7624046" y="226988"/>
                  <a:pt x="7629468" y="226240"/>
                  <a:pt x="7629468" y="226240"/>
                </a:cubicBezTo>
                <a:cubicBezTo>
                  <a:pt x="7630190" y="231511"/>
                  <a:pt x="7625492" y="237529"/>
                  <a:pt x="7626215" y="242800"/>
                </a:cubicBezTo>
                <a:cubicBezTo>
                  <a:pt x="7628385" y="258611"/>
                  <a:pt x="7625855" y="280440"/>
                  <a:pt x="7643925" y="251099"/>
                </a:cubicBezTo>
                <a:lnTo>
                  <a:pt x="7639274" y="260592"/>
                </a:lnTo>
                <a:lnTo>
                  <a:pt x="7641167" y="257603"/>
                </a:lnTo>
                <a:cubicBezTo>
                  <a:pt x="7643925" y="254917"/>
                  <a:pt x="7647433" y="253035"/>
                  <a:pt x="7652090" y="252275"/>
                </a:cubicBezTo>
                <a:cubicBezTo>
                  <a:pt x="7659198" y="251550"/>
                  <a:pt x="7668232" y="240914"/>
                  <a:pt x="7676458" y="233029"/>
                </a:cubicBezTo>
                <a:cubicBezTo>
                  <a:pt x="7681270" y="230062"/>
                  <a:pt x="7685181" y="226806"/>
                  <a:pt x="7690087" y="226877"/>
                </a:cubicBezTo>
                <a:cubicBezTo>
                  <a:pt x="7694991" y="226949"/>
                  <a:pt x="7705391" y="231792"/>
                  <a:pt x="7701230" y="212408"/>
                </a:cubicBezTo>
                <a:cubicBezTo>
                  <a:pt x="7708433" y="214721"/>
                  <a:pt x="7705793" y="186802"/>
                  <a:pt x="7716472" y="200759"/>
                </a:cubicBezTo>
                <a:cubicBezTo>
                  <a:pt x="7716472" y="200759"/>
                  <a:pt x="7717374" y="201049"/>
                  <a:pt x="7717776" y="199674"/>
                </a:cubicBezTo>
                <a:cubicBezTo>
                  <a:pt x="7732833" y="181949"/>
                  <a:pt x="7752918" y="197424"/>
                  <a:pt x="7767693" y="170584"/>
                </a:cubicBezTo>
                <a:cubicBezTo>
                  <a:pt x="7772722" y="160167"/>
                  <a:pt x="7780948" y="152282"/>
                  <a:pt x="7782779" y="139334"/>
                </a:cubicBezTo>
                <a:cubicBezTo>
                  <a:pt x="7784300" y="130798"/>
                  <a:pt x="7788616" y="126168"/>
                  <a:pt x="7792931" y="121537"/>
                </a:cubicBezTo>
                <a:cubicBezTo>
                  <a:pt x="7807675" y="108225"/>
                  <a:pt x="7822328" y="91874"/>
                  <a:pt x="7837662" y="83264"/>
                </a:cubicBezTo>
                <a:cubicBezTo>
                  <a:pt x="7846883" y="78705"/>
                  <a:pt x="7852811" y="68577"/>
                  <a:pt x="7859237" y="60113"/>
                </a:cubicBezTo>
                <a:cubicBezTo>
                  <a:pt x="7866471" y="48900"/>
                  <a:pt x="7875193" y="42677"/>
                  <a:pt x="7884600" y="44193"/>
                </a:cubicBezTo>
                <a:cubicBezTo>
                  <a:pt x="7903412" y="47227"/>
                  <a:pt x="7920454" y="36157"/>
                  <a:pt x="7936318" y="15682"/>
                </a:cubicBezTo>
                <a:cubicBezTo>
                  <a:pt x="7942945" y="6531"/>
                  <a:pt x="7949387" y="2207"/>
                  <a:pt x="7955746" y="67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0B507E0-F84C-4BED-A79B-B41521B823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78854" y="206063"/>
            <a:ext cx="8970309" cy="6445874"/>
          </a:xfrm>
          <a:custGeom>
            <a:avLst/>
            <a:gdLst>
              <a:gd name="connsiteX0" fmla="*/ 3453091 w 8970309"/>
              <a:gd name="connsiteY0" fmla="*/ 5945589 h 6445874"/>
              <a:gd name="connsiteX1" fmla="*/ 3452940 w 8970309"/>
              <a:gd name="connsiteY1" fmla="*/ 5951019 h 6445874"/>
              <a:gd name="connsiteX2" fmla="*/ 3452008 w 8970309"/>
              <a:gd name="connsiteY2" fmla="*/ 5949506 h 6445874"/>
              <a:gd name="connsiteX3" fmla="*/ 3217430 w 8970309"/>
              <a:gd name="connsiteY3" fmla="*/ 5821774 h 6445874"/>
              <a:gd name="connsiteX4" fmla="*/ 3217279 w 8970309"/>
              <a:gd name="connsiteY4" fmla="*/ 5827202 h 6445874"/>
              <a:gd name="connsiteX5" fmla="*/ 3216347 w 8970309"/>
              <a:gd name="connsiteY5" fmla="*/ 5825690 h 6445874"/>
              <a:gd name="connsiteX6" fmla="*/ 4264048 w 8970309"/>
              <a:gd name="connsiteY6" fmla="*/ 5267201 h 6445874"/>
              <a:gd name="connsiteX7" fmla="*/ 4259496 w 8970309"/>
              <a:gd name="connsiteY7" fmla="*/ 5269727 h 6445874"/>
              <a:gd name="connsiteX8" fmla="*/ 4237362 w 8970309"/>
              <a:gd name="connsiteY8" fmla="*/ 5270657 h 6445874"/>
              <a:gd name="connsiteX9" fmla="*/ 4224020 w 8970309"/>
              <a:gd name="connsiteY9" fmla="*/ 5278062 h 6445874"/>
              <a:gd name="connsiteX10" fmla="*/ 4078761 w 8970309"/>
              <a:gd name="connsiteY10" fmla="*/ 5394946 h 6445874"/>
              <a:gd name="connsiteX11" fmla="*/ 4008140 w 8970309"/>
              <a:gd name="connsiteY11" fmla="*/ 5456069 h 6445874"/>
              <a:gd name="connsiteX12" fmla="*/ 3989550 w 8970309"/>
              <a:gd name="connsiteY12" fmla="*/ 5446111 h 6445874"/>
              <a:gd name="connsiteX13" fmla="*/ 3903265 w 8970309"/>
              <a:gd name="connsiteY13" fmla="*/ 5538467 h 6445874"/>
              <a:gd name="connsiteX14" fmla="*/ 3915717 w 8970309"/>
              <a:gd name="connsiteY14" fmla="*/ 5562577 h 6445874"/>
              <a:gd name="connsiteX15" fmla="*/ 3960366 w 8970309"/>
              <a:gd name="connsiteY15" fmla="*/ 5532770 h 6445874"/>
              <a:gd name="connsiteX16" fmla="*/ 3962570 w 8970309"/>
              <a:gd name="connsiteY16" fmla="*/ 5574120 h 6445874"/>
              <a:gd name="connsiteX17" fmla="*/ 3940766 w 8970309"/>
              <a:gd name="connsiteY17" fmla="*/ 5619505 h 6445874"/>
              <a:gd name="connsiteX18" fmla="*/ 3964528 w 8970309"/>
              <a:gd name="connsiteY18" fmla="*/ 5616150 h 6445874"/>
              <a:gd name="connsiteX19" fmla="*/ 3986234 w 8970309"/>
              <a:gd name="connsiteY19" fmla="*/ 5580152 h 6445874"/>
              <a:gd name="connsiteX20" fmla="*/ 4009996 w 8970309"/>
              <a:gd name="connsiteY20" fmla="*/ 5576796 h 6445874"/>
              <a:gd name="connsiteX21" fmla="*/ 4077022 w 8970309"/>
              <a:gd name="connsiteY21" fmla="*/ 5492737 h 6445874"/>
              <a:gd name="connsiteX22" fmla="*/ 4090291 w 8970309"/>
              <a:gd name="connsiteY22" fmla="*/ 5507301 h 6445874"/>
              <a:gd name="connsiteX23" fmla="*/ 4095611 w 8970309"/>
              <a:gd name="connsiteY23" fmla="*/ 5502695 h 6445874"/>
              <a:gd name="connsiteX24" fmla="*/ 4281157 w 8970309"/>
              <a:gd name="connsiteY24" fmla="*/ 5303317 h 6445874"/>
              <a:gd name="connsiteX25" fmla="*/ 4295668 w 8970309"/>
              <a:gd name="connsiteY25" fmla="*/ 5292440 h 6445874"/>
              <a:gd name="connsiteX26" fmla="*/ 4286639 w 8970309"/>
              <a:gd name="connsiteY26" fmla="*/ 5286294 h 6445874"/>
              <a:gd name="connsiteX27" fmla="*/ 4364265 w 8970309"/>
              <a:gd name="connsiteY27" fmla="*/ 5244788 h 6445874"/>
              <a:gd name="connsiteX28" fmla="*/ 4336342 w 8970309"/>
              <a:gd name="connsiteY28" fmla="*/ 5259447 h 6445874"/>
              <a:gd name="connsiteX29" fmla="*/ 4322116 w 8970309"/>
              <a:gd name="connsiteY29" fmla="*/ 5270977 h 6445874"/>
              <a:gd name="connsiteX30" fmla="*/ 4320504 w 8970309"/>
              <a:gd name="connsiteY30" fmla="*/ 5273823 h 6445874"/>
              <a:gd name="connsiteX31" fmla="*/ 4330801 w 8970309"/>
              <a:gd name="connsiteY31" fmla="*/ 5266105 h 6445874"/>
              <a:gd name="connsiteX32" fmla="*/ 4382300 w 8970309"/>
              <a:gd name="connsiteY32" fmla="*/ 5103514 h 6445874"/>
              <a:gd name="connsiteX33" fmla="*/ 4363197 w 8970309"/>
              <a:gd name="connsiteY33" fmla="*/ 5111801 h 6445874"/>
              <a:gd name="connsiteX34" fmla="*/ 4342987 w 8970309"/>
              <a:gd name="connsiteY34" fmla="*/ 5131370 h 6445874"/>
              <a:gd name="connsiteX35" fmla="*/ 4340784 w 8970309"/>
              <a:gd name="connsiteY35" fmla="*/ 5148086 h 6445874"/>
              <a:gd name="connsiteX36" fmla="*/ 4800809 w 8970309"/>
              <a:gd name="connsiteY36" fmla="*/ 4684910 h 6445874"/>
              <a:gd name="connsiteX37" fmla="*/ 4719472 w 8970309"/>
              <a:gd name="connsiteY37" fmla="*/ 4744122 h 6445874"/>
              <a:gd name="connsiteX38" fmla="*/ 4654074 w 8970309"/>
              <a:gd name="connsiteY38" fmla="*/ 4810027 h 6445874"/>
              <a:gd name="connsiteX39" fmla="*/ 4627789 w 8970309"/>
              <a:gd name="connsiteY39" fmla="*/ 4843002 h 6445874"/>
              <a:gd name="connsiteX40" fmla="*/ 4618538 w 8970309"/>
              <a:gd name="connsiteY40" fmla="*/ 4852846 h 6445874"/>
              <a:gd name="connsiteX41" fmla="*/ 4649647 w 8970309"/>
              <a:gd name="connsiteY41" fmla="*/ 4861997 h 6445874"/>
              <a:gd name="connsiteX42" fmla="*/ 4679178 w 8970309"/>
              <a:gd name="connsiteY42" fmla="*/ 4855908 h 6445874"/>
              <a:gd name="connsiteX43" fmla="*/ 4768192 w 8970309"/>
              <a:gd name="connsiteY43" fmla="*/ 4731720 h 6445874"/>
              <a:gd name="connsiteX44" fmla="*/ 4800353 w 8970309"/>
              <a:gd name="connsiteY44" fmla="*/ 4688522 h 6445874"/>
              <a:gd name="connsiteX45" fmla="*/ 4803745 w 8970309"/>
              <a:gd name="connsiteY45" fmla="*/ 4684957 h 6445874"/>
              <a:gd name="connsiteX46" fmla="*/ 5001080 w 8970309"/>
              <a:gd name="connsiteY46" fmla="*/ 4519480 h 6445874"/>
              <a:gd name="connsiteX47" fmla="*/ 4994443 w 8970309"/>
              <a:gd name="connsiteY47" fmla="*/ 4521773 h 6445874"/>
              <a:gd name="connsiteX48" fmla="*/ 4971480 w 8970309"/>
              <a:gd name="connsiteY48" fmla="*/ 4526006 h 6445874"/>
              <a:gd name="connsiteX49" fmla="*/ 4968936 w 8970309"/>
              <a:gd name="connsiteY49" fmla="*/ 4563095 h 6445874"/>
              <a:gd name="connsiteX50" fmla="*/ 4933528 w 8970309"/>
              <a:gd name="connsiteY50" fmla="*/ 4603043 h 6445874"/>
              <a:gd name="connsiteX51" fmla="*/ 4920021 w 8970309"/>
              <a:gd name="connsiteY51" fmla="*/ 4588220 h 6445874"/>
              <a:gd name="connsiteX52" fmla="*/ 4873915 w 8970309"/>
              <a:gd name="connsiteY52" fmla="*/ 4640046 h 6445874"/>
              <a:gd name="connsiteX53" fmla="*/ 4847772 w 8970309"/>
              <a:gd name="connsiteY53" fmla="*/ 4665664 h 6445874"/>
              <a:gd name="connsiteX54" fmla="*/ 4856229 w 8970309"/>
              <a:gd name="connsiteY54" fmla="*/ 4666642 h 6445874"/>
              <a:gd name="connsiteX55" fmla="*/ 4899055 w 8970309"/>
              <a:gd name="connsiteY55" fmla="*/ 4630854 h 6445874"/>
              <a:gd name="connsiteX56" fmla="*/ 4982367 w 8970309"/>
              <a:gd name="connsiteY56" fmla="*/ 4552398 h 6445874"/>
              <a:gd name="connsiteX57" fmla="*/ 6156612 w 8970309"/>
              <a:gd name="connsiteY57" fmla="*/ 3497235 h 6445874"/>
              <a:gd name="connsiteX58" fmla="*/ 6125503 w 8970309"/>
              <a:gd name="connsiteY58" fmla="*/ 3547520 h 6445874"/>
              <a:gd name="connsiteX59" fmla="*/ 6106594 w 8970309"/>
              <a:gd name="connsiteY59" fmla="*/ 3569680 h 6445874"/>
              <a:gd name="connsiteX60" fmla="*/ 6059946 w 8970309"/>
              <a:gd name="connsiteY60" fmla="*/ 3581544 h 6445874"/>
              <a:gd name="connsiteX61" fmla="*/ 6044837 w 8970309"/>
              <a:gd name="connsiteY61" fmla="*/ 3588056 h 6445874"/>
              <a:gd name="connsiteX62" fmla="*/ 6017651 w 8970309"/>
              <a:gd name="connsiteY62" fmla="*/ 3613988 h 6445874"/>
              <a:gd name="connsiteX63" fmla="*/ 6021841 w 8970309"/>
              <a:gd name="connsiteY63" fmla="*/ 3595907 h 6445874"/>
              <a:gd name="connsiteX64" fmla="*/ 6019317 w 8970309"/>
              <a:gd name="connsiteY64" fmla="*/ 3581826 h 6445874"/>
              <a:gd name="connsiteX65" fmla="*/ 6013970 w 8970309"/>
              <a:gd name="connsiteY65" fmla="*/ 3580067 h 6445874"/>
              <a:gd name="connsiteX66" fmla="*/ 6003085 w 8970309"/>
              <a:gd name="connsiteY66" fmla="*/ 3589489 h 6445874"/>
              <a:gd name="connsiteX67" fmla="*/ 5992317 w 8970309"/>
              <a:gd name="connsiteY67" fmla="*/ 3583721 h 6445874"/>
              <a:gd name="connsiteX68" fmla="*/ 5990427 w 8970309"/>
              <a:gd name="connsiteY68" fmla="*/ 3592553 h 6445874"/>
              <a:gd name="connsiteX69" fmla="*/ 5971949 w 8970309"/>
              <a:gd name="connsiteY69" fmla="*/ 3659645 h 6445874"/>
              <a:gd name="connsiteX70" fmla="*/ 5958771 w 8970309"/>
              <a:gd name="connsiteY70" fmla="*/ 3677970 h 6445874"/>
              <a:gd name="connsiteX71" fmla="*/ 5955005 w 8970309"/>
              <a:gd name="connsiteY71" fmla="*/ 3680206 h 6445874"/>
              <a:gd name="connsiteX72" fmla="*/ 5954905 w 8970309"/>
              <a:gd name="connsiteY72" fmla="*/ 3684855 h 6445874"/>
              <a:gd name="connsiteX73" fmla="*/ 5957514 w 8970309"/>
              <a:gd name="connsiteY73" fmla="*/ 3707539 h 6445874"/>
              <a:gd name="connsiteX74" fmla="*/ 5935711 w 8970309"/>
              <a:gd name="connsiteY74" fmla="*/ 3752925 h 6445874"/>
              <a:gd name="connsiteX75" fmla="*/ 5959473 w 8970309"/>
              <a:gd name="connsiteY75" fmla="*/ 3749569 h 6445874"/>
              <a:gd name="connsiteX76" fmla="*/ 5981179 w 8970309"/>
              <a:gd name="connsiteY76" fmla="*/ 3713572 h 6445874"/>
              <a:gd name="connsiteX77" fmla="*/ 6004940 w 8970309"/>
              <a:gd name="connsiteY77" fmla="*/ 3710216 h 6445874"/>
              <a:gd name="connsiteX78" fmla="*/ 6071966 w 8970309"/>
              <a:gd name="connsiteY78" fmla="*/ 3626157 h 6445874"/>
              <a:gd name="connsiteX79" fmla="*/ 6085235 w 8970309"/>
              <a:gd name="connsiteY79" fmla="*/ 3640721 h 6445874"/>
              <a:gd name="connsiteX80" fmla="*/ 6090556 w 8970309"/>
              <a:gd name="connsiteY80" fmla="*/ 3636115 h 6445874"/>
              <a:gd name="connsiteX81" fmla="*/ 6135136 w 8970309"/>
              <a:gd name="connsiteY81" fmla="*/ 3568088 h 6445874"/>
              <a:gd name="connsiteX82" fmla="*/ 6187777 w 8970309"/>
              <a:gd name="connsiteY82" fmla="*/ 3516234 h 6445874"/>
              <a:gd name="connsiteX83" fmla="*/ 6183325 w 8970309"/>
              <a:gd name="connsiteY83" fmla="*/ 3516882 h 6445874"/>
              <a:gd name="connsiteX84" fmla="*/ 6156612 w 8970309"/>
              <a:gd name="connsiteY84" fmla="*/ 3497235 h 6445874"/>
              <a:gd name="connsiteX85" fmla="*/ 6269344 w 8970309"/>
              <a:gd name="connsiteY85" fmla="*/ 3442402 h 6445874"/>
              <a:gd name="connsiteX86" fmla="*/ 6267465 w 8970309"/>
              <a:gd name="connsiteY86" fmla="*/ 3442890 h 6445874"/>
              <a:gd name="connsiteX87" fmla="*/ 6237546 w 8970309"/>
              <a:gd name="connsiteY87" fmla="*/ 3462970 h 6445874"/>
              <a:gd name="connsiteX88" fmla="*/ 6227751 w 8970309"/>
              <a:gd name="connsiteY88" fmla="*/ 3477271 h 6445874"/>
              <a:gd name="connsiteX89" fmla="*/ 1448495 w 8970309"/>
              <a:gd name="connsiteY89" fmla="*/ 3333881 h 6445874"/>
              <a:gd name="connsiteX90" fmla="*/ 1434277 w 8970309"/>
              <a:gd name="connsiteY90" fmla="*/ 3345094 h 6445874"/>
              <a:gd name="connsiteX91" fmla="*/ 1435930 w 8970309"/>
              <a:gd name="connsiteY91" fmla="*/ 3350579 h 6445874"/>
              <a:gd name="connsiteX92" fmla="*/ 1443945 w 8970309"/>
              <a:gd name="connsiteY92" fmla="*/ 3348440 h 6445874"/>
              <a:gd name="connsiteX93" fmla="*/ 1462681 w 8970309"/>
              <a:gd name="connsiteY93" fmla="*/ 3351297 h 6445874"/>
              <a:gd name="connsiteX94" fmla="*/ 1449269 w 8970309"/>
              <a:gd name="connsiteY94" fmla="*/ 3337165 h 6445874"/>
              <a:gd name="connsiteX95" fmla="*/ 1225942 w 8970309"/>
              <a:gd name="connsiteY95" fmla="*/ 3295747 h 6445874"/>
              <a:gd name="connsiteX96" fmla="*/ 1183647 w 8970309"/>
              <a:gd name="connsiteY96" fmla="*/ 3327804 h 6445874"/>
              <a:gd name="connsiteX97" fmla="*/ 1068923 w 8970309"/>
              <a:gd name="connsiteY97" fmla="*/ 3434264 h 6445874"/>
              <a:gd name="connsiteX98" fmla="*/ 1054494 w 8970309"/>
              <a:gd name="connsiteY98" fmla="*/ 3448341 h 6445874"/>
              <a:gd name="connsiteX99" fmla="*/ 982701 w 8970309"/>
              <a:gd name="connsiteY99" fmla="*/ 3515647 h 6445874"/>
              <a:gd name="connsiteX100" fmla="*/ 898285 w 8970309"/>
              <a:gd name="connsiteY100" fmla="*/ 3581647 h 6445874"/>
              <a:gd name="connsiteX101" fmla="*/ 893321 w 8970309"/>
              <a:gd name="connsiteY101" fmla="*/ 3596704 h 6445874"/>
              <a:gd name="connsiteX102" fmla="*/ 866267 w 8970309"/>
              <a:gd name="connsiteY102" fmla="*/ 3609475 h 6445874"/>
              <a:gd name="connsiteX103" fmla="*/ 846194 w 8970309"/>
              <a:gd name="connsiteY103" fmla="*/ 3593383 h 6445874"/>
              <a:gd name="connsiteX104" fmla="*/ 844968 w 8970309"/>
              <a:gd name="connsiteY104" fmla="*/ 3593970 h 6445874"/>
              <a:gd name="connsiteX105" fmla="*/ 863018 w 8970309"/>
              <a:gd name="connsiteY105" fmla="*/ 3610117 h 6445874"/>
              <a:gd name="connsiteX106" fmla="*/ 885947 w 8970309"/>
              <a:gd name="connsiteY106" fmla="*/ 3625172 h 6445874"/>
              <a:gd name="connsiteX107" fmla="*/ 921722 w 8970309"/>
              <a:gd name="connsiteY107" fmla="*/ 3617142 h 6445874"/>
              <a:gd name="connsiteX108" fmla="*/ 1020754 w 8970309"/>
              <a:gd name="connsiteY108" fmla="*/ 3653252 h 6445874"/>
              <a:gd name="connsiteX109" fmla="*/ 1033434 w 8970309"/>
              <a:gd name="connsiteY109" fmla="*/ 3637168 h 6445874"/>
              <a:gd name="connsiteX110" fmla="*/ 1019917 w 8970309"/>
              <a:gd name="connsiteY110" fmla="*/ 3558947 h 6445874"/>
              <a:gd name="connsiteX111" fmla="*/ 1025549 w 8970309"/>
              <a:gd name="connsiteY111" fmla="*/ 3555172 h 6445874"/>
              <a:gd name="connsiteX112" fmla="*/ 1048385 w 8970309"/>
              <a:gd name="connsiteY112" fmla="*/ 3587686 h 6445874"/>
              <a:gd name="connsiteX113" fmla="*/ 1111668 w 8970309"/>
              <a:gd name="connsiteY113" fmla="*/ 3601452 h 6445874"/>
              <a:gd name="connsiteX114" fmla="*/ 1133667 w 8970309"/>
              <a:gd name="connsiteY114" fmla="*/ 3546488 h 6445874"/>
              <a:gd name="connsiteX115" fmla="*/ 1073407 w 8970309"/>
              <a:gd name="connsiteY115" fmla="*/ 3483644 h 6445874"/>
              <a:gd name="connsiteX116" fmla="*/ 1197821 w 8970309"/>
              <a:gd name="connsiteY116" fmla="*/ 3416230 h 6445874"/>
              <a:gd name="connsiteX117" fmla="*/ 1230820 w 8970309"/>
              <a:gd name="connsiteY117" fmla="*/ 3323543 h 6445874"/>
              <a:gd name="connsiteX118" fmla="*/ 1193397 w 8970309"/>
              <a:gd name="connsiteY118" fmla="*/ 3334193 h 6445874"/>
              <a:gd name="connsiteX119" fmla="*/ 1209438 w 8970309"/>
              <a:gd name="connsiteY119" fmla="*/ 3317849 h 6445874"/>
              <a:gd name="connsiteX120" fmla="*/ 1247656 w 8970309"/>
              <a:gd name="connsiteY120" fmla="*/ 3258669 h 6445874"/>
              <a:gd name="connsiteX121" fmla="*/ 1247372 w 8970309"/>
              <a:gd name="connsiteY121" fmla="*/ 3259175 h 6445874"/>
              <a:gd name="connsiteX122" fmla="*/ 1247563 w 8970309"/>
              <a:gd name="connsiteY122" fmla="*/ 3259747 h 6445874"/>
              <a:gd name="connsiteX123" fmla="*/ 1247117 w 8970309"/>
              <a:gd name="connsiteY123" fmla="*/ 3264810 h 6445874"/>
              <a:gd name="connsiteX124" fmla="*/ 1251106 w 8970309"/>
              <a:gd name="connsiteY124" fmla="*/ 3270488 h 6445874"/>
              <a:gd name="connsiteX125" fmla="*/ 1247563 w 8970309"/>
              <a:gd name="connsiteY125" fmla="*/ 3259747 h 6445874"/>
              <a:gd name="connsiteX126" fmla="*/ 7039332 w 8970309"/>
              <a:gd name="connsiteY126" fmla="*/ 2595950 h 6445874"/>
              <a:gd name="connsiteX127" fmla="*/ 7031529 w 8970309"/>
              <a:gd name="connsiteY127" fmla="*/ 2602309 h 6445874"/>
              <a:gd name="connsiteX128" fmla="*/ 7005419 w 8970309"/>
              <a:gd name="connsiteY128" fmla="*/ 2643352 h 6445874"/>
              <a:gd name="connsiteX129" fmla="*/ 6966425 w 8970309"/>
              <a:gd name="connsiteY129" fmla="*/ 2659426 h 6445874"/>
              <a:gd name="connsiteX130" fmla="*/ 6963880 w 8970309"/>
              <a:gd name="connsiteY130" fmla="*/ 2696514 h 6445874"/>
              <a:gd name="connsiteX131" fmla="*/ 6928472 w 8970309"/>
              <a:gd name="connsiteY131" fmla="*/ 2736463 h 6445874"/>
              <a:gd name="connsiteX132" fmla="*/ 6914965 w 8970309"/>
              <a:gd name="connsiteY132" fmla="*/ 2721639 h 6445874"/>
              <a:gd name="connsiteX133" fmla="*/ 6822640 w 8970309"/>
              <a:gd name="connsiteY133" fmla="*/ 2818760 h 6445874"/>
              <a:gd name="connsiteX134" fmla="*/ 6714415 w 8970309"/>
              <a:gd name="connsiteY134" fmla="*/ 2877542 h 6445874"/>
              <a:gd name="connsiteX135" fmla="*/ 6649017 w 8970309"/>
              <a:gd name="connsiteY135" fmla="*/ 2943447 h 6445874"/>
              <a:gd name="connsiteX136" fmla="*/ 6629115 w 8970309"/>
              <a:gd name="connsiteY136" fmla="*/ 2968415 h 6445874"/>
              <a:gd name="connsiteX137" fmla="*/ 7076456 w 8970309"/>
              <a:gd name="connsiteY137" fmla="*/ 2648046 h 6445874"/>
              <a:gd name="connsiteX138" fmla="*/ 2260836 w 8970309"/>
              <a:gd name="connsiteY138" fmla="*/ 2465575 h 6445874"/>
              <a:gd name="connsiteX139" fmla="*/ 2187721 w 8970309"/>
              <a:gd name="connsiteY139" fmla="*/ 2545175 h 6445874"/>
              <a:gd name="connsiteX140" fmla="*/ 2188519 w 8970309"/>
              <a:gd name="connsiteY140" fmla="*/ 2550793 h 6445874"/>
              <a:gd name="connsiteX141" fmla="*/ 2178626 w 8970309"/>
              <a:gd name="connsiteY141" fmla="*/ 2570817 h 6445874"/>
              <a:gd name="connsiteX142" fmla="*/ 2155780 w 8970309"/>
              <a:gd name="connsiteY142" fmla="*/ 2579949 h 6445874"/>
              <a:gd name="connsiteX143" fmla="*/ 2149491 w 8970309"/>
              <a:gd name="connsiteY143" fmla="*/ 2586796 h 6445874"/>
              <a:gd name="connsiteX144" fmla="*/ 2155700 w 8970309"/>
              <a:gd name="connsiteY144" fmla="*/ 2599880 h 6445874"/>
              <a:gd name="connsiteX145" fmla="*/ 2164580 w 8970309"/>
              <a:gd name="connsiteY145" fmla="*/ 2600825 h 6445874"/>
              <a:gd name="connsiteX146" fmla="*/ 2219546 w 8970309"/>
              <a:gd name="connsiteY146" fmla="*/ 2528856 h 6445874"/>
              <a:gd name="connsiteX147" fmla="*/ 2231783 w 8970309"/>
              <a:gd name="connsiteY147" fmla="*/ 2513684 h 6445874"/>
              <a:gd name="connsiteX148" fmla="*/ 2250440 w 8970309"/>
              <a:gd name="connsiteY148" fmla="*/ 2501997 h 6445874"/>
              <a:gd name="connsiteX149" fmla="*/ 2264574 w 8970309"/>
              <a:gd name="connsiteY149" fmla="*/ 2469370 h 6445874"/>
              <a:gd name="connsiteX150" fmla="*/ 2618133 w 8970309"/>
              <a:gd name="connsiteY150" fmla="*/ 2308031 h 6445874"/>
              <a:gd name="connsiteX151" fmla="*/ 2607751 w 8970309"/>
              <a:gd name="connsiteY151" fmla="*/ 2314308 h 6445874"/>
              <a:gd name="connsiteX152" fmla="*/ 2595361 w 8970309"/>
              <a:gd name="connsiteY152" fmla="*/ 2319800 h 6445874"/>
              <a:gd name="connsiteX153" fmla="*/ 2593121 w 8970309"/>
              <a:gd name="connsiteY153" fmla="*/ 2322410 h 6445874"/>
              <a:gd name="connsiteX154" fmla="*/ 2618191 w 8970309"/>
              <a:gd name="connsiteY154" fmla="*/ 2310439 h 6445874"/>
              <a:gd name="connsiteX155" fmla="*/ 2618201 w 8970309"/>
              <a:gd name="connsiteY155" fmla="*/ 2308773 h 6445874"/>
              <a:gd name="connsiteX156" fmla="*/ 2810606 w 8970309"/>
              <a:gd name="connsiteY156" fmla="*/ 2204137 h 6445874"/>
              <a:gd name="connsiteX157" fmla="*/ 2777023 w 8970309"/>
              <a:gd name="connsiteY157" fmla="*/ 2221915 h 6445874"/>
              <a:gd name="connsiteX158" fmla="*/ 2737378 w 8970309"/>
              <a:gd name="connsiteY158" fmla="*/ 2239487 h 6445874"/>
              <a:gd name="connsiteX159" fmla="*/ 2733790 w 8970309"/>
              <a:gd name="connsiteY159" fmla="*/ 2238183 h 6445874"/>
              <a:gd name="connsiteX160" fmla="*/ 2711915 w 8970309"/>
              <a:gd name="connsiteY160" fmla="*/ 2252221 h 6445874"/>
              <a:gd name="connsiteX161" fmla="*/ 2694570 w 8970309"/>
              <a:gd name="connsiteY161" fmla="*/ 2259907 h 6445874"/>
              <a:gd name="connsiteX162" fmla="*/ 2653691 w 8970309"/>
              <a:gd name="connsiteY162" fmla="*/ 2286529 h 6445874"/>
              <a:gd name="connsiteX163" fmla="*/ 2637715 w 8970309"/>
              <a:gd name="connsiteY163" fmla="*/ 2296190 h 6445874"/>
              <a:gd name="connsiteX164" fmla="*/ 2639592 w 8970309"/>
              <a:gd name="connsiteY164" fmla="*/ 2297288 h 6445874"/>
              <a:gd name="connsiteX165" fmla="*/ 2640719 w 8970309"/>
              <a:gd name="connsiteY165" fmla="*/ 2299682 h 6445874"/>
              <a:gd name="connsiteX166" fmla="*/ 2659687 w 8970309"/>
              <a:gd name="connsiteY166" fmla="*/ 2290624 h 6445874"/>
              <a:gd name="connsiteX167" fmla="*/ 2744890 w 8970309"/>
              <a:gd name="connsiteY167" fmla="*/ 2259840 h 6445874"/>
              <a:gd name="connsiteX168" fmla="*/ 2777484 w 8970309"/>
              <a:gd name="connsiteY168" fmla="*/ 2231630 h 6445874"/>
              <a:gd name="connsiteX169" fmla="*/ 2784592 w 8970309"/>
              <a:gd name="connsiteY169" fmla="*/ 2221675 h 6445874"/>
              <a:gd name="connsiteX170" fmla="*/ 2796569 w 8970309"/>
              <a:gd name="connsiteY170" fmla="*/ 2215112 h 6445874"/>
              <a:gd name="connsiteX171" fmla="*/ 2805353 w 8970309"/>
              <a:gd name="connsiteY171" fmla="*/ 2207509 h 6445874"/>
              <a:gd name="connsiteX172" fmla="*/ 2812259 w 8970309"/>
              <a:gd name="connsiteY172" fmla="*/ 2205877 h 6445874"/>
              <a:gd name="connsiteX173" fmla="*/ 2976104 w 8970309"/>
              <a:gd name="connsiteY173" fmla="*/ 2142365 h 6445874"/>
              <a:gd name="connsiteX174" fmla="*/ 2906558 w 8970309"/>
              <a:gd name="connsiteY174" fmla="*/ 2163056 h 6445874"/>
              <a:gd name="connsiteX175" fmla="*/ 2872977 w 8970309"/>
              <a:gd name="connsiteY175" fmla="*/ 2180835 h 6445874"/>
              <a:gd name="connsiteX176" fmla="*/ 2834015 w 8970309"/>
              <a:gd name="connsiteY176" fmla="*/ 2196656 h 6445874"/>
              <a:gd name="connsiteX177" fmla="*/ 2847514 w 8970309"/>
              <a:gd name="connsiteY177" fmla="*/ 2193568 h 6445874"/>
              <a:gd name="connsiteX178" fmla="*/ 2845497 w 8970309"/>
              <a:gd name="connsiteY178" fmla="*/ 2198725 h 6445874"/>
              <a:gd name="connsiteX179" fmla="*/ 2869882 w 8970309"/>
              <a:gd name="connsiteY179" fmla="*/ 2196080 h 6445874"/>
              <a:gd name="connsiteX180" fmla="*/ 2950943 w 8970309"/>
              <a:gd name="connsiteY180" fmla="*/ 2150806 h 6445874"/>
              <a:gd name="connsiteX181" fmla="*/ 2980532 w 8970309"/>
              <a:gd name="connsiteY181" fmla="*/ 2156177 h 6445874"/>
              <a:gd name="connsiteX182" fmla="*/ 2987442 w 8970309"/>
              <a:gd name="connsiteY182" fmla="*/ 2146938 h 6445874"/>
              <a:gd name="connsiteX183" fmla="*/ 2988334 w 8970309"/>
              <a:gd name="connsiteY183" fmla="*/ 2145287 h 6445874"/>
              <a:gd name="connsiteX184" fmla="*/ 2976529 w 8970309"/>
              <a:gd name="connsiteY184" fmla="*/ 2146519 h 6445874"/>
              <a:gd name="connsiteX185" fmla="*/ 2976104 w 8970309"/>
              <a:gd name="connsiteY185" fmla="*/ 2142365 h 6445874"/>
              <a:gd name="connsiteX186" fmla="*/ 2994159 w 8970309"/>
              <a:gd name="connsiteY186" fmla="*/ 2134515 h 6445874"/>
              <a:gd name="connsiteX187" fmla="*/ 2986700 w 8970309"/>
              <a:gd name="connsiteY187" fmla="*/ 2136221 h 6445874"/>
              <a:gd name="connsiteX188" fmla="*/ 2990552 w 8970309"/>
              <a:gd name="connsiteY188" fmla="*/ 2140121 h 6445874"/>
              <a:gd name="connsiteX189" fmla="*/ 2990097 w 8970309"/>
              <a:gd name="connsiteY189" fmla="*/ 2142026 h 6445874"/>
              <a:gd name="connsiteX190" fmla="*/ 8057982 w 8970309"/>
              <a:gd name="connsiteY190" fmla="*/ 1943545 h 6445874"/>
              <a:gd name="connsiteX191" fmla="*/ 8044421 w 8970309"/>
              <a:gd name="connsiteY191" fmla="*/ 1950620 h 6445874"/>
              <a:gd name="connsiteX192" fmla="*/ 7985252 w 8970309"/>
              <a:gd name="connsiteY192" fmla="*/ 2011164 h 6445874"/>
              <a:gd name="connsiteX193" fmla="*/ 7961658 w 8970309"/>
              <a:gd name="connsiteY193" fmla="*/ 2031327 h 6445874"/>
              <a:gd name="connsiteX194" fmla="*/ 7968303 w 8970309"/>
              <a:gd name="connsiteY194" fmla="*/ 2030244 h 6445874"/>
              <a:gd name="connsiteX195" fmla="*/ 7996184 w 8970309"/>
              <a:gd name="connsiteY195" fmla="*/ 2017080 h 6445874"/>
              <a:gd name="connsiteX196" fmla="*/ 8022881 w 8970309"/>
              <a:gd name="connsiteY196" fmla="*/ 1980647 h 6445874"/>
              <a:gd name="connsiteX197" fmla="*/ 8071103 w 8970309"/>
              <a:gd name="connsiteY197" fmla="*/ 1949023 h 6445874"/>
              <a:gd name="connsiteX198" fmla="*/ 8074157 w 8970309"/>
              <a:gd name="connsiteY198" fmla="*/ 1946292 h 6445874"/>
              <a:gd name="connsiteX199" fmla="*/ 8072841 w 8970309"/>
              <a:gd name="connsiteY199" fmla="*/ 1947148 h 6445874"/>
              <a:gd name="connsiteX200" fmla="*/ 8057982 w 8970309"/>
              <a:gd name="connsiteY200" fmla="*/ 1943545 h 6445874"/>
              <a:gd name="connsiteX201" fmla="*/ 8120618 w 8970309"/>
              <a:gd name="connsiteY201" fmla="*/ 1936585 h 6445874"/>
              <a:gd name="connsiteX202" fmla="*/ 8104131 w 8970309"/>
              <a:gd name="connsiteY202" fmla="*/ 1947305 h 6445874"/>
              <a:gd name="connsiteX203" fmla="*/ 7993391 w 8970309"/>
              <a:gd name="connsiteY203" fmla="*/ 2027178 h 6445874"/>
              <a:gd name="connsiteX204" fmla="*/ 8008920 w 8970309"/>
              <a:gd name="connsiteY204" fmla="*/ 2031135 h 6445874"/>
              <a:gd name="connsiteX205" fmla="*/ 7949362 w 8970309"/>
              <a:gd name="connsiteY205" fmla="*/ 2086218 h 6445874"/>
              <a:gd name="connsiteX206" fmla="*/ 7897688 w 8970309"/>
              <a:gd name="connsiteY206" fmla="*/ 2120931 h 6445874"/>
              <a:gd name="connsiteX207" fmla="*/ 7893043 w 8970309"/>
              <a:gd name="connsiteY207" fmla="*/ 2124188 h 6445874"/>
              <a:gd name="connsiteX208" fmla="*/ 7879365 w 8970309"/>
              <a:gd name="connsiteY208" fmla="*/ 2102629 h 6445874"/>
              <a:gd name="connsiteX209" fmla="*/ 7861179 w 8970309"/>
              <a:gd name="connsiteY209" fmla="*/ 2115065 h 6445874"/>
              <a:gd name="connsiteX210" fmla="*/ 7817019 w 8970309"/>
              <a:gd name="connsiteY210" fmla="*/ 2133301 h 6445874"/>
              <a:gd name="connsiteX211" fmla="*/ 7788046 w 8970309"/>
              <a:gd name="connsiteY211" fmla="*/ 2161346 h 6445874"/>
              <a:gd name="connsiteX212" fmla="*/ 7680292 w 8970309"/>
              <a:gd name="connsiteY212" fmla="*/ 2311783 h 6445874"/>
              <a:gd name="connsiteX213" fmla="*/ 7748200 w 8970309"/>
              <a:gd name="connsiteY213" fmla="*/ 2331535 h 6445874"/>
              <a:gd name="connsiteX214" fmla="*/ 7777712 w 8970309"/>
              <a:gd name="connsiteY214" fmla="*/ 2325356 h 6445874"/>
              <a:gd name="connsiteX215" fmla="*/ 7866332 w 8970309"/>
              <a:gd name="connsiteY215" fmla="*/ 2200904 h 6445874"/>
              <a:gd name="connsiteX216" fmla="*/ 7954163 w 8970309"/>
              <a:gd name="connsiteY216" fmla="*/ 2135561 h 6445874"/>
              <a:gd name="connsiteX217" fmla="*/ 7996876 w 8970309"/>
              <a:gd name="connsiteY217" fmla="*/ 2099644 h 6445874"/>
              <a:gd name="connsiteX218" fmla="*/ 8107681 w 8970309"/>
              <a:gd name="connsiteY218" fmla="*/ 1971781 h 6445874"/>
              <a:gd name="connsiteX219" fmla="*/ 8159480 w 8970309"/>
              <a:gd name="connsiteY219" fmla="*/ 1881734 h 6445874"/>
              <a:gd name="connsiteX220" fmla="*/ 8156914 w 8970309"/>
              <a:gd name="connsiteY220" fmla="*/ 1885249 h 6445874"/>
              <a:gd name="connsiteX221" fmla="*/ 8160780 w 8970309"/>
              <a:gd name="connsiteY221" fmla="*/ 1882699 h 6445874"/>
              <a:gd name="connsiteX222" fmla="*/ 8161456 w 8970309"/>
              <a:gd name="connsiteY222" fmla="*/ 1882128 h 6445874"/>
              <a:gd name="connsiteX223" fmla="*/ 8128296 w 8970309"/>
              <a:gd name="connsiteY223" fmla="*/ 1875389 h 6445874"/>
              <a:gd name="connsiteX224" fmla="*/ 8124756 w 8970309"/>
              <a:gd name="connsiteY224" fmla="*/ 1883567 h 6445874"/>
              <a:gd name="connsiteX225" fmla="*/ 8093518 w 8970309"/>
              <a:gd name="connsiteY225" fmla="*/ 1913703 h 6445874"/>
              <a:gd name="connsiteX226" fmla="*/ 8082815 w 8970309"/>
              <a:gd name="connsiteY226" fmla="*/ 1921389 h 6445874"/>
              <a:gd name="connsiteX227" fmla="*/ 8082131 w 8970309"/>
              <a:gd name="connsiteY227" fmla="*/ 1932963 h 6445874"/>
              <a:gd name="connsiteX228" fmla="*/ 8080265 w 8970309"/>
              <a:gd name="connsiteY228" fmla="*/ 1940828 h 6445874"/>
              <a:gd name="connsiteX229" fmla="*/ 8098364 w 8970309"/>
              <a:gd name="connsiteY229" fmla="*/ 1924640 h 6445874"/>
              <a:gd name="connsiteX230" fmla="*/ 8128442 w 8970309"/>
              <a:gd name="connsiteY230" fmla="*/ 1899455 h 6445874"/>
              <a:gd name="connsiteX231" fmla="*/ 8141296 w 8970309"/>
              <a:gd name="connsiteY231" fmla="*/ 1895553 h 6445874"/>
              <a:gd name="connsiteX232" fmla="*/ 8144566 w 8970309"/>
              <a:gd name="connsiteY232" fmla="*/ 1893395 h 6445874"/>
              <a:gd name="connsiteX233" fmla="*/ 8146013 w 8970309"/>
              <a:gd name="connsiteY233" fmla="*/ 1891340 h 6445874"/>
              <a:gd name="connsiteX234" fmla="*/ 8146468 w 8970309"/>
              <a:gd name="connsiteY234" fmla="*/ 1891248 h 6445874"/>
              <a:gd name="connsiteX235" fmla="*/ 8144437 w 8970309"/>
              <a:gd name="connsiteY235" fmla="*/ 1889649 h 6445874"/>
              <a:gd name="connsiteX236" fmla="*/ 8135460 w 8970309"/>
              <a:gd name="connsiteY236" fmla="*/ 1875879 h 6445874"/>
              <a:gd name="connsiteX237" fmla="*/ 8128296 w 8970309"/>
              <a:gd name="connsiteY237" fmla="*/ 1875389 h 6445874"/>
              <a:gd name="connsiteX238" fmla="*/ 5470268 w 8970309"/>
              <a:gd name="connsiteY238" fmla="*/ 832283 h 6445874"/>
              <a:gd name="connsiteX239" fmla="*/ 5456727 w 8970309"/>
              <a:gd name="connsiteY239" fmla="*/ 842698 h 6445874"/>
              <a:gd name="connsiteX240" fmla="*/ 5354832 w 8970309"/>
              <a:gd name="connsiteY240" fmla="*/ 903679 h 6445874"/>
              <a:gd name="connsiteX241" fmla="*/ 5354410 w 8970309"/>
              <a:gd name="connsiteY241" fmla="*/ 904008 h 6445874"/>
              <a:gd name="connsiteX242" fmla="*/ 5356672 w 8970309"/>
              <a:gd name="connsiteY242" fmla="*/ 910041 h 6445874"/>
              <a:gd name="connsiteX243" fmla="*/ 5352465 w 8970309"/>
              <a:gd name="connsiteY243" fmla="*/ 921231 h 6445874"/>
              <a:gd name="connsiteX244" fmla="*/ 5350470 w 8970309"/>
              <a:gd name="connsiteY244" fmla="*/ 932093 h 6445874"/>
              <a:gd name="connsiteX245" fmla="*/ 5362590 w 8970309"/>
              <a:gd name="connsiteY245" fmla="*/ 928524 h 6445874"/>
              <a:gd name="connsiteX246" fmla="*/ 5444814 w 8970309"/>
              <a:gd name="connsiteY246" fmla="*/ 861693 h 6445874"/>
              <a:gd name="connsiteX247" fmla="*/ 8352074 w 8970309"/>
              <a:gd name="connsiteY247" fmla="*/ 582312 h 6445874"/>
              <a:gd name="connsiteX248" fmla="*/ 8349768 w 8970309"/>
              <a:gd name="connsiteY248" fmla="*/ 586361 h 6445874"/>
              <a:gd name="connsiteX249" fmla="*/ 8347451 w 8970309"/>
              <a:gd name="connsiteY249" fmla="*/ 585864 h 6445874"/>
              <a:gd name="connsiteX250" fmla="*/ 7491121 w 8970309"/>
              <a:gd name="connsiteY250" fmla="*/ 447958 h 6445874"/>
              <a:gd name="connsiteX251" fmla="*/ 7480642 w 8970309"/>
              <a:gd name="connsiteY251" fmla="*/ 470179 h 6445874"/>
              <a:gd name="connsiteX252" fmla="*/ 7483127 w 8970309"/>
              <a:gd name="connsiteY252" fmla="*/ 468731 h 6445874"/>
              <a:gd name="connsiteX253" fmla="*/ 7487845 w 8970309"/>
              <a:gd name="connsiteY253" fmla="*/ 462726 h 6445874"/>
              <a:gd name="connsiteX254" fmla="*/ 6410322 w 8970309"/>
              <a:gd name="connsiteY254" fmla="*/ 442591 h 6445874"/>
              <a:gd name="connsiteX255" fmla="*/ 6409401 w 8970309"/>
              <a:gd name="connsiteY255" fmla="*/ 445032 h 6445874"/>
              <a:gd name="connsiteX256" fmla="*/ 6409400 w 8970309"/>
              <a:gd name="connsiteY256" fmla="*/ 446171 h 6445874"/>
              <a:gd name="connsiteX257" fmla="*/ 7544902 w 8970309"/>
              <a:gd name="connsiteY257" fmla="*/ 375198 h 6445874"/>
              <a:gd name="connsiteX258" fmla="*/ 7542222 w 8970309"/>
              <a:gd name="connsiteY258" fmla="*/ 377295 h 6445874"/>
              <a:gd name="connsiteX259" fmla="*/ 7507021 w 8970309"/>
              <a:gd name="connsiteY259" fmla="*/ 413676 h 6445874"/>
              <a:gd name="connsiteX260" fmla="*/ 7507019 w 8970309"/>
              <a:gd name="connsiteY260" fmla="*/ 413678 h 6445874"/>
              <a:gd name="connsiteX261" fmla="*/ 7503246 w 8970309"/>
              <a:gd name="connsiteY261" fmla="*/ 422249 h 6445874"/>
              <a:gd name="connsiteX262" fmla="*/ 7491571 w 8970309"/>
              <a:gd name="connsiteY262" fmla="*/ 447005 h 6445874"/>
              <a:gd name="connsiteX263" fmla="*/ 7500913 w 8970309"/>
              <a:gd name="connsiteY263" fmla="*/ 438348 h 6445874"/>
              <a:gd name="connsiteX264" fmla="*/ 7541362 w 8970309"/>
              <a:gd name="connsiteY264" fmla="*/ 391178 h 6445874"/>
              <a:gd name="connsiteX265" fmla="*/ 7543945 w 8970309"/>
              <a:gd name="connsiteY265" fmla="*/ 376192 h 6445874"/>
              <a:gd name="connsiteX266" fmla="*/ 8337383 w 8970309"/>
              <a:gd name="connsiteY266" fmla="*/ 373707 h 6445874"/>
              <a:gd name="connsiteX267" fmla="*/ 8344245 w 8970309"/>
              <a:gd name="connsiteY267" fmla="*/ 374104 h 6445874"/>
              <a:gd name="connsiteX268" fmla="*/ 8327991 w 8970309"/>
              <a:gd name="connsiteY268" fmla="*/ 385161 h 6445874"/>
              <a:gd name="connsiteX269" fmla="*/ 8321304 w 8970309"/>
              <a:gd name="connsiteY269" fmla="*/ 388917 h 6445874"/>
              <a:gd name="connsiteX270" fmla="*/ 8321498 w 8970309"/>
              <a:gd name="connsiteY270" fmla="*/ 388398 h 6445874"/>
              <a:gd name="connsiteX271" fmla="*/ 8337383 w 8970309"/>
              <a:gd name="connsiteY271" fmla="*/ 373707 h 6445874"/>
              <a:gd name="connsiteX272" fmla="*/ 7553100 w 8970309"/>
              <a:gd name="connsiteY272" fmla="*/ 368781 h 6445874"/>
              <a:gd name="connsiteX273" fmla="*/ 7550263 w 8970309"/>
              <a:gd name="connsiteY273" fmla="*/ 371001 h 6445874"/>
              <a:gd name="connsiteX274" fmla="*/ 7551923 w 8970309"/>
              <a:gd name="connsiteY274" fmla="*/ 371144 h 6445874"/>
              <a:gd name="connsiteX275" fmla="*/ 7604798 w 8970309"/>
              <a:gd name="connsiteY275" fmla="*/ 329686 h 6445874"/>
              <a:gd name="connsiteX276" fmla="*/ 7594514 w 8970309"/>
              <a:gd name="connsiteY276" fmla="*/ 345318 h 6445874"/>
              <a:gd name="connsiteX277" fmla="*/ 7600125 w 8970309"/>
              <a:gd name="connsiteY277" fmla="*/ 345378 h 6445874"/>
              <a:gd name="connsiteX278" fmla="*/ 7606335 w 8970309"/>
              <a:gd name="connsiteY278" fmla="*/ 344364 h 6445874"/>
              <a:gd name="connsiteX279" fmla="*/ 7608352 w 8970309"/>
              <a:gd name="connsiteY279" fmla="*/ 337492 h 6445874"/>
              <a:gd name="connsiteX280" fmla="*/ 8379479 w 8970309"/>
              <a:gd name="connsiteY280" fmla="*/ 328701 h 6445874"/>
              <a:gd name="connsiteX281" fmla="*/ 8387201 w 8970309"/>
              <a:gd name="connsiteY281" fmla="*/ 344818 h 6445874"/>
              <a:gd name="connsiteX282" fmla="*/ 8379225 w 8970309"/>
              <a:gd name="connsiteY282" fmla="*/ 350272 h 6445874"/>
              <a:gd name="connsiteX283" fmla="*/ 8379276 w 8970309"/>
              <a:gd name="connsiteY283" fmla="*/ 350077 h 6445874"/>
              <a:gd name="connsiteX284" fmla="*/ 8379479 w 8970309"/>
              <a:gd name="connsiteY284" fmla="*/ 328701 h 6445874"/>
              <a:gd name="connsiteX285" fmla="*/ 8475906 w 8970309"/>
              <a:gd name="connsiteY285" fmla="*/ 284399 h 6445874"/>
              <a:gd name="connsiteX286" fmla="*/ 8476842 w 8970309"/>
              <a:gd name="connsiteY286" fmla="*/ 286049 h 6445874"/>
              <a:gd name="connsiteX287" fmla="*/ 8475379 w 8970309"/>
              <a:gd name="connsiteY287" fmla="*/ 287542 h 6445874"/>
              <a:gd name="connsiteX288" fmla="*/ 8474724 w 8970309"/>
              <a:gd name="connsiteY288" fmla="*/ 287891 h 6445874"/>
              <a:gd name="connsiteX289" fmla="*/ 7955746 w 8970309"/>
              <a:gd name="connsiteY289" fmla="*/ 678 h 6445874"/>
              <a:gd name="connsiteX290" fmla="*/ 7974687 w 8970309"/>
              <a:gd name="connsiteY290" fmla="*/ 2437 h 6445874"/>
              <a:gd name="connsiteX291" fmla="*/ 7983225 w 8970309"/>
              <a:gd name="connsiteY291" fmla="*/ 33754 h 6445874"/>
              <a:gd name="connsiteX292" fmla="*/ 7988690 w 8970309"/>
              <a:gd name="connsiteY292" fmla="*/ 52053 h 6445874"/>
              <a:gd name="connsiteX293" fmla="*/ 7980060 w 8970309"/>
              <a:gd name="connsiteY293" fmla="*/ 61313 h 6445874"/>
              <a:gd name="connsiteX294" fmla="*/ 7975341 w 8970309"/>
              <a:gd name="connsiteY294" fmla="*/ 67317 h 6445874"/>
              <a:gd name="connsiteX295" fmla="*/ 7962925 w 8970309"/>
              <a:gd name="connsiteY295" fmla="*/ 112961 h 6445874"/>
              <a:gd name="connsiteX296" fmla="*/ 7961001 w 8970309"/>
              <a:gd name="connsiteY296" fmla="*/ 122872 h 6445874"/>
              <a:gd name="connsiteX297" fmla="*/ 7974009 w 8970309"/>
              <a:gd name="connsiteY297" fmla="*/ 125544 h 6445874"/>
              <a:gd name="connsiteX298" fmla="*/ 7964294 w 8970309"/>
              <a:gd name="connsiteY298" fmla="*/ 172055 h 6445874"/>
              <a:gd name="connsiteX299" fmla="*/ 7925335 w 8970309"/>
              <a:gd name="connsiteY299" fmla="*/ 224216 h 6445874"/>
              <a:gd name="connsiteX300" fmla="*/ 7919997 w 8970309"/>
              <a:gd name="connsiteY300" fmla="*/ 239045 h 6445874"/>
              <a:gd name="connsiteX301" fmla="*/ 7933501 w 8970309"/>
              <a:gd name="connsiteY301" fmla="*/ 243382 h 6445874"/>
              <a:gd name="connsiteX302" fmla="*/ 7953864 w 8970309"/>
              <a:gd name="connsiteY302" fmla="*/ 224353 h 6445874"/>
              <a:gd name="connsiteX303" fmla="*/ 7995400 w 8970309"/>
              <a:gd name="connsiteY303" fmla="*/ 183549 h 6445874"/>
              <a:gd name="connsiteX304" fmla="*/ 7999312 w 8970309"/>
              <a:gd name="connsiteY304" fmla="*/ 180292 h 6445874"/>
              <a:gd name="connsiteX305" fmla="*/ 8028988 w 8970309"/>
              <a:gd name="connsiteY305" fmla="*/ 159743 h 6445874"/>
              <a:gd name="connsiteX306" fmla="*/ 8153810 w 8970309"/>
              <a:gd name="connsiteY306" fmla="*/ 29879 h 6445874"/>
              <a:gd name="connsiteX307" fmla="*/ 8165327 w 8970309"/>
              <a:gd name="connsiteY307" fmla="*/ 27561 h 6445874"/>
              <a:gd name="connsiteX308" fmla="*/ 8163993 w 8970309"/>
              <a:gd name="connsiteY308" fmla="*/ 42172 h 6445874"/>
              <a:gd name="connsiteX309" fmla="*/ 8148193 w 8970309"/>
              <a:gd name="connsiteY309" fmla="*/ 79210 h 6445874"/>
              <a:gd name="connsiteX310" fmla="*/ 8126587 w 8970309"/>
              <a:gd name="connsiteY310" fmla="*/ 115886 h 6445874"/>
              <a:gd name="connsiteX311" fmla="*/ 8103089 w 8970309"/>
              <a:gd name="connsiteY311" fmla="*/ 148948 h 6445874"/>
              <a:gd name="connsiteX312" fmla="*/ 8106225 w 8970309"/>
              <a:gd name="connsiteY312" fmla="*/ 178531 h 6445874"/>
              <a:gd name="connsiteX313" fmla="*/ 8110913 w 8970309"/>
              <a:gd name="connsiteY313" fmla="*/ 186052 h 6445874"/>
              <a:gd name="connsiteX314" fmla="*/ 8103897 w 8970309"/>
              <a:gd name="connsiteY314" fmla="*/ 189815 h 6445874"/>
              <a:gd name="connsiteX315" fmla="*/ 8087632 w 8970309"/>
              <a:gd name="connsiteY315" fmla="*/ 211663 h 6445874"/>
              <a:gd name="connsiteX316" fmla="*/ 8099118 w 8970309"/>
              <a:gd name="connsiteY316" fmla="*/ 222872 h 6445874"/>
              <a:gd name="connsiteX317" fmla="*/ 8125381 w 8970309"/>
              <a:gd name="connsiteY317" fmla="*/ 207241 h 6445874"/>
              <a:gd name="connsiteX318" fmla="*/ 8133203 w 8970309"/>
              <a:gd name="connsiteY318" fmla="*/ 200730 h 6445874"/>
              <a:gd name="connsiteX319" fmla="*/ 8133483 w 8970309"/>
              <a:gd name="connsiteY319" fmla="*/ 209843 h 6445874"/>
              <a:gd name="connsiteX320" fmla="*/ 8139071 w 8970309"/>
              <a:gd name="connsiteY320" fmla="*/ 217654 h 6445874"/>
              <a:gd name="connsiteX321" fmla="*/ 8187280 w 8970309"/>
              <a:gd name="connsiteY321" fmla="*/ 191024 h 6445874"/>
              <a:gd name="connsiteX322" fmla="*/ 8196936 w 8970309"/>
              <a:gd name="connsiteY322" fmla="*/ 181575 h 6445874"/>
              <a:gd name="connsiteX323" fmla="*/ 8204864 w 8970309"/>
              <a:gd name="connsiteY323" fmla="*/ 175746 h 6445874"/>
              <a:gd name="connsiteX324" fmla="*/ 8230483 w 8970309"/>
              <a:gd name="connsiteY324" fmla="*/ 148951 h 6445874"/>
              <a:gd name="connsiteX325" fmla="*/ 8230970 w 8970309"/>
              <a:gd name="connsiteY325" fmla="*/ 143732 h 6445874"/>
              <a:gd name="connsiteX326" fmla="*/ 8234619 w 8970309"/>
              <a:gd name="connsiteY326" fmla="*/ 143305 h 6445874"/>
              <a:gd name="connsiteX327" fmla="*/ 8242888 w 8970309"/>
              <a:gd name="connsiteY327" fmla="*/ 132014 h 6445874"/>
              <a:gd name="connsiteX328" fmla="*/ 8242403 w 8970309"/>
              <a:gd name="connsiteY328" fmla="*/ 137233 h 6445874"/>
              <a:gd name="connsiteX329" fmla="*/ 8241963 w 8970309"/>
              <a:gd name="connsiteY329" fmla="*/ 139536 h 6445874"/>
              <a:gd name="connsiteX330" fmla="*/ 8238268 w 8970309"/>
              <a:gd name="connsiteY330" fmla="*/ 142879 h 6445874"/>
              <a:gd name="connsiteX331" fmla="*/ 8241521 w 8970309"/>
              <a:gd name="connsiteY331" fmla="*/ 141854 h 6445874"/>
              <a:gd name="connsiteX332" fmla="*/ 8241963 w 8970309"/>
              <a:gd name="connsiteY332" fmla="*/ 139536 h 6445874"/>
              <a:gd name="connsiteX333" fmla="*/ 8247075 w 8970309"/>
              <a:gd name="connsiteY333" fmla="*/ 134913 h 6445874"/>
              <a:gd name="connsiteX334" fmla="*/ 8269889 w 8970309"/>
              <a:gd name="connsiteY334" fmla="*/ 113370 h 6445874"/>
              <a:gd name="connsiteX335" fmla="*/ 8221973 w 8970309"/>
              <a:gd name="connsiteY335" fmla="*/ 208272 h 6445874"/>
              <a:gd name="connsiteX336" fmla="*/ 8212392 w 8970309"/>
              <a:gd name="connsiteY336" fmla="*/ 222061 h 6445874"/>
              <a:gd name="connsiteX337" fmla="*/ 8206096 w 8970309"/>
              <a:gd name="connsiteY337" fmla="*/ 237673 h 6445874"/>
              <a:gd name="connsiteX338" fmla="*/ 8182567 w 8970309"/>
              <a:gd name="connsiteY338" fmla="*/ 284260 h 6445874"/>
              <a:gd name="connsiteX339" fmla="*/ 8210909 w 8970309"/>
              <a:gd name="connsiteY339" fmla="*/ 278321 h 6445874"/>
              <a:gd name="connsiteX340" fmla="*/ 8220005 w 8970309"/>
              <a:gd name="connsiteY340" fmla="*/ 284250 h 6445874"/>
              <a:gd name="connsiteX341" fmla="*/ 8211530 w 8970309"/>
              <a:gd name="connsiteY341" fmla="*/ 313112 h 6445874"/>
              <a:gd name="connsiteX342" fmla="*/ 8197035 w 8970309"/>
              <a:gd name="connsiteY342" fmla="*/ 349065 h 6445874"/>
              <a:gd name="connsiteX343" fmla="*/ 8194706 w 8970309"/>
              <a:gd name="connsiteY343" fmla="*/ 360350 h 6445874"/>
              <a:gd name="connsiteX344" fmla="*/ 8204020 w 8970309"/>
              <a:gd name="connsiteY344" fmla="*/ 358828 h 6445874"/>
              <a:gd name="connsiteX345" fmla="*/ 8212246 w 8970309"/>
              <a:gd name="connsiteY345" fmla="*/ 350942 h 6445874"/>
              <a:gd name="connsiteX346" fmla="*/ 8273648 w 8970309"/>
              <a:gd name="connsiteY346" fmla="*/ 289446 h 6445874"/>
              <a:gd name="connsiteX347" fmla="*/ 8299973 w 8970309"/>
              <a:gd name="connsiteY347" fmla="*/ 290379 h 6445874"/>
              <a:gd name="connsiteX348" fmla="*/ 8311677 w 8970309"/>
              <a:gd name="connsiteY348" fmla="*/ 294138 h 6445874"/>
              <a:gd name="connsiteX349" fmla="*/ 8316489 w 8970309"/>
              <a:gd name="connsiteY349" fmla="*/ 291171 h 6445874"/>
              <a:gd name="connsiteX350" fmla="*/ 8332477 w 8970309"/>
              <a:gd name="connsiteY350" fmla="*/ 303825 h 6445874"/>
              <a:gd name="connsiteX351" fmla="*/ 8320619 w 8970309"/>
              <a:gd name="connsiteY351" fmla="*/ 324080 h 6445874"/>
              <a:gd name="connsiteX352" fmla="*/ 8263811 w 8970309"/>
              <a:gd name="connsiteY352" fmla="*/ 390060 h 6445874"/>
              <a:gd name="connsiteX353" fmla="*/ 8261267 w 8970309"/>
              <a:gd name="connsiteY353" fmla="*/ 408795 h 6445874"/>
              <a:gd name="connsiteX354" fmla="*/ 8272379 w 8970309"/>
              <a:gd name="connsiteY354" fmla="*/ 407852 h 6445874"/>
              <a:gd name="connsiteX355" fmla="*/ 8299356 w 8970309"/>
              <a:gd name="connsiteY355" fmla="*/ 386435 h 6445874"/>
              <a:gd name="connsiteX356" fmla="*/ 8310160 w 8970309"/>
              <a:gd name="connsiteY356" fmla="*/ 389904 h 6445874"/>
              <a:gd name="connsiteX357" fmla="*/ 8300629 w 8970309"/>
              <a:gd name="connsiteY357" fmla="*/ 398876 h 6445874"/>
              <a:gd name="connsiteX358" fmla="*/ 8293614 w 8970309"/>
              <a:gd name="connsiteY358" fmla="*/ 402639 h 6445874"/>
              <a:gd name="connsiteX359" fmla="*/ 8289755 w 8970309"/>
              <a:gd name="connsiteY359" fmla="*/ 406639 h 6445874"/>
              <a:gd name="connsiteX360" fmla="*/ 8283548 w 8970309"/>
              <a:gd name="connsiteY360" fmla="*/ 410126 h 6445874"/>
              <a:gd name="connsiteX361" fmla="*/ 8280902 w 8970309"/>
              <a:gd name="connsiteY361" fmla="*/ 415817 h 6445874"/>
              <a:gd name="connsiteX362" fmla="*/ 8279629 w 8970309"/>
              <a:gd name="connsiteY362" fmla="*/ 417136 h 6445874"/>
              <a:gd name="connsiteX363" fmla="*/ 8280031 w 8970309"/>
              <a:gd name="connsiteY363" fmla="*/ 417692 h 6445874"/>
              <a:gd name="connsiteX364" fmla="*/ 8276592 w 8970309"/>
              <a:gd name="connsiteY364" fmla="*/ 425089 h 6445874"/>
              <a:gd name="connsiteX365" fmla="*/ 8290586 w 8970309"/>
              <a:gd name="connsiteY365" fmla="*/ 430247 h 6445874"/>
              <a:gd name="connsiteX366" fmla="*/ 8331262 w 8970309"/>
              <a:gd name="connsiteY366" fmla="*/ 425986 h 6445874"/>
              <a:gd name="connsiteX367" fmla="*/ 8354508 w 8970309"/>
              <a:gd name="connsiteY367" fmla="*/ 423526 h 6445874"/>
              <a:gd name="connsiteX368" fmla="*/ 8372129 w 8970309"/>
              <a:gd name="connsiteY368" fmla="*/ 414436 h 6445874"/>
              <a:gd name="connsiteX369" fmla="*/ 8378166 w 8970309"/>
              <a:gd name="connsiteY369" fmla="*/ 417084 h 6445874"/>
              <a:gd name="connsiteX370" fmla="*/ 8409124 w 8970309"/>
              <a:gd name="connsiteY370" fmla="*/ 408398 h 6445874"/>
              <a:gd name="connsiteX371" fmla="*/ 8416451 w 8970309"/>
              <a:gd name="connsiteY371" fmla="*/ 396739 h 6445874"/>
              <a:gd name="connsiteX372" fmla="*/ 8433229 w 8970309"/>
              <a:gd name="connsiteY372" fmla="*/ 398341 h 6445874"/>
              <a:gd name="connsiteX373" fmla="*/ 8440173 w 8970309"/>
              <a:gd name="connsiteY373" fmla="*/ 415123 h 6445874"/>
              <a:gd name="connsiteX374" fmla="*/ 8445125 w 8970309"/>
              <a:gd name="connsiteY374" fmla="*/ 425281 h 6445874"/>
              <a:gd name="connsiteX375" fmla="*/ 8451525 w 8970309"/>
              <a:gd name="connsiteY375" fmla="*/ 417295 h 6445874"/>
              <a:gd name="connsiteX376" fmla="*/ 8478429 w 8970309"/>
              <a:gd name="connsiteY376" fmla="*/ 405087 h 6445874"/>
              <a:gd name="connsiteX377" fmla="*/ 8483923 w 8970309"/>
              <a:gd name="connsiteY377" fmla="*/ 426507 h 6445874"/>
              <a:gd name="connsiteX378" fmla="*/ 8458549 w 8970309"/>
              <a:gd name="connsiteY378" fmla="*/ 455656 h 6445874"/>
              <a:gd name="connsiteX379" fmla="*/ 8449284 w 8970309"/>
              <a:gd name="connsiteY379" fmla="*/ 463448 h 6445874"/>
              <a:gd name="connsiteX380" fmla="*/ 8457548 w 8970309"/>
              <a:gd name="connsiteY380" fmla="*/ 468216 h 6445874"/>
              <a:gd name="connsiteX381" fmla="*/ 8462389 w 8970309"/>
              <a:gd name="connsiteY381" fmla="*/ 479769 h 6445874"/>
              <a:gd name="connsiteX382" fmla="*/ 8417704 w 8970309"/>
              <a:gd name="connsiteY382" fmla="*/ 534271 h 6445874"/>
              <a:gd name="connsiteX383" fmla="*/ 8404972 w 8970309"/>
              <a:gd name="connsiteY383" fmla="*/ 543209 h 6445874"/>
              <a:gd name="connsiteX384" fmla="*/ 8396289 w 8970309"/>
              <a:gd name="connsiteY384" fmla="*/ 551473 h 6445874"/>
              <a:gd name="connsiteX385" fmla="*/ 8360918 w 8970309"/>
              <a:gd name="connsiteY385" fmla="*/ 574364 h 6445874"/>
              <a:gd name="connsiteX386" fmla="*/ 8355916 w 8970309"/>
              <a:gd name="connsiteY386" fmla="*/ 572535 h 6445874"/>
              <a:gd name="connsiteX387" fmla="*/ 8353994 w 8970309"/>
              <a:gd name="connsiteY387" fmla="*/ 577424 h 6445874"/>
              <a:gd name="connsiteX388" fmla="*/ 8340147 w 8970309"/>
              <a:gd name="connsiteY388" fmla="*/ 583541 h 6445874"/>
              <a:gd name="connsiteX389" fmla="*/ 8345150 w 8970309"/>
              <a:gd name="connsiteY389" fmla="*/ 585371 h 6445874"/>
              <a:gd name="connsiteX390" fmla="*/ 8347451 w 8970309"/>
              <a:gd name="connsiteY390" fmla="*/ 585864 h 6445874"/>
              <a:gd name="connsiteX391" fmla="*/ 8341060 w 8970309"/>
              <a:gd name="connsiteY391" fmla="*/ 590777 h 6445874"/>
              <a:gd name="connsiteX392" fmla="*/ 8311692 w 8970309"/>
              <a:gd name="connsiteY392" fmla="*/ 612273 h 6445874"/>
              <a:gd name="connsiteX393" fmla="*/ 8419031 w 8970309"/>
              <a:gd name="connsiteY393" fmla="*/ 590985 h 6445874"/>
              <a:gd name="connsiteX394" fmla="*/ 8435725 w 8970309"/>
              <a:gd name="connsiteY394" fmla="*/ 584235 h 6445874"/>
              <a:gd name="connsiteX395" fmla="*/ 8452719 w 8970309"/>
              <a:gd name="connsiteY395" fmla="*/ 582947 h 6445874"/>
              <a:gd name="connsiteX396" fmla="*/ 8505414 w 8970309"/>
              <a:gd name="connsiteY396" fmla="*/ 572486 h 6445874"/>
              <a:gd name="connsiteX397" fmla="*/ 8488079 w 8970309"/>
              <a:gd name="connsiteY397" fmla="*/ 609196 h 6445874"/>
              <a:gd name="connsiteX398" fmla="*/ 8489722 w 8970309"/>
              <a:gd name="connsiteY398" fmla="*/ 624742 h 6445874"/>
              <a:gd name="connsiteX399" fmla="*/ 8519810 w 8970309"/>
              <a:gd name="connsiteY399" fmla="*/ 626780 h 6445874"/>
              <a:gd name="connsiteX400" fmla="*/ 8558943 w 8970309"/>
              <a:gd name="connsiteY400" fmla="*/ 623818 h 6445874"/>
              <a:gd name="connsiteX401" fmla="*/ 8570294 w 8970309"/>
              <a:gd name="connsiteY401" fmla="*/ 625991 h 6445874"/>
              <a:gd name="connsiteX402" fmla="*/ 8564993 w 8970309"/>
              <a:gd name="connsiteY402" fmla="*/ 638259 h 6445874"/>
              <a:gd name="connsiteX403" fmla="*/ 8554296 w 8970309"/>
              <a:gd name="connsiteY403" fmla="*/ 645954 h 6445874"/>
              <a:gd name="connsiteX404" fmla="*/ 8472025 w 8970309"/>
              <a:gd name="connsiteY404" fmla="*/ 702118 h 6445874"/>
              <a:gd name="connsiteX405" fmla="*/ 8461855 w 8970309"/>
              <a:gd name="connsiteY405" fmla="*/ 739314 h 6445874"/>
              <a:gd name="connsiteX406" fmla="*/ 8460408 w 8970309"/>
              <a:gd name="connsiteY406" fmla="*/ 757457 h 6445874"/>
              <a:gd name="connsiteX407" fmla="*/ 8455664 w 8970309"/>
              <a:gd name="connsiteY407" fmla="*/ 762749 h 6445874"/>
              <a:gd name="connsiteX408" fmla="*/ 8460603 w 8970309"/>
              <a:gd name="connsiteY408" fmla="*/ 791147 h 6445874"/>
              <a:gd name="connsiteX409" fmla="*/ 8484195 w 8970309"/>
              <a:gd name="connsiteY409" fmla="*/ 784325 h 6445874"/>
              <a:gd name="connsiteX410" fmla="*/ 8568665 w 8970309"/>
              <a:gd name="connsiteY410" fmla="*/ 736728 h 6445874"/>
              <a:gd name="connsiteX411" fmla="*/ 8586957 w 8970309"/>
              <a:gd name="connsiteY411" fmla="*/ 742177 h 6445874"/>
              <a:gd name="connsiteX412" fmla="*/ 8581435 w 8970309"/>
              <a:gd name="connsiteY412" fmla="*/ 757237 h 6445874"/>
              <a:gd name="connsiteX413" fmla="*/ 8550441 w 8970309"/>
              <a:gd name="connsiteY413" fmla="*/ 784603 h 6445874"/>
              <a:gd name="connsiteX414" fmla="*/ 8549104 w 8970309"/>
              <a:gd name="connsiteY414" fmla="*/ 801351 h 6445874"/>
              <a:gd name="connsiteX415" fmla="*/ 8561346 w 8970309"/>
              <a:gd name="connsiteY415" fmla="*/ 792358 h 6445874"/>
              <a:gd name="connsiteX416" fmla="*/ 8567746 w 8970309"/>
              <a:gd name="connsiteY416" fmla="*/ 784373 h 6445874"/>
              <a:gd name="connsiteX417" fmla="*/ 8595847 w 8970309"/>
              <a:gd name="connsiteY417" fmla="*/ 793292 h 6445874"/>
              <a:gd name="connsiteX418" fmla="*/ 8606864 w 8970309"/>
              <a:gd name="connsiteY418" fmla="*/ 799651 h 6445874"/>
              <a:gd name="connsiteX419" fmla="*/ 8678534 w 8970309"/>
              <a:gd name="connsiteY419" fmla="*/ 768025 h 6445874"/>
              <a:gd name="connsiteX420" fmla="*/ 8745809 w 8970309"/>
              <a:gd name="connsiteY420" fmla="*/ 719263 h 6445874"/>
              <a:gd name="connsiteX421" fmla="*/ 8824436 w 8970309"/>
              <a:gd name="connsiteY421" fmla="*/ 672673 h 6445874"/>
              <a:gd name="connsiteX422" fmla="*/ 8833701 w 8970309"/>
              <a:gd name="connsiteY422" fmla="*/ 664881 h 6445874"/>
              <a:gd name="connsiteX423" fmla="*/ 8941347 w 8970309"/>
              <a:gd name="connsiteY423" fmla="*/ 579567 h 6445874"/>
              <a:gd name="connsiteX424" fmla="*/ 8966039 w 8970309"/>
              <a:gd name="connsiteY424" fmla="*/ 577031 h 6445874"/>
              <a:gd name="connsiteX425" fmla="*/ 8959737 w 8970309"/>
              <a:gd name="connsiteY425" fmla="*/ 601859 h 6445874"/>
              <a:gd name="connsiteX426" fmla="*/ 8932075 w 8970309"/>
              <a:gd name="connsiteY426" fmla="*/ 630329 h 6445874"/>
              <a:gd name="connsiteX427" fmla="*/ 8928945 w 8970309"/>
              <a:gd name="connsiteY427" fmla="*/ 632665 h 6445874"/>
              <a:gd name="connsiteX428" fmla="*/ 8926532 w 8970309"/>
              <a:gd name="connsiteY428" fmla="*/ 633143 h 6445874"/>
              <a:gd name="connsiteX429" fmla="*/ 8909694 w 8970309"/>
              <a:gd name="connsiteY429" fmla="*/ 644966 h 6445874"/>
              <a:gd name="connsiteX430" fmla="*/ 8895327 w 8970309"/>
              <a:gd name="connsiteY430" fmla="*/ 650816 h 6445874"/>
              <a:gd name="connsiteX431" fmla="*/ 8882975 w 8970309"/>
              <a:gd name="connsiteY431" fmla="*/ 661205 h 6445874"/>
              <a:gd name="connsiteX432" fmla="*/ 8883439 w 8970309"/>
              <a:gd name="connsiteY432" fmla="*/ 663505 h 6445874"/>
              <a:gd name="connsiteX433" fmla="*/ 8851483 w 8970309"/>
              <a:gd name="connsiteY433" fmla="*/ 684321 h 6445874"/>
              <a:gd name="connsiteX434" fmla="*/ 8791965 w 8970309"/>
              <a:gd name="connsiteY434" fmla="*/ 739444 h 6445874"/>
              <a:gd name="connsiteX435" fmla="*/ 8807496 w 8970309"/>
              <a:gd name="connsiteY435" fmla="*/ 743390 h 6445874"/>
              <a:gd name="connsiteX436" fmla="*/ 8696815 w 8970309"/>
              <a:gd name="connsiteY436" fmla="*/ 823339 h 6445874"/>
              <a:gd name="connsiteX437" fmla="*/ 8576778 w 8970309"/>
              <a:gd name="connsiteY437" fmla="*/ 917121 h 6445874"/>
              <a:gd name="connsiteX438" fmla="*/ 8589525 w 8970309"/>
              <a:gd name="connsiteY438" fmla="*/ 931167 h 6445874"/>
              <a:gd name="connsiteX439" fmla="*/ 8580170 w 8970309"/>
              <a:gd name="connsiteY439" fmla="*/ 945000 h 6445874"/>
              <a:gd name="connsiteX440" fmla="*/ 8591917 w 8970309"/>
              <a:gd name="connsiteY440" fmla="*/ 942582 h 6445874"/>
              <a:gd name="connsiteX441" fmla="*/ 8598486 w 8970309"/>
              <a:gd name="connsiteY441" fmla="*/ 938847 h 6445874"/>
              <a:gd name="connsiteX442" fmla="*/ 8616802 w 8970309"/>
              <a:gd name="connsiteY442" fmla="*/ 932693 h 6445874"/>
              <a:gd name="connsiteX443" fmla="*/ 8613018 w 8970309"/>
              <a:gd name="connsiteY443" fmla="*/ 926328 h 6445874"/>
              <a:gd name="connsiteX444" fmla="*/ 8620980 w 8970309"/>
              <a:gd name="connsiteY444" fmla="*/ 917544 h 6445874"/>
              <a:gd name="connsiteX445" fmla="*/ 8609233 w 8970309"/>
              <a:gd name="connsiteY445" fmla="*/ 919964 h 6445874"/>
              <a:gd name="connsiteX446" fmla="*/ 8602663 w 8970309"/>
              <a:gd name="connsiteY446" fmla="*/ 923698 h 6445874"/>
              <a:gd name="connsiteX447" fmla="*/ 8672537 w 8970309"/>
              <a:gd name="connsiteY447" fmla="*/ 871204 h 6445874"/>
              <a:gd name="connsiteX448" fmla="*/ 8778041 w 8970309"/>
              <a:gd name="connsiteY448" fmla="*/ 789941 h 6445874"/>
              <a:gd name="connsiteX449" fmla="*/ 8804711 w 8970309"/>
              <a:gd name="connsiteY449" fmla="*/ 753489 h 6445874"/>
              <a:gd name="connsiteX450" fmla="*/ 8854483 w 8970309"/>
              <a:gd name="connsiteY450" fmla="*/ 733714 h 6445874"/>
              <a:gd name="connsiteX451" fmla="*/ 8873511 w 8970309"/>
              <a:gd name="connsiteY451" fmla="*/ 713051 h 6445874"/>
              <a:gd name="connsiteX452" fmla="*/ 8880509 w 8970309"/>
              <a:gd name="connsiteY452" fmla="*/ 707178 h 6445874"/>
              <a:gd name="connsiteX453" fmla="*/ 8832858 w 8970309"/>
              <a:gd name="connsiteY453" fmla="*/ 756730 h 6445874"/>
              <a:gd name="connsiteX454" fmla="*/ 8769985 w 8970309"/>
              <a:gd name="connsiteY454" fmla="*/ 813508 h 6445874"/>
              <a:gd name="connsiteX455" fmla="*/ 8728932 w 8970309"/>
              <a:gd name="connsiteY455" fmla="*/ 876675 h 6445874"/>
              <a:gd name="connsiteX456" fmla="*/ 8719111 w 8970309"/>
              <a:gd name="connsiteY456" fmla="*/ 891444 h 6445874"/>
              <a:gd name="connsiteX457" fmla="*/ 8665497 w 8970309"/>
              <a:gd name="connsiteY457" fmla="*/ 949550 h 6445874"/>
              <a:gd name="connsiteX458" fmla="*/ 8631956 w 8970309"/>
              <a:gd name="connsiteY458" fmla="*/ 990775 h 6445874"/>
              <a:gd name="connsiteX459" fmla="*/ 8624332 w 8970309"/>
              <a:gd name="connsiteY459" fmla="*/ 1014112 h 6445874"/>
              <a:gd name="connsiteX460" fmla="*/ 8645268 w 8970309"/>
              <a:gd name="connsiteY460" fmla="*/ 1022546 h 6445874"/>
              <a:gd name="connsiteX461" fmla="*/ 8716938 w 8970309"/>
              <a:gd name="connsiteY461" fmla="*/ 990919 h 6445874"/>
              <a:gd name="connsiteX462" fmla="*/ 8675886 w 8970309"/>
              <a:gd name="connsiteY462" fmla="*/ 1054086 h 6445874"/>
              <a:gd name="connsiteX463" fmla="*/ 8669153 w 8970309"/>
              <a:gd name="connsiteY463" fmla="*/ 1066258 h 6445874"/>
              <a:gd name="connsiteX464" fmla="*/ 8680505 w 8970309"/>
              <a:gd name="connsiteY464" fmla="*/ 1068430 h 6445874"/>
              <a:gd name="connsiteX465" fmla="*/ 8692732 w 8970309"/>
              <a:gd name="connsiteY465" fmla="*/ 1077678 h 6445874"/>
              <a:gd name="connsiteX466" fmla="*/ 8681811 w 8970309"/>
              <a:gd name="connsiteY466" fmla="*/ 1088163 h 6445874"/>
              <a:gd name="connsiteX467" fmla="*/ 8666260 w 8970309"/>
              <a:gd name="connsiteY467" fmla="*/ 1102543 h 6445874"/>
              <a:gd name="connsiteX468" fmla="*/ 8677262 w 8970309"/>
              <a:gd name="connsiteY468" fmla="*/ 1127143 h 6445874"/>
              <a:gd name="connsiteX469" fmla="*/ 8688851 w 8970309"/>
              <a:gd name="connsiteY469" fmla="*/ 1108284 h 6445874"/>
              <a:gd name="connsiteX470" fmla="*/ 8690952 w 8970309"/>
              <a:gd name="connsiteY470" fmla="*/ 1100007 h 6445874"/>
              <a:gd name="connsiteX471" fmla="*/ 8697002 w 8970309"/>
              <a:gd name="connsiteY471" fmla="*/ 1114448 h 6445874"/>
              <a:gd name="connsiteX472" fmla="*/ 8712541 w 8970309"/>
              <a:gd name="connsiteY472" fmla="*/ 1118308 h 6445874"/>
              <a:gd name="connsiteX473" fmla="*/ 8721472 w 8970309"/>
              <a:gd name="connsiteY473" fmla="*/ 1114703 h 6445874"/>
              <a:gd name="connsiteX474" fmla="*/ 8782208 w 8970309"/>
              <a:gd name="connsiteY474" fmla="*/ 1111802 h 6445874"/>
              <a:gd name="connsiteX475" fmla="*/ 8844933 w 8970309"/>
              <a:gd name="connsiteY475" fmla="*/ 1102019 h 6445874"/>
              <a:gd name="connsiteX476" fmla="*/ 8850173 w 8970309"/>
              <a:gd name="connsiteY476" fmla="*/ 1100869 h 6445874"/>
              <a:gd name="connsiteX477" fmla="*/ 8840982 w 8970309"/>
              <a:gd name="connsiteY477" fmla="*/ 1111627 h 6445874"/>
              <a:gd name="connsiteX478" fmla="*/ 8853779 w 8970309"/>
              <a:gd name="connsiteY478" fmla="*/ 1124581 h 6445874"/>
              <a:gd name="connsiteX479" fmla="*/ 8885108 w 8970309"/>
              <a:gd name="connsiteY479" fmla="*/ 1143278 h 6445874"/>
              <a:gd name="connsiteX480" fmla="*/ 8773436 w 8970309"/>
              <a:gd name="connsiteY480" fmla="*/ 1174302 h 6445874"/>
              <a:gd name="connsiteX481" fmla="*/ 8691753 w 8970309"/>
              <a:gd name="connsiteY481" fmla="*/ 1180101 h 6445874"/>
              <a:gd name="connsiteX482" fmla="*/ 8688838 w 8970309"/>
              <a:gd name="connsiteY482" fmla="*/ 1182138 h 6445874"/>
              <a:gd name="connsiteX483" fmla="*/ 8652596 w 8970309"/>
              <a:gd name="connsiteY483" fmla="*/ 1213866 h 6445874"/>
              <a:gd name="connsiteX484" fmla="*/ 8622686 w 8970309"/>
              <a:gd name="connsiteY484" fmla="*/ 1209129 h 6445874"/>
              <a:gd name="connsiteX485" fmla="*/ 8617047 w 8970309"/>
              <a:gd name="connsiteY485" fmla="*/ 1219477 h 6445874"/>
              <a:gd name="connsiteX486" fmla="*/ 8664559 w 8970309"/>
              <a:gd name="connsiteY486" fmla="*/ 1248230 h 6445874"/>
              <a:gd name="connsiteX487" fmla="*/ 8713798 w 8970309"/>
              <a:gd name="connsiteY487" fmla="*/ 1252279 h 6445874"/>
              <a:gd name="connsiteX488" fmla="*/ 8672150 w 8970309"/>
              <a:gd name="connsiteY488" fmla="*/ 1285649 h 6445874"/>
              <a:gd name="connsiteX489" fmla="*/ 8704936 w 8970309"/>
              <a:gd name="connsiteY489" fmla="*/ 1303328 h 6445874"/>
              <a:gd name="connsiteX490" fmla="*/ 8731702 w 8970309"/>
              <a:gd name="connsiteY490" fmla="*/ 1318806 h 6445874"/>
              <a:gd name="connsiteX491" fmla="*/ 8734640 w 8970309"/>
              <a:gd name="connsiteY491" fmla="*/ 1327701 h 6445874"/>
              <a:gd name="connsiteX492" fmla="*/ 8726677 w 8970309"/>
              <a:gd name="connsiteY492" fmla="*/ 1332996 h 6445874"/>
              <a:gd name="connsiteX493" fmla="*/ 8667890 w 8970309"/>
              <a:gd name="connsiteY493" fmla="*/ 1324938 h 6445874"/>
              <a:gd name="connsiteX494" fmla="*/ 8610599 w 8970309"/>
              <a:gd name="connsiteY494" fmla="*/ 1300881 h 6445874"/>
              <a:gd name="connsiteX495" fmla="*/ 8631114 w 8970309"/>
              <a:gd name="connsiteY495" fmla="*/ 1322861 h 6445874"/>
              <a:gd name="connsiteX496" fmla="*/ 8634180 w 8970309"/>
              <a:gd name="connsiteY496" fmla="*/ 1342079 h 6445874"/>
              <a:gd name="connsiteX497" fmla="*/ 8607988 w 8970309"/>
              <a:gd name="connsiteY497" fmla="*/ 1345425 h 6445874"/>
              <a:gd name="connsiteX498" fmla="*/ 8579190 w 8970309"/>
              <a:gd name="connsiteY498" fmla="*/ 1312142 h 6445874"/>
              <a:gd name="connsiteX499" fmla="*/ 8573171 w 8970309"/>
              <a:gd name="connsiteY499" fmla="*/ 1309939 h 6445874"/>
              <a:gd name="connsiteX500" fmla="*/ 8565062 w 8970309"/>
              <a:gd name="connsiteY500" fmla="*/ 1313196 h 6445874"/>
              <a:gd name="connsiteX501" fmla="*/ 8560471 w 8970309"/>
              <a:gd name="connsiteY501" fmla="*/ 1316315 h 6445874"/>
              <a:gd name="connsiteX502" fmla="*/ 8475483 w 8970309"/>
              <a:gd name="connsiteY502" fmla="*/ 1374345 h 6445874"/>
              <a:gd name="connsiteX503" fmla="*/ 8444133 w 8970309"/>
              <a:gd name="connsiteY503" fmla="*/ 1405876 h 6445874"/>
              <a:gd name="connsiteX504" fmla="*/ 8439497 w 8970309"/>
              <a:gd name="connsiteY504" fmla="*/ 1409769 h 6445874"/>
              <a:gd name="connsiteX505" fmla="*/ 8384548 w 8970309"/>
              <a:gd name="connsiteY505" fmla="*/ 1448105 h 6445874"/>
              <a:gd name="connsiteX506" fmla="*/ 8358506 w 8970309"/>
              <a:gd name="connsiteY506" fmla="*/ 1467372 h 6445874"/>
              <a:gd name="connsiteX507" fmla="*/ 8356822 w 8970309"/>
              <a:gd name="connsiteY507" fmla="*/ 1488304 h 6445874"/>
              <a:gd name="connsiteX508" fmla="*/ 8372693 w 8970309"/>
              <a:gd name="connsiteY508" fmla="*/ 1487988 h 6445874"/>
              <a:gd name="connsiteX509" fmla="*/ 8436999 w 8970309"/>
              <a:gd name="connsiteY509" fmla="*/ 1458711 h 6445874"/>
              <a:gd name="connsiteX510" fmla="*/ 8483831 w 8970309"/>
              <a:gd name="connsiteY510" fmla="*/ 1467528 h 6445874"/>
              <a:gd name="connsiteX511" fmla="*/ 8480825 w 8970309"/>
              <a:gd name="connsiteY511" fmla="*/ 1486969 h 6445874"/>
              <a:gd name="connsiteX512" fmla="*/ 8490742 w 8970309"/>
              <a:gd name="connsiteY512" fmla="*/ 1489051 h 6445874"/>
              <a:gd name="connsiteX513" fmla="*/ 8537912 w 8970309"/>
              <a:gd name="connsiteY513" fmla="*/ 1493680 h 6445874"/>
              <a:gd name="connsiteX514" fmla="*/ 8545412 w 8970309"/>
              <a:gd name="connsiteY514" fmla="*/ 1489984 h 6445874"/>
              <a:gd name="connsiteX515" fmla="*/ 8557549 w 8970309"/>
              <a:gd name="connsiteY515" fmla="*/ 1482397 h 6445874"/>
              <a:gd name="connsiteX516" fmla="*/ 8572074 w 8970309"/>
              <a:gd name="connsiteY516" fmla="*/ 1498825 h 6445874"/>
              <a:gd name="connsiteX517" fmla="*/ 8597273 w 8970309"/>
              <a:gd name="connsiteY517" fmla="*/ 1525807 h 6445874"/>
              <a:gd name="connsiteX518" fmla="*/ 8568985 w 8970309"/>
              <a:gd name="connsiteY518" fmla="*/ 1572984 h 6445874"/>
              <a:gd name="connsiteX519" fmla="*/ 8521060 w 8970309"/>
              <a:gd name="connsiteY519" fmla="*/ 1631446 h 6445874"/>
              <a:gd name="connsiteX520" fmla="*/ 8495777 w 8970309"/>
              <a:gd name="connsiteY520" fmla="*/ 1659184 h 6445874"/>
              <a:gd name="connsiteX521" fmla="*/ 8465437 w 8970309"/>
              <a:gd name="connsiteY521" fmla="*/ 1678156 h 6445874"/>
              <a:gd name="connsiteX522" fmla="*/ 8411472 w 8970309"/>
              <a:gd name="connsiteY522" fmla="*/ 1722172 h 6445874"/>
              <a:gd name="connsiteX523" fmla="*/ 8390850 w 8970309"/>
              <a:gd name="connsiteY523" fmla="*/ 1727778 h 6445874"/>
              <a:gd name="connsiteX524" fmla="*/ 8355791 w 8970309"/>
              <a:gd name="connsiteY524" fmla="*/ 1733798 h 6445874"/>
              <a:gd name="connsiteX525" fmla="*/ 8308091 w 8970309"/>
              <a:gd name="connsiteY525" fmla="*/ 1789468 h 6445874"/>
              <a:gd name="connsiteX526" fmla="*/ 8306545 w 8970309"/>
              <a:gd name="connsiteY526" fmla="*/ 1790765 h 6445874"/>
              <a:gd name="connsiteX527" fmla="*/ 8289437 w 8970309"/>
              <a:gd name="connsiteY527" fmla="*/ 1806434 h 6445874"/>
              <a:gd name="connsiteX528" fmla="*/ 8271458 w 8970309"/>
              <a:gd name="connsiteY528" fmla="*/ 1815026 h 6445874"/>
              <a:gd name="connsiteX529" fmla="*/ 8260081 w 8970309"/>
              <a:gd name="connsiteY529" fmla="*/ 1831085 h 6445874"/>
              <a:gd name="connsiteX530" fmla="*/ 8232157 w 8970309"/>
              <a:gd name="connsiteY530" fmla="*/ 1855836 h 6445874"/>
              <a:gd name="connsiteX531" fmla="*/ 8210639 w 8970309"/>
              <a:gd name="connsiteY531" fmla="*/ 1872606 h 6445874"/>
              <a:gd name="connsiteX532" fmla="*/ 8201229 w 8970309"/>
              <a:gd name="connsiteY532" fmla="*/ 1874640 h 6445874"/>
              <a:gd name="connsiteX533" fmla="*/ 8192021 w 8970309"/>
              <a:gd name="connsiteY533" fmla="*/ 1883059 h 6445874"/>
              <a:gd name="connsiteX534" fmla="*/ 8176785 w 8970309"/>
              <a:gd name="connsiteY534" fmla="*/ 1895400 h 6445874"/>
              <a:gd name="connsiteX535" fmla="*/ 8178848 w 8970309"/>
              <a:gd name="connsiteY535" fmla="*/ 1940038 h 6445874"/>
              <a:gd name="connsiteX536" fmla="*/ 8150623 w 8970309"/>
              <a:gd name="connsiteY536" fmla="*/ 1991528 h 6445874"/>
              <a:gd name="connsiteX537" fmla="*/ 8082218 w 8970309"/>
              <a:gd name="connsiteY537" fmla="*/ 2133728 h 6445874"/>
              <a:gd name="connsiteX538" fmla="*/ 8011821 w 8970309"/>
              <a:gd name="connsiteY538" fmla="*/ 2213405 h 6445874"/>
              <a:gd name="connsiteX539" fmla="*/ 7896676 w 8970309"/>
              <a:gd name="connsiteY539" fmla="*/ 2319434 h 6445874"/>
              <a:gd name="connsiteX540" fmla="*/ 7882190 w 8970309"/>
              <a:gd name="connsiteY540" fmla="*/ 2333456 h 6445874"/>
              <a:gd name="connsiteX541" fmla="*/ 7810132 w 8970309"/>
              <a:gd name="connsiteY541" fmla="*/ 2400493 h 6445874"/>
              <a:gd name="connsiteX542" fmla="*/ 7725455 w 8970309"/>
              <a:gd name="connsiteY542" fmla="*/ 2466174 h 6445874"/>
              <a:gd name="connsiteX543" fmla="*/ 7720432 w 8970309"/>
              <a:gd name="connsiteY543" fmla="*/ 2481213 h 6445874"/>
              <a:gd name="connsiteX544" fmla="*/ 7693328 w 8970309"/>
              <a:gd name="connsiteY544" fmla="*/ 2493881 h 6445874"/>
              <a:gd name="connsiteX545" fmla="*/ 7652317 w 8970309"/>
              <a:gd name="connsiteY545" fmla="*/ 2489478 h 6445874"/>
              <a:gd name="connsiteX546" fmla="*/ 7578971 w 8970309"/>
              <a:gd name="connsiteY546" fmla="*/ 2540799 h 6445874"/>
              <a:gd name="connsiteX547" fmla="*/ 7566520 w 8970309"/>
              <a:gd name="connsiteY547" fmla="*/ 2564386 h 6445874"/>
              <a:gd name="connsiteX548" fmla="*/ 7532897 w 8970309"/>
              <a:gd name="connsiteY548" fmla="*/ 2604393 h 6445874"/>
              <a:gd name="connsiteX549" fmla="*/ 7487778 w 8970309"/>
              <a:gd name="connsiteY549" fmla="*/ 2633821 h 6445874"/>
              <a:gd name="connsiteX550" fmla="*/ 7481055 w 8970309"/>
              <a:gd name="connsiteY550" fmla="*/ 2689178 h 6445874"/>
              <a:gd name="connsiteX551" fmla="*/ 7468602 w 8970309"/>
              <a:gd name="connsiteY551" fmla="*/ 2712764 h 6445874"/>
              <a:gd name="connsiteX552" fmla="*/ 7411777 w 8970309"/>
              <a:gd name="connsiteY552" fmla="*/ 2759628 h 6445874"/>
              <a:gd name="connsiteX553" fmla="*/ 7407099 w 8970309"/>
              <a:gd name="connsiteY553" fmla="*/ 2765259 h 6445874"/>
              <a:gd name="connsiteX554" fmla="*/ 7386541 w 8970309"/>
              <a:gd name="connsiteY554" fmla="*/ 2756918 h 6445874"/>
              <a:gd name="connsiteX555" fmla="*/ 7345962 w 8970309"/>
              <a:gd name="connsiteY555" fmla="*/ 2722841 h 6445874"/>
              <a:gd name="connsiteX556" fmla="*/ 7371331 w 8970309"/>
              <a:gd name="connsiteY556" fmla="*/ 2756597 h 6445874"/>
              <a:gd name="connsiteX557" fmla="*/ 7359465 w 8970309"/>
              <a:gd name="connsiteY557" fmla="*/ 2755196 h 6445874"/>
              <a:gd name="connsiteX558" fmla="*/ 7351018 w 8970309"/>
              <a:gd name="connsiteY558" fmla="*/ 2779724 h 6445874"/>
              <a:gd name="connsiteX559" fmla="*/ 7329185 w 8970309"/>
              <a:gd name="connsiteY559" fmla="*/ 2819293 h 6445874"/>
              <a:gd name="connsiteX560" fmla="*/ 7317537 w 8970309"/>
              <a:gd name="connsiteY560" fmla="*/ 2820938 h 6445874"/>
              <a:gd name="connsiteX561" fmla="*/ 7256563 w 8970309"/>
              <a:gd name="connsiteY561" fmla="*/ 2834443 h 6445874"/>
              <a:gd name="connsiteX562" fmla="*/ 7222669 w 8970309"/>
              <a:gd name="connsiteY562" fmla="*/ 2854408 h 6445874"/>
              <a:gd name="connsiteX563" fmla="*/ 7204813 w 8970309"/>
              <a:gd name="connsiteY563" fmla="*/ 2877968 h 6445874"/>
              <a:gd name="connsiteX564" fmla="*/ 7197072 w 8970309"/>
              <a:gd name="connsiteY564" fmla="*/ 2894285 h 6445874"/>
              <a:gd name="connsiteX565" fmla="*/ 7178661 w 8970309"/>
              <a:gd name="connsiteY565" fmla="*/ 2881617 h 6445874"/>
              <a:gd name="connsiteX566" fmla="*/ 7175092 w 8970309"/>
              <a:gd name="connsiteY566" fmla="*/ 2856166 h 6445874"/>
              <a:gd name="connsiteX567" fmla="*/ 7117774 w 8970309"/>
              <a:gd name="connsiteY567" fmla="*/ 2839046 h 6445874"/>
              <a:gd name="connsiteX568" fmla="*/ 7103593 w 8970309"/>
              <a:gd name="connsiteY568" fmla="*/ 2855665 h 6445874"/>
              <a:gd name="connsiteX569" fmla="*/ 7086646 w 8970309"/>
              <a:gd name="connsiteY569" fmla="*/ 2865648 h 6445874"/>
              <a:gd name="connsiteX570" fmla="*/ 7006640 w 8970309"/>
              <a:gd name="connsiteY570" fmla="*/ 2910019 h 6445874"/>
              <a:gd name="connsiteX571" fmla="*/ 7006516 w 8970309"/>
              <a:gd name="connsiteY571" fmla="*/ 2918726 h 6445874"/>
              <a:gd name="connsiteX572" fmla="*/ 7022820 w 8970309"/>
              <a:gd name="connsiteY572" fmla="*/ 2928594 h 6445874"/>
              <a:gd name="connsiteX573" fmla="*/ 7026495 w 8970309"/>
              <a:gd name="connsiteY573" fmla="*/ 2921651 h 6445874"/>
              <a:gd name="connsiteX574" fmla="*/ 7060513 w 8970309"/>
              <a:gd name="connsiteY574" fmla="*/ 2892981 h 6445874"/>
              <a:gd name="connsiteX575" fmla="*/ 7102329 w 8970309"/>
              <a:gd name="connsiteY575" fmla="*/ 2919048 h 6445874"/>
              <a:gd name="connsiteX576" fmla="*/ 7092875 w 8970309"/>
              <a:gd name="connsiteY576" fmla="*/ 2930127 h 6445874"/>
              <a:gd name="connsiteX577" fmla="*/ 7070024 w 8970309"/>
              <a:gd name="connsiteY577" fmla="*/ 2952956 h 6445874"/>
              <a:gd name="connsiteX578" fmla="*/ 7022484 w 8970309"/>
              <a:gd name="connsiteY578" fmla="*/ 3002082 h 6445874"/>
              <a:gd name="connsiteX579" fmla="*/ 6993710 w 8970309"/>
              <a:gd name="connsiteY579" fmla="*/ 3014072 h 6445874"/>
              <a:gd name="connsiteX580" fmla="*/ 6955999 w 8970309"/>
              <a:gd name="connsiteY580" fmla="*/ 3025998 h 6445874"/>
              <a:gd name="connsiteX581" fmla="*/ 6933665 w 8970309"/>
              <a:gd name="connsiteY581" fmla="*/ 3037684 h 6445874"/>
              <a:gd name="connsiteX582" fmla="*/ 6915149 w 8970309"/>
              <a:gd name="connsiteY582" fmla="*/ 3057407 h 6445874"/>
              <a:gd name="connsiteX583" fmla="*/ 6886748 w 8970309"/>
              <a:gd name="connsiteY583" fmla="*/ 3043277 h 6445874"/>
              <a:gd name="connsiteX584" fmla="*/ 6858549 w 8970309"/>
              <a:gd name="connsiteY584" fmla="*/ 3115179 h 6445874"/>
              <a:gd name="connsiteX585" fmla="*/ 6855906 w 8970309"/>
              <a:gd name="connsiteY585" fmla="*/ 3099835 h 6445874"/>
              <a:gd name="connsiteX586" fmla="*/ 6813574 w 8970309"/>
              <a:gd name="connsiteY586" fmla="*/ 3084910 h 6445874"/>
              <a:gd name="connsiteX587" fmla="*/ 6767336 w 8970309"/>
              <a:gd name="connsiteY587" fmla="*/ 3118024 h 6445874"/>
              <a:gd name="connsiteX588" fmla="*/ 6679427 w 8970309"/>
              <a:gd name="connsiteY588" fmla="*/ 3140048 h 6445874"/>
              <a:gd name="connsiteX589" fmla="*/ 6656843 w 8970309"/>
              <a:gd name="connsiteY589" fmla="*/ 3169149 h 6445874"/>
              <a:gd name="connsiteX590" fmla="*/ 6638346 w 8970309"/>
              <a:gd name="connsiteY590" fmla="*/ 3212556 h 6445874"/>
              <a:gd name="connsiteX591" fmla="*/ 6600118 w 8970309"/>
              <a:gd name="connsiteY591" fmla="*/ 3235625 h 6445874"/>
              <a:gd name="connsiteX592" fmla="*/ 6573966 w 8970309"/>
              <a:gd name="connsiteY592" fmla="*/ 3239274 h 6445874"/>
              <a:gd name="connsiteX593" fmla="*/ 6569529 w 8970309"/>
              <a:gd name="connsiteY593" fmla="*/ 3237066 h 6445874"/>
              <a:gd name="connsiteX594" fmla="*/ 6567138 w 8970309"/>
              <a:gd name="connsiteY594" fmla="*/ 3239524 h 6445874"/>
              <a:gd name="connsiteX595" fmla="*/ 6570687 w 8970309"/>
              <a:gd name="connsiteY595" fmla="*/ 3238235 h 6445874"/>
              <a:gd name="connsiteX596" fmla="*/ 6389173 w 8970309"/>
              <a:gd name="connsiteY596" fmla="*/ 3430222 h 6445874"/>
              <a:gd name="connsiteX597" fmla="*/ 6232030 w 8970309"/>
              <a:gd name="connsiteY597" fmla="*/ 3583441 h 6445874"/>
              <a:gd name="connsiteX598" fmla="*/ 6032105 w 8970309"/>
              <a:gd name="connsiteY598" fmla="*/ 3794153 h 6445874"/>
              <a:gd name="connsiteX599" fmla="*/ 5920512 w 8970309"/>
              <a:gd name="connsiteY599" fmla="*/ 3923299 h 6445874"/>
              <a:gd name="connsiteX600" fmla="*/ 5767824 w 8970309"/>
              <a:gd name="connsiteY600" fmla="*/ 3994052 h 6445874"/>
              <a:gd name="connsiteX601" fmla="*/ 5760108 w 8970309"/>
              <a:gd name="connsiteY601" fmla="*/ 4044453 h 6445874"/>
              <a:gd name="connsiteX602" fmla="*/ 5704148 w 8970309"/>
              <a:gd name="connsiteY602" fmla="*/ 4101726 h 6445874"/>
              <a:gd name="connsiteX603" fmla="*/ 5627067 w 8970309"/>
              <a:gd name="connsiteY603" fmla="*/ 4115879 h 6445874"/>
              <a:gd name="connsiteX604" fmla="*/ 5625429 w 8970309"/>
              <a:gd name="connsiteY604" fmla="*/ 4134971 h 6445874"/>
              <a:gd name="connsiteX605" fmla="*/ 5574891 w 8970309"/>
              <a:gd name="connsiteY605" fmla="*/ 4108940 h 6445874"/>
              <a:gd name="connsiteX606" fmla="*/ 5571878 w 8970309"/>
              <a:gd name="connsiteY606" fmla="*/ 4076197 h 6445874"/>
              <a:gd name="connsiteX607" fmla="*/ 5549841 w 8970309"/>
              <a:gd name="connsiteY607" fmla="*/ 4052011 h 6445874"/>
              <a:gd name="connsiteX608" fmla="*/ 5515350 w 8970309"/>
              <a:gd name="connsiteY608" fmla="*/ 4073027 h 6445874"/>
              <a:gd name="connsiteX609" fmla="*/ 5501718 w 8970309"/>
              <a:gd name="connsiteY609" fmla="*/ 4067207 h 6445874"/>
              <a:gd name="connsiteX610" fmla="*/ 5497036 w 8970309"/>
              <a:gd name="connsiteY610" fmla="*/ 4062712 h 6445874"/>
              <a:gd name="connsiteX611" fmla="*/ 5495903 w 8970309"/>
              <a:gd name="connsiteY611" fmla="*/ 4063744 h 6445874"/>
              <a:gd name="connsiteX612" fmla="*/ 5457145 w 8970309"/>
              <a:gd name="connsiteY612" fmla="*/ 4080078 h 6445874"/>
              <a:gd name="connsiteX613" fmla="*/ 5171696 w 8970309"/>
              <a:gd name="connsiteY613" fmla="*/ 4379233 h 6445874"/>
              <a:gd name="connsiteX614" fmla="*/ 5152869 w 8970309"/>
              <a:gd name="connsiteY614" fmla="*/ 4369014 h 6445874"/>
              <a:gd name="connsiteX615" fmla="*/ 5092406 w 8970309"/>
              <a:gd name="connsiteY615" fmla="*/ 4421345 h 6445874"/>
              <a:gd name="connsiteX616" fmla="*/ 5105912 w 8970309"/>
              <a:gd name="connsiteY616" fmla="*/ 4436168 h 6445874"/>
              <a:gd name="connsiteX617" fmla="*/ 5080525 w 8970309"/>
              <a:gd name="connsiteY617" fmla="*/ 4448406 h 6445874"/>
              <a:gd name="connsiteX618" fmla="*/ 5081531 w 8970309"/>
              <a:gd name="connsiteY618" fmla="*/ 4471795 h 6445874"/>
              <a:gd name="connsiteX619" fmla="*/ 5053143 w 8970309"/>
              <a:gd name="connsiteY619" fmla="*/ 4523201 h 6445874"/>
              <a:gd name="connsiteX620" fmla="*/ 4984285 w 8970309"/>
              <a:gd name="connsiteY620" fmla="*/ 4665198 h 6445874"/>
              <a:gd name="connsiteX621" fmla="*/ 4913635 w 8970309"/>
              <a:gd name="connsiteY621" fmla="*/ 4744662 h 6445874"/>
              <a:gd name="connsiteX622" fmla="*/ 4798156 w 8970309"/>
              <a:gd name="connsiteY622" fmla="*/ 4850344 h 6445874"/>
              <a:gd name="connsiteX623" fmla="*/ 4783626 w 8970309"/>
              <a:gd name="connsiteY623" fmla="*/ 4864323 h 6445874"/>
              <a:gd name="connsiteX624" fmla="*/ 4711356 w 8970309"/>
              <a:gd name="connsiteY624" fmla="*/ 4931143 h 6445874"/>
              <a:gd name="connsiteX625" fmla="*/ 4626473 w 8970309"/>
              <a:gd name="connsiteY625" fmla="*/ 4996569 h 6445874"/>
              <a:gd name="connsiteX626" fmla="*/ 4621401 w 8970309"/>
              <a:gd name="connsiteY626" fmla="*/ 5011593 h 6445874"/>
              <a:gd name="connsiteX627" fmla="*/ 4594258 w 8970309"/>
              <a:gd name="connsiteY627" fmla="*/ 5024179 h 6445874"/>
              <a:gd name="connsiteX628" fmla="*/ 4553262 w 8970309"/>
              <a:gd name="connsiteY628" fmla="*/ 5019653 h 6445874"/>
              <a:gd name="connsiteX629" fmla="*/ 4479754 w 8970309"/>
              <a:gd name="connsiteY629" fmla="*/ 5070753 h 6445874"/>
              <a:gd name="connsiteX630" fmla="*/ 4467227 w 8970309"/>
              <a:gd name="connsiteY630" fmla="*/ 5094302 h 6445874"/>
              <a:gd name="connsiteX631" fmla="*/ 4433479 w 8970309"/>
              <a:gd name="connsiteY631" fmla="*/ 5134209 h 6445874"/>
              <a:gd name="connsiteX632" fmla="*/ 4388267 w 8970309"/>
              <a:gd name="connsiteY632" fmla="*/ 5163500 h 6445874"/>
              <a:gd name="connsiteX633" fmla="*/ 4381367 w 8970309"/>
              <a:gd name="connsiteY633" fmla="*/ 5218838 h 6445874"/>
              <a:gd name="connsiteX634" fmla="*/ 4381016 w 8970309"/>
              <a:gd name="connsiteY634" fmla="*/ 5231265 h 6445874"/>
              <a:gd name="connsiteX635" fmla="*/ 4370694 w 8970309"/>
              <a:gd name="connsiteY635" fmla="*/ 5240693 h 6445874"/>
              <a:gd name="connsiteX636" fmla="*/ 4374647 w 8970309"/>
              <a:gd name="connsiteY636" fmla="*/ 5238175 h 6445874"/>
              <a:gd name="connsiteX637" fmla="*/ 4408418 w 8970309"/>
              <a:gd name="connsiteY637" fmla="*/ 5223122 h 6445874"/>
              <a:gd name="connsiteX638" fmla="*/ 4575742 w 8970309"/>
              <a:gd name="connsiteY638" fmla="*/ 5104815 h 6445874"/>
              <a:gd name="connsiteX639" fmla="*/ 4394228 w 8970309"/>
              <a:gd name="connsiteY639" fmla="*/ 5296803 h 6445874"/>
              <a:gd name="connsiteX640" fmla="*/ 4237086 w 8970309"/>
              <a:gd name="connsiteY640" fmla="*/ 5450021 h 6445874"/>
              <a:gd name="connsiteX641" fmla="*/ 4037162 w 8970309"/>
              <a:gd name="connsiteY641" fmla="*/ 5660733 h 6445874"/>
              <a:gd name="connsiteX642" fmla="*/ 3925567 w 8970309"/>
              <a:gd name="connsiteY642" fmla="*/ 5789879 h 6445874"/>
              <a:gd name="connsiteX643" fmla="*/ 3772880 w 8970309"/>
              <a:gd name="connsiteY643" fmla="*/ 5860631 h 6445874"/>
              <a:gd name="connsiteX644" fmla="*/ 3765164 w 8970309"/>
              <a:gd name="connsiteY644" fmla="*/ 5911033 h 6445874"/>
              <a:gd name="connsiteX645" fmla="*/ 3709203 w 8970309"/>
              <a:gd name="connsiteY645" fmla="*/ 5968306 h 6445874"/>
              <a:gd name="connsiteX646" fmla="*/ 3632123 w 8970309"/>
              <a:gd name="connsiteY646" fmla="*/ 5982458 h 6445874"/>
              <a:gd name="connsiteX647" fmla="*/ 3630485 w 8970309"/>
              <a:gd name="connsiteY647" fmla="*/ 6001551 h 6445874"/>
              <a:gd name="connsiteX648" fmla="*/ 3579947 w 8970309"/>
              <a:gd name="connsiteY648" fmla="*/ 5975519 h 6445874"/>
              <a:gd name="connsiteX649" fmla="*/ 3576934 w 8970309"/>
              <a:gd name="connsiteY649" fmla="*/ 5942777 h 6445874"/>
              <a:gd name="connsiteX650" fmla="*/ 3554897 w 8970309"/>
              <a:gd name="connsiteY650" fmla="*/ 5918591 h 6445874"/>
              <a:gd name="connsiteX651" fmla="*/ 3520405 w 8970309"/>
              <a:gd name="connsiteY651" fmla="*/ 5939606 h 6445874"/>
              <a:gd name="connsiteX652" fmla="*/ 3497313 w 8970309"/>
              <a:gd name="connsiteY652" fmla="*/ 5924707 h 6445874"/>
              <a:gd name="connsiteX653" fmla="*/ 3495020 w 8970309"/>
              <a:gd name="connsiteY653" fmla="*/ 5891806 h 6445874"/>
              <a:gd name="connsiteX654" fmla="*/ 3474705 w 8970309"/>
              <a:gd name="connsiteY654" fmla="*/ 5909389 h 6445874"/>
              <a:gd name="connsiteX655" fmla="*/ 3456511 w 8970309"/>
              <a:gd name="connsiteY655" fmla="*/ 5933217 h 6445874"/>
              <a:gd name="connsiteX656" fmla="*/ 3453091 w 8970309"/>
              <a:gd name="connsiteY656" fmla="*/ 5945589 h 6445874"/>
              <a:gd name="connsiteX657" fmla="*/ 3453127 w 8970309"/>
              <a:gd name="connsiteY657" fmla="*/ 5944297 h 6445874"/>
              <a:gd name="connsiteX658" fmla="*/ 3456870 w 8970309"/>
              <a:gd name="connsiteY658" fmla="*/ 5848893 h 6445874"/>
              <a:gd name="connsiteX659" fmla="*/ 3458250 w 8970309"/>
              <a:gd name="connsiteY659" fmla="*/ 5842369 h 6445874"/>
              <a:gd name="connsiteX660" fmla="*/ 3437643 w 8970309"/>
              <a:gd name="connsiteY660" fmla="*/ 5839512 h 6445874"/>
              <a:gd name="connsiteX661" fmla="*/ 3396460 w 8970309"/>
              <a:gd name="connsiteY661" fmla="*/ 5858642 h 6445874"/>
              <a:gd name="connsiteX662" fmla="*/ 3394822 w 8970309"/>
              <a:gd name="connsiteY662" fmla="*/ 5877736 h 6445874"/>
              <a:gd name="connsiteX663" fmla="*/ 3344284 w 8970309"/>
              <a:gd name="connsiteY663" fmla="*/ 5851704 h 6445874"/>
              <a:gd name="connsiteX664" fmla="*/ 3341270 w 8970309"/>
              <a:gd name="connsiteY664" fmla="*/ 5818961 h 6445874"/>
              <a:gd name="connsiteX665" fmla="*/ 3319234 w 8970309"/>
              <a:gd name="connsiteY665" fmla="*/ 5794776 h 6445874"/>
              <a:gd name="connsiteX666" fmla="*/ 3284743 w 8970309"/>
              <a:gd name="connsiteY666" fmla="*/ 5815791 h 6445874"/>
              <a:gd name="connsiteX667" fmla="*/ 3261650 w 8970309"/>
              <a:gd name="connsiteY667" fmla="*/ 5800892 h 6445874"/>
              <a:gd name="connsiteX668" fmla="*/ 3259358 w 8970309"/>
              <a:gd name="connsiteY668" fmla="*/ 5767990 h 6445874"/>
              <a:gd name="connsiteX669" fmla="*/ 3239042 w 8970309"/>
              <a:gd name="connsiteY669" fmla="*/ 5785573 h 6445874"/>
              <a:gd name="connsiteX670" fmla="*/ 3220850 w 8970309"/>
              <a:gd name="connsiteY670" fmla="*/ 5809401 h 6445874"/>
              <a:gd name="connsiteX671" fmla="*/ 3217430 w 8970309"/>
              <a:gd name="connsiteY671" fmla="*/ 5821774 h 6445874"/>
              <a:gd name="connsiteX672" fmla="*/ 3217468 w 8970309"/>
              <a:gd name="connsiteY672" fmla="*/ 5820481 h 6445874"/>
              <a:gd name="connsiteX673" fmla="*/ 3222983 w 8970309"/>
              <a:gd name="connsiteY673" fmla="*/ 5716675 h 6445874"/>
              <a:gd name="connsiteX674" fmla="*/ 3214577 w 8970309"/>
              <a:gd name="connsiteY674" fmla="*/ 5649528 h 6445874"/>
              <a:gd name="connsiteX675" fmla="*/ 3151339 w 8970309"/>
              <a:gd name="connsiteY675" fmla="*/ 5669375 h 6445874"/>
              <a:gd name="connsiteX676" fmla="*/ 3171985 w 8970309"/>
              <a:gd name="connsiteY676" fmla="*/ 5711975 h 6445874"/>
              <a:gd name="connsiteX677" fmla="*/ 3167150 w 8970309"/>
              <a:gd name="connsiteY677" fmla="*/ 5716161 h 6445874"/>
              <a:gd name="connsiteX678" fmla="*/ 3162885 w 8970309"/>
              <a:gd name="connsiteY678" fmla="*/ 5711480 h 6445874"/>
              <a:gd name="connsiteX679" fmla="*/ 3137543 w 8970309"/>
              <a:gd name="connsiteY679" fmla="*/ 5697866 h 6445874"/>
              <a:gd name="connsiteX680" fmla="*/ 3117329 w 8970309"/>
              <a:gd name="connsiteY680" fmla="*/ 5678747 h 6445874"/>
              <a:gd name="connsiteX681" fmla="*/ 3107770 w 8970309"/>
              <a:gd name="connsiteY681" fmla="*/ 5689912 h 6445874"/>
              <a:gd name="connsiteX682" fmla="*/ 3100822 w 8970309"/>
              <a:gd name="connsiteY682" fmla="*/ 5725978 h 6445874"/>
              <a:gd name="connsiteX683" fmla="*/ 3102446 w 8970309"/>
              <a:gd name="connsiteY683" fmla="*/ 5777135 h 6445874"/>
              <a:gd name="connsiteX684" fmla="*/ 3067716 w 8970309"/>
              <a:gd name="connsiteY684" fmla="*/ 5797890 h 6445874"/>
              <a:gd name="connsiteX685" fmla="*/ 3075902 w 8970309"/>
              <a:gd name="connsiteY685" fmla="*/ 5817319 h 6445874"/>
              <a:gd name="connsiteX686" fmla="*/ 2987509 w 8970309"/>
              <a:gd name="connsiteY686" fmla="*/ 5858936 h 6445874"/>
              <a:gd name="connsiteX687" fmla="*/ 2924290 w 8970309"/>
              <a:gd name="connsiteY687" fmla="*/ 5739225 h 6445874"/>
              <a:gd name="connsiteX688" fmla="*/ 2931768 w 8970309"/>
              <a:gd name="connsiteY688" fmla="*/ 5688563 h 6445874"/>
              <a:gd name="connsiteX689" fmla="*/ 2918499 w 8970309"/>
              <a:gd name="connsiteY689" fmla="*/ 5674000 h 6445874"/>
              <a:gd name="connsiteX690" fmla="*/ 2911938 w 8970309"/>
              <a:gd name="connsiteY690" fmla="*/ 5676753 h 6445874"/>
              <a:gd name="connsiteX691" fmla="*/ 2911939 w 8970309"/>
              <a:gd name="connsiteY691" fmla="*/ 5676757 h 6445874"/>
              <a:gd name="connsiteX692" fmla="*/ 2911935 w 8970309"/>
              <a:gd name="connsiteY692" fmla="*/ 5676755 h 6445874"/>
              <a:gd name="connsiteX693" fmla="*/ 2876042 w 8970309"/>
              <a:gd name="connsiteY693" fmla="*/ 5691821 h 6445874"/>
              <a:gd name="connsiteX694" fmla="*/ 2759485 w 8970309"/>
              <a:gd name="connsiteY694" fmla="*/ 5776741 h 6445874"/>
              <a:gd name="connsiteX695" fmla="*/ 2636239 w 8970309"/>
              <a:gd name="connsiteY695" fmla="*/ 5621534 h 6445874"/>
              <a:gd name="connsiteX696" fmla="*/ 2599477 w 8970309"/>
              <a:gd name="connsiteY696" fmla="*/ 5598013 h 6445874"/>
              <a:gd name="connsiteX697" fmla="*/ 2599242 w 8970309"/>
              <a:gd name="connsiteY697" fmla="*/ 5596553 h 6445874"/>
              <a:gd name="connsiteX698" fmla="*/ 2580697 w 8970309"/>
              <a:gd name="connsiteY698" fmla="*/ 5609424 h 6445874"/>
              <a:gd name="connsiteX699" fmla="*/ 2523822 w 8970309"/>
              <a:gd name="connsiteY699" fmla="*/ 5652925 h 6445874"/>
              <a:gd name="connsiteX700" fmla="*/ 2479378 w 8970309"/>
              <a:gd name="connsiteY700" fmla="*/ 5610673 h 6445874"/>
              <a:gd name="connsiteX701" fmla="*/ 2474438 w 8970309"/>
              <a:gd name="connsiteY701" fmla="*/ 5635835 h 6445874"/>
              <a:gd name="connsiteX702" fmla="*/ 2490120 w 8970309"/>
              <a:gd name="connsiteY702" fmla="*/ 5708482 h 6445874"/>
              <a:gd name="connsiteX703" fmla="*/ 2523667 w 8970309"/>
              <a:gd name="connsiteY703" fmla="*/ 5747637 h 6445874"/>
              <a:gd name="connsiteX704" fmla="*/ 2509168 w 8970309"/>
              <a:gd name="connsiteY704" fmla="*/ 5784677 h 6445874"/>
              <a:gd name="connsiteX705" fmla="*/ 2527919 w 8970309"/>
              <a:gd name="connsiteY705" fmla="*/ 5795023 h 6445874"/>
              <a:gd name="connsiteX706" fmla="*/ 2483948 w 8970309"/>
              <a:gd name="connsiteY706" fmla="*/ 5880507 h 6445874"/>
              <a:gd name="connsiteX707" fmla="*/ 2358245 w 8970309"/>
              <a:gd name="connsiteY707" fmla="*/ 5824403 h 6445874"/>
              <a:gd name="connsiteX708" fmla="*/ 2332241 w 8970309"/>
              <a:gd name="connsiteY708" fmla="*/ 5780194 h 6445874"/>
              <a:gd name="connsiteX709" fmla="*/ 2313474 w 8970309"/>
              <a:gd name="connsiteY709" fmla="*/ 5776873 h 6445874"/>
              <a:gd name="connsiteX710" fmla="*/ 2317038 w 8970309"/>
              <a:gd name="connsiteY710" fmla="*/ 5781809 h 6445874"/>
              <a:gd name="connsiteX711" fmla="*/ 2332270 w 8970309"/>
              <a:gd name="connsiteY711" fmla="*/ 5812058 h 6445874"/>
              <a:gd name="connsiteX712" fmla="*/ 2308340 w 8970309"/>
              <a:gd name="connsiteY712" fmla="*/ 5796953 h 6445874"/>
              <a:gd name="connsiteX713" fmla="*/ 2303159 w 8970309"/>
              <a:gd name="connsiteY713" fmla="*/ 5793080 h 6445874"/>
              <a:gd name="connsiteX714" fmla="*/ 2290029 w 8970309"/>
              <a:gd name="connsiteY714" fmla="*/ 5816063 h 6445874"/>
              <a:gd name="connsiteX715" fmla="*/ 2250985 w 8970309"/>
              <a:gd name="connsiteY715" fmla="*/ 5952348 h 6445874"/>
              <a:gd name="connsiteX716" fmla="*/ 2055220 w 8970309"/>
              <a:gd name="connsiteY716" fmla="*/ 5904286 h 6445874"/>
              <a:gd name="connsiteX717" fmla="*/ 1995700 w 8970309"/>
              <a:gd name="connsiteY717" fmla="*/ 5893751 h 6445874"/>
              <a:gd name="connsiteX718" fmla="*/ 1992737 w 8970309"/>
              <a:gd name="connsiteY718" fmla="*/ 5873422 h 6445874"/>
              <a:gd name="connsiteX719" fmla="*/ 1978150 w 8970309"/>
              <a:gd name="connsiteY719" fmla="*/ 5877230 h 6445874"/>
              <a:gd name="connsiteX720" fmla="*/ 1967522 w 8970309"/>
              <a:gd name="connsiteY720" fmla="*/ 5862573 h 6445874"/>
              <a:gd name="connsiteX721" fmla="*/ 1951375 w 8970309"/>
              <a:gd name="connsiteY721" fmla="*/ 5979173 h 6445874"/>
              <a:gd name="connsiteX722" fmla="*/ 1887361 w 8970309"/>
              <a:gd name="connsiteY722" fmla="*/ 6027253 h 6445874"/>
              <a:gd name="connsiteX723" fmla="*/ 1877698 w 8970309"/>
              <a:gd name="connsiteY723" fmla="*/ 6112421 h 6445874"/>
              <a:gd name="connsiteX724" fmla="*/ 1871005 w 8970309"/>
              <a:gd name="connsiteY724" fmla="*/ 6111237 h 6445874"/>
              <a:gd name="connsiteX725" fmla="*/ 1869682 w 8970309"/>
              <a:gd name="connsiteY725" fmla="*/ 6118030 h 6445874"/>
              <a:gd name="connsiteX726" fmla="*/ 1815650 w 8970309"/>
              <a:gd name="connsiteY726" fmla="*/ 6114855 h 6445874"/>
              <a:gd name="connsiteX727" fmla="*/ 1818262 w 8970309"/>
              <a:gd name="connsiteY727" fmla="*/ 6135121 h 6445874"/>
              <a:gd name="connsiteX728" fmla="*/ 1891606 w 8970309"/>
              <a:gd name="connsiteY728" fmla="*/ 6181319 h 6445874"/>
              <a:gd name="connsiteX729" fmla="*/ 1865629 w 8970309"/>
              <a:gd name="connsiteY729" fmla="*/ 6209940 h 6445874"/>
              <a:gd name="connsiteX730" fmla="*/ 1933895 w 8970309"/>
              <a:gd name="connsiteY730" fmla="*/ 6235439 h 6445874"/>
              <a:gd name="connsiteX731" fmla="*/ 1885439 w 8970309"/>
              <a:gd name="connsiteY731" fmla="*/ 6246665 h 6445874"/>
              <a:gd name="connsiteX732" fmla="*/ 1855646 w 8970309"/>
              <a:gd name="connsiteY732" fmla="*/ 6261196 h 6445874"/>
              <a:gd name="connsiteX733" fmla="*/ 1815908 w 8970309"/>
              <a:gd name="connsiteY733" fmla="*/ 6293131 h 6445874"/>
              <a:gd name="connsiteX734" fmla="*/ 1781856 w 8970309"/>
              <a:gd name="connsiteY734" fmla="*/ 6288382 h 6445874"/>
              <a:gd name="connsiteX735" fmla="*/ 1742058 w 8970309"/>
              <a:gd name="connsiteY735" fmla="*/ 6281338 h 6445874"/>
              <a:gd name="connsiteX736" fmla="*/ 1692628 w 8970309"/>
              <a:gd name="connsiteY736" fmla="*/ 6351803 h 6445874"/>
              <a:gd name="connsiteX737" fmla="*/ 1684311 w 8970309"/>
              <a:gd name="connsiteY737" fmla="*/ 6310564 h 6445874"/>
              <a:gd name="connsiteX738" fmla="*/ 1683477 w 8970309"/>
              <a:gd name="connsiteY738" fmla="*/ 6300053 h 6445874"/>
              <a:gd name="connsiteX739" fmla="*/ 1684497 w 8970309"/>
              <a:gd name="connsiteY739" fmla="*/ 6291832 h 6445874"/>
              <a:gd name="connsiteX740" fmla="*/ 1682487 w 8970309"/>
              <a:gd name="connsiteY740" fmla="*/ 6288220 h 6445874"/>
              <a:gd name="connsiteX741" fmla="*/ 1681334 w 8970309"/>
              <a:gd name="connsiteY741" fmla="*/ 6276978 h 6445874"/>
              <a:gd name="connsiteX742" fmla="*/ 1680010 w 8970309"/>
              <a:gd name="connsiteY742" fmla="*/ 6283771 h 6445874"/>
              <a:gd name="connsiteX743" fmla="*/ 1682487 w 8970309"/>
              <a:gd name="connsiteY743" fmla="*/ 6288220 h 6445874"/>
              <a:gd name="connsiteX744" fmla="*/ 1682709 w 8970309"/>
              <a:gd name="connsiteY744" fmla="*/ 6290398 h 6445874"/>
              <a:gd name="connsiteX745" fmla="*/ 1683477 w 8970309"/>
              <a:gd name="connsiteY745" fmla="*/ 6300053 h 6445874"/>
              <a:gd name="connsiteX746" fmla="*/ 1682973 w 8970309"/>
              <a:gd name="connsiteY746" fmla="*/ 6304099 h 6445874"/>
              <a:gd name="connsiteX747" fmla="*/ 1643528 w 8970309"/>
              <a:gd name="connsiteY747" fmla="*/ 6297118 h 6445874"/>
              <a:gd name="connsiteX748" fmla="*/ 1633520 w 8970309"/>
              <a:gd name="connsiteY748" fmla="*/ 6275543 h 6445874"/>
              <a:gd name="connsiteX749" fmla="*/ 1649781 w 8970309"/>
              <a:gd name="connsiteY749" fmla="*/ 6265006 h 6445874"/>
              <a:gd name="connsiteX750" fmla="*/ 1602533 w 8970309"/>
              <a:gd name="connsiteY750" fmla="*/ 6241951 h 6445874"/>
              <a:gd name="connsiteX751" fmla="*/ 1641095 w 8970309"/>
              <a:gd name="connsiteY751" fmla="*/ 6236638 h 6445874"/>
              <a:gd name="connsiteX752" fmla="*/ 1573032 w 8970309"/>
              <a:gd name="connsiteY752" fmla="*/ 6165184 h 6445874"/>
              <a:gd name="connsiteX753" fmla="*/ 1431740 w 8970309"/>
              <a:gd name="connsiteY753" fmla="*/ 6153592 h 6445874"/>
              <a:gd name="connsiteX754" fmla="*/ 1461125 w 8970309"/>
              <a:gd name="connsiteY754" fmla="*/ 6071914 h 6445874"/>
              <a:gd name="connsiteX755" fmla="*/ 1418544 w 8970309"/>
              <a:gd name="connsiteY755" fmla="*/ 6030521 h 6445874"/>
              <a:gd name="connsiteX756" fmla="*/ 1366324 w 8970309"/>
              <a:gd name="connsiteY756" fmla="*/ 6068550 h 6445874"/>
              <a:gd name="connsiteX757" fmla="*/ 1358746 w 8970309"/>
              <a:gd name="connsiteY757" fmla="*/ 6107456 h 6445874"/>
              <a:gd name="connsiteX758" fmla="*/ 1352054 w 8970309"/>
              <a:gd name="connsiteY758" fmla="*/ 6106270 h 6445874"/>
              <a:gd name="connsiteX759" fmla="*/ 1332424 w 8970309"/>
              <a:gd name="connsiteY759" fmla="*/ 6029333 h 6445874"/>
              <a:gd name="connsiteX760" fmla="*/ 1314256 w 8970309"/>
              <a:gd name="connsiteY760" fmla="*/ 6019729 h 6445874"/>
              <a:gd name="connsiteX761" fmla="*/ 1238499 w 8970309"/>
              <a:gd name="connsiteY761" fmla="*/ 6092561 h 6445874"/>
              <a:gd name="connsiteX762" fmla="*/ 1202514 w 8970309"/>
              <a:gd name="connsiteY762" fmla="*/ 6099609 h 6445874"/>
              <a:gd name="connsiteX763" fmla="*/ 1140141 w 8970309"/>
              <a:gd name="connsiteY763" fmla="*/ 6174809 h 6445874"/>
              <a:gd name="connsiteX764" fmla="*/ 1017780 w 8970309"/>
              <a:gd name="connsiteY764" fmla="*/ 6133350 h 6445874"/>
              <a:gd name="connsiteX765" fmla="*/ 1024146 w 8970309"/>
              <a:gd name="connsiteY765" fmla="*/ 6207302 h 6445874"/>
              <a:gd name="connsiteX766" fmla="*/ 1044221 w 8970309"/>
              <a:gd name="connsiteY766" fmla="*/ 6210855 h 6445874"/>
              <a:gd name="connsiteX767" fmla="*/ 1066471 w 8970309"/>
              <a:gd name="connsiteY767" fmla="*/ 6201377 h 6445874"/>
              <a:gd name="connsiteX768" fmla="*/ 1062743 w 8970309"/>
              <a:gd name="connsiteY768" fmla="*/ 6220521 h 6445874"/>
              <a:gd name="connsiteX769" fmla="*/ 1026225 w 8970309"/>
              <a:gd name="connsiteY769" fmla="*/ 6267718 h 6445874"/>
              <a:gd name="connsiteX770" fmla="*/ 1008463 w 8970309"/>
              <a:gd name="connsiteY770" fmla="*/ 6377644 h 6445874"/>
              <a:gd name="connsiteX771" fmla="*/ 899872 w 8970309"/>
              <a:gd name="connsiteY771" fmla="*/ 6383339 h 6445874"/>
              <a:gd name="connsiteX772" fmla="*/ 848615 w 8970309"/>
              <a:gd name="connsiteY772" fmla="*/ 6442620 h 6445874"/>
              <a:gd name="connsiteX773" fmla="*/ 723848 w 8970309"/>
              <a:gd name="connsiteY773" fmla="*/ 6413513 h 6445874"/>
              <a:gd name="connsiteX774" fmla="*/ 776911 w 8970309"/>
              <a:gd name="connsiteY774" fmla="*/ 6397351 h 6445874"/>
              <a:gd name="connsiteX775" fmla="*/ 771343 w 8970309"/>
              <a:gd name="connsiteY775" fmla="*/ 6276268 h 6445874"/>
              <a:gd name="connsiteX776" fmla="*/ 810480 w 8970309"/>
              <a:gd name="connsiteY776" fmla="*/ 6247421 h 6445874"/>
              <a:gd name="connsiteX777" fmla="*/ 779002 w 8970309"/>
              <a:gd name="connsiteY777" fmla="*/ 6061066 h 6445874"/>
              <a:gd name="connsiteX778" fmla="*/ 669338 w 8970309"/>
              <a:gd name="connsiteY778" fmla="*/ 5991829 h 6445874"/>
              <a:gd name="connsiteX779" fmla="*/ 661004 w 8970309"/>
              <a:gd name="connsiteY779" fmla="*/ 5963525 h 6445874"/>
              <a:gd name="connsiteX780" fmla="*/ 515544 w 8970309"/>
              <a:gd name="connsiteY780" fmla="*/ 5937781 h 6445874"/>
              <a:gd name="connsiteX781" fmla="*/ 490007 w 8970309"/>
              <a:gd name="connsiteY781" fmla="*/ 5999699 h 6445874"/>
              <a:gd name="connsiteX782" fmla="*/ 477825 w 8970309"/>
              <a:gd name="connsiteY782" fmla="*/ 5991154 h 6445874"/>
              <a:gd name="connsiteX783" fmla="*/ 369645 w 8970309"/>
              <a:gd name="connsiteY783" fmla="*/ 5878741 h 6445874"/>
              <a:gd name="connsiteX784" fmla="*/ 278218 w 8970309"/>
              <a:gd name="connsiteY784" fmla="*/ 5856171 h 6445874"/>
              <a:gd name="connsiteX785" fmla="*/ 208277 w 8970309"/>
              <a:gd name="connsiteY785" fmla="*/ 5863597 h 6445874"/>
              <a:gd name="connsiteX786" fmla="*/ 194806 w 8970309"/>
              <a:gd name="connsiteY786" fmla="*/ 5827994 h 6445874"/>
              <a:gd name="connsiteX787" fmla="*/ 273647 w 8970309"/>
              <a:gd name="connsiteY787" fmla="*/ 5774872 h 6445874"/>
              <a:gd name="connsiteX788" fmla="*/ 347643 w 8970309"/>
              <a:gd name="connsiteY788" fmla="*/ 5675538 h 6445874"/>
              <a:gd name="connsiteX789" fmla="*/ 360676 w 8970309"/>
              <a:gd name="connsiteY789" fmla="*/ 5677844 h 6445874"/>
              <a:gd name="connsiteX790" fmla="*/ 355745 w 8970309"/>
              <a:gd name="connsiteY790" fmla="*/ 5703162 h 6445874"/>
              <a:gd name="connsiteX791" fmla="*/ 362437 w 8970309"/>
              <a:gd name="connsiteY791" fmla="*/ 5704347 h 6445874"/>
              <a:gd name="connsiteX792" fmla="*/ 364963 w 8970309"/>
              <a:gd name="connsiteY792" fmla="*/ 5691379 h 6445874"/>
              <a:gd name="connsiteX793" fmla="*/ 365726 w 8970309"/>
              <a:gd name="connsiteY793" fmla="*/ 5651908 h 6445874"/>
              <a:gd name="connsiteX794" fmla="*/ 336785 w 8970309"/>
              <a:gd name="connsiteY794" fmla="*/ 5660201 h 6445874"/>
              <a:gd name="connsiteX795" fmla="*/ 335144 w 8970309"/>
              <a:gd name="connsiteY795" fmla="*/ 5633081 h 6445874"/>
              <a:gd name="connsiteX796" fmla="*/ 223668 w 8970309"/>
              <a:gd name="connsiteY796" fmla="*/ 5679787 h 6445874"/>
              <a:gd name="connsiteX797" fmla="*/ 150762 w 8970309"/>
              <a:gd name="connsiteY797" fmla="*/ 5666884 h 6445874"/>
              <a:gd name="connsiteX798" fmla="*/ 118771 w 8970309"/>
              <a:gd name="connsiteY798" fmla="*/ 5621616 h 6445874"/>
              <a:gd name="connsiteX799" fmla="*/ 146396 w 8970309"/>
              <a:gd name="connsiteY799" fmla="*/ 5513435 h 6445874"/>
              <a:gd name="connsiteX800" fmla="*/ 186959 w 8970309"/>
              <a:gd name="connsiteY800" fmla="*/ 5481007 h 6445874"/>
              <a:gd name="connsiteX801" fmla="*/ 174581 w 8970309"/>
              <a:gd name="connsiteY801" fmla="*/ 5437932 h 6445874"/>
              <a:gd name="connsiteX802" fmla="*/ 30993 w 8970309"/>
              <a:gd name="connsiteY802" fmla="*/ 5439989 h 6445874"/>
              <a:gd name="connsiteX803" fmla="*/ 8306 w 8970309"/>
              <a:gd name="connsiteY803" fmla="*/ 5416170 h 6445874"/>
              <a:gd name="connsiteX804" fmla="*/ 25193 w 8970309"/>
              <a:gd name="connsiteY804" fmla="*/ 5292035 h 6445874"/>
              <a:gd name="connsiteX805" fmla="*/ 36853 w 8970309"/>
              <a:gd name="connsiteY805" fmla="*/ 5277254 h 6445874"/>
              <a:gd name="connsiteX806" fmla="*/ 195135 w 8970309"/>
              <a:gd name="connsiteY806" fmla="*/ 5229483 h 6445874"/>
              <a:gd name="connsiteX807" fmla="*/ 214498 w 8970309"/>
              <a:gd name="connsiteY807" fmla="*/ 5228018 h 6445874"/>
              <a:gd name="connsiteX808" fmla="*/ 227624 w 8970309"/>
              <a:gd name="connsiteY808" fmla="*/ 5216199 h 6445874"/>
              <a:gd name="connsiteX809" fmla="*/ 211575 w 8970309"/>
              <a:gd name="connsiteY809" fmla="*/ 5215257 h 6445874"/>
              <a:gd name="connsiteX810" fmla="*/ 209712 w 8970309"/>
              <a:gd name="connsiteY810" fmla="*/ 5203449 h 6445874"/>
              <a:gd name="connsiteX811" fmla="*/ 242260 w 8970309"/>
              <a:gd name="connsiteY811" fmla="*/ 5141008 h 6445874"/>
              <a:gd name="connsiteX812" fmla="*/ 297828 w 8970309"/>
              <a:gd name="connsiteY812" fmla="*/ 5056514 h 6445874"/>
              <a:gd name="connsiteX813" fmla="*/ 310386 w 8970309"/>
              <a:gd name="connsiteY813" fmla="*/ 5054001 h 6445874"/>
              <a:gd name="connsiteX814" fmla="*/ 306205 w 8970309"/>
              <a:gd name="connsiteY814" fmla="*/ 5079756 h 6445874"/>
              <a:gd name="connsiteX815" fmla="*/ 312022 w 8970309"/>
              <a:gd name="connsiteY815" fmla="*/ 5090497 h 6445874"/>
              <a:gd name="connsiteX816" fmla="*/ 327485 w 8970309"/>
              <a:gd name="connsiteY816" fmla="*/ 5078403 h 6445874"/>
              <a:gd name="connsiteX817" fmla="*/ 343062 w 8970309"/>
              <a:gd name="connsiteY817" fmla="*/ 5053966 h 6445874"/>
              <a:gd name="connsiteX818" fmla="*/ 356432 w 8970309"/>
              <a:gd name="connsiteY818" fmla="*/ 5039800 h 6445874"/>
              <a:gd name="connsiteX819" fmla="*/ 362249 w 8970309"/>
              <a:gd name="connsiteY819" fmla="*/ 5050541 h 6445874"/>
              <a:gd name="connsiteX820" fmla="*/ 363879 w 8970309"/>
              <a:gd name="connsiteY820" fmla="*/ 5057136 h 6445874"/>
              <a:gd name="connsiteX821" fmla="*/ 372133 w 8970309"/>
              <a:gd name="connsiteY821" fmla="*/ 5047870 h 6445874"/>
              <a:gd name="connsiteX822" fmla="*/ 407468 w 8970309"/>
              <a:gd name="connsiteY822" fmla="*/ 4979865 h 6445874"/>
              <a:gd name="connsiteX823" fmla="*/ 332463 w 8970309"/>
              <a:gd name="connsiteY823" fmla="*/ 4909039 h 6445874"/>
              <a:gd name="connsiteX824" fmla="*/ 334866 w 8970309"/>
              <a:gd name="connsiteY824" fmla="*/ 4909496 h 6445874"/>
              <a:gd name="connsiteX825" fmla="*/ 371626 w 8970309"/>
              <a:gd name="connsiteY825" fmla="*/ 4913456 h 6445874"/>
              <a:gd name="connsiteX826" fmla="*/ 419410 w 8970309"/>
              <a:gd name="connsiteY826" fmla="*/ 4913373 h 6445874"/>
              <a:gd name="connsiteX827" fmla="*/ 430907 w 8970309"/>
              <a:gd name="connsiteY827" fmla="*/ 4902334 h 6445874"/>
              <a:gd name="connsiteX828" fmla="*/ 439971 w 8970309"/>
              <a:gd name="connsiteY828" fmla="*/ 4897512 h 6445874"/>
              <a:gd name="connsiteX829" fmla="*/ 452359 w 8970309"/>
              <a:gd name="connsiteY829" fmla="*/ 4866893 h 6445874"/>
              <a:gd name="connsiteX830" fmla="*/ 439982 w 8970309"/>
              <a:gd name="connsiteY830" fmla="*/ 4852601 h 6445874"/>
              <a:gd name="connsiteX831" fmla="*/ 412085 w 8970309"/>
              <a:gd name="connsiteY831" fmla="*/ 4804031 h 6445874"/>
              <a:gd name="connsiteX832" fmla="*/ 397225 w 8970309"/>
              <a:gd name="connsiteY832" fmla="*/ 4782869 h 6445874"/>
              <a:gd name="connsiteX833" fmla="*/ 320903 w 8970309"/>
              <a:gd name="connsiteY833" fmla="*/ 4825655 h 6445874"/>
              <a:gd name="connsiteX834" fmla="*/ 156685 w 8970309"/>
              <a:gd name="connsiteY834" fmla="*/ 4845640 h 6445874"/>
              <a:gd name="connsiteX835" fmla="*/ 139983 w 8970309"/>
              <a:gd name="connsiteY835" fmla="*/ 4836816 h 6445874"/>
              <a:gd name="connsiteX836" fmla="*/ 73788 w 8970309"/>
              <a:gd name="connsiteY836" fmla="*/ 4730136 h 6445874"/>
              <a:gd name="connsiteX837" fmla="*/ 84787 w 8970309"/>
              <a:gd name="connsiteY837" fmla="*/ 4699240 h 6445874"/>
              <a:gd name="connsiteX838" fmla="*/ 189060 w 8970309"/>
              <a:gd name="connsiteY838" fmla="*/ 4643364 h 6445874"/>
              <a:gd name="connsiteX839" fmla="*/ 209828 w 8970309"/>
              <a:gd name="connsiteY839" fmla="*/ 4643375 h 6445874"/>
              <a:gd name="connsiteX840" fmla="*/ 216036 w 8970309"/>
              <a:gd name="connsiteY840" fmla="*/ 4637426 h 6445874"/>
              <a:gd name="connsiteX841" fmla="*/ 210583 w 8970309"/>
              <a:gd name="connsiteY841" fmla="*/ 4599026 h 6445874"/>
              <a:gd name="connsiteX842" fmla="*/ 160244 w 8970309"/>
              <a:gd name="connsiteY842" fmla="*/ 4585696 h 6445874"/>
              <a:gd name="connsiteX843" fmla="*/ 90757 w 8970309"/>
              <a:gd name="connsiteY843" fmla="*/ 4497917 h 6445874"/>
              <a:gd name="connsiteX844" fmla="*/ 101489 w 8970309"/>
              <a:gd name="connsiteY844" fmla="*/ 4443673 h 6445874"/>
              <a:gd name="connsiteX845" fmla="*/ 162856 w 8970309"/>
              <a:gd name="connsiteY845" fmla="*/ 4402561 h 6445874"/>
              <a:gd name="connsiteX846" fmla="*/ 283855 w 8970309"/>
              <a:gd name="connsiteY846" fmla="*/ 4400426 h 6445874"/>
              <a:gd name="connsiteX847" fmla="*/ 274265 w 8970309"/>
              <a:gd name="connsiteY847" fmla="*/ 4374975 h 6445874"/>
              <a:gd name="connsiteX848" fmla="*/ 304111 w 8970309"/>
              <a:gd name="connsiteY848" fmla="*/ 4370918 h 6445874"/>
              <a:gd name="connsiteX849" fmla="*/ 287272 w 8970309"/>
              <a:gd name="connsiteY849" fmla="*/ 4335144 h 6445874"/>
              <a:gd name="connsiteX850" fmla="*/ 279661 w 8970309"/>
              <a:gd name="connsiteY850" fmla="*/ 4324307 h 6445874"/>
              <a:gd name="connsiteX851" fmla="*/ 274029 w 8970309"/>
              <a:gd name="connsiteY851" fmla="*/ 4328080 h 6445874"/>
              <a:gd name="connsiteX852" fmla="*/ 288888 w 8970309"/>
              <a:gd name="connsiteY852" fmla="*/ 4349241 h 6445874"/>
              <a:gd name="connsiteX853" fmla="*/ 277919 w 8970309"/>
              <a:gd name="connsiteY853" fmla="*/ 4356589 h 6445874"/>
              <a:gd name="connsiteX854" fmla="*/ 169662 w 8970309"/>
              <a:gd name="connsiteY854" fmla="*/ 4295545 h 6445874"/>
              <a:gd name="connsiteX855" fmla="*/ 75871 w 8970309"/>
              <a:gd name="connsiteY855" fmla="*/ 4278692 h 6445874"/>
              <a:gd name="connsiteX856" fmla="*/ 73628 w 8970309"/>
              <a:gd name="connsiteY856" fmla="*/ 4240731 h 6445874"/>
              <a:gd name="connsiteX857" fmla="*/ 140597 w 8970309"/>
              <a:gd name="connsiteY857" fmla="*/ 4219391 h 6445874"/>
              <a:gd name="connsiteX858" fmla="*/ 214941 w 8970309"/>
              <a:gd name="connsiteY858" fmla="*/ 4161995 h 6445874"/>
              <a:gd name="connsiteX859" fmla="*/ 267861 w 8970309"/>
              <a:gd name="connsiteY859" fmla="*/ 4015736 h 6445874"/>
              <a:gd name="connsiteX860" fmla="*/ 275502 w 8970309"/>
              <a:gd name="connsiteY860" fmla="*/ 4003026 h 6445874"/>
              <a:gd name="connsiteX861" fmla="*/ 324165 w 8970309"/>
              <a:gd name="connsiteY861" fmla="*/ 4049355 h 6445874"/>
              <a:gd name="connsiteX862" fmla="*/ 446602 w 8970309"/>
              <a:gd name="connsiteY862" fmla="*/ 3967327 h 6445874"/>
              <a:gd name="connsiteX863" fmla="*/ 442645 w 8970309"/>
              <a:gd name="connsiteY863" fmla="*/ 3938103 h 6445874"/>
              <a:gd name="connsiteX864" fmla="*/ 514579 w 8970309"/>
              <a:gd name="connsiteY864" fmla="*/ 3830713 h 6445874"/>
              <a:gd name="connsiteX865" fmla="*/ 467151 w 8970309"/>
              <a:gd name="connsiteY865" fmla="*/ 3647710 h 6445874"/>
              <a:gd name="connsiteX866" fmla="*/ 419580 w 8970309"/>
              <a:gd name="connsiteY866" fmla="*/ 3637079 h 6445874"/>
              <a:gd name="connsiteX867" fmla="*/ 375159 w 8970309"/>
              <a:gd name="connsiteY867" fmla="*/ 3524160 h 6445874"/>
              <a:gd name="connsiteX868" fmla="*/ 320047 w 8970309"/>
              <a:gd name="connsiteY868" fmla="*/ 3530725 h 6445874"/>
              <a:gd name="connsiteX869" fmla="*/ 422193 w 8970309"/>
              <a:gd name="connsiteY869" fmla="*/ 3453944 h 6445874"/>
              <a:gd name="connsiteX870" fmla="*/ 493286 w 8970309"/>
              <a:gd name="connsiteY870" fmla="*/ 3487520 h 6445874"/>
              <a:gd name="connsiteX871" fmla="*/ 594877 w 8970309"/>
              <a:gd name="connsiteY871" fmla="*/ 3449057 h 6445874"/>
              <a:gd name="connsiteX872" fmla="*/ 656062 w 8970309"/>
              <a:gd name="connsiteY872" fmla="*/ 3542396 h 6445874"/>
              <a:gd name="connsiteX873" fmla="*/ 708742 w 8970309"/>
              <a:gd name="connsiteY873" fmla="*/ 3570855 h 6445874"/>
              <a:gd name="connsiteX874" fmla="*/ 719978 w 8970309"/>
              <a:gd name="connsiteY874" fmla="*/ 3586854 h 6445874"/>
              <a:gd name="connsiteX875" fmla="*/ 695764 w 8970309"/>
              <a:gd name="connsiteY875" fmla="*/ 3587139 h 6445874"/>
              <a:gd name="connsiteX876" fmla="*/ 678867 w 8970309"/>
              <a:gd name="connsiteY876" fmla="*/ 3598459 h 6445874"/>
              <a:gd name="connsiteX877" fmla="*/ 689211 w 8970309"/>
              <a:gd name="connsiteY877" fmla="*/ 3635074 h 6445874"/>
              <a:gd name="connsiteX878" fmla="*/ 694335 w 8970309"/>
              <a:gd name="connsiteY878" fmla="*/ 3647285 h 6445874"/>
              <a:gd name="connsiteX879" fmla="*/ 887147 w 8970309"/>
              <a:gd name="connsiteY879" fmla="*/ 3437367 h 6445874"/>
              <a:gd name="connsiteX880" fmla="*/ 920492 w 8970309"/>
              <a:gd name="connsiteY880" fmla="*/ 3446927 h 6445874"/>
              <a:gd name="connsiteX881" fmla="*/ 949980 w 8970309"/>
              <a:gd name="connsiteY881" fmla="*/ 3440638 h 6445874"/>
              <a:gd name="connsiteX882" fmla="*/ 1038108 w 8970309"/>
              <a:gd name="connsiteY882" fmla="*/ 3315854 h 6445874"/>
              <a:gd name="connsiteX883" fmla="*/ 1125678 w 8970309"/>
              <a:gd name="connsiteY883" fmla="*/ 3250180 h 6445874"/>
              <a:gd name="connsiteX884" fmla="*/ 1168249 w 8970309"/>
              <a:gd name="connsiteY884" fmla="*/ 3214103 h 6445874"/>
              <a:gd name="connsiteX885" fmla="*/ 1298316 w 8970309"/>
              <a:gd name="connsiteY885" fmla="*/ 3031381 h 6445874"/>
              <a:gd name="connsiteX886" fmla="*/ 1346835 w 8970309"/>
              <a:gd name="connsiteY886" fmla="*/ 2999034 h 6445874"/>
              <a:gd name="connsiteX887" fmla="*/ 1321569 w 8970309"/>
              <a:gd name="connsiteY887" fmla="*/ 3105410 h 6445874"/>
              <a:gd name="connsiteX888" fmla="*/ 1283186 w 8970309"/>
              <a:gd name="connsiteY888" fmla="*/ 3173839 h 6445874"/>
              <a:gd name="connsiteX889" fmla="*/ 1266439 w 8970309"/>
              <a:gd name="connsiteY889" fmla="*/ 3215922 h 6445874"/>
              <a:gd name="connsiteX890" fmla="*/ 1270057 w 8970309"/>
              <a:gd name="connsiteY890" fmla="*/ 3218326 h 6445874"/>
              <a:gd name="connsiteX891" fmla="*/ 1304829 w 8970309"/>
              <a:gd name="connsiteY891" fmla="*/ 3242083 h 6445874"/>
              <a:gd name="connsiteX892" fmla="*/ 1338330 w 8970309"/>
              <a:gd name="connsiteY892" fmla="*/ 3219638 h 6445874"/>
              <a:gd name="connsiteX893" fmla="*/ 1367517 w 8970309"/>
              <a:gd name="connsiteY893" fmla="*/ 3201603 h 6445874"/>
              <a:gd name="connsiteX894" fmla="*/ 1416897 w 8970309"/>
              <a:gd name="connsiteY894" fmla="*/ 3214816 h 6445874"/>
              <a:gd name="connsiteX895" fmla="*/ 1450071 w 8970309"/>
              <a:gd name="connsiteY895" fmla="*/ 3216117 h 6445874"/>
              <a:gd name="connsiteX896" fmla="*/ 1498955 w 8970309"/>
              <a:gd name="connsiteY896" fmla="*/ 3206892 h 6445874"/>
              <a:gd name="connsiteX897" fmla="*/ 1446979 w 8970309"/>
              <a:gd name="connsiteY897" fmla="*/ 3257653 h 6445874"/>
              <a:gd name="connsiteX898" fmla="*/ 1447725 w 8970309"/>
              <a:gd name="connsiteY898" fmla="*/ 3258230 h 6445874"/>
              <a:gd name="connsiteX899" fmla="*/ 1464316 w 8970309"/>
              <a:gd name="connsiteY899" fmla="*/ 3260426 h 6445874"/>
              <a:gd name="connsiteX900" fmla="*/ 1475300 w 8970309"/>
              <a:gd name="connsiteY900" fmla="*/ 3271651 h 6445874"/>
              <a:gd name="connsiteX901" fmla="*/ 1482429 w 8970309"/>
              <a:gd name="connsiteY901" fmla="*/ 3273369 h 6445874"/>
              <a:gd name="connsiteX902" fmla="*/ 1483203 w 8970309"/>
              <a:gd name="connsiteY902" fmla="*/ 3279255 h 6445874"/>
              <a:gd name="connsiteX903" fmla="*/ 1489993 w 8970309"/>
              <a:gd name="connsiteY903" fmla="*/ 3285763 h 6445874"/>
              <a:gd name="connsiteX904" fmla="*/ 1507469 w 8970309"/>
              <a:gd name="connsiteY904" fmla="*/ 3277195 h 6445874"/>
              <a:gd name="connsiteX905" fmla="*/ 1531574 w 8970309"/>
              <a:gd name="connsiteY905" fmla="*/ 3250708 h 6445874"/>
              <a:gd name="connsiteX906" fmla="*/ 1540937 w 8970309"/>
              <a:gd name="connsiteY906" fmla="*/ 3228098 h 6445874"/>
              <a:gd name="connsiteX907" fmla="*/ 1524208 w 8970309"/>
              <a:gd name="connsiteY907" fmla="*/ 3213315 h 6445874"/>
              <a:gd name="connsiteX908" fmla="*/ 1544045 w 8970309"/>
              <a:gd name="connsiteY908" fmla="*/ 3220590 h 6445874"/>
              <a:gd name="connsiteX909" fmla="*/ 1545077 w 8970309"/>
              <a:gd name="connsiteY909" fmla="*/ 3218100 h 6445874"/>
              <a:gd name="connsiteX910" fmla="*/ 1540713 w 8970309"/>
              <a:gd name="connsiteY910" fmla="*/ 3197308 h 6445874"/>
              <a:gd name="connsiteX911" fmla="*/ 1540045 w 8970309"/>
              <a:gd name="connsiteY911" fmla="*/ 3172700 h 6445874"/>
              <a:gd name="connsiteX912" fmla="*/ 1559463 w 8970309"/>
              <a:gd name="connsiteY912" fmla="*/ 3142519 h 6445874"/>
              <a:gd name="connsiteX913" fmla="*/ 1567543 w 8970309"/>
              <a:gd name="connsiteY913" fmla="*/ 3132159 h 6445874"/>
              <a:gd name="connsiteX914" fmla="*/ 1563148 w 8970309"/>
              <a:gd name="connsiteY914" fmla="*/ 3128071 h 6445874"/>
              <a:gd name="connsiteX915" fmla="*/ 1543404 w 8970309"/>
              <a:gd name="connsiteY915" fmla="*/ 3102508 h 6445874"/>
              <a:gd name="connsiteX916" fmla="*/ 1566814 w 8970309"/>
              <a:gd name="connsiteY916" fmla="*/ 3113238 h 6445874"/>
              <a:gd name="connsiteX917" fmla="*/ 1583510 w 8970309"/>
              <a:gd name="connsiteY917" fmla="*/ 3117260 h 6445874"/>
              <a:gd name="connsiteX918" fmla="*/ 1592758 w 8970309"/>
              <a:gd name="connsiteY918" fmla="*/ 3110965 h 6445874"/>
              <a:gd name="connsiteX919" fmla="*/ 1605989 w 8970309"/>
              <a:gd name="connsiteY919" fmla="*/ 3107564 h 6445874"/>
              <a:gd name="connsiteX920" fmla="*/ 1605858 w 8970309"/>
              <a:gd name="connsiteY920" fmla="*/ 3093857 h 6445874"/>
              <a:gd name="connsiteX921" fmla="*/ 1624815 w 8970309"/>
              <a:gd name="connsiteY921" fmla="*/ 3044275 h 6445874"/>
              <a:gd name="connsiteX922" fmla="*/ 1661339 w 8970309"/>
              <a:gd name="connsiteY922" fmla="*/ 3023033 h 6445874"/>
              <a:gd name="connsiteX923" fmla="*/ 1666178 w 8970309"/>
              <a:gd name="connsiteY923" fmla="*/ 3020584 h 6445874"/>
              <a:gd name="connsiteX924" fmla="*/ 1662514 w 8970309"/>
              <a:gd name="connsiteY924" fmla="*/ 3009284 h 6445874"/>
              <a:gd name="connsiteX925" fmla="*/ 1651098 w 8970309"/>
              <a:gd name="connsiteY925" fmla="*/ 2974561 h 6445874"/>
              <a:gd name="connsiteX926" fmla="*/ 1661259 w 8970309"/>
              <a:gd name="connsiteY926" fmla="*/ 2965768 h 6445874"/>
              <a:gd name="connsiteX927" fmla="*/ 1684439 w 8970309"/>
              <a:gd name="connsiteY927" fmla="*/ 2972220 h 6445874"/>
              <a:gd name="connsiteX928" fmla="*/ 1804455 w 8970309"/>
              <a:gd name="connsiteY928" fmla="*/ 2885553 h 6445874"/>
              <a:gd name="connsiteX929" fmla="*/ 1839768 w 8970309"/>
              <a:gd name="connsiteY929" fmla="*/ 2854991 h 6445874"/>
              <a:gd name="connsiteX930" fmla="*/ 1901950 w 8970309"/>
              <a:gd name="connsiteY930" fmla="*/ 2844429 h 6445874"/>
              <a:gd name="connsiteX931" fmla="*/ 1913500 w 8970309"/>
              <a:gd name="connsiteY931" fmla="*/ 2817224 h 6445874"/>
              <a:gd name="connsiteX932" fmla="*/ 1920104 w 8970309"/>
              <a:gd name="connsiteY932" fmla="*/ 2815332 h 6445874"/>
              <a:gd name="connsiteX933" fmla="*/ 1923507 w 8970309"/>
              <a:gd name="connsiteY933" fmla="*/ 2806881 h 6445874"/>
              <a:gd name="connsiteX934" fmla="*/ 1962882 w 8970309"/>
              <a:gd name="connsiteY934" fmla="*/ 2766201 h 6445874"/>
              <a:gd name="connsiteX935" fmla="*/ 1952859 w 8970309"/>
              <a:gd name="connsiteY935" fmla="*/ 2723426 h 6445874"/>
              <a:gd name="connsiteX936" fmla="*/ 1937559 w 8970309"/>
              <a:gd name="connsiteY936" fmla="*/ 2718994 h 6445874"/>
              <a:gd name="connsiteX937" fmla="*/ 2014225 w 8970309"/>
              <a:gd name="connsiteY937" fmla="*/ 2700507 h 6445874"/>
              <a:gd name="connsiteX938" fmla="*/ 2003307 w 8970309"/>
              <a:gd name="connsiteY938" fmla="*/ 2671307 h 6445874"/>
              <a:gd name="connsiteX939" fmla="*/ 2025657 w 8970309"/>
              <a:gd name="connsiteY939" fmla="*/ 2655806 h 6445874"/>
              <a:gd name="connsiteX940" fmla="*/ 2040286 w 8970309"/>
              <a:gd name="connsiteY940" fmla="*/ 2635630 h 6445874"/>
              <a:gd name="connsiteX941" fmla="*/ 2057044 w 8970309"/>
              <a:gd name="connsiteY941" fmla="*/ 2600609 h 6445874"/>
              <a:gd name="connsiteX942" fmla="*/ 2072770 w 8970309"/>
              <a:gd name="connsiteY942" fmla="*/ 2574240 h 6445874"/>
              <a:gd name="connsiteX943" fmla="*/ 2109299 w 8970309"/>
              <a:gd name="connsiteY943" fmla="*/ 2537212 h 6445874"/>
              <a:gd name="connsiteX944" fmla="*/ 2112083 w 8970309"/>
              <a:gd name="connsiteY944" fmla="*/ 2536787 h 6445874"/>
              <a:gd name="connsiteX945" fmla="*/ 2114255 w 8970309"/>
              <a:gd name="connsiteY945" fmla="*/ 2503926 h 6445874"/>
              <a:gd name="connsiteX946" fmla="*/ 2141131 w 8970309"/>
              <a:gd name="connsiteY946" fmla="*/ 2454615 h 6445874"/>
              <a:gd name="connsiteX947" fmla="*/ 2156140 w 8970309"/>
              <a:gd name="connsiteY947" fmla="*/ 2371387 h 6445874"/>
              <a:gd name="connsiteX948" fmla="*/ 2509229 w 8970309"/>
              <a:gd name="connsiteY948" fmla="*/ 2136026 h 6445874"/>
              <a:gd name="connsiteX949" fmla="*/ 2569691 w 8970309"/>
              <a:gd name="connsiteY949" fmla="*/ 2083692 h 6445874"/>
              <a:gd name="connsiteX950" fmla="*/ 2715281 w 8970309"/>
              <a:gd name="connsiteY950" fmla="*/ 2026990 h 6445874"/>
              <a:gd name="connsiteX951" fmla="*/ 2747150 w 8970309"/>
              <a:gd name="connsiteY951" fmla="*/ 2032776 h 6445874"/>
              <a:gd name="connsiteX952" fmla="*/ 2702852 w 8970309"/>
              <a:gd name="connsiteY952" fmla="*/ 2067117 h 6445874"/>
              <a:gd name="connsiteX953" fmla="*/ 2660286 w 8970309"/>
              <a:gd name="connsiteY953" fmla="*/ 2103194 h 6445874"/>
              <a:gd name="connsiteX954" fmla="*/ 2572712 w 8970309"/>
              <a:gd name="connsiteY954" fmla="*/ 2168868 h 6445874"/>
              <a:gd name="connsiteX955" fmla="*/ 2484589 w 8970309"/>
              <a:gd name="connsiteY955" fmla="*/ 2293650 h 6445874"/>
              <a:gd name="connsiteX956" fmla="*/ 2455099 w 8970309"/>
              <a:gd name="connsiteY956" fmla="*/ 2299941 h 6445874"/>
              <a:gd name="connsiteX957" fmla="*/ 2421754 w 8970309"/>
              <a:gd name="connsiteY957" fmla="*/ 2290380 h 6445874"/>
              <a:gd name="connsiteX958" fmla="*/ 2407754 w 8970309"/>
              <a:gd name="connsiteY958" fmla="*/ 2305623 h 6445874"/>
              <a:gd name="connsiteX959" fmla="*/ 2462295 w 8970309"/>
              <a:gd name="connsiteY959" fmla="*/ 2355626 h 6445874"/>
              <a:gd name="connsiteX960" fmla="*/ 2462755 w 8970309"/>
              <a:gd name="connsiteY960" fmla="*/ 2352948 h 6445874"/>
              <a:gd name="connsiteX961" fmla="*/ 2479803 w 8970309"/>
              <a:gd name="connsiteY961" fmla="*/ 2336861 h 6445874"/>
              <a:gd name="connsiteX962" fmla="*/ 2493047 w 8970309"/>
              <a:gd name="connsiteY962" fmla="*/ 2339623 h 6445874"/>
              <a:gd name="connsiteX963" fmla="*/ 2513448 w 8970309"/>
              <a:gd name="connsiteY963" fmla="*/ 2352809 h 6445874"/>
              <a:gd name="connsiteX964" fmla="*/ 2524945 w 8970309"/>
              <a:gd name="connsiteY964" fmla="*/ 2355402 h 6445874"/>
              <a:gd name="connsiteX965" fmla="*/ 2529848 w 8970309"/>
              <a:gd name="connsiteY965" fmla="*/ 2346893 h 6445874"/>
              <a:gd name="connsiteX966" fmla="*/ 2589100 w 8970309"/>
              <a:gd name="connsiteY966" fmla="*/ 2301353 h 6445874"/>
              <a:gd name="connsiteX967" fmla="*/ 2603532 w 8970309"/>
              <a:gd name="connsiteY967" fmla="*/ 2287277 h 6445874"/>
              <a:gd name="connsiteX968" fmla="*/ 2718251 w 8970309"/>
              <a:gd name="connsiteY968" fmla="*/ 2180816 h 6445874"/>
              <a:gd name="connsiteX969" fmla="*/ 2788333 w 8970309"/>
              <a:gd name="connsiteY969" fmla="*/ 2100877 h 6445874"/>
              <a:gd name="connsiteX970" fmla="*/ 2803160 w 8970309"/>
              <a:gd name="connsiteY970" fmla="*/ 2063620 h 6445874"/>
              <a:gd name="connsiteX971" fmla="*/ 2803571 w 8970309"/>
              <a:gd name="connsiteY971" fmla="*/ 2064072 h 6445874"/>
              <a:gd name="connsiteX972" fmla="*/ 2847550 w 8970309"/>
              <a:gd name="connsiteY972" fmla="*/ 2052519 h 6445874"/>
              <a:gd name="connsiteX973" fmla="*/ 2732750 w 8970309"/>
              <a:gd name="connsiteY973" fmla="*/ 2213280 h 6445874"/>
              <a:gd name="connsiteX974" fmla="*/ 2718513 w 8970309"/>
              <a:gd name="connsiteY974" fmla="*/ 2230156 h 6445874"/>
              <a:gd name="connsiteX975" fmla="*/ 2725275 w 8970309"/>
              <a:gd name="connsiteY975" fmla="*/ 2226380 h 6445874"/>
              <a:gd name="connsiteX976" fmla="*/ 2727560 w 8970309"/>
              <a:gd name="connsiteY976" fmla="*/ 2227916 h 6445874"/>
              <a:gd name="connsiteX977" fmla="*/ 2780965 w 8970309"/>
              <a:gd name="connsiteY977" fmla="*/ 2201352 h 6445874"/>
              <a:gd name="connsiteX978" fmla="*/ 2796941 w 8970309"/>
              <a:gd name="connsiteY978" fmla="*/ 2197166 h 6445874"/>
              <a:gd name="connsiteX979" fmla="*/ 2870594 w 8970309"/>
              <a:gd name="connsiteY979" fmla="*/ 2165970 h 6445874"/>
              <a:gd name="connsiteX980" fmla="*/ 2906254 w 8970309"/>
              <a:gd name="connsiteY980" fmla="*/ 2152698 h 6445874"/>
              <a:gd name="connsiteX981" fmla="*/ 2938526 w 8970309"/>
              <a:gd name="connsiteY981" fmla="*/ 2138729 h 6445874"/>
              <a:gd name="connsiteX982" fmla="*/ 2938606 w 8970309"/>
              <a:gd name="connsiteY982" fmla="*/ 2138720 h 6445874"/>
              <a:gd name="connsiteX983" fmla="*/ 2941084 w 8970309"/>
              <a:gd name="connsiteY983" fmla="*/ 2137622 h 6445874"/>
              <a:gd name="connsiteX984" fmla="*/ 2938526 w 8970309"/>
              <a:gd name="connsiteY984" fmla="*/ 2138729 h 6445874"/>
              <a:gd name="connsiteX985" fmla="*/ 2934334 w 8970309"/>
              <a:gd name="connsiteY985" fmla="*/ 2139166 h 6445874"/>
              <a:gd name="connsiteX986" fmla="*/ 2939975 w 8970309"/>
              <a:gd name="connsiteY986" fmla="*/ 2135219 h 6445874"/>
              <a:gd name="connsiteX987" fmla="*/ 2942452 w 8970309"/>
              <a:gd name="connsiteY987" fmla="*/ 2134121 h 6445874"/>
              <a:gd name="connsiteX988" fmla="*/ 2940659 w 8970309"/>
              <a:gd name="connsiteY988" fmla="*/ 2133468 h 6445874"/>
              <a:gd name="connsiteX989" fmla="*/ 2874017 w 8970309"/>
              <a:gd name="connsiteY989" fmla="*/ 2157215 h 6445874"/>
              <a:gd name="connsiteX990" fmla="*/ 2874275 w 8970309"/>
              <a:gd name="connsiteY990" fmla="*/ 2151310 h 6445874"/>
              <a:gd name="connsiteX991" fmla="*/ 2892729 w 8970309"/>
              <a:gd name="connsiteY991" fmla="*/ 2146026 h 6445874"/>
              <a:gd name="connsiteX992" fmla="*/ 2921096 w 8970309"/>
              <a:gd name="connsiteY992" fmla="*/ 2136349 h 6445874"/>
              <a:gd name="connsiteX993" fmla="*/ 3017898 w 8970309"/>
              <a:gd name="connsiteY993" fmla="*/ 2103577 h 6445874"/>
              <a:gd name="connsiteX994" fmla="*/ 3028234 w 8970309"/>
              <a:gd name="connsiteY994" fmla="*/ 2103338 h 6445874"/>
              <a:gd name="connsiteX995" fmla="*/ 3068729 w 8970309"/>
              <a:gd name="connsiteY995" fmla="*/ 2094075 h 6445874"/>
              <a:gd name="connsiteX996" fmla="*/ 3074370 w 8970309"/>
              <a:gd name="connsiteY996" fmla="*/ 2090127 h 6445874"/>
              <a:gd name="connsiteX997" fmla="*/ 3093933 w 8970309"/>
              <a:gd name="connsiteY997" fmla="*/ 2087245 h 6445874"/>
              <a:gd name="connsiteX998" fmla="*/ 3090346 w 8970309"/>
              <a:gd name="connsiteY998" fmla="*/ 2085941 h 6445874"/>
              <a:gd name="connsiteX999" fmla="*/ 3135538 w 8970309"/>
              <a:gd name="connsiteY999" fmla="*/ 2080386 h 6445874"/>
              <a:gd name="connsiteX1000" fmla="*/ 3101108 w 8970309"/>
              <a:gd name="connsiteY1000" fmla="*/ 2089856 h 6445874"/>
              <a:gd name="connsiteX1001" fmla="*/ 3070745 w 8970309"/>
              <a:gd name="connsiteY1001" fmla="*/ 2100057 h 6445874"/>
              <a:gd name="connsiteX1002" fmla="*/ 3041345 w 8970309"/>
              <a:gd name="connsiteY1002" fmla="*/ 2108517 h 6445874"/>
              <a:gd name="connsiteX1003" fmla="*/ 3036518 w 8970309"/>
              <a:gd name="connsiteY1003" fmla="*/ 2108351 h 6445874"/>
              <a:gd name="connsiteX1004" fmla="*/ 3035833 w 8970309"/>
              <a:gd name="connsiteY1004" fmla="*/ 2110102 h 6445874"/>
              <a:gd name="connsiteX1005" fmla="*/ 3041345 w 8970309"/>
              <a:gd name="connsiteY1005" fmla="*/ 2108517 h 6445874"/>
              <a:gd name="connsiteX1006" fmla="*/ 3042582 w 8970309"/>
              <a:gd name="connsiteY1006" fmla="*/ 2108557 h 6445874"/>
              <a:gd name="connsiteX1007" fmla="*/ 3039419 w 8970309"/>
              <a:gd name="connsiteY1007" fmla="*/ 2111406 h 6445874"/>
              <a:gd name="connsiteX1008" fmla="*/ 3038735 w 8970309"/>
              <a:gd name="connsiteY1008" fmla="*/ 2113158 h 6445874"/>
              <a:gd name="connsiteX1009" fmla="*/ 3112293 w 8970309"/>
              <a:gd name="connsiteY1009" fmla="*/ 2097925 h 6445874"/>
              <a:gd name="connsiteX1010" fmla="*/ 3154747 w 8970309"/>
              <a:gd name="connsiteY1010" fmla="*/ 2099372 h 6445874"/>
              <a:gd name="connsiteX1011" fmla="*/ 3027195 w 8970309"/>
              <a:gd name="connsiteY1011" fmla="*/ 2126957 h 6445874"/>
              <a:gd name="connsiteX1012" fmla="*/ 2999273 w 8970309"/>
              <a:gd name="connsiteY1012" fmla="*/ 2133344 h 6445874"/>
              <a:gd name="connsiteX1013" fmla="*/ 3000601 w 8970309"/>
              <a:gd name="connsiteY1013" fmla="*/ 2140595 h 6445874"/>
              <a:gd name="connsiteX1014" fmla="*/ 3002286 w 8970309"/>
              <a:gd name="connsiteY1014" fmla="*/ 2149790 h 6445874"/>
              <a:gd name="connsiteX1015" fmla="*/ 3005105 w 8970309"/>
              <a:gd name="connsiteY1015" fmla="*/ 2158230 h 6445874"/>
              <a:gd name="connsiteX1016" fmla="*/ 3012694 w 8970309"/>
              <a:gd name="connsiteY1016" fmla="*/ 2158760 h 6445874"/>
              <a:gd name="connsiteX1017" fmla="*/ 3039233 w 8970309"/>
              <a:gd name="connsiteY1017" fmla="*/ 2187887 h 6445874"/>
              <a:gd name="connsiteX1018" fmla="*/ 3061583 w 8970309"/>
              <a:gd name="connsiteY1018" fmla="*/ 2182149 h 6445874"/>
              <a:gd name="connsiteX1019" fmla="*/ 3069337 w 8970309"/>
              <a:gd name="connsiteY1019" fmla="*/ 2180065 h 6445874"/>
              <a:gd name="connsiteX1020" fmla="*/ 3102558 w 8970309"/>
              <a:gd name="connsiteY1020" fmla="*/ 2162831 h 6445874"/>
              <a:gd name="connsiteX1021" fmla="*/ 3201794 w 8970309"/>
              <a:gd name="connsiteY1021" fmla="*/ 2170214 h 6445874"/>
              <a:gd name="connsiteX1022" fmla="*/ 3225583 w 8970309"/>
              <a:gd name="connsiteY1022" fmla="*/ 2139281 h 6445874"/>
              <a:gd name="connsiteX1023" fmla="*/ 3243645 w 8970309"/>
              <a:gd name="connsiteY1023" fmla="*/ 2086538 h 6445874"/>
              <a:gd name="connsiteX1024" fmla="*/ 3285818 w 8970309"/>
              <a:gd name="connsiteY1024" fmla="*/ 2070854 h 6445874"/>
              <a:gd name="connsiteX1025" fmla="*/ 3315551 w 8970309"/>
              <a:gd name="connsiteY1025" fmla="*/ 2077116 h 6445874"/>
              <a:gd name="connsiteX1026" fmla="*/ 3324498 w 8970309"/>
              <a:gd name="connsiteY1026" fmla="*/ 2078671 h 6445874"/>
              <a:gd name="connsiteX1027" fmla="*/ 3378350 w 8970309"/>
              <a:gd name="connsiteY1027" fmla="*/ 2032146 h 6445874"/>
              <a:gd name="connsiteX1028" fmla="*/ 3420635 w 8970309"/>
              <a:gd name="connsiteY1028" fmla="*/ 1979226 h 6445874"/>
              <a:gd name="connsiteX1029" fmla="*/ 3439074 w 8970309"/>
              <a:gd name="connsiteY1029" fmla="*/ 1975854 h 6445874"/>
              <a:gd name="connsiteX1030" fmla="*/ 3466735 w 8970309"/>
              <a:gd name="connsiteY1030" fmla="*/ 1970800 h 6445874"/>
              <a:gd name="connsiteX1031" fmla="*/ 3523043 w 8970309"/>
              <a:gd name="connsiteY1031" fmla="*/ 1895116 h 6445874"/>
              <a:gd name="connsiteX1032" fmla="*/ 3559923 w 8970309"/>
              <a:gd name="connsiteY1032" fmla="*/ 1888375 h 6445874"/>
              <a:gd name="connsiteX1033" fmla="*/ 3588836 w 8970309"/>
              <a:gd name="connsiteY1033" fmla="*/ 1904356 h 6445874"/>
              <a:gd name="connsiteX1034" fmla="*/ 3613003 w 8970309"/>
              <a:gd name="connsiteY1034" fmla="*/ 1922800 h 6445874"/>
              <a:gd name="connsiteX1035" fmla="*/ 3685182 w 8970309"/>
              <a:gd name="connsiteY1035" fmla="*/ 1910141 h 6445874"/>
              <a:gd name="connsiteX1036" fmla="*/ 3681367 w 8970309"/>
              <a:gd name="connsiteY1036" fmla="*/ 1865647 h 6445874"/>
              <a:gd name="connsiteX1037" fmla="*/ 3667022 w 8970309"/>
              <a:gd name="connsiteY1037" fmla="*/ 1820421 h 6445874"/>
              <a:gd name="connsiteX1038" fmla="*/ 3709300 w 8970309"/>
              <a:gd name="connsiteY1038" fmla="*/ 1857350 h 6445874"/>
              <a:gd name="connsiteX1039" fmla="*/ 3775528 w 8970309"/>
              <a:gd name="connsiteY1039" fmla="*/ 1897349 h 6445874"/>
              <a:gd name="connsiteX1040" fmla="*/ 3807557 w 8970309"/>
              <a:gd name="connsiteY1040" fmla="*/ 1840457 h 6445874"/>
              <a:gd name="connsiteX1041" fmla="*/ 3827635 w 8970309"/>
              <a:gd name="connsiteY1041" fmla="*/ 1817647 h 6445874"/>
              <a:gd name="connsiteX1042" fmla="*/ 3833926 w 8970309"/>
              <a:gd name="connsiteY1042" fmla="*/ 1806523 h 6445874"/>
              <a:gd name="connsiteX1043" fmla="*/ 3828666 w 8970309"/>
              <a:gd name="connsiteY1043" fmla="*/ 1767036 h 6445874"/>
              <a:gd name="connsiteX1044" fmla="*/ 3833504 w 8970309"/>
              <a:gd name="connsiteY1044" fmla="*/ 1762849 h 6445874"/>
              <a:gd name="connsiteX1045" fmla="*/ 3847009 w 8970309"/>
              <a:gd name="connsiteY1045" fmla="*/ 1777674 h 6445874"/>
              <a:gd name="connsiteX1046" fmla="*/ 3852498 w 8970309"/>
              <a:gd name="connsiteY1046" fmla="*/ 1785714 h 6445874"/>
              <a:gd name="connsiteX1047" fmla="*/ 3850986 w 8970309"/>
              <a:gd name="connsiteY1047" fmla="*/ 1796102 h 6445874"/>
              <a:gd name="connsiteX1048" fmla="*/ 3855042 w 8970309"/>
              <a:gd name="connsiteY1048" fmla="*/ 1798072 h 6445874"/>
              <a:gd name="connsiteX1049" fmla="*/ 3887747 w 8970309"/>
              <a:gd name="connsiteY1049" fmla="*/ 1782133 h 6445874"/>
              <a:gd name="connsiteX1050" fmla="*/ 3955557 w 8970309"/>
              <a:gd name="connsiteY1050" fmla="*/ 1774392 h 6445874"/>
              <a:gd name="connsiteX1051" fmla="*/ 3966540 w 8970309"/>
              <a:gd name="connsiteY1051" fmla="*/ 1778790 h 6445874"/>
              <a:gd name="connsiteX1052" fmla="*/ 3975542 w 8970309"/>
              <a:gd name="connsiteY1052" fmla="*/ 1750208 h 6445874"/>
              <a:gd name="connsiteX1053" fmla="*/ 4011170 w 8970309"/>
              <a:gd name="connsiteY1053" fmla="*/ 1722432 h 6445874"/>
              <a:gd name="connsiteX1054" fmla="*/ 4056507 w 8970309"/>
              <a:gd name="connsiteY1054" fmla="*/ 1705106 h 6445874"/>
              <a:gd name="connsiteX1055" fmla="*/ 4108936 w 8970309"/>
              <a:gd name="connsiteY1055" fmla="*/ 1693398 h 6445874"/>
              <a:gd name="connsiteX1056" fmla="*/ 4109193 w 8970309"/>
              <a:gd name="connsiteY1056" fmla="*/ 1693479 h 6445874"/>
              <a:gd name="connsiteX1057" fmla="*/ 4100637 w 8970309"/>
              <a:gd name="connsiteY1057" fmla="*/ 1680025 h 6445874"/>
              <a:gd name="connsiteX1058" fmla="*/ 3946243 w 8970309"/>
              <a:gd name="connsiteY1058" fmla="*/ 1638760 h 6445874"/>
              <a:gd name="connsiteX1059" fmla="*/ 3946960 w 8970309"/>
              <a:gd name="connsiteY1059" fmla="*/ 1614933 h 6445874"/>
              <a:gd name="connsiteX1060" fmla="*/ 3949621 w 8970309"/>
              <a:gd name="connsiteY1060" fmla="*/ 1600660 h 6445874"/>
              <a:gd name="connsiteX1061" fmla="*/ 3920193 w 8970309"/>
              <a:gd name="connsiteY1061" fmla="*/ 1614409 h 6445874"/>
              <a:gd name="connsiteX1062" fmla="*/ 3862715 w 8970309"/>
              <a:gd name="connsiteY1062" fmla="*/ 1603842 h 6445874"/>
              <a:gd name="connsiteX1063" fmla="*/ 3957921 w 8970309"/>
              <a:gd name="connsiteY1063" fmla="*/ 1545766 h 6445874"/>
              <a:gd name="connsiteX1064" fmla="*/ 4109168 w 8970309"/>
              <a:gd name="connsiteY1064" fmla="*/ 1491497 h 6445874"/>
              <a:gd name="connsiteX1065" fmla="*/ 4216406 w 8970309"/>
              <a:gd name="connsiteY1065" fmla="*/ 1483171 h 6445874"/>
              <a:gd name="connsiteX1066" fmla="*/ 4374166 w 8970309"/>
              <a:gd name="connsiteY1066" fmla="*/ 1486867 h 6445874"/>
              <a:gd name="connsiteX1067" fmla="*/ 4385471 w 8970309"/>
              <a:gd name="connsiteY1067" fmla="*/ 1484499 h 6445874"/>
              <a:gd name="connsiteX1068" fmla="*/ 4392333 w 8970309"/>
              <a:gd name="connsiteY1068" fmla="*/ 1486279 h 6445874"/>
              <a:gd name="connsiteX1069" fmla="*/ 4412311 w 8970309"/>
              <a:gd name="connsiteY1069" fmla="*/ 1479961 h 6445874"/>
              <a:gd name="connsiteX1070" fmla="*/ 4413062 w 8970309"/>
              <a:gd name="connsiteY1070" fmla="*/ 1471911 h 6445874"/>
              <a:gd name="connsiteX1071" fmla="*/ 4418352 w 8970309"/>
              <a:gd name="connsiteY1071" fmla="*/ 1453028 h 6445874"/>
              <a:gd name="connsiteX1072" fmla="*/ 4559259 w 8970309"/>
              <a:gd name="connsiteY1072" fmla="*/ 1339912 h 6445874"/>
              <a:gd name="connsiteX1073" fmla="*/ 4645679 w 8970309"/>
              <a:gd name="connsiteY1073" fmla="*/ 1326513 h 6445874"/>
              <a:gd name="connsiteX1074" fmla="*/ 4729904 w 8970309"/>
              <a:gd name="connsiteY1074" fmla="*/ 1270828 h 6445874"/>
              <a:gd name="connsiteX1075" fmla="*/ 4709255 w 8970309"/>
              <a:gd name="connsiteY1075" fmla="*/ 1297539 h 6445874"/>
              <a:gd name="connsiteX1076" fmla="*/ 4713754 w 8970309"/>
              <a:gd name="connsiteY1076" fmla="*/ 1302480 h 6445874"/>
              <a:gd name="connsiteX1077" fmla="*/ 4738908 w 8970309"/>
              <a:gd name="connsiteY1077" fmla="*/ 1280708 h 6445874"/>
              <a:gd name="connsiteX1078" fmla="*/ 4789548 w 8970309"/>
              <a:gd name="connsiteY1078" fmla="*/ 1228043 h 6445874"/>
              <a:gd name="connsiteX1079" fmla="*/ 4825160 w 8970309"/>
              <a:gd name="connsiteY1079" fmla="*/ 1222367 h 6445874"/>
              <a:gd name="connsiteX1080" fmla="*/ 4836421 w 8970309"/>
              <a:gd name="connsiteY1080" fmla="*/ 1214639 h 6445874"/>
              <a:gd name="connsiteX1081" fmla="*/ 4837067 w 8970309"/>
              <a:gd name="connsiteY1081" fmla="*/ 1208762 h 6445874"/>
              <a:gd name="connsiteX1082" fmla="*/ 4844991 w 8970309"/>
              <a:gd name="connsiteY1082" fmla="*/ 1200002 h 6445874"/>
              <a:gd name="connsiteX1083" fmla="*/ 4851094 w 8970309"/>
              <a:gd name="connsiteY1083" fmla="*/ 1199402 h 6445874"/>
              <a:gd name="connsiteX1084" fmla="*/ 4854425 w 8970309"/>
              <a:gd name="connsiteY1084" fmla="*/ 1202282 h 6445874"/>
              <a:gd name="connsiteX1085" fmla="*/ 4855493 w 8970309"/>
              <a:gd name="connsiteY1085" fmla="*/ 1201550 h 6445874"/>
              <a:gd name="connsiteX1086" fmla="*/ 4908651 w 8970309"/>
              <a:gd name="connsiteY1086" fmla="*/ 1160310 h 6445874"/>
              <a:gd name="connsiteX1087" fmla="*/ 4895144 w 8970309"/>
              <a:gd name="connsiteY1087" fmla="*/ 1145485 h 6445874"/>
              <a:gd name="connsiteX1088" fmla="*/ 4924562 w 8970309"/>
              <a:gd name="connsiteY1088" fmla="*/ 1128398 h 6445874"/>
              <a:gd name="connsiteX1089" fmla="*/ 4938067 w 8970309"/>
              <a:gd name="connsiteY1089" fmla="*/ 1143221 h 6445874"/>
              <a:gd name="connsiteX1090" fmla="*/ 4970029 w 8970309"/>
              <a:gd name="connsiteY1090" fmla="*/ 1089044 h 6445874"/>
              <a:gd name="connsiteX1091" fmla="*/ 4993209 w 8970309"/>
              <a:gd name="connsiteY1091" fmla="*/ 1095495 h 6445874"/>
              <a:gd name="connsiteX1092" fmla="*/ 5165497 w 8970309"/>
              <a:gd name="connsiteY1092" fmla="*/ 938008 h 6445874"/>
              <a:gd name="connsiteX1093" fmla="*/ 5192580 w 8970309"/>
              <a:gd name="connsiteY1093" fmla="*/ 919002 h 6445874"/>
              <a:gd name="connsiteX1094" fmla="*/ 5199309 w 8970309"/>
              <a:gd name="connsiteY1094" fmla="*/ 912375 h 6445874"/>
              <a:gd name="connsiteX1095" fmla="*/ 5242254 w 8970309"/>
              <a:gd name="connsiteY1095" fmla="*/ 879127 h 6445874"/>
              <a:gd name="connsiteX1096" fmla="*/ 5243474 w 8970309"/>
              <a:gd name="connsiteY1096" fmla="*/ 878613 h 6445874"/>
              <a:gd name="connsiteX1097" fmla="*/ 5255376 w 8970309"/>
              <a:gd name="connsiteY1097" fmla="*/ 868587 h 6445874"/>
              <a:gd name="connsiteX1098" fmla="*/ 5264196 w 8970309"/>
              <a:gd name="connsiteY1098" fmla="*/ 869889 h 6445874"/>
              <a:gd name="connsiteX1099" fmla="*/ 5292428 w 8970309"/>
              <a:gd name="connsiteY1099" fmla="*/ 858003 h 6445874"/>
              <a:gd name="connsiteX1100" fmla="*/ 5302792 w 8970309"/>
              <a:gd name="connsiteY1100" fmla="*/ 859319 h 6445874"/>
              <a:gd name="connsiteX1101" fmla="*/ 5303525 w 8970309"/>
              <a:gd name="connsiteY1101" fmla="*/ 862603 h 6445874"/>
              <a:gd name="connsiteX1102" fmla="*/ 5307596 w 8970309"/>
              <a:gd name="connsiteY1102" fmla="*/ 859389 h 6445874"/>
              <a:gd name="connsiteX1103" fmla="*/ 5369493 w 8970309"/>
              <a:gd name="connsiteY1103" fmla="*/ 796333 h 6445874"/>
              <a:gd name="connsiteX1104" fmla="*/ 5397520 w 8970309"/>
              <a:gd name="connsiteY1104" fmla="*/ 797657 h 6445874"/>
              <a:gd name="connsiteX1105" fmla="*/ 5443560 w 8970309"/>
              <a:gd name="connsiteY1105" fmla="*/ 749438 h 6445874"/>
              <a:gd name="connsiteX1106" fmla="*/ 5471974 w 8970309"/>
              <a:gd name="connsiteY1106" fmla="*/ 759731 h 6445874"/>
              <a:gd name="connsiteX1107" fmla="*/ 5516958 w 8970309"/>
              <a:gd name="connsiteY1107" fmla="*/ 720797 h 6445874"/>
              <a:gd name="connsiteX1108" fmla="*/ 5600029 w 8970309"/>
              <a:gd name="connsiteY1108" fmla="*/ 683786 h 6445874"/>
              <a:gd name="connsiteX1109" fmla="*/ 5736638 w 8970309"/>
              <a:gd name="connsiteY1109" fmla="*/ 613168 h 6445874"/>
              <a:gd name="connsiteX1110" fmla="*/ 5745293 w 8970309"/>
              <a:gd name="connsiteY1110" fmla="*/ 612480 h 6445874"/>
              <a:gd name="connsiteX1111" fmla="*/ 5571662 w 8970309"/>
              <a:gd name="connsiteY1111" fmla="*/ 760897 h 6445874"/>
              <a:gd name="connsiteX1112" fmla="*/ 5570384 w 8970309"/>
              <a:gd name="connsiteY1112" fmla="*/ 761444 h 6445874"/>
              <a:gd name="connsiteX1113" fmla="*/ 5568706 w 8970309"/>
              <a:gd name="connsiteY1113" fmla="*/ 783370 h 6445874"/>
              <a:gd name="connsiteX1114" fmla="*/ 5569277 w 8970309"/>
              <a:gd name="connsiteY1114" fmla="*/ 811452 h 6445874"/>
              <a:gd name="connsiteX1115" fmla="*/ 5587730 w 8970309"/>
              <a:gd name="connsiteY1115" fmla="*/ 813982 h 6445874"/>
              <a:gd name="connsiteX1116" fmla="*/ 5604101 w 8970309"/>
              <a:gd name="connsiteY1116" fmla="*/ 790417 h 6445874"/>
              <a:gd name="connsiteX1117" fmla="*/ 5628343 w 8970309"/>
              <a:gd name="connsiteY1117" fmla="*/ 783282 h 6445874"/>
              <a:gd name="connsiteX1118" fmla="*/ 5639466 w 8970309"/>
              <a:gd name="connsiteY1118" fmla="*/ 785145 h 6445874"/>
              <a:gd name="connsiteX1119" fmla="*/ 5666988 w 8970309"/>
              <a:gd name="connsiteY1119" fmla="*/ 775761 h 6445874"/>
              <a:gd name="connsiteX1120" fmla="*/ 5703037 w 8970309"/>
              <a:gd name="connsiteY1120" fmla="*/ 738698 h 6445874"/>
              <a:gd name="connsiteX1121" fmla="*/ 5742109 w 8970309"/>
              <a:gd name="connsiteY1121" fmla="*/ 697665 h 6445874"/>
              <a:gd name="connsiteX1122" fmla="*/ 5765354 w 8970309"/>
              <a:gd name="connsiteY1122" fmla="*/ 695960 h 6445874"/>
              <a:gd name="connsiteX1123" fmla="*/ 5885424 w 8970309"/>
              <a:gd name="connsiteY1123" fmla="*/ 604123 h 6445874"/>
              <a:gd name="connsiteX1124" fmla="*/ 5928546 w 8970309"/>
              <a:gd name="connsiteY1124" fmla="*/ 566007 h 6445874"/>
              <a:gd name="connsiteX1125" fmla="*/ 5954557 w 8970309"/>
              <a:gd name="connsiteY1125" fmla="*/ 558608 h 6445874"/>
              <a:gd name="connsiteX1126" fmla="*/ 6000731 w 8970309"/>
              <a:gd name="connsiteY1126" fmla="*/ 528840 h 6445874"/>
              <a:gd name="connsiteX1127" fmla="*/ 6023719 w 8970309"/>
              <a:gd name="connsiteY1127" fmla="*/ 525413 h 6445874"/>
              <a:gd name="connsiteX1128" fmla="*/ 6050500 w 8970309"/>
              <a:gd name="connsiteY1128" fmla="*/ 523181 h 6445874"/>
              <a:gd name="connsiteX1129" fmla="*/ 6076482 w 8970309"/>
              <a:gd name="connsiteY1129" fmla="*/ 503463 h 6445874"/>
              <a:gd name="connsiteX1130" fmla="*/ 6079247 w 8970309"/>
              <a:gd name="connsiteY1130" fmla="*/ 497770 h 6445874"/>
              <a:gd name="connsiteX1131" fmla="*/ 6076366 w 8970309"/>
              <a:gd name="connsiteY1131" fmla="*/ 454189 h 6445874"/>
              <a:gd name="connsiteX1132" fmla="*/ 6097556 w 8970309"/>
              <a:gd name="connsiteY1132" fmla="*/ 438706 h 6445874"/>
              <a:gd name="connsiteX1133" fmla="*/ 6108966 w 8970309"/>
              <a:gd name="connsiteY1133" fmla="*/ 454611 h 6445874"/>
              <a:gd name="connsiteX1134" fmla="*/ 6109793 w 8970309"/>
              <a:gd name="connsiteY1134" fmla="*/ 484415 h 6445874"/>
              <a:gd name="connsiteX1135" fmla="*/ 6133921 w 8970309"/>
              <a:gd name="connsiteY1135" fmla="*/ 428005 h 6445874"/>
              <a:gd name="connsiteX1136" fmla="*/ 6170454 w 8970309"/>
              <a:gd name="connsiteY1136" fmla="*/ 382069 h 6445874"/>
              <a:gd name="connsiteX1137" fmla="*/ 6179927 w 8970309"/>
              <a:gd name="connsiteY1137" fmla="*/ 380437 h 6445874"/>
              <a:gd name="connsiteX1138" fmla="*/ 6184116 w 8970309"/>
              <a:gd name="connsiteY1138" fmla="*/ 388834 h 6445874"/>
              <a:gd name="connsiteX1139" fmla="*/ 6175845 w 8970309"/>
              <a:gd name="connsiteY1139" fmla="*/ 418234 h 6445874"/>
              <a:gd name="connsiteX1140" fmla="*/ 6164809 w 8970309"/>
              <a:gd name="connsiteY1140" fmla="*/ 453327 h 6445874"/>
              <a:gd name="connsiteX1141" fmla="*/ 6218371 w 8970309"/>
              <a:gd name="connsiteY1141" fmla="*/ 448864 h 6445874"/>
              <a:gd name="connsiteX1142" fmla="*/ 6185857 w 8970309"/>
              <a:gd name="connsiteY1142" fmla="*/ 485398 h 6445874"/>
              <a:gd name="connsiteX1143" fmla="*/ 6172084 w 8970309"/>
              <a:gd name="connsiteY1143" fmla="*/ 538504 h 6445874"/>
              <a:gd name="connsiteX1144" fmla="*/ 6183464 w 8970309"/>
              <a:gd name="connsiteY1144" fmla="*/ 542089 h 6445874"/>
              <a:gd name="connsiteX1145" fmla="*/ 6201602 w 8970309"/>
              <a:gd name="connsiteY1145" fmla="*/ 518260 h 6445874"/>
              <a:gd name="connsiteX1146" fmla="*/ 6250116 w 8970309"/>
              <a:gd name="connsiteY1146" fmla="*/ 516309 h 6445874"/>
              <a:gd name="connsiteX1147" fmla="*/ 6253652 w 8970309"/>
              <a:gd name="connsiteY1147" fmla="*/ 515782 h 6445874"/>
              <a:gd name="connsiteX1148" fmla="*/ 6316454 w 8970309"/>
              <a:gd name="connsiteY1148" fmla="*/ 464170 h 6445874"/>
              <a:gd name="connsiteX1149" fmla="*/ 6395299 w 8970309"/>
              <a:gd name="connsiteY1149" fmla="*/ 430383 h 6445874"/>
              <a:gd name="connsiteX1150" fmla="*/ 6418655 w 8970309"/>
              <a:gd name="connsiteY1150" fmla="*/ 410216 h 6445874"/>
              <a:gd name="connsiteX1151" fmla="*/ 6419589 w 8970309"/>
              <a:gd name="connsiteY1151" fmla="*/ 406589 h 6445874"/>
              <a:gd name="connsiteX1152" fmla="*/ 6464272 w 8970309"/>
              <a:gd name="connsiteY1152" fmla="*/ 365686 h 6445874"/>
              <a:gd name="connsiteX1153" fmla="*/ 6489254 w 8970309"/>
              <a:gd name="connsiteY1153" fmla="*/ 359669 h 6445874"/>
              <a:gd name="connsiteX1154" fmla="*/ 6535243 w 8970309"/>
              <a:gd name="connsiteY1154" fmla="*/ 329266 h 6445874"/>
              <a:gd name="connsiteX1155" fmla="*/ 6542656 w 8970309"/>
              <a:gd name="connsiteY1155" fmla="*/ 331204 h 6445874"/>
              <a:gd name="connsiteX1156" fmla="*/ 6560225 w 8970309"/>
              <a:gd name="connsiteY1156" fmla="*/ 323249 h 6445874"/>
              <a:gd name="connsiteX1157" fmla="*/ 6589953 w 8970309"/>
              <a:gd name="connsiteY1157" fmla="*/ 311303 h 6445874"/>
              <a:gd name="connsiteX1158" fmla="*/ 6631785 w 8970309"/>
              <a:gd name="connsiteY1158" fmla="*/ 308496 h 6445874"/>
              <a:gd name="connsiteX1159" fmla="*/ 6685881 w 8970309"/>
              <a:gd name="connsiteY1159" fmla="*/ 275433 h 6445874"/>
              <a:gd name="connsiteX1160" fmla="*/ 6704143 w 8970309"/>
              <a:gd name="connsiteY1160" fmla="*/ 262879 h 6445874"/>
              <a:gd name="connsiteX1161" fmla="*/ 6784605 w 8970309"/>
              <a:gd name="connsiteY1161" fmla="*/ 214598 h 6445874"/>
              <a:gd name="connsiteX1162" fmla="*/ 6866374 w 8970309"/>
              <a:gd name="connsiteY1162" fmla="*/ 176820 h 6445874"/>
              <a:gd name="connsiteX1163" fmla="*/ 6876532 w 8970309"/>
              <a:gd name="connsiteY1163" fmla="*/ 166926 h 6445874"/>
              <a:gd name="connsiteX1164" fmla="*/ 6900154 w 8970309"/>
              <a:gd name="connsiteY1164" fmla="*/ 163543 h 6445874"/>
              <a:gd name="connsiteX1165" fmla="*/ 6916951 w 8970309"/>
              <a:gd name="connsiteY1165" fmla="*/ 179886 h 6445874"/>
              <a:gd name="connsiteX1166" fmla="*/ 6914978 w 8970309"/>
              <a:gd name="connsiteY1166" fmla="*/ 167419 h 6445874"/>
              <a:gd name="connsiteX1167" fmla="*/ 6919828 w 8970309"/>
              <a:gd name="connsiteY1167" fmla="*/ 135223 h 6445874"/>
              <a:gd name="connsiteX1168" fmla="*/ 6949398 w 8970309"/>
              <a:gd name="connsiteY1168" fmla="*/ 162675 h 6445874"/>
              <a:gd name="connsiteX1169" fmla="*/ 6936470 w 8970309"/>
              <a:gd name="connsiteY1169" fmla="*/ 190965 h 6445874"/>
              <a:gd name="connsiteX1170" fmla="*/ 6927618 w 8970309"/>
              <a:gd name="connsiteY1170" fmla="*/ 211359 h 6445874"/>
              <a:gd name="connsiteX1171" fmla="*/ 6949855 w 8970309"/>
              <a:gd name="connsiteY1171" fmla="*/ 217174 h 6445874"/>
              <a:gd name="connsiteX1172" fmla="*/ 6966731 w 8970309"/>
              <a:gd name="connsiteY1172" fmla="*/ 213818 h 6445874"/>
              <a:gd name="connsiteX1173" fmla="*/ 6964627 w 8970309"/>
              <a:gd name="connsiteY1173" fmla="*/ 234183 h 6445874"/>
              <a:gd name="connsiteX1174" fmla="*/ 6945304 w 8970309"/>
              <a:gd name="connsiteY1174" fmla="*/ 343267 h 6445874"/>
              <a:gd name="connsiteX1175" fmla="*/ 7025230 w 8970309"/>
              <a:gd name="connsiteY1175" fmla="*/ 260189 h 6445874"/>
              <a:gd name="connsiteX1176" fmla="*/ 7058958 w 8970309"/>
              <a:gd name="connsiteY1176" fmla="*/ 260044 h 6445874"/>
              <a:gd name="connsiteX1177" fmla="*/ 7062186 w 8970309"/>
              <a:gd name="connsiteY1177" fmla="*/ 296146 h 6445874"/>
              <a:gd name="connsiteX1178" fmla="*/ 7040300 w 8970309"/>
              <a:gd name="connsiteY1178" fmla="*/ 371097 h 6445874"/>
              <a:gd name="connsiteX1179" fmla="*/ 7030219 w 8970309"/>
              <a:gd name="connsiteY1179" fmla="*/ 412065 h 6445874"/>
              <a:gd name="connsiteX1180" fmla="*/ 7031807 w 8970309"/>
              <a:gd name="connsiteY1180" fmla="*/ 410279 h 6445874"/>
              <a:gd name="connsiteX1181" fmla="*/ 7094216 w 8970309"/>
              <a:gd name="connsiteY1181" fmla="*/ 338705 h 6445874"/>
              <a:gd name="connsiteX1182" fmla="*/ 7098412 w 8970309"/>
              <a:gd name="connsiteY1182" fmla="*/ 332820 h 6445874"/>
              <a:gd name="connsiteX1183" fmla="*/ 7120417 w 8970309"/>
              <a:gd name="connsiteY1183" fmla="*/ 279020 h 6445874"/>
              <a:gd name="connsiteX1184" fmla="*/ 7151128 w 8970309"/>
              <a:gd name="connsiteY1184" fmla="*/ 250908 h 6445874"/>
              <a:gd name="connsiteX1185" fmla="*/ 7168298 w 8970309"/>
              <a:gd name="connsiteY1185" fmla="*/ 246772 h 6445874"/>
              <a:gd name="connsiteX1186" fmla="*/ 7199906 w 8970309"/>
              <a:gd name="connsiteY1186" fmla="*/ 225876 h 6445874"/>
              <a:gd name="connsiteX1187" fmla="*/ 7205001 w 8970309"/>
              <a:gd name="connsiteY1187" fmla="*/ 227208 h 6445874"/>
              <a:gd name="connsiteX1188" fmla="*/ 7217076 w 8970309"/>
              <a:gd name="connsiteY1188" fmla="*/ 221740 h 6445874"/>
              <a:gd name="connsiteX1189" fmla="*/ 7237508 w 8970309"/>
              <a:gd name="connsiteY1189" fmla="*/ 213530 h 6445874"/>
              <a:gd name="connsiteX1190" fmla="*/ 7266259 w 8970309"/>
              <a:gd name="connsiteY1190" fmla="*/ 211601 h 6445874"/>
              <a:gd name="connsiteX1191" fmla="*/ 7303439 w 8970309"/>
              <a:gd name="connsiteY1191" fmla="*/ 188876 h 6445874"/>
              <a:gd name="connsiteX1192" fmla="*/ 7315990 w 8970309"/>
              <a:gd name="connsiteY1192" fmla="*/ 180248 h 6445874"/>
              <a:gd name="connsiteX1193" fmla="*/ 7371292 w 8970309"/>
              <a:gd name="connsiteY1193" fmla="*/ 147065 h 6445874"/>
              <a:gd name="connsiteX1194" fmla="*/ 7427491 w 8970309"/>
              <a:gd name="connsiteY1194" fmla="*/ 121100 h 6445874"/>
              <a:gd name="connsiteX1195" fmla="*/ 7434474 w 8970309"/>
              <a:gd name="connsiteY1195" fmla="*/ 114300 h 6445874"/>
              <a:gd name="connsiteX1196" fmla="*/ 7450709 w 8970309"/>
              <a:gd name="connsiteY1196" fmla="*/ 111975 h 6445874"/>
              <a:gd name="connsiteX1197" fmla="*/ 7462254 w 8970309"/>
              <a:gd name="connsiteY1197" fmla="*/ 123207 h 6445874"/>
              <a:gd name="connsiteX1198" fmla="*/ 7460897 w 8970309"/>
              <a:gd name="connsiteY1198" fmla="*/ 114639 h 6445874"/>
              <a:gd name="connsiteX1199" fmla="*/ 7464231 w 8970309"/>
              <a:gd name="connsiteY1199" fmla="*/ 92510 h 6445874"/>
              <a:gd name="connsiteX1200" fmla="*/ 7484554 w 8970309"/>
              <a:gd name="connsiteY1200" fmla="*/ 111378 h 6445874"/>
              <a:gd name="connsiteX1201" fmla="*/ 7475669 w 8970309"/>
              <a:gd name="connsiteY1201" fmla="*/ 130822 h 6445874"/>
              <a:gd name="connsiteX1202" fmla="*/ 7469585 w 8970309"/>
              <a:gd name="connsiteY1202" fmla="*/ 144839 h 6445874"/>
              <a:gd name="connsiteX1203" fmla="*/ 7484868 w 8970309"/>
              <a:gd name="connsiteY1203" fmla="*/ 148835 h 6445874"/>
              <a:gd name="connsiteX1204" fmla="*/ 7496468 w 8970309"/>
              <a:gd name="connsiteY1204" fmla="*/ 146529 h 6445874"/>
              <a:gd name="connsiteX1205" fmla="*/ 7495021 w 8970309"/>
              <a:gd name="connsiteY1205" fmla="*/ 160525 h 6445874"/>
              <a:gd name="connsiteX1206" fmla="*/ 7481740 w 8970309"/>
              <a:gd name="connsiteY1206" fmla="*/ 235499 h 6445874"/>
              <a:gd name="connsiteX1207" fmla="*/ 7536673 w 8970309"/>
              <a:gd name="connsiteY1207" fmla="*/ 178400 h 6445874"/>
              <a:gd name="connsiteX1208" fmla="*/ 7559854 w 8970309"/>
              <a:gd name="connsiteY1208" fmla="*/ 178300 h 6445874"/>
              <a:gd name="connsiteX1209" fmla="*/ 7562073 w 8970309"/>
              <a:gd name="connsiteY1209" fmla="*/ 203112 h 6445874"/>
              <a:gd name="connsiteX1210" fmla="*/ 7547032 w 8970309"/>
              <a:gd name="connsiteY1210" fmla="*/ 254627 h 6445874"/>
              <a:gd name="connsiteX1211" fmla="*/ 7519842 w 8970309"/>
              <a:gd name="connsiteY1211" fmla="*/ 329659 h 6445874"/>
              <a:gd name="connsiteX1212" fmla="*/ 7516527 w 8970309"/>
              <a:gd name="connsiteY1212" fmla="*/ 347275 h 6445874"/>
              <a:gd name="connsiteX1213" fmla="*/ 7518693 w 8970309"/>
              <a:gd name="connsiteY1213" fmla="*/ 380162 h 6445874"/>
              <a:gd name="connsiteX1214" fmla="*/ 7553986 w 8970309"/>
              <a:gd name="connsiteY1214" fmla="*/ 346739 h 6445874"/>
              <a:gd name="connsiteX1215" fmla="*/ 7587210 w 8970309"/>
              <a:gd name="connsiteY1215" fmla="*/ 315369 h 6445874"/>
              <a:gd name="connsiteX1216" fmla="*/ 7595768 w 8970309"/>
              <a:gd name="connsiteY1216" fmla="*/ 302711 h 6445874"/>
              <a:gd name="connsiteX1217" fmla="*/ 7616819 w 8970309"/>
              <a:gd name="connsiteY1217" fmla="*/ 254835 h 6445874"/>
              <a:gd name="connsiteX1218" fmla="*/ 7612121 w 8970309"/>
              <a:gd name="connsiteY1218" fmla="*/ 260853 h 6445874"/>
              <a:gd name="connsiteX1219" fmla="*/ 7602001 w 8970309"/>
              <a:gd name="connsiteY1219" fmla="*/ 267617 h 6445874"/>
              <a:gd name="connsiteX1220" fmla="*/ 7605976 w 8970309"/>
              <a:gd name="connsiteY1220" fmla="*/ 256330 h 6445874"/>
              <a:gd name="connsiteX1221" fmla="*/ 7599832 w 8970309"/>
              <a:gd name="connsiteY1221" fmla="*/ 251806 h 6445874"/>
              <a:gd name="connsiteX1222" fmla="*/ 7614650 w 8970309"/>
              <a:gd name="connsiteY1222" fmla="*/ 239023 h 6445874"/>
              <a:gd name="connsiteX1223" fmla="*/ 7619348 w 8970309"/>
              <a:gd name="connsiteY1223" fmla="*/ 233005 h 6445874"/>
              <a:gd name="connsiteX1224" fmla="*/ 7629468 w 8970309"/>
              <a:gd name="connsiteY1224" fmla="*/ 226240 h 6445874"/>
              <a:gd name="connsiteX1225" fmla="*/ 7626215 w 8970309"/>
              <a:gd name="connsiteY1225" fmla="*/ 242800 h 6445874"/>
              <a:gd name="connsiteX1226" fmla="*/ 7643925 w 8970309"/>
              <a:gd name="connsiteY1226" fmla="*/ 251099 h 6445874"/>
              <a:gd name="connsiteX1227" fmla="*/ 7639274 w 8970309"/>
              <a:gd name="connsiteY1227" fmla="*/ 260592 h 6445874"/>
              <a:gd name="connsiteX1228" fmla="*/ 7641167 w 8970309"/>
              <a:gd name="connsiteY1228" fmla="*/ 257603 h 6445874"/>
              <a:gd name="connsiteX1229" fmla="*/ 7652090 w 8970309"/>
              <a:gd name="connsiteY1229" fmla="*/ 252275 h 6445874"/>
              <a:gd name="connsiteX1230" fmla="*/ 7676458 w 8970309"/>
              <a:gd name="connsiteY1230" fmla="*/ 233029 h 6445874"/>
              <a:gd name="connsiteX1231" fmla="*/ 7690087 w 8970309"/>
              <a:gd name="connsiteY1231" fmla="*/ 226877 h 6445874"/>
              <a:gd name="connsiteX1232" fmla="*/ 7701230 w 8970309"/>
              <a:gd name="connsiteY1232" fmla="*/ 212408 h 6445874"/>
              <a:gd name="connsiteX1233" fmla="*/ 7716472 w 8970309"/>
              <a:gd name="connsiteY1233" fmla="*/ 200759 h 6445874"/>
              <a:gd name="connsiteX1234" fmla="*/ 7717776 w 8970309"/>
              <a:gd name="connsiteY1234" fmla="*/ 199674 h 6445874"/>
              <a:gd name="connsiteX1235" fmla="*/ 7767693 w 8970309"/>
              <a:gd name="connsiteY1235" fmla="*/ 170584 h 6445874"/>
              <a:gd name="connsiteX1236" fmla="*/ 7782779 w 8970309"/>
              <a:gd name="connsiteY1236" fmla="*/ 139334 h 6445874"/>
              <a:gd name="connsiteX1237" fmla="*/ 7792931 w 8970309"/>
              <a:gd name="connsiteY1237" fmla="*/ 121537 h 6445874"/>
              <a:gd name="connsiteX1238" fmla="*/ 7837662 w 8970309"/>
              <a:gd name="connsiteY1238" fmla="*/ 83264 h 6445874"/>
              <a:gd name="connsiteX1239" fmla="*/ 7859237 w 8970309"/>
              <a:gd name="connsiteY1239" fmla="*/ 60113 h 6445874"/>
              <a:gd name="connsiteX1240" fmla="*/ 7884600 w 8970309"/>
              <a:gd name="connsiteY1240" fmla="*/ 44193 h 6445874"/>
              <a:gd name="connsiteX1241" fmla="*/ 7936318 w 8970309"/>
              <a:gd name="connsiteY1241" fmla="*/ 15682 h 6445874"/>
              <a:gd name="connsiteX1242" fmla="*/ 7955746 w 8970309"/>
              <a:gd name="connsiteY1242" fmla="*/ 678 h 644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</a:cxnLst>
            <a:rect l="l" t="t" r="r" b="b"/>
            <a:pathLst>
              <a:path w="8970309" h="6445874">
                <a:moveTo>
                  <a:pt x="3453091" y="5945589"/>
                </a:moveTo>
                <a:lnTo>
                  <a:pt x="3452940" y="5951019"/>
                </a:lnTo>
                <a:cubicBezTo>
                  <a:pt x="3451526" y="5954451"/>
                  <a:pt x="3451315" y="5953210"/>
                  <a:pt x="3452008" y="5949506"/>
                </a:cubicBezTo>
                <a:close/>
                <a:moveTo>
                  <a:pt x="3217430" y="5821774"/>
                </a:moveTo>
                <a:lnTo>
                  <a:pt x="3217279" y="5827202"/>
                </a:lnTo>
                <a:cubicBezTo>
                  <a:pt x="3215866" y="5830635"/>
                  <a:pt x="3215655" y="5829394"/>
                  <a:pt x="3216347" y="5825690"/>
                </a:cubicBezTo>
                <a:close/>
                <a:moveTo>
                  <a:pt x="4264048" y="5267201"/>
                </a:moveTo>
                <a:lnTo>
                  <a:pt x="4259496" y="5269727"/>
                </a:lnTo>
                <a:cubicBezTo>
                  <a:pt x="4251612" y="5271580"/>
                  <a:pt x="4245246" y="5268805"/>
                  <a:pt x="4237362" y="5270657"/>
                </a:cubicBezTo>
                <a:cubicBezTo>
                  <a:pt x="4233420" y="5271583"/>
                  <a:pt x="4229099" y="5273665"/>
                  <a:pt x="4224020" y="5278062"/>
                </a:cubicBezTo>
                <a:cubicBezTo>
                  <a:pt x="4183301" y="5321677"/>
                  <a:pt x="4137833" y="5361030"/>
                  <a:pt x="4078761" y="5394946"/>
                </a:cubicBezTo>
                <a:lnTo>
                  <a:pt x="4008140" y="5456069"/>
                </a:lnTo>
                <a:cubicBezTo>
                  <a:pt x="3998554" y="5455993"/>
                  <a:pt x="3994053" y="5451052"/>
                  <a:pt x="3989550" y="5446111"/>
                </a:cubicBezTo>
                <a:cubicBezTo>
                  <a:pt x="3974890" y="5449961"/>
                  <a:pt x="3933255" y="5512511"/>
                  <a:pt x="3903265" y="5538467"/>
                </a:cubicBezTo>
                <a:cubicBezTo>
                  <a:pt x="3907530" y="5543148"/>
                  <a:pt x="3916297" y="5552770"/>
                  <a:pt x="3915717" y="5562577"/>
                </a:cubicBezTo>
                <a:cubicBezTo>
                  <a:pt x="3930710" y="5549599"/>
                  <a:pt x="3946189" y="5536202"/>
                  <a:pt x="3960366" y="5532770"/>
                </a:cubicBezTo>
                <a:cubicBezTo>
                  <a:pt x="3954957" y="5545824"/>
                  <a:pt x="3963960" y="5555707"/>
                  <a:pt x="3962570" y="5574120"/>
                </a:cubicBezTo>
                <a:cubicBezTo>
                  <a:pt x="3956914" y="5587853"/>
                  <a:pt x="3936599" y="5605436"/>
                  <a:pt x="3940766" y="5619505"/>
                </a:cubicBezTo>
                <a:cubicBezTo>
                  <a:pt x="3949869" y="5620000"/>
                  <a:pt x="3949869" y="5620000"/>
                  <a:pt x="3964528" y="5616150"/>
                </a:cubicBezTo>
                <a:cubicBezTo>
                  <a:pt x="3970184" y="5602417"/>
                  <a:pt x="3970756" y="5593549"/>
                  <a:pt x="3986234" y="5580152"/>
                </a:cubicBezTo>
                <a:cubicBezTo>
                  <a:pt x="3999839" y="5585588"/>
                  <a:pt x="3990499" y="5584834"/>
                  <a:pt x="4009996" y="5576796"/>
                </a:cubicBezTo>
                <a:cubicBezTo>
                  <a:pt x="4011722" y="5549255"/>
                  <a:pt x="4051869" y="5514507"/>
                  <a:pt x="4077022" y="5492737"/>
                </a:cubicBezTo>
                <a:lnTo>
                  <a:pt x="4090291" y="5507301"/>
                </a:lnTo>
                <a:lnTo>
                  <a:pt x="4095611" y="5502695"/>
                </a:lnTo>
                <a:cubicBezTo>
                  <a:pt x="4104419" y="5462512"/>
                  <a:pt x="4195960" y="5371073"/>
                  <a:pt x="4281157" y="5303317"/>
                </a:cubicBezTo>
                <a:lnTo>
                  <a:pt x="4295668" y="5292440"/>
                </a:lnTo>
                <a:lnTo>
                  <a:pt x="4286639" y="5286294"/>
                </a:lnTo>
                <a:close/>
                <a:moveTo>
                  <a:pt x="4364265" y="5244788"/>
                </a:moveTo>
                <a:lnTo>
                  <a:pt x="4336342" y="5259447"/>
                </a:lnTo>
                <a:cubicBezTo>
                  <a:pt x="4331156" y="5262575"/>
                  <a:pt x="4326305" y="5266228"/>
                  <a:pt x="4322116" y="5270977"/>
                </a:cubicBezTo>
                <a:lnTo>
                  <a:pt x="4320504" y="5273823"/>
                </a:lnTo>
                <a:lnTo>
                  <a:pt x="4330801" y="5266105"/>
                </a:lnTo>
                <a:close/>
                <a:moveTo>
                  <a:pt x="4382300" y="5103514"/>
                </a:moveTo>
                <a:lnTo>
                  <a:pt x="4363197" y="5111801"/>
                </a:lnTo>
                <a:cubicBezTo>
                  <a:pt x="4355384" y="5116369"/>
                  <a:pt x="4348415" y="5122371"/>
                  <a:pt x="4342987" y="5131370"/>
                </a:cubicBezTo>
                <a:lnTo>
                  <a:pt x="4340784" y="5148086"/>
                </a:lnTo>
                <a:close/>
                <a:moveTo>
                  <a:pt x="4800809" y="4684910"/>
                </a:moveTo>
                <a:cubicBezTo>
                  <a:pt x="4774572" y="4691722"/>
                  <a:pt x="4749581" y="4718062"/>
                  <a:pt x="4719472" y="4744122"/>
                </a:cubicBezTo>
                <a:cubicBezTo>
                  <a:pt x="4717982" y="4771924"/>
                  <a:pt x="4669166" y="4787662"/>
                  <a:pt x="4654074" y="4810027"/>
                </a:cubicBezTo>
                <a:cubicBezTo>
                  <a:pt x="4647438" y="4820073"/>
                  <a:pt x="4638380" y="4831140"/>
                  <a:pt x="4627789" y="4843002"/>
                </a:cubicBezTo>
                <a:lnTo>
                  <a:pt x="4618538" y="4852846"/>
                </a:lnTo>
                <a:lnTo>
                  <a:pt x="4649647" y="4861997"/>
                </a:lnTo>
                <a:cubicBezTo>
                  <a:pt x="4661876" y="4866463"/>
                  <a:pt x="4674874" y="4864782"/>
                  <a:pt x="4679178" y="4855908"/>
                </a:cubicBezTo>
                <a:cubicBezTo>
                  <a:pt x="4697925" y="4808111"/>
                  <a:pt x="4769985" y="4794251"/>
                  <a:pt x="4768192" y="4731720"/>
                </a:cubicBezTo>
                <a:cubicBezTo>
                  <a:pt x="4784917" y="4725776"/>
                  <a:pt x="4790659" y="4705372"/>
                  <a:pt x="4800353" y="4688522"/>
                </a:cubicBezTo>
                <a:lnTo>
                  <a:pt x="4803745" y="4684957"/>
                </a:lnTo>
                <a:close/>
                <a:moveTo>
                  <a:pt x="5001080" y="4519480"/>
                </a:moveTo>
                <a:lnTo>
                  <a:pt x="4994443" y="4521773"/>
                </a:lnTo>
                <a:cubicBezTo>
                  <a:pt x="4988473" y="4522580"/>
                  <a:pt x="4981348" y="4522119"/>
                  <a:pt x="4971480" y="4526006"/>
                </a:cubicBezTo>
                <a:cubicBezTo>
                  <a:pt x="4980150" y="4545016"/>
                  <a:pt x="4980150" y="4545016"/>
                  <a:pt x="4968936" y="4563095"/>
                </a:cubicBezTo>
                <a:cubicBezTo>
                  <a:pt x="4940909" y="4561769"/>
                  <a:pt x="4934682" y="4584370"/>
                  <a:pt x="4933528" y="4603043"/>
                </a:cubicBezTo>
                <a:lnTo>
                  <a:pt x="4920021" y="4588220"/>
                </a:lnTo>
                <a:cubicBezTo>
                  <a:pt x="4904618" y="4605971"/>
                  <a:pt x="4889275" y="4623553"/>
                  <a:pt x="4873915" y="4640046"/>
                </a:cubicBezTo>
                <a:lnTo>
                  <a:pt x="4847772" y="4665664"/>
                </a:lnTo>
                <a:lnTo>
                  <a:pt x="4856229" y="4666642"/>
                </a:lnTo>
                <a:cubicBezTo>
                  <a:pt x="4874767" y="4671805"/>
                  <a:pt x="4881753" y="4641410"/>
                  <a:pt x="4899055" y="4630854"/>
                </a:cubicBezTo>
                <a:cubicBezTo>
                  <a:pt x="4933657" y="4609742"/>
                  <a:pt x="4960950" y="4583147"/>
                  <a:pt x="4982367" y="4552398"/>
                </a:cubicBezTo>
                <a:close/>
                <a:moveTo>
                  <a:pt x="6156612" y="3497235"/>
                </a:moveTo>
                <a:cubicBezTo>
                  <a:pt x="6162286" y="3525486"/>
                  <a:pt x="6147444" y="3538270"/>
                  <a:pt x="6125503" y="3547520"/>
                </a:cubicBezTo>
                <a:cubicBezTo>
                  <a:pt x="6114728" y="3550928"/>
                  <a:pt x="6110661" y="3560304"/>
                  <a:pt x="6106594" y="3569680"/>
                </a:cubicBezTo>
                <a:cubicBezTo>
                  <a:pt x="6094787" y="3595372"/>
                  <a:pt x="6080069" y="3599448"/>
                  <a:pt x="6059946" y="3581544"/>
                </a:cubicBezTo>
                <a:cubicBezTo>
                  <a:pt x="6048635" y="3572409"/>
                  <a:pt x="6045353" y="3576914"/>
                  <a:pt x="6044837" y="3588056"/>
                </a:cubicBezTo>
                <a:cubicBezTo>
                  <a:pt x="6042482" y="3602668"/>
                  <a:pt x="6036970" y="3613079"/>
                  <a:pt x="6017651" y="3613988"/>
                </a:cubicBezTo>
                <a:cubicBezTo>
                  <a:pt x="6018827" y="3606683"/>
                  <a:pt x="6021058" y="3600777"/>
                  <a:pt x="6021841" y="3595907"/>
                </a:cubicBezTo>
                <a:cubicBezTo>
                  <a:pt x="6022823" y="3589819"/>
                  <a:pt x="6021997" y="3585023"/>
                  <a:pt x="6019317" y="3581826"/>
                </a:cubicBezTo>
                <a:lnTo>
                  <a:pt x="6013970" y="3580067"/>
                </a:lnTo>
                <a:lnTo>
                  <a:pt x="6003085" y="3589489"/>
                </a:lnTo>
                <a:lnTo>
                  <a:pt x="5992317" y="3583721"/>
                </a:lnTo>
                <a:lnTo>
                  <a:pt x="5990427" y="3592553"/>
                </a:lnTo>
                <a:cubicBezTo>
                  <a:pt x="5991498" y="3617638"/>
                  <a:pt x="5980475" y="3638458"/>
                  <a:pt x="5971949" y="3659645"/>
                </a:cubicBezTo>
                <a:cubicBezTo>
                  <a:pt x="5968275" y="3666585"/>
                  <a:pt x="5964074" y="3672826"/>
                  <a:pt x="5958771" y="3677970"/>
                </a:cubicBezTo>
                <a:lnTo>
                  <a:pt x="5955005" y="3680206"/>
                </a:lnTo>
                <a:lnTo>
                  <a:pt x="5954905" y="3684855"/>
                </a:lnTo>
                <a:cubicBezTo>
                  <a:pt x="5956306" y="3691259"/>
                  <a:pt x="5958210" y="3698333"/>
                  <a:pt x="5957514" y="3707539"/>
                </a:cubicBezTo>
                <a:cubicBezTo>
                  <a:pt x="5951859" y="3721273"/>
                  <a:pt x="5931543" y="3738856"/>
                  <a:pt x="5935711" y="3752925"/>
                </a:cubicBezTo>
                <a:cubicBezTo>
                  <a:pt x="5944813" y="3753420"/>
                  <a:pt x="5944813" y="3753420"/>
                  <a:pt x="5959473" y="3749569"/>
                </a:cubicBezTo>
                <a:cubicBezTo>
                  <a:pt x="5965127" y="3735836"/>
                  <a:pt x="5965701" y="3726969"/>
                  <a:pt x="5981179" y="3713572"/>
                </a:cubicBezTo>
                <a:cubicBezTo>
                  <a:pt x="5994783" y="3719007"/>
                  <a:pt x="5985443" y="3718253"/>
                  <a:pt x="6004940" y="3710216"/>
                </a:cubicBezTo>
                <a:cubicBezTo>
                  <a:pt x="6006666" y="3682675"/>
                  <a:pt x="6046813" y="3647927"/>
                  <a:pt x="6071966" y="3626157"/>
                </a:cubicBezTo>
                <a:lnTo>
                  <a:pt x="6085235" y="3640721"/>
                </a:lnTo>
                <a:lnTo>
                  <a:pt x="6090556" y="3636115"/>
                </a:lnTo>
                <a:cubicBezTo>
                  <a:pt x="6094079" y="3620042"/>
                  <a:pt x="6110840" y="3595767"/>
                  <a:pt x="6135136" y="3568088"/>
                </a:cubicBezTo>
                <a:lnTo>
                  <a:pt x="6187777" y="3516234"/>
                </a:lnTo>
                <a:lnTo>
                  <a:pt x="6183325" y="3516882"/>
                </a:lnTo>
                <a:cubicBezTo>
                  <a:pt x="6173682" y="3516249"/>
                  <a:pt x="6164640" y="3510874"/>
                  <a:pt x="6156612" y="3497235"/>
                </a:cubicBezTo>
                <a:close/>
                <a:moveTo>
                  <a:pt x="6269344" y="3442402"/>
                </a:moveTo>
                <a:lnTo>
                  <a:pt x="6267465" y="3442890"/>
                </a:lnTo>
                <a:cubicBezTo>
                  <a:pt x="6256626" y="3447691"/>
                  <a:pt x="6246609" y="3454326"/>
                  <a:pt x="6237546" y="3462970"/>
                </a:cubicBezTo>
                <a:lnTo>
                  <a:pt x="6227751" y="3477271"/>
                </a:lnTo>
                <a:close/>
                <a:moveTo>
                  <a:pt x="1448495" y="3333881"/>
                </a:moveTo>
                <a:lnTo>
                  <a:pt x="1434277" y="3345094"/>
                </a:lnTo>
                <a:lnTo>
                  <a:pt x="1435930" y="3350579"/>
                </a:lnTo>
                <a:lnTo>
                  <a:pt x="1443945" y="3348440"/>
                </a:lnTo>
                <a:cubicBezTo>
                  <a:pt x="1449473" y="3348183"/>
                  <a:pt x="1455662" y="3349061"/>
                  <a:pt x="1462681" y="3351297"/>
                </a:cubicBezTo>
                <a:cubicBezTo>
                  <a:pt x="1456229" y="3346580"/>
                  <a:pt x="1451908" y="3341871"/>
                  <a:pt x="1449269" y="3337165"/>
                </a:cubicBezTo>
                <a:close/>
                <a:moveTo>
                  <a:pt x="1225942" y="3295747"/>
                </a:moveTo>
                <a:lnTo>
                  <a:pt x="1183647" y="3327804"/>
                </a:lnTo>
                <a:cubicBezTo>
                  <a:pt x="1136210" y="3350921"/>
                  <a:pt x="1113928" y="3404668"/>
                  <a:pt x="1068923" y="3434264"/>
                </a:cubicBezTo>
                <a:cubicBezTo>
                  <a:pt x="1065046" y="3440090"/>
                  <a:pt x="1060807" y="3448994"/>
                  <a:pt x="1054494" y="3448341"/>
                </a:cubicBezTo>
                <a:cubicBezTo>
                  <a:pt x="1006791" y="3446518"/>
                  <a:pt x="1001732" y="3489590"/>
                  <a:pt x="982701" y="3515647"/>
                </a:cubicBezTo>
                <a:cubicBezTo>
                  <a:pt x="960151" y="3544455"/>
                  <a:pt x="929218" y="3563051"/>
                  <a:pt x="898285" y="3581647"/>
                </a:cubicBezTo>
                <a:cubicBezTo>
                  <a:pt x="891612" y="3584071"/>
                  <a:pt x="890888" y="3590225"/>
                  <a:pt x="893321" y="3596704"/>
                </a:cubicBezTo>
                <a:cubicBezTo>
                  <a:pt x="890794" y="3618241"/>
                  <a:pt x="868339" y="3619032"/>
                  <a:pt x="866267" y="3609475"/>
                </a:cubicBezTo>
                <a:cubicBezTo>
                  <a:pt x="860002" y="3594813"/>
                  <a:pt x="853172" y="3591770"/>
                  <a:pt x="846194" y="3593383"/>
                </a:cubicBezTo>
                <a:lnTo>
                  <a:pt x="844968" y="3593970"/>
                </a:lnTo>
                <a:lnTo>
                  <a:pt x="863018" y="3610117"/>
                </a:lnTo>
                <a:cubicBezTo>
                  <a:pt x="869720" y="3615837"/>
                  <a:pt x="877085" y="3621243"/>
                  <a:pt x="885947" y="3625172"/>
                </a:cubicBezTo>
                <a:cubicBezTo>
                  <a:pt x="908449" y="3633624"/>
                  <a:pt x="891581" y="3621398"/>
                  <a:pt x="921722" y="3617142"/>
                </a:cubicBezTo>
                <a:cubicBezTo>
                  <a:pt x="953250" y="3627896"/>
                  <a:pt x="988994" y="3643413"/>
                  <a:pt x="1020754" y="3653252"/>
                </a:cubicBezTo>
                <a:cubicBezTo>
                  <a:pt x="1031721" y="3645904"/>
                  <a:pt x="1031721" y="3645904"/>
                  <a:pt x="1033434" y="3637168"/>
                </a:cubicBezTo>
                <a:cubicBezTo>
                  <a:pt x="1048058" y="3611433"/>
                  <a:pt x="1038762" y="3585783"/>
                  <a:pt x="1019917" y="3558947"/>
                </a:cubicBezTo>
                <a:lnTo>
                  <a:pt x="1025549" y="3555172"/>
                </a:lnTo>
                <a:cubicBezTo>
                  <a:pt x="1038498" y="3562435"/>
                  <a:pt x="1046109" y="3573274"/>
                  <a:pt x="1048385" y="3587686"/>
                </a:cubicBezTo>
                <a:cubicBezTo>
                  <a:pt x="1079580" y="3574377"/>
                  <a:pt x="1083535" y="3596772"/>
                  <a:pt x="1111668" y="3601452"/>
                </a:cubicBezTo>
                <a:cubicBezTo>
                  <a:pt x="1119308" y="3588743"/>
                  <a:pt x="1139863" y="3565865"/>
                  <a:pt x="1133667" y="3546488"/>
                </a:cubicBezTo>
                <a:cubicBezTo>
                  <a:pt x="1127471" y="3527113"/>
                  <a:pt x="1090636" y="3496387"/>
                  <a:pt x="1073407" y="3483644"/>
                </a:cubicBezTo>
                <a:cubicBezTo>
                  <a:pt x="1130853" y="3437569"/>
                  <a:pt x="1130883" y="3414023"/>
                  <a:pt x="1197821" y="3416230"/>
                </a:cubicBezTo>
                <a:cubicBezTo>
                  <a:pt x="1190241" y="3381844"/>
                  <a:pt x="1208585" y="3338438"/>
                  <a:pt x="1230820" y="3323543"/>
                </a:cubicBezTo>
                <a:cubicBezTo>
                  <a:pt x="1223208" y="3312704"/>
                  <a:pt x="1202360" y="3335778"/>
                  <a:pt x="1193397" y="3334193"/>
                </a:cubicBezTo>
                <a:cubicBezTo>
                  <a:pt x="1196066" y="3332405"/>
                  <a:pt x="1202613" y="3325743"/>
                  <a:pt x="1209438" y="3317849"/>
                </a:cubicBezTo>
                <a:close/>
                <a:moveTo>
                  <a:pt x="1247656" y="3258669"/>
                </a:moveTo>
                <a:lnTo>
                  <a:pt x="1247372" y="3259175"/>
                </a:lnTo>
                <a:lnTo>
                  <a:pt x="1247563" y="3259747"/>
                </a:lnTo>
                <a:lnTo>
                  <a:pt x="1247117" y="3264810"/>
                </a:lnTo>
                <a:cubicBezTo>
                  <a:pt x="1248568" y="3266874"/>
                  <a:pt x="1253710" y="3281644"/>
                  <a:pt x="1251106" y="3270488"/>
                </a:cubicBezTo>
                <a:lnTo>
                  <a:pt x="1247563" y="3259747"/>
                </a:lnTo>
                <a:close/>
                <a:moveTo>
                  <a:pt x="7039332" y="2595950"/>
                </a:moveTo>
                <a:lnTo>
                  <a:pt x="7031529" y="2602309"/>
                </a:lnTo>
                <a:cubicBezTo>
                  <a:pt x="7018904" y="2617028"/>
                  <a:pt x="7013036" y="2636760"/>
                  <a:pt x="7005419" y="2643352"/>
                </a:cubicBezTo>
                <a:cubicBezTo>
                  <a:pt x="6994925" y="2661272"/>
                  <a:pt x="6986158" y="2651650"/>
                  <a:pt x="6966425" y="2659426"/>
                </a:cubicBezTo>
                <a:cubicBezTo>
                  <a:pt x="6975094" y="2678437"/>
                  <a:pt x="6975094" y="2678437"/>
                  <a:pt x="6963880" y="2696514"/>
                </a:cubicBezTo>
                <a:cubicBezTo>
                  <a:pt x="6935854" y="2695189"/>
                  <a:pt x="6929625" y="2717789"/>
                  <a:pt x="6928472" y="2736463"/>
                </a:cubicBezTo>
                <a:lnTo>
                  <a:pt x="6914965" y="2721639"/>
                </a:lnTo>
                <a:cubicBezTo>
                  <a:pt x="6884158" y="2757142"/>
                  <a:pt x="6853596" y="2791966"/>
                  <a:pt x="6822640" y="2818760"/>
                </a:cubicBezTo>
                <a:cubicBezTo>
                  <a:pt x="6785608" y="2807551"/>
                  <a:pt x="6754563" y="2842794"/>
                  <a:pt x="6714415" y="2877542"/>
                </a:cubicBezTo>
                <a:cubicBezTo>
                  <a:pt x="6712928" y="2905343"/>
                  <a:pt x="6664110" y="2921082"/>
                  <a:pt x="6649017" y="2943447"/>
                </a:cubicBezTo>
                <a:lnTo>
                  <a:pt x="6629115" y="2968415"/>
                </a:lnTo>
                <a:lnTo>
                  <a:pt x="7076456" y="2648046"/>
                </a:lnTo>
                <a:close/>
                <a:moveTo>
                  <a:pt x="2260836" y="2465575"/>
                </a:moveTo>
                <a:lnTo>
                  <a:pt x="2187721" y="2545175"/>
                </a:lnTo>
                <a:lnTo>
                  <a:pt x="2188519" y="2550793"/>
                </a:lnTo>
                <a:cubicBezTo>
                  <a:pt x="2187490" y="2559447"/>
                  <a:pt x="2184190" y="2566018"/>
                  <a:pt x="2178626" y="2570817"/>
                </a:cubicBezTo>
                <a:lnTo>
                  <a:pt x="2155780" y="2579949"/>
                </a:lnTo>
                <a:lnTo>
                  <a:pt x="2149491" y="2586796"/>
                </a:lnTo>
                <a:lnTo>
                  <a:pt x="2155700" y="2599880"/>
                </a:lnTo>
                <a:cubicBezTo>
                  <a:pt x="2158362" y="2604721"/>
                  <a:pt x="2160821" y="2602178"/>
                  <a:pt x="2164580" y="2600825"/>
                </a:cubicBezTo>
                <a:cubicBezTo>
                  <a:pt x="2189388" y="2582784"/>
                  <a:pt x="2218026" y="2565848"/>
                  <a:pt x="2219546" y="2528856"/>
                </a:cubicBezTo>
                <a:cubicBezTo>
                  <a:pt x="2219345" y="2521474"/>
                  <a:pt x="2225566" y="2517579"/>
                  <a:pt x="2231783" y="2513684"/>
                </a:cubicBezTo>
                <a:cubicBezTo>
                  <a:pt x="2238003" y="2509788"/>
                  <a:pt x="2245520" y="2507082"/>
                  <a:pt x="2250440" y="2501997"/>
                </a:cubicBezTo>
                <a:cubicBezTo>
                  <a:pt x="2261548" y="2491787"/>
                  <a:pt x="2266284" y="2479935"/>
                  <a:pt x="2264574" y="2469370"/>
                </a:cubicBezTo>
                <a:close/>
                <a:moveTo>
                  <a:pt x="2618133" y="2308031"/>
                </a:moveTo>
                <a:lnTo>
                  <a:pt x="2607751" y="2314308"/>
                </a:lnTo>
                <a:cubicBezTo>
                  <a:pt x="2605958" y="2313655"/>
                  <a:pt x="2600318" y="2317602"/>
                  <a:pt x="2595361" y="2319800"/>
                </a:cubicBezTo>
                <a:lnTo>
                  <a:pt x="2593121" y="2322410"/>
                </a:lnTo>
                <a:lnTo>
                  <a:pt x="2618191" y="2310439"/>
                </a:lnTo>
                <a:lnTo>
                  <a:pt x="2618201" y="2308773"/>
                </a:lnTo>
                <a:close/>
                <a:moveTo>
                  <a:pt x="2810606" y="2204137"/>
                </a:moveTo>
                <a:cubicBezTo>
                  <a:pt x="2797531" y="2211378"/>
                  <a:pt x="2789413" y="2216424"/>
                  <a:pt x="2777023" y="2221915"/>
                </a:cubicBezTo>
                <a:cubicBezTo>
                  <a:pt x="2767112" y="2226308"/>
                  <a:pt x="2756516" y="2232453"/>
                  <a:pt x="2737378" y="2239487"/>
                </a:cubicBezTo>
                <a:cubicBezTo>
                  <a:pt x="2737378" y="2239487"/>
                  <a:pt x="2736268" y="2237084"/>
                  <a:pt x="2733790" y="2238183"/>
                </a:cubicBezTo>
                <a:cubicBezTo>
                  <a:pt x="2720032" y="2247174"/>
                  <a:pt x="2723194" y="2244326"/>
                  <a:pt x="2711915" y="2252221"/>
                </a:cubicBezTo>
                <a:cubicBezTo>
                  <a:pt x="2706958" y="2254417"/>
                  <a:pt x="2702006" y="2256613"/>
                  <a:pt x="2694570" y="2259907"/>
                </a:cubicBezTo>
                <a:cubicBezTo>
                  <a:pt x="2682266" y="2270427"/>
                  <a:pt x="2668401" y="2278382"/>
                  <a:pt x="2653691" y="2286529"/>
                </a:cubicBezTo>
                <a:lnTo>
                  <a:pt x="2637715" y="2296190"/>
                </a:lnTo>
                <a:lnTo>
                  <a:pt x="2639592" y="2297288"/>
                </a:lnTo>
                <a:lnTo>
                  <a:pt x="2640719" y="2299682"/>
                </a:lnTo>
                <a:lnTo>
                  <a:pt x="2659687" y="2290624"/>
                </a:lnTo>
                <a:cubicBezTo>
                  <a:pt x="2691122" y="2277916"/>
                  <a:pt x="2720420" y="2267878"/>
                  <a:pt x="2744890" y="2259840"/>
                </a:cubicBezTo>
                <a:lnTo>
                  <a:pt x="2777484" y="2231630"/>
                </a:lnTo>
                <a:lnTo>
                  <a:pt x="2784592" y="2221675"/>
                </a:lnTo>
                <a:lnTo>
                  <a:pt x="2796569" y="2215112"/>
                </a:lnTo>
                <a:lnTo>
                  <a:pt x="2805353" y="2207509"/>
                </a:lnTo>
                <a:lnTo>
                  <a:pt x="2812259" y="2205877"/>
                </a:lnTo>
                <a:close/>
                <a:moveTo>
                  <a:pt x="2976104" y="2142365"/>
                </a:moveTo>
                <a:cubicBezTo>
                  <a:pt x="2950900" y="2149192"/>
                  <a:pt x="2932872" y="2158631"/>
                  <a:pt x="2906558" y="2163056"/>
                </a:cubicBezTo>
                <a:cubicBezTo>
                  <a:pt x="2899549" y="2170506"/>
                  <a:pt x="2885366" y="2175343"/>
                  <a:pt x="2872977" y="2180835"/>
                </a:cubicBezTo>
                <a:cubicBezTo>
                  <a:pt x="2858793" y="2185674"/>
                  <a:pt x="2844611" y="2190512"/>
                  <a:pt x="2834015" y="2196656"/>
                </a:cubicBezTo>
                <a:cubicBezTo>
                  <a:pt x="2843927" y="2192264"/>
                  <a:pt x="2845035" y="2194665"/>
                  <a:pt x="2847514" y="2193568"/>
                </a:cubicBezTo>
                <a:lnTo>
                  <a:pt x="2845497" y="2198725"/>
                </a:lnTo>
                <a:lnTo>
                  <a:pt x="2869882" y="2196080"/>
                </a:lnTo>
                <a:cubicBezTo>
                  <a:pt x="2890171" y="2192591"/>
                  <a:pt x="2913215" y="2183462"/>
                  <a:pt x="2950943" y="2150806"/>
                </a:cubicBezTo>
                <a:lnTo>
                  <a:pt x="2980532" y="2156177"/>
                </a:lnTo>
                <a:lnTo>
                  <a:pt x="2987442" y="2146938"/>
                </a:lnTo>
                <a:lnTo>
                  <a:pt x="2988334" y="2145287"/>
                </a:lnTo>
                <a:lnTo>
                  <a:pt x="2976529" y="2146519"/>
                </a:lnTo>
                <a:cubicBezTo>
                  <a:pt x="2967301" y="2149161"/>
                  <a:pt x="2986440" y="2142126"/>
                  <a:pt x="2976104" y="2142365"/>
                </a:cubicBezTo>
                <a:close/>
                <a:moveTo>
                  <a:pt x="2994159" y="2134515"/>
                </a:moveTo>
                <a:lnTo>
                  <a:pt x="2986700" y="2136221"/>
                </a:lnTo>
                <a:cubicBezTo>
                  <a:pt x="2991525" y="2136977"/>
                  <a:pt x="2991462" y="2138454"/>
                  <a:pt x="2990552" y="2140121"/>
                </a:cubicBezTo>
                <a:lnTo>
                  <a:pt x="2990097" y="2142026"/>
                </a:lnTo>
                <a:close/>
                <a:moveTo>
                  <a:pt x="8057982" y="1943545"/>
                </a:moveTo>
                <a:lnTo>
                  <a:pt x="8044421" y="1950620"/>
                </a:lnTo>
                <a:lnTo>
                  <a:pt x="7985252" y="2011164"/>
                </a:lnTo>
                <a:lnTo>
                  <a:pt x="7961658" y="2031327"/>
                </a:lnTo>
                <a:lnTo>
                  <a:pt x="7968303" y="2030244"/>
                </a:lnTo>
                <a:cubicBezTo>
                  <a:pt x="7974824" y="2029203"/>
                  <a:pt x="7982341" y="2027065"/>
                  <a:pt x="7996184" y="2017080"/>
                </a:cubicBezTo>
                <a:cubicBezTo>
                  <a:pt x="8012120" y="1999523"/>
                  <a:pt x="7995195" y="2000615"/>
                  <a:pt x="8022881" y="1980647"/>
                </a:cubicBezTo>
                <a:cubicBezTo>
                  <a:pt x="8037915" y="1976371"/>
                  <a:pt x="8053749" y="1964193"/>
                  <a:pt x="8071103" y="1949023"/>
                </a:cubicBezTo>
                <a:lnTo>
                  <a:pt x="8074157" y="1946292"/>
                </a:lnTo>
                <a:lnTo>
                  <a:pt x="8072841" y="1947148"/>
                </a:lnTo>
                <a:cubicBezTo>
                  <a:pt x="8069371" y="1947481"/>
                  <a:pt x="8064590" y="1946453"/>
                  <a:pt x="8057982" y="1943545"/>
                </a:cubicBezTo>
                <a:close/>
                <a:moveTo>
                  <a:pt x="8120618" y="1936585"/>
                </a:moveTo>
                <a:lnTo>
                  <a:pt x="8104131" y="1947305"/>
                </a:lnTo>
                <a:cubicBezTo>
                  <a:pt x="8068476" y="1976052"/>
                  <a:pt x="8035616" y="1994701"/>
                  <a:pt x="7993391" y="2027178"/>
                </a:cubicBezTo>
                <a:cubicBezTo>
                  <a:pt x="7997170" y="2033546"/>
                  <a:pt x="8005139" y="2024767"/>
                  <a:pt x="8008920" y="2031135"/>
                </a:cubicBezTo>
                <a:cubicBezTo>
                  <a:pt x="7985015" y="2057471"/>
                  <a:pt x="7970475" y="2069980"/>
                  <a:pt x="7949362" y="2086218"/>
                </a:cubicBezTo>
                <a:cubicBezTo>
                  <a:pt x="7934575" y="2094611"/>
                  <a:pt x="7919002" y="2105843"/>
                  <a:pt x="7897688" y="2120931"/>
                </a:cubicBezTo>
                <a:lnTo>
                  <a:pt x="7893043" y="2124188"/>
                </a:lnTo>
                <a:lnTo>
                  <a:pt x="7879365" y="2102629"/>
                </a:lnTo>
                <a:lnTo>
                  <a:pt x="7861179" y="2115065"/>
                </a:lnTo>
                <a:cubicBezTo>
                  <a:pt x="7846396" y="2121656"/>
                  <a:pt x="7830572" y="2126968"/>
                  <a:pt x="7817019" y="2133301"/>
                </a:cubicBezTo>
                <a:cubicBezTo>
                  <a:pt x="7803653" y="2138098"/>
                  <a:pt x="7793069" y="2146308"/>
                  <a:pt x="7788046" y="2161346"/>
                </a:cubicBezTo>
                <a:cubicBezTo>
                  <a:pt x="7759240" y="2214332"/>
                  <a:pt x="7724871" y="2260490"/>
                  <a:pt x="7680292" y="2311783"/>
                </a:cubicBezTo>
                <a:cubicBezTo>
                  <a:pt x="7705155" y="2317568"/>
                  <a:pt x="7726491" y="2326089"/>
                  <a:pt x="7748200" y="2331535"/>
                </a:cubicBezTo>
                <a:cubicBezTo>
                  <a:pt x="7760444" y="2335964"/>
                  <a:pt x="7773437" y="2334244"/>
                  <a:pt x="7777712" y="2325356"/>
                </a:cubicBezTo>
                <a:cubicBezTo>
                  <a:pt x="7796308" y="2277505"/>
                  <a:pt x="7868325" y="2263427"/>
                  <a:pt x="7866332" y="2200904"/>
                </a:cubicBezTo>
                <a:cubicBezTo>
                  <a:pt x="7899747" y="2188913"/>
                  <a:pt x="7889036" y="2119223"/>
                  <a:pt x="7954163" y="2135561"/>
                </a:cubicBezTo>
                <a:cubicBezTo>
                  <a:pt x="7972718" y="2140668"/>
                  <a:pt x="7979608" y="2110253"/>
                  <a:pt x="7996876" y="2099644"/>
                </a:cubicBezTo>
                <a:cubicBezTo>
                  <a:pt x="8048679" y="2067820"/>
                  <a:pt x="8083997" y="2023711"/>
                  <a:pt x="8107681" y="1971781"/>
                </a:cubicBezTo>
                <a:close/>
                <a:moveTo>
                  <a:pt x="8159480" y="1881734"/>
                </a:moveTo>
                <a:lnTo>
                  <a:pt x="8156914" y="1885249"/>
                </a:lnTo>
                <a:lnTo>
                  <a:pt x="8160780" y="1882699"/>
                </a:lnTo>
                <a:lnTo>
                  <a:pt x="8161456" y="1882128"/>
                </a:lnTo>
                <a:close/>
                <a:moveTo>
                  <a:pt x="8128296" y="1875389"/>
                </a:moveTo>
                <a:cubicBezTo>
                  <a:pt x="8125205" y="1877985"/>
                  <a:pt x="8124982" y="1880775"/>
                  <a:pt x="8124756" y="1883567"/>
                </a:cubicBezTo>
                <a:cubicBezTo>
                  <a:pt x="8125826" y="1906091"/>
                  <a:pt x="8114897" y="1916569"/>
                  <a:pt x="8093518" y="1913703"/>
                </a:cubicBezTo>
                <a:cubicBezTo>
                  <a:pt x="8086467" y="1911817"/>
                  <a:pt x="8083151" y="1917203"/>
                  <a:pt x="8082815" y="1921389"/>
                </a:cubicBezTo>
                <a:cubicBezTo>
                  <a:pt x="8082505" y="1925228"/>
                  <a:pt x="8082452" y="1929258"/>
                  <a:pt x="8082131" y="1932963"/>
                </a:cubicBezTo>
                <a:lnTo>
                  <a:pt x="8080265" y="1940828"/>
                </a:lnTo>
                <a:lnTo>
                  <a:pt x="8098364" y="1924640"/>
                </a:lnTo>
                <a:cubicBezTo>
                  <a:pt x="8107890" y="1916174"/>
                  <a:pt x="8117887" y="1907574"/>
                  <a:pt x="8128442" y="1899455"/>
                </a:cubicBezTo>
                <a:cubicBezTo>
                  <a:pt x="8131031" y="1900115"/>
                  <a:pt x="8135611" y="1898580"/>
                  <a:pt x="8141296" y="1895553"/>
                </a:cubicBezTo>
                <a:lnTo>
                  <a:pt x="8144566" y="1893395"/>
                </a:lnTo>
                <a:lnTo>
                  <a:pt x="8146013" y="1891340"/>
                </a:lnTo>
                <a:lnTo>
                  <a:pt x="8146468" y="1891248"/>
                </a:lnTo>
                <a:lnTo>
                  <a:pt x="8144437" y="1889649"/>
                </a:lnTo>
                <a:cubicBezTo>
                  <a:pt x="8141149" y="1885741"/>
                  <a:pt x="8138874" y="1878218"/>
                  <a:pt x="8135460" y="1875879"/>
                </a:cubicBezTo>
                <a:cubicBezTo>
                  <a:pt x="8132707" y="1874288"/>
                  <a:pt x="8129841" y="1874092"/>
                  <a:pt x="8128296" y="1875389"/>
                </a:cubicBezTo>
                <a:close/>
                <a:moveTo>
                  <a:pt x="5470268" y="832283"/>
                </a:moveTo>
                <a:lnTo>
                  <a:pt x="5456727" y="842698"/>
                </a:lnTo>
                <a:cubicBezTo>
                  <a:pt x="5424940" y="857186"/>
                  <a:pt x="5389056" y="879522"/>
                  <a:pt x="5354832" y="903679"/>
                </a:cubicBezTo>
                <a:lnTo>
                  <a:pt x="5354410" y="904008"/>
                </a:lnTo>
                <a:lnTo>
                  <a:pt x="5356672" y="910041"/>
                </a:lnTo>
                <a:cubicBezTo>
                  <a:pt x="5355860" y="913684"/>
                  <a:pt x="5353721" y="917523"/>
                  <a:pt x="5352465" y="921231"/>
                </a:cubicBezTo>
                <a:cubicBezTo>
                  <a:pt x="5351211" y="924939"/>
                  <a:pt x="5346419" y="929174"/>
                  <a:pt x="5350470" y="932093"/>
                </a:cubicBezTo>
                <a:cubicBezTo>
                  <a:pt x="5354776" y="936732"/>
                  <a:pt x="5359311" y="930775"/>
                  <a:pt x="5362590" y="928524"/>
                </a:cubicBezTo>
                <a:cubicBezTo>
                  <a:pt x="5392623" y="911724"/>
                  <a:pt x="5419860" y="888299"/>
                  <a:pt x="5444814" y="861693"/>
                </a:cubicBezTo>
                <a:close/>
                <a:moveTo>
                  <a:pt x="8352074" y="582312"/>
                </a:moveTo>
                <a:cubicBezTo>
                  <a:pt x="8351113" y="584756"/>
                  <a:pt x="8350633" y="585978"/>
                  <a:pt x="8349768" y="586361"/>
                </a:cubicBezTo>
                <a:lnTo>
                  <a:pt x="8347451" y="585864"/>
                </a:lnTo>
                <a:close/>
                <a:moveTo>
                  <a:pt x="7491121" y="447958"/>
                </a:moveTo>
                <a:lnTo>
                  <a:pt x="7480642" y="470179"/>
                </a:lnTo>
                <a:lnTo>
                  <a:pt x="7483127" y="468731"/>
                </a:lnTo>
                <a:cubicBezTo>
                  <a:pt x="7485331" y="467934"/>
                  <a:pt x="7488435" y="467427"/>
                  <a:pt x="7487845" y="462726"/>
                </a:cubicBezTo>
                <a:close/>
                <a:moveTo>
                  <a:pt x="6410322" y="442591"/>
                </a:moveTo>
                <a:lnTo>
                  <a:pt x="6409401" y="445032"/>
                </a:lnTo>
                <a:lnTo>
                  <a:pt x="6409400" y="446171"/>
                </a:lnTo>
                <a:close/>
                <a:moveTo>
                  <a:pt x="7544902" y="375198"/>
                </a:moveTo>
                <a:lnTo>
                  <a:pt x="7542222" y="377295"/>
                </a:lnTo>
                <a:cubicBezTo>
                  <a:pt x="7527209" y="389316"/>
                  <a:pt x="7514539" y="400755"/>
                  <a:pt x="7507021" y="413676"/>
                </a:cubicBezTo>
                <a:lnTo>
                  <a:pt x="7507019" y="413678"/>
                </a:lnTo>
                <a:lnTo>
                  <a:pt x="7503246" y="422249"/>
                </a:lnTo>
                <a:lnTo>
                  <a:pt x="7491571" y="447005"/>
                </a:lnTo>
                <a:lnTo>
                  <a:pt x="7500913" y="438348"/>
                </a:lnTo>
                <a:cubicBezTo>
                  <a:pt x="7516156" y="426699"/>
                  <a:pt x="7526213" y="405864"/>
                  <a:pt x="7541362" y="391178"/>
                </a:cubicBezTo>
                <a:cubicBezTo>
                  <a:pt x="7541703" y="384144"/>
                  <a:pt x="7542615" y="379360"/>
                  <a:pt x="7543945" y="376192"/>
                </a:cubicBezTo>
                <a:close/>
                <a:moveTo>
                  <a:pt x="8337383" y="373707"/>
                </a:moveTo>
                <a:lnTo>
                  <a:pt x="8344245" y="374104"/>
                </a:lnTo>
                <a:lnTo>
                  <a:pt x="8327991" y="385161"/>
                </a:lnTo>
                <a:lnTo>
                  <a:pt x="8321304" y="388917"/>
                </a:lnTo>
                <a:lnTo>
                  <a:pt x="8321498" y="388398"/>
                </a:lnTo>
                <a:cubicBezTo>
                  <a:pt x="8321469" y="376079"/>
                  <a:pt x="8326773" y="375288"/>
                  <a:pt x="8337383" y="373707"/>
                </a:cubicBezTo>
                <a:close/>
                <a:moveTo>
                  <a:pt x="7553100" y="368781"/>
                </a:moveTo>
                <a:lnTo>
                  <a:pt x="7550263" y="371001"/>
                </a:lnTo>
                <a:lnTo>
                  <a:pt x="7551923" y="371144"/>
                </a:lnTo>
                <a:close/>
                <a:moveTo>
                  <a:pt x="7604798" y="329686"/>
                </a:moveTo>
                <a:lnTo>
                  <a:pt x="7594514" y="345318"/>
                </a:lnTo>
                <a:lnTo>
                  <a:pt x="7600125" y="345378"/>
                </a:lnTo>
                <a:cubicBezTo>
                  <a:pt x="7601927" y="345956"/>
                  <a:pt x="7603726" y="346534"/>
                  <a:pt x="7606335" y="344364"/>
                </a:cubicBezTo>
                <a:cubicBezTo>
                  <a:pt x="7607639" y="343278"/>
                  <a:pt x="7608445" y="340529"/>
                  <a:pt x="7608352" y="337492"/>
                </a:cubicBezTo>
                <a:close/>
                <a:moveTo>
                  <a:pt x="8379479" y="328701"/>
                </a:moveTo>
                <a:lnTo>
                  <a:pt x="8387201" y="344818"/>
                </a:lnTo>
                <a:lnTo>
                  <a:pt x="8379225" y="350272"/>
                </a:lnTo>
                <a:lnTo>
                  <a:pt x="8379276" y="350077"/>
                </a:lnTo>
                <a:cubicBezTo>
                  <a:pt x="8378945" y="343305"/>
                  <a:pt x="8377854" y="335985"/>
                  <a:pt x="8379479" y="328701"/>
                </a:cubicBezTo>
                <a:close/>
                <a:moveTo>
                  <a:pt x="8475906" y="284399"/>
                </a:moveTo>
                <a:lnTo>
                  <a:pt x="8476842" y="286049"/>
                </a:lnTo>
                <a:lnTo>
                  <a:pt x="8475379" y="287542"/>
                </a:lnTo>
                <a:lnTo>
                  <a:pt x="8474724" y="287891"/>
                </a:lnTo>
                <a:close/>
                <a:moveTo>
                  <a:pt x="7955746" y="678"/>
                </a:moveTo>
                <a:cubicBezTo>
                  <a:pt x="7962107" y="-851"/>
                  <a:pt x="7968385" y="413"/>
                  <a:pt x="7974687" y="2437"/>
                </a:cubicBezTo>
                <a:cubicBezTo>
                  <a:pt x="7981890" y="4749"/>
                  <a:pt x="7986547" y="25797"/>
                  <a:pt x="7983225" y="33754"/>
                </a:cubicBezTo>
                <a:cubicBezTo>
                  <a:pt x="7977483" y="49957"/>
                  <a:pt x="7977483" y="49957"/>
                  <a:pt x="7988690" y="52053"/>
                </a:cubicBezTo>
                <a:cubicBezTo>
                  <a:pt x="7987572" y="59213"/>
                  <a:pt x="7983567" y="59431"/>
                  <a:pt x="7980060" y="61313"/>
                </a:cubicBezTo>
                <a:cubicBezTo>
                  <a:pt x="7978755" y="62398"/>
                  <a:pt x="7974347" y="63991"/>
                  <a:pt x="7975341" y="67317"/>
                </a:cubicBezTo>
                <a:cubicBezTo>
                  <a:pt x="7981209" y="84242"/>
                  <a:pt x="7965564" y="97264"/>
                  <a:pt x="7962925" y="112961"/>
                </a:cubicBezTo>
                <a:cubicBezTo>
                  <a:pt x="7962118" y="115710"/>
                  <a:pt x="7961808" y="120122"/>
                  <a:pt x="7961001" y="122872"/>
                </a:cubicBezTo>
                <a:cubicBezTo>
                  <a:pt x="7965099" y="125691"/>
                  <a:pt x="7976026" y="118672"/>
                  <a:pt x="7974009" y="125544"/>
                </a:cubicBezTo>
                <a:cubicBezTo>
                  <a:pt x="7970470" y="140952"/>
                  <a:pt x="7977238" y="158165"/>
                  <a:pt x="7964294" y="172055"/>
                </a:cubicBezTo>
                <a:cubicBezTo>
                  <a:pt x="7950045" y="187032"/>
                  <a:pt x="7936293" y="203671"/>
                  <a:pt x="7925335" y="224216"/>
                </a:cubicBezTo>
                <a:cubicBezTo>
                  <a:pt x="7922822" y="229424"/>
                  <a:pt x="7918010" y="232391"/>
                  <a:pt x="7919997" y="239045"/>
                </a:cubicBezTo>
                <a:cubicBezTo>
                  <a:pt x="7922387" y="244325"/>
                  <a:pt x="7927789" y="246059"/>
                  <a:pt x="7933501" y="243382"/>
                </a:cubicBezTo>
                <a:cubicBezTo>
                  <a:pt x="7940920" y="238244"/>
                  <a:pt x="7947439" y="232817"/>
                  <a:pt x="7953864" y="224353"/>
                </a:cubicBezTo>
                <a:cubicBezTo>
                  <a:pt x="7965816" y="207136"/>
                  <a:pt x="7980157" y="195198"/>
                  <a:pt x="7995400" y="183549"/>
                </a:cubicBezTo>
                <a:cubicBezTo>
                  <a:pt x="7996704" y="182463"/>
                  <a:pt x="7998814" y="178629"/>
                  <a:pt x="7999312" y="180292"/>
                </a:cubicBezTo>
                <a:cubicBezTo>
                  <a:pt x="8012412" y="186003"/>
                  <a:pt x="8020358" y="169004"/>
                  <a:pt x="8028988" y="159743"/>
                </a:cubicBezTo>
                <a:cubicBezTo>
                  <a:pt x="8069933" y="114237"/>
                  <a:pt x="8115659" y="79290"/>
                  <a:pt x="8153810" y="29879"/>
                </a:cubicBezTo>
                <a:cubicBezTo>
                  <a:pt x="8158529" y="23874"/>
                  <a:pt x="8162037" y="21992"/>
                  <a:pt x="8165327" y="27561"/>
                </a:cubicBezTo>
                <a:cubicBezTo>
                  <a:pt x="8167718" y="32840"/>
                  <a:pt x="8167407" y="37253"/>
                  <a:pt x="8163993" y="42172"/>
                </a:cubicBezTo>
                <a:cubicBezTo>
                  <a:pt x="8155859" y="53096"/>
                  <a:pt x="8151825" y="66840"/>
                  <a:pt x="8148193" y="79210"/>
                </a:cubicBezTo>
                <a:cubicBezTo>
                  <a:pt x="8143351" y="95702"/>
                  <a:pt x="8136118" y="106915"/>
                  <a:pt x="8126587" y="115886"/>
                </a:cubicBezTo>
                <a:cubicBezTo>
                  <a:pt x="8117958" y="125147"/>
                  <a:pt x="8110322" y="137734"/>
                  <a:pt x="8103089" y="148948"/>
                </a:cubicBezTo>
                <a:cubicBezTo>
                  <a:pt x="8093342" y="165370"/>
                  <a:pt x="8098432" y="171517"/>
                  <a:pt x="8106225" y="178531"/>
                </a:cubicBezTo>
                <a:cubicBezTo>
                  <a:pt x="8108927" y="179398"/>
                  <a:pt x="8112528" y="180555"/>
                  <a:pt x="8110913" y="186052"/>
                </a:cubicBezTo>
                <a:cubicBezTo>
                  <a:pt x="8109299" y="191549"/>
                  <a:pt x="8106101" y="189018"/>
                  <a:pt x="8103897" y="189815"/>
                </a:cubicBezTo>
                <a:cubicBezTo>
                  <a:pt x="8095981" y="193289"/>
                  <a:pt x="8090053" y="203417"/>
                  <a:pt x="8087632" y="211663"/>
                </a:cubicBezTo>
                <a:cubicBezTo>
                  <a:pt x="8085303" y="222946"/>
                  <a:pt x="8094213" y="222801"/>
                  <a:pt x="8099118" y="222872"/>
                </a:cubicBezTo>
                <a:cubicBezTo>
                  <a:pt x="8108929" y="223013"/>
                  <a:pt x="8117744" y="219828"/>
                  <a:pt x="8125381" y="207241"/>
                </a:cubicBezTo>
                <a:cubicBezTo>
                  <a:pt x="8127088" y="204782"/>
                  <a:pt x="8129602" y="199573"/>
                  <a:pt x="8133203" y="200730"/>
                </a:cubicBezTo>
                <a:cubicBezTo>
                  <a:pt x="8135904" y="201597"/>
                  <a:pt x="8134290" y="207094"/>
                  <a:pt x="8133483" y="209843"/>
                </a:cubicBezTo>
                <a:cubicBezTo>
                  <a:pt x="8132367" y="217004"/>
                  <a:pt x="8135067" y="217872"/>
                  <a:pt x="8139071" y="217654"/>
                </a:cubicBezTo>
                <a:cubicBezTo>
                  <a:pt x="8155897" y="214033"/>
                  <a:pt x="8171821" y="210123"/>
                  <a:pt x="8187280" y="191024"/>
                </a:cubicBezTo>
                <a:cubicBezTo>
                  <a:pt x="8190292" y="187479"/>
                  <a:pt x="8193540" y="184386"/>
                  <a:pt x="8196936" y="181575"/>
                </a:cubicBezTo>
                <a:lnTo>
                  <a:pt x="8204864" y="175746"/>
                </a:lnTo>
                <a:lnTo>
                  <a:pt x="8230483" y="148951"/>
                </a:lnTo>
                <a:cubicBezTo>
                  <a:pt x="8230970" y="143732"/>
                  <a:pt x="8230970" y="143732"/>
                  <a:pt x="8230970" y="143732"/>
                </a:cubicBezTo>
                <a:cubicBezTo>
                  <a:pt x="8230970" y="143732"/>
                  <a:pt x="8234619" y="143305"/>
                  <a:pt x="8234619" y="143305"/>
                </a:cubicBezTo>
                <a:cubicBezTo>
                  <a:pt x="8235105" y="138086"/>
                  <a:pt x="8242888" y="132014"/>
                  <a:pt x="8242888" y="132014"/>
                </a:cubicBezTo>
                <a:cubicBezTo>
                  <a:pt x="8247023" y="126367"/>
                  <a:pt x="8246537" y="131587"/>
                  <a:pt x="8242403" y="137233"/>
                </a:cubicBezTo>
                <a:lnTo>
                  <a:pt x="8241963" y="139536"/>
                </a:lnTo>
                <a:lnTo>
                  <a:pt x="8238268" y="142879"/>
                </a:lnTo>
                <a:cubicBezTo>
                  <a:pt x="8240092" y="142666"/>
                  <a:pt x="8241005" y="142559"/>
                  <a:pt x="8241521" y="141854"/>
                </a:cubicBezTo>
                <a:lnTo>
                  <a:pt x="8241963" y="139536"/>
                </a:lnTo>
                <a:lnTo>
                  <a:pt x="8247075" y="134913"/>
                </a:lnTo>
                <a:cubicBezTo>
                  <a:pt x="8255978" y="124675"/>
                  <a:pt x="8264780" y="110095"/>
                  <a:pt x="8269889" y="113370"/>
                </a:cubicBezTo>
                <a:cubicBezTo>
                  <a:pt x="8244715" y="151161"/>
                  <a:pt x="8240887" y="177746"/>
                  <a:pt x="8221973" y="208272"/>
                </a:cubicBezTo>
                <a:lnTo>
                  <a:pt x="8212392" y="222061"/>
                </a:lnTo>
                <a:lnTo>
                  <a:pt x="8206096" y="237673"/>
                </a:lnTo>
                <a:cubicBezTo>
                  <a:pt x="8199453" y="253587"/>
                  <a:pt x="8191909" y="269213"/>
                  <a:pt x="8182567" y="284260"/>
                </a:cubicBezTo>
                <a:cubicBezTo>
                  <a:pt x="8192159" y="291852"/>
                  <a:pt x="8201472" y="290332"/>
                  <a:pt x="8210909" y="278321"/>
                </a:cubicBezTo>
                <a:cubicBezTo>
                  <a:pt x="8218638" y="268772"/>
                  <a:pt x="8220129" y="273762"/>
                  <a:pt x="8220005" y="284250"/>
                </a:cubicBezTo>
                <a:cubicBezTo>
                  <a:pt x="8220781" y="295028"/>
                  <a:pt x="8214356" y="303492"/>
                  <a:pt x="8211530" y="313112"/>
                </a:cubicBezTo>
                <a:cubicBezTo>
                  <a:pt x="8206999" y="325193"/>
                  <a:pt x="8201567" y="336985"/>
                  <a:pt x="8197035" y="349065"/>
                </a:cubicBezTo>
                <a:cubicBezTo>
                  <a:pt x="8195824" y="353188"/>
                  <a:pt x="8192410" y="358107"/>
                  <a:pt x="8194706" y="360350"/>
                </a:cubicBezTo>
                <a:cubicBezTo>
                  <a:pt x="8197502" y="364254"/>
                  <a:pt x="8201412" y="360998"/>
                  <a:pt x="8204020" y="358828"/>
                </a:cubicBezTo>
                <a:cubicBezTo>
                  <a:pt x="8206627" y="356657"/>
                  <a:pt x="8209639" y="353112"/>
                  <a:pt x="8212246" y="350942"/>
                </a:cubicBezTo>
                <a:cubicBezTo>
                  <a:pt x="8232113" y="330250"/>
                  <a:pt x="8253284" y="308474"/>
                  <a:pt x="8273648" y="289446"/>
                </a:cubicBezTo>
                <a:cubicBezTo>
                  <a:pt x="8282775" y="281849"/>
                  <a:pt x="8292895" y="277579"/>
                  <a:pt x="8299973" y="290379"/>
                </a:cubicBezTo>
                <a:cubicBezTo>
                  <a:pt x="8302365" y="295658"/>
                  <a:pt x="8307269" y="295730"/>
                  <a:pt x="8311677" y="294138"/>
                </a:cubicBezTo>
                <a:cubicBezTo>
                  <a:pt x="8312981" y="293053"/>
                  <a:pt x="8315184" y="292256"/>
                  <a:pt x="8316489" y="291171"/>
                </a:cubicBezTo>
                <a:cubicBezTo>
                  <a:pt x="8322791" y="293195"/>
                  <a:pt x="8331297" y="294422"/>
                  <a:pt x="8332477" y="303825"/>
                </a:cubicBezTo>
                <a:cubicBezTo>
                  <a:pt x="8333656" y="313227"/>
                  <a:pt x="8326734" y="320028"/>
                  <a:pt x="8320619" y="324080"/>
                </a:cubicBezTo>
                <a:cubicBezTo>
                  <a:pt x="8299758" y="341445"/>
                  <a:pt x="8280791" y="362426"/>
                  <a:pt x="8263811" y="390060"/>
                </a:cubicBezTo>
                <a:cubicBezTo>
                  <a:pt x="8258689" y="397440"/>
                  <a:pt x="8259279" y="402141"/>
                  <a:pt x="8261267" y="408795"/>
                </a:cubicBezTo>
                <a:cubicBezTo>
                  <a:pt x="8263750" y="417112"/>
                  <a:pt x="8268469" y="411108"/>
                  <a:pt x="8272379" y="407852"/>
                </a:cubicBezTo>
                <a:cubicBezTo>
                  <a:pt x="8281507" y="400255"/>
                  <a:pt x="8290633" y="392658"/>
                  <a:pt x="8299356" y="386435"/>
                </a:cubicBezTo>
                <a:cubicBezTo>
                  <a:pt x="8304167" y="383468"/>
                  <a:pt x="8309476" y="382165"/>
                  <a:pt x="8310160" y="389904"/>
                </a:cubicBezTo>
                <a:cubicBezTo>
                  <a:pt x="8310842" y="397644"/>
                  <a:pt x="8304541" y="395620"/>
                  <a:pt x="8300629" y="398876"/>
                </a:cubicBezTo>
                <a:cubicBezTo>
                  <a:pt x="8298426" y="399672"/>
                  <a:pt x="8295818" y="401842"/>
                  <a:pt x="8293614" y="402639"/>
                </a:cubicBezTo>
                <a:lnTo>
                  <a:pt x="8289755" y="406639"/>
                </a:lnTo>
                <a:lnTo>
                  <a:pt x="8283548" y="410126"/>
                </a:lnTo>
                <a:lnTo>
                  <a:pt x="8280902" y="415817"/>
                </a:lnTo>
                <a:lnTo>
                  <a:pt x="8279629" y="417136"/>
                </a:lnTo>
                <a:lnTo>
                  <a:pt x="8280031" y="417692"/>
                </a:lnTo>
                <a:lnTo>
                  <a:pt x="8276592" y="425089"/>
                </a:lnTo>
                <a:cubicBezTo>
                  <a:pt x="8280445" y="430962"/>
                  <a:pt x="8284632" y="432649"/>
                  <a:pt x="8290586" y="430247"/>
                </a:cubicBezTo>
                <a:cubicBezTo>
                  <a:pt x="8304039" y="424141"/>
                  <a:pt x="8318368" y="425112"/>
                  <a:pt x="8331262" y="425986"/>
                </a:cubicBezTo>
                <a:cubicBezTo>
                  <a:pt x="8339860" y="426568"/>
                  <a:pt x="8347494" y="425682"/>
                  <a:pt x="8354508" y="423526"/>
                </a:cubicBezTo>
                <a:lnTo>
                  <a:pt x="8372129" y="414436"/>
                </a:lnTo>
                <a:lnTo>
                  <a:pt x="8378166" y="417084"/>
                </a:lnTo>
                <a:cubicBezTo>
                  <a:pt x="8390800" y="420372"/>
                  <a:pt x="8400626" y="417696"/>
                  <a:pt x="8409124" y="408398"/>
                </a:cubicBezTo>
                <a:lnTo>
                  <a:pt x="8416451" y="396739"/>
                </a:lnTo>
                <a:lnTo>
                  <a:pt x="8433229" y="398341"/>
                </a:lnTo>
                <a:cubicBezTo>
                  <a:pt x="8436904" y="401923"/>
                  <a:pt x="8438580" y="407999"/>
                  <a:pt x="8440173" y="415123"/>
                </a:cubicBezTo>
                <a:cubicBezTo>
                  <a:pt x="8439839" y="419310"/>
                  <a:pt x="8439394" y="424893"/>
                  <a:pt x="8445125" y="425281"/>
                </a:cubicBezTo>
                <a:cubicBezTo>
                  <a:pt x="8450856" y="425670"/>
                  <a:pt x="8449870" y="419990"/>
                  <a:pt x="8451525" y="417295"/>
                </a:cubicBezTo>
                <a:cubicBezTo>
                  <a:pt x="8458036" y="407914"/>
                  <a:pt x="8469833" y="404504"/>
                  <a:pt x="8478429" y="405087"/>
                </a:cubicBezTo>
                <a:cubicBezTo>
                  <a:pt x="8489781" y="407258"/>
                  <a:pt x="8485913" y="419625"/>
                  <a:pt x="8483923" y="426507"/>
                </a:cubicBezTo>
                <a:cubicBezTo>
                  <a:pt x="8479944" y="440267"/>
                  <a:pt x="8473323" y="451044"/>
                  <a:pt x="8458549" y="455656"/>
                </a:cubicBezTo>
                <a:cubicBezTo>
                  <a:pt x="8455572" y="456857"/>
                  <a:pt x="8449730" y="457865"/>
                  <a:pt x="8449284" y="463448"/>
                </a:cubicBezTo>
                <a:cubicBezTo>
                  <a:pt x="8448950" y="467634"/>
                  <a:pt x="8454681" y="468022"/>
                  <a:pt x="8457548" y="468216"/>
                </a:cubicBezTo>
                <a:cubicBezTo>
                  <a:pt x="8464600" y="470098"/>
                  <a:pt x="8464266" y="474284"/>
                  <a:pt x="8462389" y="479769"/>
                </a:cubicBezTo>
                <a:cubicBezTo>
                  <a:pt x="8452010" y="501516"/>
                  <a:pt x="8441743" y="521868"/>
                  <a:pt x="8417704" y="534271"/>
                </a:cubicBezTo>
                <a:cubicBezTo>
                  <a:pt x="8413183" y="536771"/>
                  <a:pt x="8408979" y="539819"/>
                  <a:pt x="8404972" y="543209"/>
                </a:cubicBezTo>
                <a:lnTo>
                  <a:pt x="8396289" y="551473"/>
                </a:lnTo>
                <a:lnTo>
                  <a:pt x="8360918" y="574364"/>
                </a:lnTo>
                <a:cubicBezTo>
                  <a:pt x="8355916" y="572535"/>
                  <a:pt x="8355916" y="572535"/>
                  <a:pt x="8355916" y="572535"/>
                </a:cubicBezTo>
                <a:cubicBezTo>
                  <a:pt x="8355916" y="572535"/>
                  <a:pt x="8353994" y="577424"/>
                  <a:pt x="8353994" y="577424"/>
                </a:cubicBezTo>
                <a:cubicBezTo>
                  <a:pt x="8348991" y="575593"/>
                  <a:pt x="8340147" y="583541"/>
                  <a:pt x="8340147" y="583541"/>
                </a:cubicBezTo>
                <a:cubicBezTo>
                  <a:pt x="8333223" y="586601"/>
                  <a:pt x="8338226" y="588430"/>
                  <a:pt x="8345150" y="585371"/>
                </a:cubicBezTo>
                <a:lnTo>
                  <a:pt x="8347451" y="585864"/>
                </a:lnTo>
                <a:lnTo>
                  <a:pt x="8341060" y="590777"/>
                </a:lnTo>
                <a:cubicBezTo>
                  <a:pt x="8327915" y="598289"/>
                  <a:pt x="8310820" y="603568"/>
                  <a:pt x="8311692" y="612273"/>
                </a:cubicBezTo>
                <a:cubicBezTo>
                  <a:pt x="8356989" y="595292"/>
                  <a:pt x="8383038" y="602721"/>
                  <a:pt x="8419031" y="590985"/>
                </a:cubicBezTo>
                <a:lnTo>
                  <a:pt x="8435725" y="584235"/>
                </a:lnTo>
                <a:lnTo>
                  <a:pt x="8452719" y="582947"/>
                </a:lnTo>
                <a:cubicBezTo>
                  <a:pt x="8470134" y="581321"/>
                  <a:pt x="8487663" y="578298"/>
                  <a:pt x="8505414" y="572486"/>
                </a:cubicBezTo>
                <a:cubicBezTo>
                  <a:pt x="8508377" y="589524"/>
                  <a:pt x="8503076" y="601793"/>
                  <a:pt x="8488079" y="609196"/>
                </a:cubicBezTo>
                <a:cubicBezTo>
                  <a:pt x="8476060" y="615398"/>
                  <a:pt x="8480025" y="619876"/>
                  <a:pt x="8489722" y="624742"/>
                </a:cubicBezTo>
                <a:cubicBezTo>
                  <a:pt x="8499306" y="631004"/>
                  <a:pt x="8509781" y="626100"/>
                  <a:pt x="8519810" y="626780"/>
                </a:cubicBezTo>
                <a:cubicBezTo>
                  <a:pt x="8532818" y="626258"/>
                  <a:pt x="8545936" y="624341"/>
                  <a:pt x="8558943" y="623818"/>
                </a:cubicBezTo>
                <a:cubicBezTo>
                  <a:pt x="8563242" y="624110"/>
                  <a:pt x="8569196" y="621707"/>
                  <a:pt x="8570294" y="625991"/>
                </a:cubicBezTo>
                <a:cubicBezTo>
                  <a:pt x="8572715" y="631767"/>
                  <a:pt x="8568081" y="635663"/>
                  <a:pt x="8564993" y="638259"/>
                </a:cubicBezTo>
                <a:cubicBezTo>
                  <a:pt x="8561906" y="640857"/>
                  <a:pt x="8557385" y="643357"/>
                  <a:pt x="8554296" y="645954"/>
                </a:cubicBezTo>
                <a:cubicBezTo>
                  <a:pt x="8526946" y="663745"/>
                  <a:pt x="8498052" y="682835"/>
                  <a:pt x="8472025" y="702118"/>
                </a:cubicBezTo>
                <a:cubicBezTo>
                  <a:pt x="8461216" y="711209"/>
                  <a:pt x="8453050" y="723284"/>
                  <a:pt x="8461855" y="739314"/>
                </a:cubicBezTo>
                <a:cubicBezTo>
                  <a:pt x="8465708" y="745188"/>
                  <a:pt x="8463719" y="752070"/>
                  <a:pt x="8460408" y="757457"/>
                </a:cubicBezTo>
                <a:cubicBezTo>
                  <a:pt x="8458865" y="758756"/>
                  <a:pt x="8457209" y="761450"/>
                  <a:pt x="8455664" y="762749"/>
                </a:cubicBezTo>
                <a:cubicBezTo>
                  <a:pt x="8454885" y="772517"/>
                  <a:pt x="8452451" y="784981"/>
                  <a:pt x="8460603" y="791147"/>
                </a:cubicBezTo>
                <a:cubicBezTo>
                  <a:pt x="8468755" y="797311"/>
                  <a:pt x="8477908" y="790915"/>
                  <a:pt x="8484195" y="784325"/>
                </a:cubicBezTo>
                <a:cubicBezTo>
                  <a:pt x="8508901" y="763548"/>
                  <a:pt x="8536141" y="747153"/>
                  <a:pt x="8568665" y="736728"/>
                </a:cubicBezTo>
                <a:cubicBezTo>
                  <a:pt x="8577596" y="733124"/>
                  <a:pt x="8581672" y="736206"/>
                  <a:pt x="8586957" y="742177"/>
                </a:cubicBezTo>
                <a:cubicBezTo>
                  <a:pt x="8593565" y="749641"/>
                  <a:pt x="8586068" y="753342"/>
                  <a:pt x="8581435" y="757237"/>
                </a:cubicBezTo>
                <a:cubicBezTo>
                  <a:pt x="8570626" y="766328"/>
                  <a:pt x="8559818" y="775417"/>
                  <a:pt x="8550441" y="784603"/>
                </a:cubicBezTo>
                <a:cubicBezTo>
                  <a:pt x="8545696" y="789894"/>
                  <a:pt x="8542275" y="796678"/>
                  <a:pt x="8549104" y="801351"/>
                </a:cubicBezTo>
                <a:cubicBezTo>
                  <a:pt x="8555935" y="806023"/>
                  <a:pt x="8556714" y="796254"/>
                  <a:pt x="8561346" y="792358"/>
                </a:cubicBezTo>
                <a:cubicBezTo>
                  <a:pt x="8563002" y="789664"/>
                  <a:pt x="8566090" y="787067"/>
                  <a:pt x="8567746" y="784373"/>
                </a:cubicBezTo>
                <a:cubicBezTo>
                  <a:pt x="8587932" y="766096"/>
                  <a:pt x="8589364" y="766194"/>
                  <a:pt x="8595847" y="793292"/>
                </a:cubicBezTo>
                <a:cubicBezTo>
                  <a:pt x="8598155" y="800465"/>
                  <a:pt x="8601133" y="799263"/>
                  <a:pt x="8606864" y="799651"/>
                </a:cubicBezTo>
                <a:cubicBezTo>
                  <a:pt x="8634422" y="797309"/>
                  <a:pt x="8659337" y="791980"/>
                  <a:pt x="8678534" y="768025"/>
                </a:cubicBezTo>
                <a:cubicBezTo>
                  <a:pt x="8697510" y="746860"/>
                  <a:pt x="8720338" y="731569"/>
                  <a:pt x="8745809" y="719263"/>
                </a:cubicBezTo>
                <a:cubicBezTo>
                  <a:pt x="8772825" y="705658"/>
                  <a:pt x="8793456" y="681800"/>
                  <a:pt x="8824436" y="672673"/>
                </a:cubicBezTo>
                <a:cubicBezTo>
                  <a:pt x="8828846" y="671569"/>
                  <a:pt x="8832046" y="667576"/>
                  <a:pt x="8833701" y="664881"/>
                </a:cubicBezTo>
                <a:cubicBezTo>
                  <a:pt x="8863931" y="629045"/>
                  <a:pt x="8901978" y="603559"/>
                  <a:pt x="8941347" y="579567"/>
                </a:cubicBezTo>
                <a:cubicBezTo>
                  <a:pt x="8948957" y="574471"/>
                  <a:pt x="8958110" y="568075"/>
                  <a:pt x="8966039" y="577031"/>
                </a:cubicBezTo>
                <a:cubicBezTo>
                  <a:pt x="8975402" y="586083"/>
                  <a:pt x="8967569" y="593972"/>
                  <a:pt x="8959737" y="601859"/>
                </a:cubicBezTo>
                <a:cubicBezTo>
                  <a:pt x="8950361" y="611046"/>
                  <a:pt x="8941976" y="621353"/>
                  <a:pt x="8932075" y="630329"/>
                </a:cubicBezTo>
                <a:lnTo>
                  <a:pt x="8928945" y="632665"/>
                </a:lnTo>
                <a:lnTo>
                  <a:pt x="8926532" y="633143"/>
                </a:lnTo>
                <a:lnTo>
                  <a:pt x="8909694" y="644966"/>
                </a:lnTo>
                <a:lnTo>
                  <a:pt x="8895327" y="650816"/>
                </a:lnTo>
                <a:cubicBezTo>
                  <a:pt x="8887996" y="652424"/>
                  <a:pt x="8883721" y="656344"/>
                  <a:pt x="8882975" y="661205"/>
                </a:cubicBezTo>
                <a:lnTo>
                  <a:pt x="8883439" y="663505"/>
                </a:lnTo>
                <a:lnTo>
                  <a:pt x="8851483" y="684321"/>
                </a:lnTo>
                <a:cubicBezTo>
                  <a:pt x="8830383" y="700573"/>
                  <a:pt x="8815851" y="713092"/>
                  <a:pt x="8791965" y="739444"/>
                </a:cubicBezTo>
                <a:cubicBezTo>
                  <a:pt x="8795750" y="745809"/>
                  <a:pt x="8803712" y="737025"/>
                  <a:pt x="8807496" y="743390"/>
                </a:cubicBezTo>
                <a:cubicBezTo>
                  <a:pt x="8765295" y="775896"/>
                  <a:pt x="8732446" y="794567"/>
                  <a:pt x="8696815" y="823339"/>
                </a:cubicBezTo>
                <a:cubicBezTo>
                  <a:pt x="8657398" y="845745"/>
                  <a:pt x="8621765" y="874516"/>
                  <a:pt x="8576778" y="917121"/>
                </a:cubicBezTo>
                <a:cubicBezTo>
                  <a:pt x="8604449" y="897134"/>
                  <a:pt x="8593702" y="916017"/>
                  <a:pt x="8589525" y="931167"/>
                </a:cubicBezTo>
                <a:cubicBezTo>
                  <a:pt x="8588132" y="936216"/>
                  <a:pt x="8581563" y="939950"/>
                  <a:pt x="8580170" y="945000"/>
                </a:cubicBezTo>
                <a:cubicBezTo>
                  <a:pt x="8580170" y="945000"/>
                  <a:pt x="8585348" y="946316"/>
                  <a:pt x="8591917" y="942582"/>
                </a:cubicBezTo>
                <a:cubicBezTo>
                  <a:pt x="8591917" y="942582"/>
                  <a:pt x="8591917" y="942582"/>
                  <a:pt x="8598486" y="938847"/>
                </a:cubicBezTo>
                <a:cubicBezTo>
                  <a:pt x="8585348" y="946316"/>
                  <a:pt x="8600879" y="950261"/>
                  <a:pt x="8616802" y="932693"/>
                </a:cubicBezTo>
                <a:cubicBezTo>
                  <a:pt x="8616802" y="932693"/>
                  <a:pt x="8616802" y="932693"/>
                  <a:pt x="8613018" y="926328"/>
                </a:cubicBezTo>
                <a:cubicBezTo>
                  <a:pt x="8614410" y="921279"/>
                  <a:pt x="8620980" y="917544"/>
                  <a:pt x="8620980" y="917544"/>
                </a:cubicBezTo>
                <a:cubicBezTo>
                  <a:pt x="8617195" y="911179"/>
                  <a:pt x="8615802" y="916229"/>
                  <a:pt x="8609233" y="919964"/>
                </a:cubicBezTo>
                <a:cubicBezTo>
                  <a:pt x="8609233" y="919964"/>
                  <a:pt x="8609233" y="919964"/>
                  <a:pt x="8602663" y="923698"/>
                </a:cubicBezTo>
                <a:cubicBezTo>
                  <a:pt x="8619980" y="901080"/>
                  <a:pt x="8662182" y="868574"/>
                  <a:pt x="8672537" y="871204"/>
                </a:cubicBezTo>
                <a:cubicBezTo>
                  <a:pt x="8714738" y="838699"/>
                  <a:pt x="8747978" y="798513"/>
                  <a:pt x="8778041" y="789941"/>
                </a:cubicBezTo>
                <a:cubicBezTo>
                  <a:pt x="8805712" y="769953"/>
                  <a:pt x="8788788" y="771057"/>
                  <a:pt x="8804711" y="753489"/>
                </a:cubicBezTo>
                <a:cubicBezTo>
                  <a:pt x="8832382" y="733502"/>
                  <a:pt x="8834775" y="744917"/>
                  <a:pt x="8854483" y="733714"/>
                </a:cubicBezTo>
                <a:cubicBezTo>
                  <a:pt x="8860802" y="725863"/>
                  <a:pt x="8867184" y="719042"/>
                  <a:pt x="8873511" y="713051"/>
                </a:cubicBezTo>
                <a:lnTo>
                  <a:pt x="8880509" y="707178"/>
                </a:lnTo>
                <a:lnTo>
                  <a:pt x="8832858" y="756730"/>
                </a:lnTo>
                <a:cubicBezTo>
                  <a:pt x="8812891" y="776776"/>
                  <a:pt x="8792264" y="796074"/>
                  <a:pt x="8769985" y="813508"/>
                </a:cubicBezTo>
                <a:cubicBezTo>
                  <a:pt x="8748479" y="830292"/>
                  <a:pt x="8729836" y="847271"/>
                  <a:pt x="8728932" y="876675"/>
                </a:cubicBezTo>
                <a:cubicBezTo>
                  <a:pt x="8728487" y="882257"/>
                  <a:pt x="8725176" y="887645"/>
                  <a:pt x="8719111" y="891444"/>
                </a:cubicBezTo>
                <a:cubicBezTo>
                  <a:pt x="8694961" y="905242"/>
                  <a:pt x="8681606" y="928191"/>
                  <a:pt x="8665497" y="949550"/>
                </a:cubicBezTo>
                <a:cubicBezTo>
                  <a:pt x="8654242" y="964222"/>
                  <a:pt x="8643099" y="977499"/>
                  <a:pt x="8631956" y="990775"/>
                </a:cubicBezTo>
                <a:cubicBezTo>
                  <a:pt x="8627101" y="997462"/>
                  <a:pt x="8622135" y="1005544"/>
                  <a:pt x="8624332" y="1014112"/>
                </a:cubicBezTo>
                <a:cubicBezTo>
                  <a:pt x="8627962" y="1022776"/>
                  <a:pt x="8631593" y="1031442"/>
                  <a:pt x="8645268" y="1022546"/>
                </a:cubicBezTo>
                <a:cubicBezTo>
                  <a:pt x="8665231" y="1007060"/>
                  <a:pt x="8690035" y="1003129"/>
                  <a:pt x="8716938" y="990919"/>
                </a:cubicBezTo>
                <a:cubicBezTo>
                  <a:pt x="8704795" y="1016755"/>
                  <a:pt x="8697170" y="1040094"/>
                  <a:pt x="8675886" y="1054086"/>
                </a:cubicBezTo>
                <a:cubicBezTo>
                  <a:pt x="8671366" y="1056586"/>
                  <a:pt x="8668165" y="1060579"/>
                  <a:pt x="8669153" y="1066258"/>
                </a:cubicBezTo>
                <a:cubicBezTo>
                  <a:pt x="8671575" y="1072035"/>
                  <a:pt x="8676095" y="1069534"/>
                  <a:pt x="8680505" y="1068430"/>
                </a:cubicBezTo>
                <a:cubicBezTo>
                  <a:pt x="8687780" y="1067520"/>
                  <a:pt x="8691746" y="1071998"/>
                  <a:pt x="8692732" y="1077678"/>
                </a:cubicBezTo>
                <a:cubicBezTo>
                  <a:pt x="8694930" y="1086245"/>
                  <a:pt x="8687543" y="1088551"/>
                  <a:pt x="8681811" y="1088163"/>
                </a:cubicBezTo>
                <a:cubicBezTo>
                  <a:pt x="8670350" y="1087386"/>
                  <a:pt x="8666927" y="1094171"/>
                  <a:pt x="8666260" y="1102543"/>
                </a:cubicBezTo>
                <a:cubicBezTo>
                  <a:pt x="8663935" y="1113611"/>
                  <a:pt x="8667344" y="1125067"/>
                  <a:pt x="8677262" y="1127143"/>
                </a:cubicBezTo>
                <a:cubicBezTo>
                  <a:pt x="8687293" y="1127822"/>
                  <a:pt x="8686749" y="1116560"/>
                  <a:pt x="8688851" y="1108284"/>
                </a:cubicBezTo>
                <a:cubicBezTo>
                  <a:pt x="8689074" y="1105493"/>
                  <a:pt x="8690618" y="1104194"/>
                  <a:pt x="8690952" y="1100007"/>
                </a:cubicBezTo>
                <a:cubicBezTo>
                  <a:pt x="8699327" y="1103380"/>
                  <a:pt x="8694471" y="1110067"/>
                  <a:pt x="8697002" y="1114448"/>
                </a:cubicBezTo>
                <a:cubicBezTo>
                  <a:pt x="8700745" y="1121717"/>
                  <a:pt x="8704487" y="1128987"/>
                  <a:pt x="8712541" y="1118308"/>
                </a:cubicBezTo>
                <a:cubicBezTo>
                  <a:pt x="8715741" y="1114314"/>
                  <a:pt x="8715852" y="1112919"/>
                  <a:pt x="8721472" y="1114703"/>
                </a:cubicBezTo>
                <a:cubicBezTo>
                  <a:pt x="8742743" y="1118950"/>
                  <a:pt x="8763137" y="1116122"/>
                  <a:pt x="8782208" y="1111802"/>
                </a:cubicBezTo>
                <a:cubicBezTo>
                  <a:pt x="8802825" y="1106182"/>
                  <a:pt x="8823441" y="1100563"/>
                  <a:pt x="8844933" y="1102019"/>
                </a:cubicBezTo>
                <a:lnTo>
                  <a:pt x="8850173" y="1100869"/>
                </a:lnTo>
                <a:lnTo>
                  <a:pt x="8840982" y="1111627"/>
                </a:lnTo>
                <a:cubicBezTo>
                  <a:pt x="8841230" y="1115726"/>
                  <a:pt x="8845688" y="1119554"/>
                  <a:pt x="8853779" y="1124581"/>
                </a:cubicBezTo>
                <a:cubicBezTo>
                  <a:pt x="8864362" y="1130003"/>
                  <a:pt x="8875369" y="1132994"/>
                  <a:pt x="8885108" y="1143278"/>
                </a:cubicBezTo>
                <a:cubicBezTo>
                  <a:pt x="8840854" y="1140018"/>
                  <a:pt x="8809215" y="1159985"/>
                  <a:pt x="8773436" y="1174302"/>
                </a:cubicBezTo>
                <a:cubicBezTo>
                  <a:pt x="8747013" y="1186353"/>
                  <a:pt x="8719363" y="1190717"/>
                  <a:pt x="8691753" y="1180101"/>
                </a:cubicBezTo>
                <a:cubicBezTo>
                  <a:pt x="8690295" y="1181120"/>
                  <a:pt x="8688838" y="1182138"/>
                  <a:pt x="8688838" y="1182138"/>
                </a:cubicBezTo>
                <a:cubicBezTo>
                  <a:pt x="8690830" y="1214925"/>
                  <a:pt x="8685001" y="1218996"/>
                  <a:pt x="8652596" y="1213866"/>
                </a:cubicBezTo>
                <a:cubicBezTo>
                  <a:pt x="8642626" y="1212286"/>
                  <a:pt x="8632656" y="1210707"/>
                  <a:pt x="8622686" y="1209129"/>
                </a:cubicBezTo>
                <a:cubicBezTo>
                  <a:pt x="8616242" y="1209358"/>
                  <a:pt x="8611871" y="1212412"/>
                  <a:pt x="8617047" y="1219477"/>
                </a:cubicBezTo>
                <a:cubicBezTo>
                  <a:pt x="8628014" y="1237449"/>
                  <a:pt x="8643160" y="1246090"/>
                  <a:pt x="8664559" y="1248230"/>
                </a:cubicBezTo>
                <a:cubicBezTo>
                  <a:pt x="8680972" y="1249579"/>
                  <a:pt x="8697808" y="1248500"/>
                  <a:pt x="8713798" y="1252279"/>
                </a:cubicBezTo>
                <a:cubicBezTo>
                  <a:pt x="8706472" y="1272350"/>
                  <a:pt x="8692935" y="1283944"/>
                  <a:pt x="8672150" y="1285649"/>
                </a:cubicBezTo>
                <a:cubicBezTo>
                  <a:pt x="8680432" y="1296951"/>
                  <a:pt x="8692895" y="1298924"/>
                  <a:pt x="8704936" y="1303328"/>
                </a:cubicBezTo>
                <a:cubicBezTo>
                  <a:pt x="8715942" y="1306319"/>
                  <a:pt x="8725490" y="1310330"/>
                  <a:pt x="8731702" y="1318806"/>
                </a:cubicBezTo>
                <a:cubicBezTo>
                  <a:pt x="8734289" y="1322337"/>
                  <a:pt x="8735373" y="1325319"/>
                  <a:pt x="8734640" y="1327701"/>
                </a:cubicBezTo>
                <a:cubicBezTo>
                  <a:pt x="8733906" y="1330083"/>
                  <a:pt x="8731355" y="1331864"/>
                  <a:pt x="8726677" y="1332996"/>
                </a:cubicBezTo>
                <a:cubicBezTo>
                  <a:pt x="8705471" y="1337132"/>
                  <a:pt x="8686987" y="1332956"/>
                  <a:pt x="8667890" y="1324938"/>
                </a:cubicBezTo>
                <a:cubicBezTo>
                  <a:pt x="8648793" y="1316919"/>
                  <a:pt x="8631153" y="1307880"/>
                  <a:pt x="8610599" y="1300881"/>
                </a:cubicBezTo>
                <a:cubicBezTo>
                  <a:pt x="8617232" y="1306925"/>
                  <a:pt x="8623444" y="1315402"/>
                  <a:pt x="8631114" y="1322861"/>
                </a:cubicBezTo>
                <a:cubicBezTo>
                  <a:pt x="8636712" y="1327493"/>
                  <a:pt x="8640432" y="1335577"/>
                  <a:pt x="8634180" y="1342079"/>
                </a:cubicBezTo>
                <a:cubicBezTo>
                  <a:pt x="8626472" y="1349601"/>
                  <a:pt x="8616693" y="1354297"/>
                  <a:pt x="8607988" y="1345425"/>
                </a:cubicBezTo>
                <a:cubicBezTo>
                  <a:pt x="8598249" y="1335142"/>
                  <a:pt x="8584137" y="1327912"/>
                  <a:pt x="8579190" y="1312142"/>
                </a:cubicBezTo>
                <a:cubicBezTo>
                  <a:pt x="8578156" y="1310730"/>
                  <a:pt x="8576507" y="1305473"/>
                  <a:pt x="8573171" y="1309939"/>
                </a:cubicBezTo>
                <a:lnTo>
                  <a:pt x="8565062" y="1313196"/>
                </a:lnTo>
                <a:lnTo>
                  <a:pt x="8560471" y="1316315"/>
                </a:lnTo>
                <a:cubicBezTo>
                  <a:pt x="8532581" y="1336156"/>
                  <a:pt x="8504994" y="1356720"/>
                  <a:pt x="8475483" y="1374345"/>
                </a:cubicBezTo>
                <a:cubicBezTo>
                  <a:pt x="8463346" y="1381934"/>
                  <a:pt x="8444385" y="1384847"/>
                  <a:pt x="8444133" y="1405876"/>
                </a:cubicBezTo>
                <a:cubicBezTo>
                  <a:pt x="8445452" y="1407370"/>
                  <a:pt x="8441042" y="1408472"/>
                  <a:pt x="8439497" y="1409769"/>
                </a:cubicBezTo>
                <a:cubicBezTo>
                  <a:pt x="8422389" y="1425437"/>
                  <a:pt x="8405393" y="1439709"/>
                  <a:pt x="8384548" y="1448105"/>
                </a:cubicBezTo>
                <a:cubicBezTo>
                  <a:pt x="8374069" y="1453002"/>
                  <a:pt x="8366343" y="1459488"/>
                  <a:pt x="8358506" y="1467372"/>
                </a:cubicBezTo>
                <a:cubicBezTo>
                  <a:pt x="8353646" y="1474055"/>
                  <a:pt x="8352971" y="1482428"/>
                  <a:pt x="8356822" y="1488304"/>
                </a:cubicBezTo>
                <a:cubicBezTo>
                  <a:pt x="8362102" y="1494279"/>
                  <a:pt x="8366850" y="1488991"/>
                  <a:pt x="8372693" y="1487988"/>
                </a:cubicBezTo>
                <a:cubicBezTo>
                  <a:pt x="8396180" y="1482579"/>
                  <a:pt x="8417250" y="1471392"/>
                  <a:pt x="8436999" y="1458711"/>
                </a:cubicBezTo>
                <a:cubicBezTo>
                  <a:pt x="8455203" y="1447327"/>
                  <a:pt x="8468183" y="1465054"/>
                  <a:pt x="8483831" y="1467528"/>
                </a:cubicBezTo>
                <a:cubicBezTo>
                  <a:pt x="8490994" y="1468019"/>
                  <a:pt x="8479955" y="1479891"/>
                  <a:pt x="8480825" y="1486969"/>
                </a:cubicBezTo>
                <a:cubicBezTo>
                  <a:pt x="8483691" y="1487164"/>
                  <a:pt x="8487876" y="1488854"/>
                  <a:pt x="8490742" y="1489051"/>
                </a:cubicBezTo>
                <a:cubicBezTo>
                  <a:pt x="8506279" y="1492919"/>
                  <a:pt x="8524819" y="1477350"/>
                  <a:pt x="8537912" y="1493680"/>
                </a:cubicBezTo>
                <a:cubicBezTo>
                  <a:pt x="8540552" y="1496668"/>
                  <a:pt x="8543867" y="1491282"/>
                  <a:pt x="8545412" y="1489984"/>
                </a:cubicBezTo>
                <a:cubicBezTo>
                  <a:pt x="8548614" y="1485995"/>
                  <a:pt x="8550497" y="1480511"/>
                  <a:pt x="8557549" y="1482397"/>
                </a:cubicBezTo>
                <a:cubicBezTo>
                  <a:pt x="8554768" y="1499044"/>
                  <a:pt x="8554768" y="1499044"/>
                  <a:pt x="8572074" y="1498825"/>
                </a:cubicBezTo>
                <a:cubicBezTo>
                  <a:pt x="8580782" y="1498018"/>
                  <a:pt x="8598172" y="1514643"/>
                  <a:pt x="8597273" y="1525807"/>
                </a:cubicBezTo>
                <a:cubicBezTo>
                  <a:pt x="8595701" y="1545346"/>
                  <a:pt x="8591376" y="1563291"/>
                  <a:pt x="8568985" y="1572984"/>
                </a:cubicBezTo>
                <a:cubicBezTo>
                  <a:pt x="8543505" y="1585274"/>
                  <a:pt x="8526173" y="1603732"/>
                  <a:pt x="8521060" y="1631446"/>
                </a:cubicBezTo>
                <a:cubicBezTo>
                  <a:pt x="8518504" y="1645304"/>
                  <a:pt x="8509121" y="1654484"/>
                  <a:pt x="8495777" y="1659184"/>
                </a:cubicBezTo>
                <a:cubicBezTo>
                  <a:pt x="8485299" y="1664080"/>
                  <a:pt x="8473499" y="1667481"/>
                  <a:pt x="8465437" y="1678156"/>
                </a:cubicBezTo>
                <a:cubicBezTo>
                  <a:pt x="8451082" y="1695416"/>
                  <a:pt x="8429901" y="1707998"/>
                  <a:pt x="8411472" y="1722172"/>
                </a:cubicBezTo>
                <a:cubicBezTo>
                  <a:pt x="8405403" y="1725966"/>
                  <a:pt x="8399337" y="1729761"/>
                  <a:pt x="8390850" y="1727778"/>
                </a:cubicBezTo>
                <a:cubicBezTo>
                  <a:pt x="8378181" y="1724104"/>
                  <a:pt x="8367478" y="1731790"/>
                  <a:pt x="8355791" y="1733798"/>
                </a:cubicBezTo>
                <a:cubicBezTo>
                  <a:pt x="8324917" y="1741507"/>
                  <a:pt x="8330706" y="1776983"/>
                  <a:pt x="8308091" y="1789468"/>
                </a:cubicBezTo>
                <a:cubicBezTo>
                  <a:pt x="8306658" y="1789370"/>
                  <a:pt x="8306545" y="1790765"/>
                  <a:pt x="8306545" y="1790765"/>
                </a:cubicBezTo>
                <a:cubicBezTo>
                  <a:pt x="8314890" y="1812385"/>
                  <a:pt x="8290336" y="1795269"/>
                  <a:pt x="8289437" y="1806434"/>
                </a:cubicBezTo>
                <a:cubicBezTo>
                  <a:pt x="8273367" y="1791301"/>
                  <a:pt x="8273453" y="1808145"/>
                  <a:pt x="8271458" y="1815026"/>
                </a:cubicBezTo>
                <a:cubicBezTo>
                  <a:pt x="8269463" y="1821905"/>
                  <a:pt x="8264828" y="1825797"/>
                  <a:pt x="8260081" y="1831085"/>
                </a:cubicBezTo>
                <a:cubicBezTo>
                  <a:pt x="8249378" y="1838772"/>
                  <a:pt x="8235809" y="1846264"/>
                  <a:pt x="8232157" y="1855836"/>
                </a:cubicBezTo>
                <a:cubicBezTo>
                  <a:pt x="8226848" y="1868101"/>
                  <a:pt x="8219348" y="1871797"/>
                  <a:pt x="8210639" y="1872606"/>
                </a:cubicBezTo>
                <a:lnTo>
                  <a:pt x="8201229" y="1874640"/>
                </a:lnTo>
                <a:lnTo>
                  <a:pt x="8192021" y="1883059"/>
                </a:lnTo>
                <a:lnTo>
                  <a:pt x="8176785" y="1895400"/>
                </a:lnTo>
                <a:lnTo>
                  <a:pt x="8178848" y="1940038"/>
                </a:lnTo>
                <a:cubicBezTo>
                  <a:pt x="8173940" y="1957425"/>
                  <a:pt x="8163905" y="1974261"/>
                  <a:pt x="8150623" y="1991528"/>
                </a:cubicBezTo>
                <a:cubicBezTo>
                  <a:pt x="8117002" y="2031537"/>
                  <a:pt x="8103968" y="2086215"/>
                  <a:pt x="8082218" y="2133728"/>
                </a:cubicBezTo>
                <a:cubicBezTo>
                  <a:pt x="8068270" y="2169618"/>
                  <a:pt x="8049136" y="2195602"/>
                  <a:pt x="8011821" y="2213405"/>
                </a:cubicBezTo>
                <a:cubicBezTo>
                  <a:pt x="7964293" y="2236343"/>
                  <a:pt x="7941796" y="2290007"/>
                  <a:pt x="7896676" y="2319434"/>
                </a:cubicBezTo>
                <a:cubicBezTo>
                  <a:pt x="7892774" y="2325245"/>
                  <a:pt x="7888499" y="2334134"/>
                  <a:pt x="7882190" y="2333456"/>
                </a:cubicBezTo>
                <a:cubicBezTo>
                  <a:pt x="7834497" y="2331452"/>
                  <a:pt x="7829267" y="2374506"/>
                  <a:pt x="7810132" y="2400493"/>
                </a:cubicBezTo>
                <a:cubicBezTo>
                  <a:pt x="7787469" y="2429215"/>
                  <a:pt x="7756462" y="2447695"/>
                  <a:pt x="7725455" y="2466174"/>
                </a:cubicBezTo>
                <a:cubicBezTo>
                  <a:pt x="7718773" y="2468571"/>
                  <a:pt x="7718025" y="2474724"/>
                  <a:pt x="7720432" y="2481213"/>
                </a:cubicBezTo>
                <a:cubicBezTo>
                  <a:pt x="7717818" y="2502740"/>
                  <a:pt x="7695361" y="2503445"/>
                  <a:pt x="7693328" y="2493881"/>
                </a:cubicBezTo>
                <a:cubicBezTo>
                  <a:pt x="7680916" y="2464509"/>
                  <a:pt x="7666057" y="2481606"/>
                  <a:pt x="7652317" y="2489478"/>
                </a:cubicBezTo>
                <a:cubicBezTo>
                  <a:pt x="7627992" y="2505559"/>
                  <a:pt x="7611639" y="2534959"/>
                  <a:pt x="7578971" y="2540799"/>
                </a:cubicBezTo>
                <a:cubicBezTo>
                  <a:pt x="7569134" y="2542859"/>
                  <a:pt x="7564486" y="2554821"/>
                  <a:pt x="7566520" y="2564386"/>
                </a:cubicBezTo>
                <a:cubicBezTo>
                  <a:pt x="7572995" y="2590005"/>
                  <a:pt x="7556101" y="2597537"/>
                  <a:pt x="7532897" y="2604393"/>
                </a:cubicBezTo>
                <a:cubicBezTo>
                  <a:pt x="7519158" y="2612265"/>
                  <a:pt x="7486325" y="2593163"/>
                  <a:pt x="7487778" y="2633821"/>
                </a:cubicBezTo>
                <a:cubicBezTo>
                  <a:pt x="7489066" y="2649536"/>
                  <a:pt x="7455278" y="2664602"/>
                  <a:pt x="7481055" y="2689178"/>
                </a:cubicBezTo>
                <a:cubicBezTo>
                  <a:pt x="7489771" y="2696344"/>
                  <a:pt x="7475658" y="2707291"/>
                  <a:pt x="7468602" y="2712764"/>
                </a:cubicBezTo>
                <a:cubicBezTo>
                  <a:pt x="7447806" y="2726110"/>
                  <a:pt x="7421822" y="2729551"/>
                  <a:pt x="7411777" y="2759628"/>
                </a:cubicBezTo>
                <a:cubicBezTo>
                  <a:pt x="7410615" y="2762619"/>
                  <a:pt x="7409002" y="2764392"/>
                  <a:pt x="7407099" y="2765259"/>
                </a:cubicBezTo>
                <a:cubicBezTo>
                  <a:pt x="7401390" y="2767859"/>
                  <a:pt x="7393079" y="2762294"/>
                  <a:pt x="7386541" y="2756918"/>
                </a:cubicBezTo>
                <a:lnTo>
                  <a:pt x="7345962" y="2722841"/>
                </a:lnTo>
                <a:lnTo>
                  <a:pt x="7371331" y="2756597"/>
                </a:lnTo>
                <a:lnTo>
                  <a:pt x="7359465" y="2755196"/>
                </a:lnTo>
                <a:cubicBezTo>
                  <a:pt x="7349027" y="2754894"/>
                  <a:pt x="7349426" y="2759861"/>
                  <a:pt x="7351018" y="2779724"/>
                </a:cubicBezTo>
                <a:cubicBezTo>
                  <a:pt x="7352410" y="2794884"/>
                  <a:pt x="7341089" y="2813092"/>
                  <a:pt x="7329185" y="2819293"/>
                </a:cubicBezTo>
                <a:cubicBezTo>
                  <a:pt x="7325216" y="2821362"/>
                  <a:pt x="7321184" y="2822096"/>
                  <a:pt x="7317537" y="2820938"/>
                </a:cubicBezTo>
                <a:cubicBezTo>
                  <a:pt x="7292294" y="2811008"/>
                  <a:pt x="7275346" y="2820991"/>
                  <a:pt x="7256563" y="2834443"/>
                </a:cubicBezTo>
                <a:cubicBezTo>
                  <a:pt x="7247501" y="2843088"/>
                  <a:pt x="7238046" y="2854168"/>
                  <a:pt x="7222669" y="2854408"/>
                </a:cubicBezTo>
                <a:cubicBezTo>
                  <a:pt x="7204795" y="2854283"/>
                  <a:pt x="7202172" y="2862624"/>
                  <a:pt x="7204813" y="2877968"/>
                </a:cubicBezTo>
                <a:cubicBezTo>
                  <a:pt x="7206134" y="2885640"/>
                  <a:pt x="7207454" y="2893311"/>
                  <a:pt x="7197072" y="2894285"/>
                </a:cubicBezTo>
                <a:cubicBezTo>
                  <a:pt x="7188134" y="2894221"/>
                  <a:pt x="7180642" y="2893124"/>
                  <a:pt x="7178661" y="2881617"/>
                </a:cubicBezTo>
                <a:cubicBezTo>
                  <a:pt x="7177341" y="2873945"/>
                  <a:pt x="7177465" y="2865239"/>
                  <a:pt x="7175092" y="2856166"/>
                </a:cubicBezTo>
                <a:cubicBezTo>
                  <a:pt x="7168366" y="2826512"/>
                  <a:pt x="7141285" y="2820054"/>
                  <a:pt x="7117774" y="2839046"/>
                </a:cubicBezTo>
                <a:cubicBezTo>
                  <a:pt x="7111995" y="2843186"/>
                  <a:pt x="7108320" y="2850126"/>
                  <a:pt x="7103593" y="2855665"/>
                </a:cubicBezTo>
                <a:cubicBezTo>
                  <a:pt x="7098865" y="2861204"/>
                  <a:pt x="7094139" y="2866744"/>
                  <a:pt x="7086646" y="2865648"/>
                </a:cubicBezTo>
                <a:cubicBezTo>
                  <a:pt x="7048792" y="2862596"/>
                  <a:pt x="7028046" y="2888225"/>
                  <a:pt x="7006640" y="2910019"/>
                </a:cubicBezTo>
                <a:cubicBezTo>
                  <a:pt x="7004802" y="2913489"/>
                  <a:pt x="7001912" y="2915559"/>
                  <a:pt x="7006516" y="2918726"/>
                </a:cubicBezTo>
                <a:cubicBezTo>
                  <a:pt x="7011117" y="2921893"/>
                  <a:pt x="7015328" y="2927495"/>
                  <a:pt x="7022820" y="2928594"/>
                </a:cubicBezTo>
                <a:cubicBezTo>
                  <a:pt x="7027815" y="2929323"/>
                  <a:pt x="7026103" y="2924087"/>
                  <a:pt x="7026495" y="2921651"/>
                </a:cubicBezTo>
                <a:cubicBezTo>
                  <a:pt x="7032131" y="2902535"/>
                  <a:pt x="7042639" y="2892856"/>
                  <a:pt x="7060513" y="2892981"/>
                </a:cubicBezTo>
                <a:cubicBezTo>
                  <a:pt x="7079833" y="2892072"/>
                  <a:pt x="7097191" y="2903338"/>
                  <a:pt x="7102329" y="2919048"/>
                </a:cubicBezTo>
                <a:cubicBezTo>
                  <a:pt x="7106147" y="2927085"/>
                  <a:pt x="7102865" y="2931590"/>
                  <a:pt x="7092875" y="2930127"/>
                </a:cubicBezTo>
                <a:cubicBezTo>
                  <a:pt x="7076445" y="2928967"/>
                  <a:pt x="7072770" y="2935907"/>
                  <a:pt x="7070024" y="2952956"/>
                </a:cubicBezTo>
                <a:cubicBezTo>
                  <a:pt x="7068598" y="2977675"/>
                  <a:pt x="7041412" y="3003608"/>
                  <a:pt x="7022484" y="3002082"/>
                </a:cubicBezTo>
                <a:cubicBezTo>
                  <a:pt x="7007500" y="2999887"/>
                  <a:pt x="7000275" y="3005061"/>
                  <a:pt x="6993710" y="3014072"/>
                </a:cubicBezTo>
                <a:cubicBezTo>
                  <a:pt x="6984256" y="3025151"/>
                  <a:pt x="6972698" y="3033429"/>
                  <a:pt x="6955999" y="3025998"/>
                </a:cubicBezTo>
                <a:cubicBezTo>
                  <a:pt x="6945349" y="3020699"/>
                  <a:pt x="6938784" y="3029709"/>
                  <a:pt x="6933665" y="3037684"/>
                </a:cubicBezTo>
                <a:cubicBezTo>
                  <a:pt x="6928546" y="3045659"/>
                  <a:pt x="6924479" y="3055035"/>
                  <a:pt x="6915149" y="3057407"/>
                </a:cubicBezTo>
                <a:cubicBezTo>
                  <a:pt x="6903982" y="3063251"/>
                  <a:pt x="6900949" y="3050343"/>
                  <a:pt x="6886748" y="3043277"/>
                </a:cubicBezTo>
                <a:cubicBezTo>
                  <a:pt x="6901628" y="3077863"/>
                  <a:pt x="6867859" y="3089121"/>
                  <a:pt x="6858549" y="3115179"/>
                </a:cubicBezTo>
                <a:cubicBezTo>
                  <a:pt x="6857227" y="3107507"/>
                  <a:pt x="6856568" y="3103671"/>
                  <a:pt x="6855906" y="3099835"/>
                </a:cubicBezTo>
                <a:cubicBezTo>
                  <a:pt x="6848787" y="3072617"/>
                  <a:pt x="6836693" y="3068353"/>
                  <a:pt x="6813574" y="3084910"/>
                </a:cubicBezTo>
                <a:cubicBezTo>
                  <a:pt x="6798732" y="3097693"/>
                  <a:pt x="6784284" y="3108041"/>
                  <a:pt x="6767336" y="3118024"/>
                </a:cubicBezTo>
                <a:cubicBezTo>
                  <a:pt x="6739615" y="3131413"/>
                  <a:pt x="6710180" y="3139568"/>
                  <a:pt x="6679427" y="3140048"/>
                </a:cubicBezTo>
                <a:cubicBezTo>
                  <a:pt x="6656164" y="3141627"/>
                  <a:pt x="6651045" y="3149603"/>
                  <a:pt x="6656843" y="3169149"/>
                </a:cubicBezTo>
                <a:cubicBezTo>
                  <a:pt x="6666192" y="3190461"/>
                  <a:pt x="6660287" y="3203306"/>
                  <a:pt x="6638346" y="3212556"/>
                </a:cubicBezTo>
                <a:cubicBezTo>
                  <a:pt x="6625734" y="3219434"/>
                  <a:pt x="6612070" y="3224912"/>
                  <a:pt x="6600118" y="3235625"/>
                </a:cubicBezTo>
                <a:cubicBezTo>
                  <a:pt x="6592893" y="3240799"/>
                  <a:pt x="6583563" y="3243173"/>
                  <a:pt x="6573966" y="3239274"/>
                </a:cubicBezTo>
                <a:cubicBezTo>
                  <a:pt x="6572191" y="3238391"/>
                  <a:pt x="6570777" y="3237249"/>
                  <a:pt x="6569529" y="3237066"/>
                </a:cubicBezTo>
                <a:lnTo>
                  <a:pt x="6567138" y="3239524"/>
                </a:lnTo>
                <a:lnTo>
                  <a:pt x="6570687" y="3238235"/>
                </a:lnTo>
                <a:cubicBezTo>
                  <a:pt x="6559138" y="3265440"/>
                  <a:pt x="6419645" y="3403848"/>
                  <a:pt x="6389173" y="3430222"/>
                </a:cubicBezTo>
                <a:cubicBezTo>
                  <a:pt x="6365173" y="3433318"/>
                  <a:pt x="6257755" y="3552804"/>
                  <a:pt x="6232030" y="3583441"/>
                </a:cubicBezTo>
                <a:cubicBezTo>
                  <a:pt x="6190966" y="3637122"/>
                  <a:pt x="6084234" y="3713685"/>
                  <a:pt x="6032105" y="3794153"/>
                </a:cubicBezTo>
                <a:cubicBezTo>
                  <a:pt x="6010884" y="3829732"/>
                  <a:pt x="5989258" y="3881009"/>
                  <a:pt x="5920512" y="3923299"/>
                </a:cubicBezTo>
                <a:cubicBezTo>
                  <a:pt x="5890372" y="3940547"/>
                  <a:pt x="5788474" y="3967340"/>
                  <a:pt x="5767824" y="3994052"/>
                </a:cubicBezTo>
                <a:cubicBezTo>
                  <a:pt x="5762405" y="4008045"/>
                  <a:pt x="5765764" y="4030721"/>
                  <a:pt x="5760108" y="4044453"/>
                </a:cubicBezTo>
                <a:cubicBezTo>
                  <a:pt x="5734137" y="4075770"/>
                  <a:pt x="5725133" y="4065888"/>
                  <a:pt x="5704148" y="4101726"/>
                </a:cubicBezTo>
                <a:cubicBezTo>
                  <a:pt x="5686041" y="4091349"/>
                  <a:pt x="5652220" y="4094109"/>
                  <a:pt x="5627067" y="4115879"/>
                </a:cubicBezTo>
                <a:cubicBezTo>
                  <a:pt x="5631806" y="4121080"/>
                  <a:pt x="5626969" y="4125266"/>
                  <a:pt x="5625429" y="4134971"/>
                </a:cubicBezTo>
                <a:cubicBezTo>
                  <a:pt x="5598654" y="4105584"/>
                  <a:pt x="5601765" y="4128939"/>
                  <a:pt x="5574891" y="4108940"/>
                </a:cubicBezTo>
                <a:cubicBezTo>
                  <a:pt x="5565553" y="4108185"/>
                  <a:pt x="5571543" y="4085324"/>
                  <a:pt x="5571878" y="4076197"/>
                </a:cubicBezTo>
                <a:cubicBezTo>
                  <a:pt x="5567612" y="4071516"/>
                  <a:pt x="5558273" y="4070762"/>
                  <a:pt x="5549841" y="4052011"/>
                </a:cubicBezTo>
                <a:cubicBezTo>
                  <a:pt x="5535182" y="4055861"/>
                  <a:pt x="5525507" y="4064235"/>
                  <a:pt x="5515350" y="4073027"/>
                </a:cubicBezTo>
                <a:cubicBezTo>
                  <a:pt x="5508187" y="4070388"/>
                  <a:pt x="5504605" y="4069068"/>
                  <a:pt x="5501718" y="4067207"/>
                </a:cubicBezTo>
                <a:lnTo>
                  <a:pt x="5497036" y="4062712"/>
                </a:lnTo>
                <a:lnTo>
                  <a:pt x="5495903" y="4063744"/>
                </a:lnTo>
                <a:cubicBezTo>
                  <a:pt x="5495903" y="4063744"/>
                  <a:pt x="5477796" y="4053367"/>
                  <a:pt x="5457145" y="4080078"/>
                </a:cubicBezTo>
                <a:cubicBezTo>
                  <a:pt x="5379725" y="4172668"/>
                  <a:pt x="5263056" y="4282950"/>
                  <a:pt x="5171696" y="4379233"/>
                </a:cubicBezTo>
                <a:cubicBezTo>
                  <a:pt x="5161873" y="4378896"/>
                  <a:pt x="5157607" y="4374215"/>
                  <a:pt x="5152869" y="4369014"/>
                </a:cubicBezTo>
                <a:cubicBezTo>
                  <a:pt x="5146544" y="4401002"/>
                  <a:pt x="5131065" y="4414399"/>
                  <a:pt x="5092406" y="4421345"/>
                </a:cubicBezTo>
                <a:lnTo>
                  <a:pt x="5105912" y="4436168"/>
                </a:lnTo>
                <a:lnTo>
                  <a:pt x="5080525" y="4448406"/>
                </a:lnTo>
                <a:lnTo>
                  <a:pt x="5081531" y="4471795"/>
                </a:lnTo>
                <a:cubicBezTo>
                  <a:pt x="5076568" y="4489168"/>
                  <a:pt x="5066480" y="4505974"/>
                  <a:pt x="5053143" y="4523201"/>
                </a:cubicBezTo>
                <a:cubicBezTo>
                  <a:pt x="5019393" y="4563108"/>
                  <a:pt x="5006187" y="4617749"/>
                  <a:pt x="4984285" y="4665198"/>
                </a:cubicBezTo>
                <a:cubicBezTo>
                  <a:pt x="4970225" y="4701045"/>
                  <a:pt x="4951007" y="4726973"/>
                  <a:pt x="4913635" y="4744662"/>
                </a:cubicBezTo>
                <a:cubicBezTo>
                  <a:pt x="4866036" y="4767456"/>
                  <a:pt x="4843369" y="4821053"/>
                  <a:pt x="4798156" y="4850344"/>
                </a:cubicBezTo>
                <a:cubicBezTo>
                  <a:pt x="4794236" y="4856144"/>
                  <a:pt x="4789933" y="4865020"/>
                  <a:pt x="4783626" y="4864323"/>
                </a:cubicBezTo>
                <a:cubicBezTo>
                  <a:pt x="4735941" y="4862175"/>
                  <a:pt x="4730574" y="4905215"/>
                  <a:pt x="4711356" y="4931143"/>
                </a:cubicBezTo>
                <a:cubicBezTo>
                  <a:pt x="4688601" y="4959797"/>
                  <a:pt x="4657537" y="4978184"/>
                  <a:pt x="4626473" y="4996569"/>
                </a:cubicBezTo>
                <a:cubicBezTo>
                  <a:pt x="4619782" y="4998947"/>
                  <a:pt x="4619014" y="5005097"/>
                  <a:pt x="4621401" y="5011593"/>
                </a:cubicBezTo>
                <a:cubicBezTo>
                  <a:pt x="4618719" y="5033114"/>
                  <a:pt x="4596260" y="5033750"/>
                  <a:pt x="4594258" y="5024179"/>
                </a:cubicBezTo>
                <a:cubicBezTo>
                  <a:pt x="4581939" y="4994769"/>
                  <a:pt x="4567025" y="5011822"/>
                  <a:pt x="4553262" y="5019653"/>
                </a:cubicBezTo>
                <a:cubicBezTo>
                  <a:pt x="4528886" y="5035661"/>
                  <a:pt x="4512440" y="5065011"/>
                  <a:pt x="4479754" y="5070753"/>
                </a:cubicBezTo>
                <a:cubicBezTo>
                  <a:pt x="4469910" y="5072783"/>
                  <a:pt x="4465224" y="5084731"/>
                  <a:pt x="4467227" y="5094302"/>
                </a:cubicBezTo>
                <a:cubicBezTo>
                  <a:pt x="4473620" y="5119942"/>
                  <a:pt x="4456703" y="5127424"/>
                  <a:pt x="4433479" y="5134209"/>
                </a:cubicBezTo>
                <a:cubicBezTo>
                  <a:pt x="4419715" y="5142039"/>
                  <a:pt x="4386943" y="5122838"/>
                  <a:pt x="4388267" y="5163500"/>
                </a:cubicBezTo>
                <a:cubicBezTo>
                  <a:pt x="4389503" y="5179219"/>
                  <a:pt x="4355669" y="5194184"/>
                  <a:pt x="4381367" y="5218838"/>
                </a:cubicBezTo>
                <a:cubicBezTo>
                  <a:pt x="4385714" y="5222434"/>
                  <a:pt x="4384350" y="5226958"/>
                  <a:pt x="4381016" y="5231265"/>
                </a:cubicBezTo>
                <a:lnTo>
                  <a:pt x="4370694" y="5240693"/>
                </a:lnTo>
                <a:lnTo>
                  <a:pt x="4374647" y="5238175"/>
                </a:lnTo>
                <a:cubicBezTo>
                  <a:pt x="4387821" y="5230810"/>
                  <a:pt x="4399315" y="5225593"/>
                  <a:pt x="4408418" y="5223122"/>
                </a:cubicBezTo>
                <a:cubicBezTo>
                  <a:pt x="4417422" y="5233004"/>
                  <a:pt x="4561417" y="5099538"/>
                  <a:pt x="4575742" y="5104815"/>
                </a:cubicBezTo>
                <a:cubicBezTo>
                  <a:pt x="4564195" y="5132021"/>
                  <a:pt x="4424701" y="5270428"/>
                  <a:pt x="4394228" y="5296803"/>
                </a:cubicBezTo>
                <a:cubicBezTo>
                  <a:pt x="4370229" y="5299898"/>
                  <a:pt x="4262809" y="5419384"/>
                  <a:pt x="4237086" y="5450021"/>
                </a:cubicBezTo>
                <a:cubicBezTo>
                  <a:pt x="4196022" y="5503703"/>
                  <a:pt x="4089290" y="5580265"/>
                  <a:pt x="4037162" y="5660733"/>
                </a:cubicBezTo>
                <a:cubicBezTo>
                  <a:pt x="4015940" y="5696312"/>
                  <a:pt x="3994314" y="5747589"/>
                  <a:pt x="3925567" y="5789879"/>
                </a:cubicBezTo>
                <a:cubicBezTo>
                  <a:pt x="3895428" y="5807127"/>
                  <a:pt x="3793530" y="5833921"/>
                  <a:pt x="3772880" y="5860631"/>
                </a:cubicBezTo>
                <a:cubicBezTo>
                  <a:pt x="3767462" y="5874624"/>
                  <a:pt x="3770820" y="5897302"/>
                  <a:pt x="3765164" y="5911033"/>
                </a:cubicBezTo>
                <a:cubicBezTo>
                  <a:pt x="3739193" y="5942350"/>
                  <a:pt x="3730189" y="5932468"/>
                  <a:pt x="3709203" y="5968306"/>
                </a:cubicBezTo>
                <a:cubicBezTo>
                  <a:pt x="3691096" y="5957929"/>
                  <a:pt x="3657275" y="5960689"/>
                  <a:pt x="3632123" y="5982458"/>
                </a:cubicBezTo>
                <a:cubicBezTo>
                  <a:pt x="3636862" y="5987660"/>
                  <a:pt x="3632024" y="5991846"/>
                  <a:pt x="3630485" y="6001551"/>
                </a:cubicBezTo>
                <a:cubicBezTo>
                  <a:pt x="3603710" y="5972164"/>
                  <a:pt x="3606822" y="5995519"/>
                  <a:pt x="3579947" y="5975519"/>
                </a:cubicBezTo>
                <a:cubicBezTo>
                  <a:pt x="3570608" y="5974765"/>
                  <a:pt x="3576598" y="5951905"/>
                  <a:pt x="3576934" y="5942777"/>
                </a:cubicBezTo>
                <a:cubicBezTo>
                  <a:pt x="3572669" y="5938096"/>
                  <a:pt x="3563329" y="5937341"/>
                  <a:pt x="3554897" y="5918591"/>
                </a:cubicBezTo>
                <a:cubicBezTo>
                  <a:pt x="3540238" y="5922442"/>
                  <a:pt x="3530563" y="5930815"/>
                  <a:pt x="3520405" y="5939606"/>
                </a:cubicBezTo>
                <a:cubicBezTo>
                  <a:pt x="3506080" y="5934329"/>
                  <a:pt x="3506080" y="5934329"/>
                  <a:pt x="3497313" y="5924707"/>
                </a:cubicBezTo>
                <a:cubicBezTo>
                  <a:pt x="3508052" y="5906109"/>
                  <a:pt x="3507471" y="5915915"/>
                  <a:pt x="3495020" y="5891806"/>
                </a:cubicBezTo>
                <a:lnTo>
                  <a:pt x="3474705" y="5909389"/>
                </a:lnTo>
                <a:cubicBezTo>
                  <a:pt x="3467784" y="5906541"/>
                  <a:pt x="3460929" y="5920381"/>
                  <a:pt x="3456511" y="5933217"/>
                </a:cubicBezTo>
                <a:lnTo>
                  <a:pt x="3453091" y="5945589"/>
                </a:lnTo>
                <a:lnTo>
                  <a:pt x="3453127" y="5944297"/>
                </a:lnTo>
                <a:cubicBezTo>
                  <a:pt x="3453472" y="5924658"/>
                  <a:pt x="3453797" y="5871415"/>
                  <a:pt x="3456870" y="5848893"/>
                </a:cubicBezTo>
                <a:lnTo>
                  <a:pt x="3458250" y="5842369"/>
                </a:lnTo>
                <a:lnTo>
                  <a:pt x="3437643" y="5839512"/>
                </a:lnTo>
                <a:cubicBezTo>
                  <a:pt x="3423779" y="5841626"/>
                  <a:pt x="3409036" y="5847757"/>
                  <a:pt x="3396460" y="5858642"/>
                </a:cubicBezTo>
                <a:cubicBezTo>
                  <a:pt x="3401199" y="5863844"/>
                  <a:pt x="3396362" y="5868030"/>
                  <a:pt x="3394822" y="5877736"/>
                </a:cubicBezTo>
                <a:cubicBezTo>
                  <a:pt x="3368047" y="5848348"/>
                  <a:pt x="3371158" y="5871703"/>
                  <a:pt x="3344284" y="5851704"/>
                </a:cubicBezTo>
                <a:cubicBezTo>
                  <a:pt x="3334945" y="5850949"/>
                  <a:pt x="3340936" y="5828089"/>
                  <a:pt x="3341270" y="5818961"/>
                </a:cubicBezTo>
                <a:cubicBezTo>
                  <a:pt x="3337005" y="5814280"/>
                  <a:pt x="3327667" y="5813526"/>
                  <a:pt x="3319234" y="5794776"/>
                </a:cubicBezTo>
                <a:cubicBezTo>
                  <a:pt x="3304574" y="5798626"/>
                  <a:pt x="3294900" y="5806999"/>
                  <a:pt x="3284743" y="5815791"/>
                </a:cubicBezTo>
                <a:cubicBezTo>
                  <a:pt x="3270416" y="5810514"/>
                  <a:pt x="3270416" y="5810514"/>
                  <a:pt x="3261650" y="5800892"/>
                </a:cubicBezTo>
                <a:cubicBezTo>
                  <a:pt x="3272390" y="5782293"/>
                  <a:pt x="3271808" y="5792099"/>
                  <a:pt x="3259358" y="5767990"/>
                </a:cubicBezTo>
                <a:lnTo>
                  <a:pt x="3239042" y="5785573"/>
                </a:lnTo>
                <a:cubicBezTo>
                  <a:pt x="3232121" y="5782724"/>
                  <a:pt x="3225270" y="5796565"/>
                  <a:pt x="3220850" y="5809401"/>
                </a:cubicBezTo>
                <a:lnTo>
                  <a:pt x="3217430" y="5821774"/>
                </a:lnTo>
                <a:lnTo>
                  <a:pt x="3217468" y="5820481"/>
                </a:lnTo>
                <a:cubicBezTo>
                  <a:pt x="3217868" y="5797569"/>
                  <a:pt x="3218246" y="5728919"/>
                  <a:pt x="3222983" y="5716675"/>
                </a:cubicBezTo>
                <a:cubicBezTo>
                  <a:pt x="3199795" y="5711162"/>
                  <a:pt x="3222675" y="5677406"/>
                  <a:pt x="3214577" y="5649528"/>
                </a:cubicBezTo>
                <a:cubicBezTo>
                  <a:pt x="3189526" y="5661909"/>
                  <a:pt x="3175438" y="5656892"/>
                  <a:pt x="3151339" y="5669375"/>
                </a:cubicBezTo>
                <a:cubicBezTo>
                  <a:pt x="3154785" y="5683603"/>
                  <a:pt x="3163790" y="5693486"/>
                  <a:pt x="3171985" y="5711975"/>
                </a:cubicBezTo>
                <a:lnTo>
                  <a:pt x="3167150" y="5716161"/>
                </a:lnTo>
                <a:lnTo>
                  <a:pt x="3162885" y="5711480"/>
                </a:lnTo>
                <a:cubicBezTo>
                  <a:pt x="3153566" y="5708614"/>
                  <a:pt x="3145229" y="5703794"/>
                  <a:pt x="3137543" y="5697866"/>
                </a:cubicBezTo>
                <a:lnTo>
                  <a:pt x="3117329" y="5678747"/>
                </a:lnTo>
                <a:lnTo>
                  <a:pt x="3107770" y="5689912"/>
                </a:lnTo>
                <a:cubicBezTo>
                  <a:pt x="3101322" y="5701067"/>
                  <a:pt x="3098142" y="5713066"/>
                  <a:pt x="3100822" y="5725978"/>
                </a:cubicBezTo>
                <a:cubicBezTo>
                  <a:pt x="3103932" y="5749334"/>
                  <a:pt x="3118021" y="5754351"/>
                  <a:pt x="3102446" y="5777135"/>
                </a:cubicBezTo>
                <a:cubicBezTo>
                  <a:pt x="3096218" y="5799736"/>
                  <a:pt x="3087450" y="5790113"/>
                  <a:pt x="3067716" y="5797890"/>
                </a:cubicBezTo>
                <a:cubicBezTo>
                  <a:pt x="3081224" y="5812713"/>
                  <a:pt x="3086631" y="5799660"/>
                  <a:pt x="3075902" y="5817319"/>
                </a:cubicBezTo>
                <a:cubicBezTo>
                  <a:pt x="3062297" y="5811883"/>
                  <a:pt x="3022249" y="5837243"/>
                  <a:pt x="2987509" y="5858936"/>
                </a:cubicBezTo>
                <a:cubicBezTo>
                  <a:pt x="2947464" y="5814987"/>
                  <a:pt x="2930028" y="5786354"/>
                  <a:pt x="2924290" y="5739225"/>
                </a:cubicBezTo>
                <a:cubicBezTo>
                  <a:pt x="2920123" y="5725156"/>
                  <a:pt x="2935115" y="5712179"/>
                  <a:pt x="2931768" y="5688563"/>
                </a:cubicBezTo>
                <a:lnTo>
                  <a:pt x="2918499" y="5674000"/>
                </a:lnTo>
                <a:lnTo>
                  <a:pt x="2911938" y="5676753"/>
                </a:lnTo>
                <a:lnTo>
                  <a:pt x="2911939" y="5676757"/>
                </a:lnTo>
                <a:lnTo>
                  <a:pt x="2911935" y="5676755"/>
                </a:lnTo>
                <a:lnTo>
                  <a:pt x="2876042" y="5691821"/>
                </a:lnTo>
                <a:cubicBezTo>
                  <a:pt x="2834819" y="5714854"/>
                  <a:pt x="2796962" y="5750931"/>
                  <a:pt x="2759485" y="5776741"/>
                </a:cubicBezTo>
                <a:cubicBezTo>
                  <a:pt x="2701335" y="5722413"/>
                  <a:pt x="2664736" y="5692690"/>
                  <a:pt x="2636239" y="5621534"/>
                </a:cubicBezTo>
                <a:cubicBezTo>
                  <a:pt x="2626109" y="5610417"/>
                  <a:pt x="2607218" y="5612115"/>
                  <a:pt x="2599477" y="5598013"/>
                </a:cubicBezTo>
                <a:lnTo>
                  <a:pt x="2599242" y="5596553"/>
                </a:lnTo>
                <a:lnTo>
                  <a:pt x="2580697" y="5609424"/>
                </a:lnTo>
                <a:cubicBezTo>
                  <a:pt x="2561394" y="5624549"/>
                  <a:pt x="2542560" y="5640020"/>
                  <a:pt x="2523822" y="5652925"/>
                </a:cubicBezTo>
                <a:lnTo>
                  <a:pt x="2479378" y="5610673"/>
                </a:lnTo>
                <a:lnTo>
                  <a:pt x="2474438" y="5635835"/>
                </a:lnTo>
                <a:cubicBezTo>
                  <a:pt x="2469967" y="5663232"/>
                  <a:pt x="2469578" y="5691431"/>
                  <a:pt x="2490120" y="5708482"/>
                </a:cubicBezTo>
                <a:cubicBezTo>
                  <a:pt x="2507318" y="5724940"/>
                  <a:pt x="2521672" y="5720454"/>
                  <a:pt x="2523667" y="5747637"/>
                </a:cubicBezTo>
                <a:cubicBezTo>
                  <a:pt x="2532971" y="5769086"/>
                  <a:pt x="2519938" y="5766780"/>
                  <a:pt x="2509168" y="5784677"/>
                </a:cubicBezTo>
                <a:cubicBezTo>
                  <a:pt x="2529243" y="5788230"/>
                  <a:pt x="2525308" y="5774757"/>
                  <a:pt x="2527919" y="5795023"/>
                </a:cubicBezTo>
                <a:cubicBezTo>
                  <a:pt x="2513684" y="5798892"/>
                  <a:pt x="2497862" y="5842726"/>
                  <a:pt x="2483948" y="5880507"/>
                </a:cubicBezTo>
                <a:cubicBezTo>
                  <a:pt x="2424424" y="5869973"/>
                  <a:pt x="2392521" y="5857939"/>
                  <a:pt x="2358245" y="5824403"/>
                </a:cubicBezTo>
                <a:cubicBezTo>
                  <a:pt x="2346063" y="5815859"/>
                  <a:pt x="2349791" y="5796716"/>
                  <a:pt x="2332241" y="5780194"/>
                </a:cubicBezTo>
                <a:lnTo>
                  <a:pt x="2313474" y="5776873"/>
                </a:lnTo>
                <a:lnTo>
                  <a:pt x="2317038" y="5781809"/>
                </a:lnTo>
                <a:cubicBezTo>
                  <a:pt x="2325584" y="5792377"/>
                  <a:pt x="2332966" y="5802851"/>
                  <a:pt x="2332270" y="5812058"/>
                </a:cubicBezTo>
                <a:cubicBezTo>
                  <a:pt x="2325057" y="5814113"/>
                  <a:pt x="2316469" y="5804686"/>
                  <a:pt x="2308340" y="5796953"/>
                </a:cubicBezTo>
                <a:lnTo>
                  <a:pt x="2303159" y="5793080"/>
                </a:lnTo>
                <a:lnTo>
                  <a:pt x="2290029" y="5816063"/>
                </a:lnTo>
                <a:cubicBezTo>
                  <a:pt x="2271807" y="5858773"/>
                  <a:pt x="2264482" y="5909700"/>
                  <a:pt x="2250985" y="5952348"/>
                </a:cubicBezTo>
                <a:cubicBezTo>
                  <a:pt x="2170537" y="5944499"/>
                  <a:pt x="2122724" y="5943063"/>
                  <a:pt x="2055220" y="5904286"/>
                </a:cubicBezTo>
                <a:cubicBezTo>
                  <a:pt x="2035145" y="5900733"/>
                  <a:pt x="2017062" y="5924362"/>
                  <a:pt x="1995700" y="5893751"/>
                </a:cubicBezTo>
                <a:cubicBezTo>
                  <a:pt x="1996900" y="5887576"/>
                  <a:pt x="1998224" y="5880783"/>
                  <a:pt x="1992737" y="5873422"/>
                </a:cubicBezTo>
                <a:cubicBezTo>
                  <a:pt x="1986043" y="5872239"/>
                  <a:pt x="1990212" y="5886391"/>
                  <a:pt x="1978150" y="5877230"/>
                </a:cubicBezTo>
                <a:cubicBezTo>
                  <a:pt x="1979350" y="5871056"/>
                  <a:pt x="1973863" y="5863694"/>
                  <a:pt x="1967522" y="5862573"/>
                </a:cubicBezTo>
                <a:cubicBezTo>
                  <a:pt x="1957542" y="5913828"/>
                  <a:pt x="1939226" y="5936777"/>
                  <a:pt x="1951375" y="5979173"/>
                </a:cubicBezTo>
                <a:cubicBezTo>
                  <a:pt x="1917418" y="5979551"/>
                  <a:pt x="1893614" y="5995142"/>
                  <a:pt x="1887361" y="6027253"/>
                </a:cubicBezTo>
                <a:cubicBezTo>
                  <a:pt x="1863556" y="6042844"/>
                  <a:pt x="1878582" y="6072333"/>
                  <a:pt x="1877698" y="6112421"/>
                </a:cubicBezTo>
                <a:lnTo>
                  <a:pt x="1871005" y="6111237"/>
                </a:lnTo>
                <a:lnTo>
                  <a:pt x="1869682" y="6118030"/>
                </a:lnTo>
                <a:cubicBezTo>
                  <a:pt x="1837897" y="6105378"/>
                  <a:pt x="1836574" y="6112171"/>
                  <a:pt x="1815650" y="6114855"/>
                </a:cubicBezTo>
                <a:cubicBezTo>
                  <a:pt x="1814326" y="6121648"/>
                  <a:pt x="1819462" y="6128945"/>
                  <a:pt x="1818262" y="6135121"/>
                </a:cubicBezTo>
                <a:cubicBezTo>
                  <a:pt x="1858058" y="6142164"/>
                  <a:pt x="1891166" y="6148024"/>
                  <a:pt x="1891606" y="6181319"/>
                </a:cubicBezTo>
                <a:cubicBezTo>
                  <a:pt x="1876047" y="6191981"/>
                  <a:pt x="1868035" y="6197590"/>
                  <a:pt x="1865629" y="6209940"/>
                </a:cubicBezTo>
                <a:cubicBezTo>
                  <a:pt x="1884028" y="6220225"/>
                  <a:pt x="1923389" y="6220164"/>
                  <a:pt x="1933895" y="6235439"/>
                </a:cubicBezTo>
                <a:cubicBezTo>
                  <a:pt x="1925029" y="6247285"/>
                  <a:pt x="1882827" y="6226399"/>
                  <a:pt x="1885439" y="6246665"/>
                </a:cubicBezTo>
                <a:cubicBezTo>
                  <a:pt x="1851359" y="6247660"/>
                  <a:pt x="1869880" y="6257328"/>
                  <a:pt x="1855646" y="6261196"/>
                </a:cubicBezTo>
                <a:cubicBezTo>
                  <a:pt x="1842264" y="6258827"/>
                  <a:pt x="1829293" y="6295499"/>
                  <a:pt x="1815908" y="6293131"/>
                </a:cubicBezTo>
                <a:cubicBezTo>
                  <a:pt x="1806690" y="6304915"/>
                  <a:pt x="1794183" y="6290564"/>
                  <a:pt x="1781856" y="6288382"/>
                </a:cubicBezTo>
                <a:lnTo>
                  <a:pt x="1742058" y="6281338"/>
                </a:lnTo>
                <a:cubicBezTo>
                  <a:pt x="1734516" y="6286391"/>
                  <a:pt x="1707215" y="6347997"/>
                  <a:pt x="1692628" y="6351803"/>
                </a:cubicBezTo>
                <a:cubicBezTo>
                  <a:pt x="1687979" y="6341078"/>
                  <a:pt x="1685698" y="6325184"/>
                  <a:pt x="1684311" y="6310564"/>
                </a:cubicBezTo>
                <a:lnTo>
                  <a:pt x="1683477" y="6300053"/>
                </a:lnTo>
                <a:lnTo>
                  <a:pt x="1684497" y="6291832"/>
                </a:lnTo>
                <a:lnTo>
                  <a:pt x="1682487" y="6288220"/>
                </a:lnTo>
                <a:lnTo>
                  <a:pt x="1681334" y="6276978"/>
                </a:lnTo>
                <a:cubicBezTo>
                  <a:pt x="1679152" y="6265733"/>
                  <a:pt x="1680490" y="6281301"/>
                  <a:pt x="1680010" y="6283771"/>
                </a:cubicBezTo>
                <a:lnTo>
                  <a:pt x="1682487" y="6288220"/>
                </a:lnTo>
                <a:lnTo>
                  <a:pt x="1682709" y="6290398"/>
                </a:lnTo>
                <a:lnTo>
                  <a:pt x="1683477" y="6300053"/>
                </a:lnTo>
                <a:lnTo>
                  <a:pt x="1682973" y="6304099"/>
                </a:lnTo>
                <a:lnTo>
                  <a:pt x="1643528" y="6297118"/>
                </a:lnTo>
                <a:cubicBezTo>
                  <a:pt x="1637807" y="6289078"/>
                  <a:pt x="1637807" y="6289078"/>
                  <a:pt x="1633520" y="6275543"/>
                </a:cubicBezTo>
                <a:cubicBezTo>
                  <a:pt x="1641533" y="6269935"/>
                  <a:pt x="1641533" y="6269935"/>
                  <a:pt x="1649781" y="6265006"/>
                </a:cubicBezTo>
                <a:cubicBezTo>
                  <a:pt x="1637367" y="6255783"/>
                  <a:pt x="1608871" y="6243074"/>
                  <a:pt x="1602533" y="6241951"/>
                </a:cubicBezTo>
                <a:cubicBezTo>
                  <a:pt x="1610077" y="6236899"/>
                  <a:pt x="1638568" y="6249607"/>
                  <a:pt x="1641095" y="6236638"/>
                </a:cubicBezTo>
                <a:cubicBezTo>
                  <a:pt x="1614681" y="6231963"/>
                  <a:pt x="1580162" y="6199664"/>
                  <a:pt x="1573032" y="6165184"/>
                </a:cubicBezTo>
                <a:cubicBezTo>
                  <a:pt x="1512746" y="6194120"/>
                  <a:pt x="1503089" y="6172609"/>
                  <a:pt x="1431740" y="6153592"/>
                </a:cubicBezTo>
                <a:cubicBezTo>
                  <a:pt x="1442281" y="6135015"/>
                  <a:pt x="1463384" y="6092118"/>
                  <a:pt x="1461125" y="6071914"/>
                </a:cubicBezTo>
                <a:cubicBezTo>
                  <a:pt x="1458866" y="6051711"/>
                  <a:pt x="1430725" y="6039064"/>
                  <a:pt x="1418544" y="6030521"/>
                </a:cubicBezTo>
                <a:cubicBezTo>
                  <a:pt x="1394741" y="6046111"/>
                  <a:pt x="1400282" y="6068172"/>
                  <a:pt x="1366324" y="6068550"/>
                </a:cubicBezTo>
                <a:cubicBezTo>
                  <a:pt x="1370137" y="6082641"/>
                  <a:pt x="1367612" y="6095610"/>
                  <a:pt x="1358746" y="6107456"/>
                </a:cubicBezTo>
                <a:lnTo>
                  <a:pt x="1352054" y="6106270"/>
                </a:lnTo>
                <a:cubicBezTo>
                  <a:pt x="1358307" y="6074160"/>
                  <a:pt x="1356315" y="6046976"/>
                  <a:pt x="1332424" y="6029333"/>
                </a:cubicBezTo>
                <a:cubicBezTo>
                  <a:pt x="1327287" y="6022036"/>
                  <a:pt x="1327287" y="6022036"/>
                  <a:pt x="1314256" y="6019729"/>
                </a:cubicBezTo>
                <a:cubicBezTo>
                  <a:pt x="1289250" y="6041495"/>
                  <a:pt x="1262921" y="6070054"/>
                  <a:pt x="1238499" y="6092561"/>
                </a:cubicBezTo>
                <a:cubicBezTo>
                  <a:pt x="1209206" y="6100792"/>
                  <a:pt x="1219626" y="6082833"/>
                  <a:pt x="1202514" y="6099609"/>
                </a:cubicBezTo>
                <a:cubicBezTo>
                  <a:pt x="1176537" y="6128229"/>
                  <a:pt x="1182113" y="6168822"/>
                  <a:pt x="1140141" y="6174809"/>
                </a:cubicBezTo>
                <a:cubicBezTo>
                  <a:pt x="1095411" y="6193084"/>
                  <a:pt x="1063068" y="6147754"/>
                  <a:pt x="1017780" y="6133350"/>
                </a:cubicBezTo>
                <a:cubicBezTo>
                  <a:pt x="1012849" y="6158669"/>
                  <a:pt x="1022856" y="6180243"/>
                  <a:pt x="1024146" y="6207302"/>
                </a:cubicBezTo>
                <a:lnTo>
                  <a:pt x="1044221" y="6210855"/>
                </a:lnTo>
                <a:cubicBezTo>
                  <a:pt x="1051763" y="6205801"/>
                  <a:pt x="1051763" y="6205801"/>
                  <a:pt x="1066471" y="6201377"/>
                </a:cubicBezTo>
                <a:lnTo>
                  <a:pt x="1062743" y="6220521"/>
                </a:lnTo>
                <a:cubicBezTo>
                  <a:pt x="1040493" y="6229998"/>
                  <a:pt x="1032479" y="6235608"/>
                  <a:pt x="1026225" y="6267718"/>
                </a:cubicBezTo>
                <a:lnTo>
                  <a:pt x="1008463" y="6377644"/>
                </a:lnTo>
                <a:cubicBezTo>
                  <a:pt x="994109" y="6408322"/>
                  <a:pt x="926356" y="6372696"/>
                  <a:pt x="899872" y="6383339"/>
                </a:cubicBezTo>
                <a:cubicBezTo>
                  <a:pt x="873388" y="6393983"/>
                  <a:pt x="884540" y="6448978"/>
                  <a:pt x="848615" y="6442620"/>
                </a:cubicBezTo>
                <a:cubicBezTo>
                  <a:pt x="811779" y="6455904"/>
                  <a:pt x="748941" y="6424980"/>
                  <a:pt x="723848" y="6413513"/>
                </a:cubicBezTo>
                <a:cubicBezTo>
                  <a:pt x="739637" y="6403530"/>
                  <a:pt x="767341" y="6409072"/>
                  <a:pt x="776911" y="6397351"/>
                </a:cubicBezTo>
                <a:cubicBezTo>
                  <a:pt x="789504" y="6366361"/>
                  <a:pt x="763886" y="6314556"/>
                  <a:pt x="771343" y="6276268"/>
                </a:cubicBezTo>
                <a:cubicBezTo>
                  <a:pt x="771720" y="6244394"/>
                  <a:pt x="808418" y="6287941"/>
                  <a:pt x="810480" y="6247421"/>
                </a:cubicBezTo>
                <a:cubicBezTo>
                  <a:pt x="812540" y="6206902"/>
                  <a:pt x="797644" y="6096305"/>
                  <a:pt x="779002" y="6061066"/>
                </a:cubicBezTo>
                <a:cubicBezTo>
                  <a:pt x="761452" y="6044545"/>
                  <a:pt x="693227" y="6009473"/>
                  <a:pt x="669338" y="5991829"/>
                </a:cubicBezTo>
                <a:cubicBezTo>
                  <a:pt x="670540" y="5985654"/>
                  <a:pt x="666021" y="5971440"/>
                  <a:pt x="661004" y="5963525"/>
                </a:cubicBezTo>
                <a:cubicBezTo>
                  <a:pt x="617796" y="6009537"/>
                  <a:pt x="554021" y="5951618"/>
                  <a:pt x="515544" y="5937781"/>
                </a:cubicBezTo>
                <a:cubicBezTo>
                  <a:pt x="511696" y="5957541"/>
                  <a:pt x="500074" y="5981676"/>
                  <a:pt x="490007" y="5999699"/>
                </a:cubicBezTo>
                <a:cubicBezTo>
                  <a:pt x="490007" y="5999699"/>
                  <a:pt x="484165" y="5992276"/>
                  <a:pt x="477825" y="5991154"/>
                </a:cubicBezTo>
                <a:cubicBezTo>
                  <a:pt x="470608" y="5923440"/>
                  <a:pt x="469818" y="5890082"/>
                  <a:pt x="369645" y="5878741"/>
                </a:cubicBezTo>
                <a:cubicBezTo>
                  <a:pt x="344519" y="5901124"/>
                  <a:pt x="307512" y="5847941"/>
                  <a:pt x="278218" y="5856171"/>
                </a:cubicBezTo>
                <a:cubicBezTo>
                  <a:pt x="257293" y="5858856"/>
                  <a:pt x="248075" y="5870640"/>
                  <a:pt x="208277" y="5863597"/>
                </a:cubicBezTo>
                <a:cubicBezTo>
                  <a:pt x="204110" y="5849444"/>
                  <a:pt x="200176" y="5835971"/>
                  <a:pt x="194806" y="5827994"/>
                </a:cubicBezTo>
                <a:cubicBezTo>
                  <a:pt x="217939" y="5778428"/>
                  <a:pt x="228797" y="5793765"/>
                  <a:pt x="273647" y="5774872"/>
                </a:cubicBezTo>
                <a:cubicBezTo>
                  <a:pt x="259826" y="5739207"/>
                  <a:pt x="316298" y="5696181"/>
                  <a:pt x="347643" y="5675538"/>
                </a:cubicBezTo>
                <a:lnTo>
                  <a:pt x="360676" y="5677844"/>
                </a:lnTo>
                <a:lnTo>
                  <a:pt x="355745" y="5703162"/>
                </a:lnTo>
                <a:lnTo>
                  <a:pt x="362437" y="5704347"/>
                </a:lnTo>
                <a:lnTo>
                  <a:pt x="364963" y="5691379"/>
                </a:lnTo>
                <a:cubicBezTo>
                  <a:pt x="366165" y="5685204"/>
                  <a:pt x="364523" y="5658083"/>
                  <a:pt x="365726" y="5651908"/>
                </a:cubicBezTo>
                <a:cubicBezTo>
                  <a:pt x="345153" y="5654654"/>
                  <a:pt x="345153" y="5654654"/>
                  <a:pt x="336785" y="5660201"/>
                </a:cubicBezTo>
                <a:cubicBezTo>
                  <a:pt x="332619" y="5646047"/>
                  <a:pt x="332619" y="5646047"/>
                  <a:pt x="335144" y="5633081"/>
                </a:cubicBezTo>
                <a:cubicBezTo>
                  <a:pt x="290647" y="5652035"/>
                  <a:pt x="267960" y="5628216"/>
                  <a:pt x="223668" y="5679787"/>
                </a:cubicBezTo>
                <a:cubicBezTo>
                  <a:pt x="210285" y="5677418"/>
                  <a:pt x="162943" y="5675427"/>
                  <a:pt x="150762" y="5666884"/>
                </a:cubicBezTo>
                <a:cubicBezTo>
                  <a:pt x="133212" y="5650362"/>
                  <a:pt x="129278" y="5636890"/>
                  <a:pt x="118771" y="5621616"/>
                </a:cubicBezTo>
                <a:cubicBezTo>
                  <a:pt x="126347" y="5582711"/>
                  <a:pt x="121622" y="5535881"/>
                  <a:pt x="146396" y="5513435"/>
                </a:cubicBezTo>
                <a:cubicBezTo>
                  <a:pt x="156817" y="5495475"/>
                  <a:pt x="170200" y="5497844"/>
                  <a:pt x="186959" y="5481007"/>
                </a:cubicBezTo>
                <a:cubicBezTo>
                  <a:pt x="182793" y="5466855"/>
                  <a:pt x="178979" y="5452765"/>
                  <a:pt x="174581" y="5437932"/>
                </a:cubicBezTo>
                <a:cubicBezTo>
                  <a:pt x="157701" y="5455386"/>
                  <a:pt x="60372" y="5464991"/>
                  <a:pt x="30993" y="5439989"/>
                </a:cubicBezTo>
                <a:cubicBezTo>
                  <a:pt x="12241" y="5429643"/>
                  <a:pt x="12241" y="5429643"/>
                  <a:pt x="8306" y="5416170"/>
                </a:cubicBezTo>
                <a:cubicBezTo>
                  <a:pt x="-7801" y="5392239"/>
                  <a:pt x="419" y="5314481"/>
                  <a:pt x="25193" y="5292035"/>
                </a:cubicBezTo>
                <a:cubicBezTo>
                  <a:pt x="27964" y="5286696"/>
                  <a:pt x="31933" y="5281779"/>
                  <a:pt x="36853" y="5277254"/>
                </a:cubicBezTo>
                <a:cubicBezTo>
                  <a:pt x="71295" y="5245576"/>
                  <a:pt x="152351" y="5233091"/>
                  <a:pt x="195135" y="5229483"/>
                </a:cubicBezTo>
                <a:lnTo>
                  <a:pt x="214498" y="5228018"/>
                </a:lnTo>
                <a:lnTo>
                  <a:pt x="227624" y="5216199"/>
                </a:lnTo>
                <a:cubicBezTo>
                  <a:pt x="220297" y="5216420"/>
                  <a:pt x="216227" y="5214880"/>
                  <a:pt x="211575" y="5215257"/>
                </a:cubicBezTo>
                <a:cubicBezTo>
                  <a:pt x="204250" y="5215478"/>
                  <a:pt x="204017" y="5210265"/>
                  <a:pt x="209712" y="5203449"/>
                </a:cubicBezTo>
                <a:cubicBezTo>
                  <a:pt x="226803" y="5183001"/>
                  <a:pt x="232496" y="5161235"/>
                  <a:pt x="242260" y="5141008"/>
                </a:cubicBezTo>
                <a:cubicBezTo>
                  <a:pt x="255627" y="5111891"/>
                  <a:pt x="272367" y="5083622"/>
                  <a:pt x="297828" y="5056514"/>
                </a:cubicBezTo>
                <a:cubicBezTo>
                  <a:pt x="305501" y="5049164"/>
                  <a:pt x="308176" y="5049321"/>
                  <a:pt x="310386" y="5054001"/>
                </a:cubicBezTo>
                <a:cubicBezTo>
                  <a:pt x="315969" y="5059527"/>
                  <a:pt x="311087" y="5069642"/>
                  <a:pt x="306205" y="5079756"/>
                </a:cubicBezTo>
                <a:cubicBezTo>
                  <a:pt x="303881" y="5087420"/>
                  <a:pt x="304695" y="5090717"/>
                  <a:pt x="312022" y="5090497"/>
                </a:cubicBezTo>
                <a:cubicBezTo>
                  <a:pt x="318650" y="5089585"/>
                  <a:pt x="323067" y="5083994"/>
                  <a:pt x="327485" y="5078403"/>
                </a:cubicBezTo>
                <a:cubicBezTo>
                  <a:pt x="332484" y="5070896"/>
                  <a:pt x="338064" y="5061474"/>
                  <a:pt x="343062" y="5053966"/>
                </a:cubicBezTo>
                <a:cubicBezTo>
                  <a:pt x="345504" y="5048910"/>
                  <a:pt x="349804" y="5040712"/>
                  <a:pt x="356432" y="5039800"/>
                </a:cubicBezTo>
                <a:cubicBezTo>
                  <a:pt x="364339" y="5037664"/>
                  <a:pt x="362016" y="5045328"/>
                  <a:pt x="362249" y="5050541"/>
                </a:cubicBezTo>
                <a:cubicBezTo>
                  <a:pt x="362366" y="5053148"/>
                  <a:pt x="359924" y="5058205"/>
                  <a:pt x="363879" y="5057136"/>
                </a:cubicBezTo>
                <a:cubicBezTo>
                  <a:pt x="368529" y="5056759"/>
                  <a:pt x="370273" y="5051011"/>
                  <a:pt x="372133" y="5047870"/>
                </a:cubicBezTo>
                <a:lnTo>
                  <a:pt x="407468" y="4979865"/>
                </a:lnTo>
                <a:lnTo>
                  <a:pt x="332463" y="4909039"/>
                </a:lnTo>
                <a:lnTo>
                  <a:pt x="334866" y="4909496"/>
                </a:lnTo>
                <a:cubicBezTo>
                  <a:pt x="347971" y="4909997"/>
                  <a:pt x="355635" y="4902638"/>
                  <a:pt x="371626" y="4913456"/>
                </a:cubicBezTo>
                <a:cubicBezTo>
                  <a:pt x="406968" y="4938407"/>
                  <a:pt x="409192" y="4923185"/>
                  <a:pt x="419410" y="4913373"/>
                </a:cubicBezTo>
                <a:cubicBezTo>
                  <a:pt x="419884" y="4906376"/>
                  <a:pt x="427074" y="4906013"/>
                  <a:pt x="430907" y="4902334"/>
                </a:cubicBezTo>
                <a:lnTo>
                  <a:pt x="439971" y="4897512"/>
                </a:lnTo>
                <a:lnTo>
                  <a:pt x="452359" y="4866893"/>
                </a:lnTo>
                <a:lnTo>
                  <a:pt x="439982" y="4852601"/>
                </a:lnTo>
                <a:cubicBezTo>
                  <a:pt x="426296" y="4836061"/>
                  <a:pt x="414064" y="4818642"/>
                  <a:pt x="412085" y="4804031"/>
                </a:cubicBezTo>
                <a:lnTo>
                  <a:pt x="397225" y="4782869"/>
                </a:lnTo>
                <a:cubicBezTo>
                  <a:pt x="376341" y="4788514"/>
                  <a:pt x="350748" y="4821596"/>
                  <a:pt x="320903" y="4825655"/>
                </a:cubicBezTo>
                <a:cubicBezTo>
                  <a:pt x="280319" y="4839561"/>
                  <a:pt x="201122" y="4860745"/>
                  <a:pt x="156685" y="4845640"/>
                </a:cubicBezTo>
                <a:cubicBezTo>
                  <a:pt x="150338" y="4843481"/>
                  <a:pt x="144699" y="4840582"/>
                  <a:pt x="139983" y="4836816"/>
                </a:cubicBezTo>
                <a:cubicBezTo>
                  <a:pt x="108159" y="4826262"/>
                  <a:pt x="68851" y="4758490"/>
                  <a:pt x="73788" y="4730136"/>
                </a:cubicBezTo>
                <a:cubicBezTo>
                  <a:pt x="71876" y="4716239"/>
                  <a:pt x="71876" y="4716239"/>
                  <a:pt x="84787" y="4699240"/>
                </a:cubicBezTo>
                <a:cubicBezTo>
                  <a:pt x="97261" y="4673239"/>
                  <a:pt x="152633" y="4649661"/>
                  <a:pt x="189060" y="4643364"/>
                </a:cubicBezTo>
                <a:lnTo>
                  <a:pt x="209828" y="4643375"/>
                </a:lnTo>
                <a:lnTo>
                  <a:pt x="216036" y="4637426"/>
                </a:lnTo>
                <a:lnTo>
                  <a:pt x="210583" y="4599026"/>
                </a:lnTo>
                <a:cubicBezTo>
                  <a:pt x="188378" y="4590375"/>
                  <a:pt x="177113" y="4597922"/>
                  <a:pt x="160244" y="4585696"/>
                </a:cubicBezTo>
                <a:cubicBezTo>
                  <a:pt x="128421" y="4575140"/>
                  <a:pt x="113590" y="4530433"/>
                  <a:pt x="90757" y="4497917"/>
                </a:cubicBezTo>
                <a:cubicBezTo>
                  <a:pt x="94115" y="4479731"/>
                  <a:pt x="92203" y="4465834"/>
                  <a:pt x="101489" y="4443673"/>
                </a:cubicBezTo>
                <a:cubicBezTo>
                  <a:pt x="109131" y="4430966"/>
                  <a:pt x="151591" y="4410107"/>
                  <a:pt x="162856" y="4402561"/>
                </a:cubicBezTo>
                <a:cubicBezTo>
                  <a:pt x="224430" y="4431889"/>
                  <a:pt x="235429" y="4400994"/>
                  <a:pt x="283855" y="4400426"/>
                </a:cubicBezTo>
                <a:cubicBezTo>
                  <a:pt x="276244" y="4389588"/>
                  <a:pt x="276244" y="4389588"/>
                  <a:pt x="274265" y="4374975"/>
                </a:cubicBezTo>
                <a:cubicBezTo>
                  <a:pt x="284182" y="4376681"/>
                  <a:pt x="284182" y="4376681"/>
                  <a:pt x="304111" y="4370918"/>
                </a:cubicBezTo>
                <a:cubicBezTo>
                  <a:pt x="300486" y="4365756"/>
                  <a:pt x="290896" y="4340306"/>
                  <a:pt x="287272" y="4335144"/>
                </a:cubicBezTo>
                <a:lnTo>
                  <a:pt x="279661" y="4324307"/>
                </a:lnTo>
                <a:lnTo>
                  <a:pt x="274029" y="4328080"/>
                </a:lnTo>
                <a:lnTo>
                  <a:pt x="288888" y="4349241"/>
                </a:lnTo>
                <a:lnTo>
                  <a:pt x="277919" y="4356589"/>
                </a:lnTo>
                <a:cubicBezTo>
                  <a:pt x="240824" y="4350325"/>
                  <a:pt x="171610" y="4333704"/>
                  <a:pt x="169662" y="4295545"/>
                </a:cubicBezTo>
                <a:cubicBezTo>
                  <a:pt x="120940" y="4296311"/>
                  <a:pt x="117286" y="4314697"/>
                  <a:pt x="75871" y="4278692"/>
                </a:cubicBezTo>
                <a:cubicBezTo>
                  <a:pt x="77518" y="4269240"/>
                  <a:pt x="75606" y="4255343"/>
                  <a:pt x="73628" y="4240731"/>
                </a:cubicBezTo>
                <a:cubicBezTo>
                  <a:pt x="107127" y="4218288"/>
                  <a:pt x="120371" y="4225353"/>
                  <a:pt x="140597" y="4219391"/>
                </a:cubicBezTo>
                <a:cubicBezTo>
                  <a:pt x="170738" y="4215135"/>
                  <a:pt x="182821" y="4151639"/>
                  <a:pt x="214941" y="4161995"/>
                </a:cubicBezTo>
                <a:cubicBezTo>
                  <a:pt x="301870" y="4111345"/>
                  <a:pt x="288953" y="4080534"/>
                  <a:pt x="267861" y="4015736"/>
                </a:cubicBezTo>
                <a:cubicBezTo>
                  <a:pt x="273197" y="4012160"/>
                  <a:pt x="275502" y="4003026"/>
                  <a:pt x="275502" y="4003026"/>
                </a:cubicBezTo>
                <a:cubicBezTo>
                  <a:pt x="292075" y="4015452"/>
                  <a:pt x="312567" y="4032840"/>
                  <a:pt x="324165" y="4049355"/>
                </a:cubicBezTo>
                <a:cubicBezTo>
                  <a:pt x="353678" y="4021234"/>
                  <a:pt x="388291" y="3942644"/>
                  <a:pt x="446602" y="3967327"/>
                </a:cubicBezTo>
                <a:cubicBezTo>
                  <a:pt x="447951" y="3958075"/>
                  <a:pt x="446270" y="3943265"/>
                  <a:pt x="442645" y="3938103"/>
                </a:cubicBezTo>
                <a:cubicBezTo>
                  <a:pt x="457268" y="3912368"/>
                  <a:pt x="505291" y="3852874"/>
                  <a:pt x="514579" y="3830713"/>
                </a:cubicBezTo>
                <a:cubicBezTo>
                  <a:pt x="517209" y="3791005"/>
                  <a:pt x="485604" y="3683919"/>
                  <a:pt x="467151" y="3647710"/>
                </a:cubicBezTo>
                <a:cubicBezTo>
                  <a:pt x="448698" y="3611500"/>
                  <a:pt x="432959" y="3666063"/>
                  <a:pt x="419580" y="3637079"/>
                </a:cubicBezTo>
                <a:cubicBezTo>
                  <a:pt x="397109" y="3605080"/>
                  <a:pt x="399342" y="3547422"/>
                  <a:pt x="375159" y="3524160"/>
                </a:cubicBezTo>
                <a:cubicBezTo>
                  <a:pt x="361619" y="3517294"/>
                  <a:pt x="338562" y="3533500"/>
                  <a:pt x="320047" y="3530725"/>
                </a:cubicBezTo>
                <a:cubicBezTo>
                  <a:pt x="338295" y="3510152"/>
                  <a:pt x="383090" y="3456615"/>
                  <a:pt x="422193" y="3453944"/>
                </a:cubicBezTo>
                <a:cubicBezTo>
                  <a:pt x="452432" y="3433686"/>
                  <a:pt x="464726" y="3488440"/>
                  <a:pt x="493286" y="3487520"/>
                </a:cubicBezTo>
                <a:cubicBezTo>
                  <a:pt x="521848" y="3486599"/>
                  <a:pt x="569212" y="3426787"/>
                  <a:pt x="594877" y="3449057"/>
                </a:cubicBezTo>
                <a:lnTo>
                  <a:pt x="656062" y="3542396"/>
                </a:lnTo>
                <a:cubicBezTo>
                  <a:pt x="674909" y="3569234"/>
                  <a:pt x="684529" y="3571139"/>
                  <a:pt x="708742" y="3570855"/>
                </a:cubicBezTo>
                <a:lnTo>
                  <a:pt x="719978" y="3586854"/>
                </a:lnTo>
                <a:cubicBezTo>
                  <a:pt x="704725" y="3588724"/>
                  <a:pt x="704725" y="3588724"/>
                  <a:pt x="695764" y="3587139"/>
                </a:cubicBezTo>
                <a:lnTo>
                  <a:pt x="678867" y="3598459"/>
                </a:lnTo>
                <a:cubicBezTo>
                  <a:pt x="683810" y="3611086"/>
                  <a:pt x="686200" y="3623335"/>
                  <a:pt x="689211" y="3635074"/>
                </a:cubicBezTo>
                <a:lnTo>
                  <a:pt x="694335" y="3647285"/>
                </a:lnTo>
                <a:lnTo>
                  <a:pt x="887147" y="3437367"/>
                </a:lnTo>
                <a:lnTo>
                  <a:pt x="920492" y="3446927"/>
                </a:lnTo>
                <a:cubicBezTo>
                  <a:pt x="932755" y="3451310"/>
                  <a:pt x="945741" y="3449540"/>
                  <a:pt x="949980" y="3440638"/>
                </a:cubicBezTo>
                <a:cubicBezTo>
                  <a:pt x="968387" y="3392717"/>
                  <a:pt x="1040349" y="3378367"/>
                  <a:pt x="1038108" y="3315854"/>
                </a:cubicBezTo>
                <a:cubicBezTo>
                  <a:pt x="1071474" y="3303737"/>
                  <a:pt x="1060484" y="3234090"/>
                  <a:pt x="1125678" y="3250180"/>
                </a:cubicBezTo>
                <a:cubicBezTo>
                  <a:pt x="1144255" y="3255217"/>
                  <a:pt x="1151022" y="3224778"/>
                  <a:pt x="1168249" y="3214103"/>
                </a:cubicBezTo>
                <a:cubicBezTo>
                  <a:pt x="1237152" y="3171410"/>
                  <a:pt x="1276659" y="3106991"/>
                  <a:pt x="1298316" y="3031381"/>
                </a:cubicBezTo>
                <a:cubicBezTo>
                  <a:pt x="1307516" y="3007421"/>
                  <a:pt x="1321586" y="2996420"/>
                  <a:pt x="1346835" y="2999034"/>
                </a:cubicBezTo>
                <a:cubicBezTo>
                  <a:pt x="1361436" y="3037914"/>
                  <a:pt x="1347995" y="3070777"/>
                  <a:pt x="1321569" y="3105410"/>
                </a:cubicBezTo>
                <a:cubicBezTo>
                  <a:pt x="1304835" y="3125477"/>
                  <a:pt x="1293266" y="3149192"/>
                  <a:pt x="1283186" y="3173839"/>
                </a:cubicBezTo>
                <a:lnTo>
                  <a:pt x="1266439" y="3215922"/>
                </a:lnTo>
                <a:lnTo>
                  <a:pt x="1270057" y="3218326"/>
                </a:lnTo>
                <a:cubicBezTo>
                  <a:pt x="1285575" y="3229559"/>
                  <a:pt x="1300351" y="3241289"/>
                  <a:pt x="1304829" y="3242083"/>
                </a:cubicBezTo>
                <a:lnTo>
                  <a:pt x="1338330" y="3219638"/>
                </a:lnTo>
                <a:cubicBezTo>
                  <a:pt x="1348706" y="3212687"/>
                  <a:pt x="1354273" y="3194539"/>
                  <a:pt x="1367517" y="3201603"/>
                </a:cubicBezTo>
                <a:cubicBezTo>
                  <a:pt x="1378780" y="3194057"/>
                  <a:pt x="1405632" y="3222363"/>
                  <a:pt x="1416897" y="3214816"/>
                </a:cubicBezTo>
                <a:cubicBezTo>
                  <a:pt x="1431492" y="3212628"/>
                  <a:pt x="1418516" y="3228911"/>
                  <a:pt x="1450071" y="3216117"/>
                </a:cubicBezTo>
                <a:cubicBezTo>
                  <a:pt x="1455970" y="3235693"/>
                  <a:pt x="1486010" y="3199629"/>
                  <a:pt x="1498955" y="3206892"/>
                </a:cubicBezTo>
                <a:cubicBezTo>
                  <a:pt x="1495599" y="3225081"/>
                  <a:pt x="1459594" y="3240853"/>
                  <a:pt x="1446979" y="3257653"/>
                </a:cubicBezTo>
                <a:lnTo>
                  <a:pt x="1447725" y="3258230"/>
                </a:lnTo>
                <a:lnTo>
                  <a:pt x="1464316" y="3260426"/>
                </a:lnTo>
                <a:lnTo>
                  <a:pt x="1475300" y="3271651"/>
                </a:lnTo>
                <a:lnTo>
                  <a:pt x="1482429" y="3273369"/>
                </a:lnTo>
                <a:lnTo>
                  <a:pt x="1483203" y="3279255"/>
                </a:lnTo>
                <a:lnTo>
                  <a:pt x="1489993" y="3285763"/>
                </a:lnTo>
                <a:cubicBezTo>
                  <a:pt x="1494127" y="3286553"/>
                  <a:pt x="1498791" y="3283632"/>
                  <a:pt x="1507469" y="3277195"/>
                </a:cubicBezTo>
                <a:cubicBezTo>
                  <a:pt x="1517379" y="3269486"/>
                  <a:pt x="1525360" y="3260607"/>
                  <a:pt x="1531574" y="3250708"/>
                </a:cubicBezTo>
                <a:lnTo>
                  <a:pt x="1540937" y="3228098"/>
                </a:lnTo>
                <a:lnTo>
                  <a:pt x="1524208" y="3213315"/>
                </a:lnTo>
                <a:lnTo>
                  <a:pt x="1544045" y="3220590"/>
                </a:lnTo>
                <a:lnTo>
                  <a:pt x="1545077" y="3218100"/>
                </a:lnTo>
                <a:cubicBezTo>
                  <a:pt x="1546172" y="3211908"/>
                  <a:pt x="1547134" y="3200794"/>
                  <a:pt x="1540713" y="3197308"/>
                </a:cubicBezTo>
                <a:cubicBezTo>
                  <a:pt x="1526577" y="3189145"/>
                  <a:pt x="1536485" y="3181436"/>
                  <a:pt x="1540045" y="3172700"/>
                </a:cubicBezTo>
                <a:cubicBezTo>
                  <a:pt x="1547359" y="3162613"/>
                  <a:pt x="1553376" y="3151335"/>
                  <a:pt x="1559463" y="3142519"/>
                </a:cubicBezTo>
                <a:lnTo>
                  <a:pt x="1567543" y="3132159"/>
                </a:lnTo>
                <a:lnTo>
                  <a:pt x="1563148" y="3128071"/>
                </a:lnTo>
                <a:cubicBezTo>
                  <a:pt x="1555149" y="3120513"/>
                  <a:pt x="1547696" y="3112259"/>
                  <a:pt x="1543404" y="3102508"/>
                </a:cubicBezTo>
                <a:cubicBezTo>
                  <a:pt x="1552049" y="3106705"/>
                  <a:pt x="1558173" y="3109040"/>
                  <a:pt x="1566814" y="3113238"/>
                </a:cubicBezTo>
                <a:lnTo>
                  <a:pt x="1583510" y="3117260"/>
                </a:lnTo>
                <a:lnTo>
                  <a:pt x="1592758" y="3110965"/>
                </a:lnTo>
                <a:lnTo>
                  <a:pt x="1605989" y="3107564"/>
                </a:lnTo>
                <a:lnTo>
                  <a:pt x="1605858" y="3093857"/>
                </a:lnTo>
                <a:cubicBezTo>
                  <a:pt x="1600539" y="3070188"/>
                  <a:pt x="1608898" y="3054440"/>
                  <a:pt x="1624815" y="3044275"/>
                </a:cubicBezTo>
                <a:cubicBezTo>
                  <a:pt x="1637466" y="3038278"/>
                  <a:pt x="1647598" y="3030420"/>
                  <a:pt x="1661339" y="3023033"/>
                </a:cubicBezTo>
                <a:lnTo>
                  <a:pt x="1666178" y="3020584"/>
                </a:lnTo>
                <a:lnTo>
                  <a:pt x="1662514" y="3009284"/>
                </a:lnTo>
                <a:cubicBezTo>
                  <a:pt x="1658074" y="2995271"/>
                  <a:pt x="1654129" y="2982870"/>
                  <a:pt x="1651098" y="2974561"/>
                </a:cubicBezTo>
                <a:lnTo>
                  <a:pt x="1661259" y="2965768"/>
                </a:lnTo>
                <a:cubicBezTo>
                  <a:pt x="1679602" y="2976405"/>
                  <a:pt x="1670262" y="2975652"/>
                  <a:pt x="1684439" y="2972220"/>
                </a:cubicBezTo>
                <a:cubicBezTo>
                  <a:pt x="1692064" y="2930266"/>
                  <a:pt x="1765699" y="2901887"/>
                  <a:pt x="1804455" y="2885553"/>
                </a:cubicBezTo>
                <a:lnTo>
                  <a:pt x="1839768" y="2854991"/>
                </a:lnTo>
                <a:cubicBezTo>
                  <a:pt x="1854191" y="2850882"/>
                  <a:pt x="1887528" y="2848540"/>
                  <a:pt x="1901950" y="2844429"/>
                </a:cubicBezTo>
                <a:cubicBezTo>
                  <a:pt x="1916947" y="2831451"/>
                  <a:pt x="1888918" y="2830126"/>
                  <a:pt x="1913500" y="2817224"/>
                </a:cubicBezTo>
                <a:lnTo>
                  <a:pt x="1920104" y="2815332"/>
                </a:lnTo>
                <a:lnTo>
                  <a:pt x="1923507" y="2806881"/>
                </a:lnTo>
                <a:cubicBezTo>
                  <a:pt x="1935745" y="2791709"/>
                  <a:pt x="1948049" y="2778996"/>
                  <a:pt x="1962882" y="2766201"/>
                </a:cubicBezTo>
                <a:cubicBezTo>
                  <a:pt x="1982568" y="2745863"/>
                  <a:pt x="1979704" y="2733641"/>
                  <a:pt x="1952859" y="2723426"/>
                </a:cubicBezTo>
                <a:cubicBezTo>
                  <a:pt x="1949034" y="2722318"/>
                  <a:pt x="1945211" y="2721210"/>
                  <a:pt x="1937559" y="2718994"/>
                </a:cubicBezTo>
                <a:cubicBezTo>
                  <a:pt x="1965231" y="2713174"/>
                  <a:pt x="1980826" y="2681884"/>
                  <a:pt x="2014225" y="2700507"/>
                </a:cubicBezTo>
                <a:cubicBezTo>
                  <a:pt x="2008765" y="2685906"/>
                  <a:pt x="1995993" y="2681393"/>
                  <a:pt x="2003307" y="2671307"/>
                </a:cubicBezTo>
                <a:cubicBezTo>
                  <a:pt x="2006865" y="2662570"/>
                  <a:pt x="2016909" y="2659784"/>
                  <a:pt x="2025657" y="2655806"/>
                </a:cubicBezTo>
                <a:cubicBezTo>
                  <a:pt x="2034403" y="2651829"/>
                  <a:pt x="2044381" y="2646580"/>
                  <a:pt x="2040286" y="2635630"/>
                </a:cubicBezTo>
                <a:cubicBezTo>
                  <a:pt x="2034762" y="2618569"/>
                  <a:pt x="2044604" y="2608399"/>
                  <a:pt x="2057044" y="2600609"/>
                </a:cubicBezTo>
                <a:cubicBezTo>
                  <a:pt x="2067022" y="2595360"/>
                  <a:pt x="2073172" y="2589004"/>
                  <a:pt x="2072770" y="2574240"/>
                </a:cubicBezTo>
                <a:cubicBezTo>
                  <a:pt x="2073340" y="2560368"/>
                  <a:pt x="2090207" y="2543891"/>
                  <a:pt x="2109299" y="2537212"/>
                </a:cubicBezTo>
                <a:lnTo>
                  <a:pt x="2112083" y="2536787"/>
                </a:lnTo>
                <a:lnTo>
                  <a:pt x="2114255" y="2503926"/>
                </a:lnTo>
                <a:cubicBezTo>
                  <a:pt x="2124748" y="2486006"/>
                  <a:pt x="2130404" y="2472274"/>
                  <a:pt x="2141131" y="2454615"/>
                </a:cubicBezTo>
                <a:cubicBezTo>
                  <a:pt x="2152444" y="2427149"/>
                  <a:pt x="2134672" y="2407644"/>
                  <a:pt x="2156140" y="2371387"/>
                </a:cubicBezTo>
                <a:cubicBezTo>
                  <a:pt x="2236204" y="2232321"/>
                  <a:pt x="2411350" y="2168178"/>
                  <a:pt x="2509229" y="2136026"/>
                </a:cubicBezTo>
                <a:lnTo>
                  <a:pt x="2569691" y="2083692"/>
                </a:lnTo>
                <a:cubicBezTo>
                  <a:pt x="2623108" y="2063509"/>
                  <a:pt x="2639824" y="2092300"/>
                  <a:pt x="2715281" y="2026990"/>
                </a:cubicBezTo>
                <a:lnTo>
                  <a:pt x="2747150" y="2032776"/>
                </a:lnTo>
                <a:lnTo>
                  <a:pt x="2702852" y="2067117"/>
                </a:lnTo>
                <a:cubicBezTo>
                  <a:pt x="2685627" y="2077790"/>
                  <a:pt x="2678860" y="2108231"/>
                  <a:pt x="2660286" y="2103194"/>
                </a:cubicBezTo>
                <a:cubicBezTo>
                  <a:pt x="2595092" y="2087103"/>
                  <a:pt x="2606080" y="2156750"/>
                  <a:pt x="2572712" y="2168868"/>
                </a:cubicBezTo>
                <a:cubicBezTo>
                  <a:pt x="2574957" y="2231380"/>
                  <a:pt x="2502993" y="2245731"/>
                  <a:pt x="2484589" y="2293650"/>
                </a:cubicBezTo>
                <a:cubicBezTo>
                  <a:pt x="2480347" y="2302552"/>
                  <a:pt x="2467364" y="2304322"/>
                  <a:pt x="2455099" y="2299941"/>
                </a:cubicBezTo>
                <a:lnTo>
                  <a:pt x="2421754" y="2290380"/>
                </a:lnTo>
                <a:lnTo>
                  <a:pt x="2407754" y="2305623"/>
                </a:lnTo>
                <a:lnTo>
                  <a:pt x="2462295" y="2355626"/>
                </a:lnTo>
                <a:lnTo>
                  <a:pt x="2462755" y="2352948"/>
                </a:lnTo>
                <a:cubicBezTo>
                  <a:pt x="2466984" y="2344635"/>
                  <a:pt x="2473202" y="2338615"/>
                  <a:pt x="2479803" y="2336861"/>
                </a:cubicBezTo>
                <a:cubicBezTo>
                  <a:pt x="2484206" y="2335689"/>
                  <a:pt x="2488777" y="2336415"/>
                  <a:pt x="2493047" y="2339623"/>
                </a:cubicBezTo>
                <a:cubicBezTo>
                  <a:pt x="2500466" y="2345843"/>
                  <a:pt x="2507198" y="2350096"/>
                  <a:pt x="2513448" y="2352809"/>
                </a:cubicBezTo>
                <a:lnTo>
                  <a:pt x="2524945" y="2355402"/>
                </a:lnTo>
                <a:lnTo>
                  <a:pt x="2529848" y="2346893"/>
                </a:lnTo>
                <a:cubicBezTo>
                  <a:pt x="2541535" y="2323872"/>
                  <a:pt x="2553322" y="2299986"/>
                  <a:pt x="2589100" y="2301353"/>
                </a:cubicBezTo>
                <a:cubicBezTo>
                  <a:pt x="2595412" y="2302006"/>
                  <a:pt x="2599651" y="2293102"/>
                  <a:pt x="2603532" y="2287277"/>
                </a:cubicBezTo>
                <a:cubicBezTo>
                  <a:pt x="2648536" y="2257679"/>
                  <a:pt x="2670818" y="2203933"/>
                  <a:pt x="2718251" y="2180816"/>
                </a:cubicBezTo>
                <a:cubicBezTo>
                  <a:pt x="2755498" y="2162873"/>
                  <a:pt x="2774529" y="2136816"/>
                  <a:pt x="2788333" y="2100877"/>
                </a:cubicBezTo>
                <a:lnTo>
                  <a:pt x="2803160" y="2063620"/>
                </a:lnTo>
                <a:lnTo>
                  <a:pt x="2803571" y="2064072"/>
                </a:lnTo>
                <a:cubicBezTo>
                  <a:pt x="2813631" y="2064666"/>
                  <a:pt x="2838448" y="2052024"/>
                  <a:pt x="2847550" y="2052519"/>
                </a:cubicBezTo>
                <a:cubicBezTo>
                  <a:pt x="2772664" y="2108962"/>
                  <a:pt x="2774050" y="2159858"/>
                  <a:pt x="2732750" y="2213280"/>
                </a:cubicBezTo>
                <a:lnTo>
                  <a:pt x="2718513" y="2230156"/>
                </a:lnTo>
                <a:lnTo>
                  <a:pt x="2725275" y="2226380"/>
                </a:lnTo>
                <a:lnTo>
                  <a:pt x="2727560" y="2227916"/>
                </a:lnTo>
                <a:cubicBezTo>
                  <a:pt x="2748068" y="2217380"/>
                  <a:pt x="2760457" y="2211889"/>
                  <a:pt x="2780965" y="2201352"/>
                </a:cubicBezTo>
                <a:cubicBezTo>
                  <a:pt x="2787714" y="2199807"/>
                  <a:pt x="2791986" y="2199363"/>
                  <a:pt x="2796941" y="2197166"/>
                </a:cubicBezTo>
                <a:cubicBezTo>
                  <a:pt x="2819927" y="2185531"/>
                  <a:pt x="2844706" y="2174550"/>
                  <a:pt x="2870594" y="2165970"/>
                </a:cubicBezTo>
                <a:cubicBezTo>
                  <a:pt x="2882641" y="2161354"/>
                  <a:pt x="2894517" y="2157176"/>
                  <a:pt x="2906254" y="2152698"/>
                </a:cubicBezTo>
                <a:lnTo>
                  <a:pt x="2938526" y="2138729"/>
                </a:lnTo>
                <a:lnTo>
                  <a:pt x="2938606" y="2138720"/>
                </a:lnTo>
                <a:cubicBezTo>
                  <a:pt x="2938606" y="2138720"/>
                  <a:pt x="2938606" y="2138720"/>
                  <a:pt x="2941084" y="2137622"/>
                </a:cubicBezTo>
                <a:lnTo>
                  <a:pt x="2938526" y="2138729"/>
                </a:lnTo>
                <a:lnTo>
                  <a:pt x="2934334" y="2139166"/>
                </a:lnTo>
                <a:cubicBezTo>
                  <a:pt x="2935019" y="2137415"/>
                  <a:pt x="2935703" y="2135665"/>
                  <a:pt x="2939975" y="2135219"/>
                </a:cubicBezTo>
                <a:cubicBezTo>
                  <a:pt x="2939975" y="2135219"/>
                  <a:pt x="2942452" y="2134121"/>
                  <a:pt x="2942452" y="2134121"/>
                </a:cubicBezTo>
                <a:cubicBezTo>
                  <a:pt x="2943137" y="2132370"/>
                  <a:pt x="2941343" y="2131717"/>
                  <a:pt x="2940659" y="2133468"/>
                </a:cubicBezTo>
                <a:cubicBezTo>
                  <a:pt x="2922204" y="2138753"/>
                  <a:pt x="2896741" y="2151485"/>
                  <a:pt x="2874017" y="2157215"/>
                </a:cubicBezTo>
                <a:cubicBezTo>
                  <a:pt x="2871113" y="2154160"/>
                  <a:pt x="2868636" y="2155258"/>
                  <a:pt x="2874275" y="2151310"/>
                </a:cubicBezTo>
                <a:cubicBezTo>
                  <a:pt x="2877862" y="2152617"/>
                  <a:pt x="2885296" y="2149322"/>
                  <a:pt x="2892729" y="2146026"/>
                </a:cubicBezTo>
                <a:cubicBezTo>
                  <a:pt x="2890512" y="2141220"/>
                  <a:pt x="2909390" y="2140090"/>
                  <a:pt x="2921096" y="2136349"/>
                </a:cubicBezTo>
                <a:cubicBezTo>
                  <a:pt x="2951939" y="2125574"/>
                  <a:pt x="2984152" y="2111296"/>
                  <a:pt x="3017898" y="2103577"/>
                </a:cubicBezTo>
                <a:cubicBezTo>
                  <a:pt x="3022169" y="2103131"/>
                  <a:pt x="3023963" y="2103784"/>
                  <a:pt x="3028234" y="2103338"/>
                </a:cubicBezTo>
                <a:cubicBezTo>
                  <a:pt x="3039255" y="2101348"/>
                  <a:pt x="3060871" y="2093215"/>
                  <a:pt x="3068729" y="2094075"/>
                </a:cubicBezTo>
                <a:cubicBezTo>
                  <a:pt x="3067621" y="2091671"/>
                  <a:pt x="3068305" y="2089921"/>
                  <a:pt x="3074370" y="2090127"/>
                </a:cubicBezTo>
                <a:cubicBezTo>
                  <a:pt x="3076848" y="2089028"/>
                  <a:pt x="3093249" y="2088997"/>
                  <a:pt x="3093933" y="2087245"/>
                </a:cubicBezTo>
                <a:cubicBezTo>
                  <a:pt x="3091455" y="2088343"/>
                  <a:pt x="3092140" y="2086593"/>
                  <a:pt x="3090346" y="2085941"/>
                </a:cubicBezTo>
                <a:cubicBezTo>
                  <a:pt x="3108116" y="2082407"/>
                  <a:pt x="3118454" y="2082169"/>
                  <a:pt x="3135538" y="2080386"/>
                </a:cubicBezTo>
                <a:cubicBezTo>
                  <a:pt x="3134594" y="2088041"/>
                  <a:pt x="3113922" y="2088518"/>
                  <a:pt x="3101108" y="2089856"/>
                </a:cubicBezTo>
                <a:cubicBezTo>
                  <a:pt x="3092092" y="2094574"/>
                  <a:pt x="3081797" y="2097328"/>
                  <a:pt x="3070745" y="2100057"/>
                </a:cubicBezTo>
                <a:lnTo>
                  <a:pt x="3041345" y="2108517"/>
                </a:lnTo>
                <a:lnTo>
                  <a:pt x="3036518" y="2108351"/>
                </a:lnTo>
                <a:cubicBezTo>
                  <a:pt x="3036518" y="2108351"/>
                  <a:pt x="3036518" y="2108351"/>
                  <a:pt x="3035833" y="2110102"/>
                </a:cubicBezTo>
                <a:lnTo>
                  <a:pt x="3041345" y="2108517"/>
                </a:lnTo>
                <a:lnTo>
                  <a:pt x="3042582" y="2108557"/>
                </a:lnTo>
                <a:cubicBezTo>
                  <a:pt x="3043691" y="2110961"/>
                  <a:pt x="3041214" y="2112060"/>
                  <a:pt x="3039419" y="2111406"/>
                </a:cubicBezTo>
                <a:cubicBezTo>
                  <a:pt x="3038735" y="2113158"/>
                  <a:pt x="3038735" y="2113158"/>
                  <a:pt x="3038735" y="2113158"/>
                </a:cubicBezTo>
                <a:cubicBezTo>
                  <a:pt x="3062570" y="2109830"/>
                  <a:pt x="3091361" y="2104307"/>
                  <a:pt x="3112293" y="2097925"/>
                </a:cubicBezTo>
                <a:cubicBezTo>
                  <a:pt x="3126901" y="2097241"/>
                  <a:pt x="3143986" y="2095458"/>
                  <a:pt x="3154747" y="2099372"/>
                </a:cubicBezTo>
                <a:cubicBezTo>
                  <a:pt x="3102122" y="2108223"/>
                  <a:pt x="3062995" y="2113984"/>
                  <a:pt x="3027195" y="2126957"/>
                </a:cubicBezTo>
                <a:lnTo>
                  <a:pt x="2999273" y="2133344"/>
                </a:lnTo>
                <a:lnTo>
                  <a:pt x="3000601" y="2140595"/>
                </a:lnTo>
                <a:cubicBezTo>
                  <a:pt x="3001248" y="2144130"/>
                  <a:pt x="3001766" y="2146959"/>
                  <a:pt x="3002286" y="2149790"/>
                </a:cubicBezTo>
                <a:lnTo>
                  <a:pt x="3005105" y="2158230"/>
                </a:lnTo>
                <a:lnTo>
                  <a:pt x="3012694" y="2158760"/>
                </a:lnTo>
                <a:lnTo>
                  <a:pt x="3039233" y="2187887"/>
                </a:lnTo>
                <a:cubicBezTo>
                  <a:pt x="3044263" y="2188185"/>
                  <a:pt x="3052982" y="2185174"/>
                  <a:pt x="3061583" y="2182149"/>
                </a:cubicBezTo>
                <a:lnTo>
                  <a:pt x="3069337" y="2180065"/>
                </a:lnTo>
                <a:lnTo>
                  <a:pt x="3102558" y="2162831"/>
                </a:lnTo>
                <a:cubicBezTo>
                  <a:pt x="3133381" y="2156134"/>
                  <a:pt x="3166553" y="2157513"/>
                  <a:pt x="3201794" y="2170214"/>
                </a:cubicBezTo>
                <a:cubicBezTo>
                  <a:pt x="3228362" y="2178117"/>
                  <a:pt x="3233654" y="2169175"/>
                  <a:pt x="3225583" y="2139281"/>
                </a:cubicBezTo>
                <a:cubicBezTo>
                  <a:pt x="3213311" y="2105372"/>
                  <a:pt x="3219149" y="2089951"/>
                  <a:pt x="3243645" y="2086538"/>
                </a:cubicBezTo>
                <a:cubicBezTo>
                  <a:pt x="3257613" y="2082389"/>
                  <a:pt x="3272888" y="2080660"/>
                  <a:pt x="3285818" y="2070854"/>
                </a:cubicBezTo>
                <a:cubicBezTo>
                  <a:pt x="3293729" y="2066750"/>
                  <a:pt x="3304258" y="2067483"/>
                  <a:pt x="3315551" y="2077116"/>
                </a:cubicBezTo>
                <a:cubicBezTo>
                  <a:pt x="3319752" y="2081133"/>
                  <a:pt x="3322369" y="2085971"/>
                  <a:pt x="3324498" y="2078671"/>
                </a:cubicBezTo>
                <a:cubicBezTo>
                  <a:pt x="3331702" y="2047049"/>
                  <a:pt x="3356470" y="2040396"/>
                  <a:pt x="3378350" y="2032146"/>
                </a:cubicBezTo>
                <a:cubicBezTo>
                  <a:pt x="3400227" y="2023893"/>
                  <a:pt x="3417904" y="2011625"/>
                  <a:pt x="3420635" y="1979226"/>
                </a:cubicBezTo>
                <a:cubicBezTo>
                  <a:pt x="3421726" y="1966267"/>
                  <a:pt x="3427782" y="1966223"/>
                  <a:pt x="3439074" y="1975854"/>
                </a:cubicBezTo>
                <a:cubicBezTo>
                  <a:pt x="3461659" y="1995121"/>
                  <a:pt x="3463241" y="1994300"/>
                  <a:pt x="3466735" y="1970800"/>
                </a:cubicBezTo>
                <a:cubicBezTo>
                  <a:pt x="3473175" y="1930279"/>
                  <a:pt x="3486435" y="1898617"/>
                  <a:pt x="3523043" y="1895116"/>
                </a:cubicBezTo>
                <a:cubicBezTo>
                  <a:pt x="3533846" y="1892608"/>
                  <a:pt x="3547538" y="1891701"/>
                  <a:pt x="3559923" y="1888375"/>
                </a:cubicBezTo>
                <a:cubicBezTo>
                  <a:pt x="3570452" y="1889108"/>
                  <a:pt x="3580219" y="1880944"/>
                  <a:pt x="3588836" y="1904356"/>
                </a:cubicBezTo>
                <a:cubicBezTo>
                  <a:pt x="3592490" y="1914853"/>
                  <a:pt x="3605638" y="1920425"/>
                  <a:pt x="3613003" y="1922800"/>
                </a:cubicBezTo>
                <a:cubicBezTo>
                  <a:pt x="3641154" y="1929884"/>
                  <a:pt x="3665649" y="1926469"/>
                  <a:pt x="3685182" y="1910141"/>
                </a:cubicBezTo>
                <a:cubicBezTo>
                  <a:pt x="3701550" y="1895452"/>
                  <a:pt x="3700240" y="1893032"/>
                  <a:pt x="3681367" y="1865647"/>
                </a:cubicBezTo>
                <a:cubicBezTo>
                  <a:pt x="3669038" y="1850355"/>
                  <a:pt x="3664075" y="1837439"/>
                  <a:pt x="3667022" y="1820421"/>
                </a:cubicBezTo>
                <a:cubicBezTo>
                  <a:pt x="3676950" y="1846251"/>
                  <a:pt x="3692442" y="1859900"/>
                  <a:pt x="3709300" y="1857350"/>
                </a:cubicBezTo>
                <a:cubicBezTo>
                  <a:pt x="3732486" y="1851518"/>
                  <a:pt x="3755127" y="1852165"/>
                  <a:pt x="3775528" y="1897349"/>
                </a:cubicBezTo>
                <a:cubicBezTo>
                  <a:pt x="3766966" y="1855318"/>
                  <a:pt x="3783061" y="1843869"/>
                  <a:pt x="3807557" y="1840457"/>
                </a:cubicBezTo>
                <a:cubicBezTo>
                  <a:pt x="3819668" y="1840370"/>
                  <a:pt x="3823652" y="1829008"/>
                  <a:pt x="3827635" y="1817647"/>
                </a:cubicBezTo>
                <a:lnTo>
                  <a:pt x="3833926" y="1806523"/>
                </a:lnTo>
                <a:lnTo>
                  <a:pt x="3828666" y="1767036"/>
                </a:lnTo>
                <a:lnTo>
                  <a:pt x="3833504" y="1762849"/>
                </a:lnTo>
                <a:lnTo>
                  <a:pt x="3847009" y="1777674"/>
                </a:lnTo>
                <a:cubicBezTo>
                  <a:pt x="3851803" y="1777712"/>
                  <a:pt x="3852785" y="1781164"/>
                  <a:pt x="3852498" y="1785714"/>
                </a:cubicBezTo>
                <a:lnTo>
                  <a:pt x="3850986" y="1796102"/>
                </a:lnTo>
                <a:lnTo>
                  <a:pt x="3855042" y="1798072"/>
                </a:lnTo>
                <a:lnTo>
                  <a:pt x="3887747" y="1782133"/>
                </a:lnTo>
                <a:cubicBezTo>
                  <a:pt x="3911027" y="1772640"/>
                  <a:pt x="3931895" y="1768984"/>
                  <a:pt x="3955557" y="1774392"/>
                </a:cubicBezTo>
                <a:lnTo>
                  <a:pt x="3966540" y="1778790"/>
                </a:lnTo>
                <a:lnTo>
                  <a:pt x="3975542" y="1750208"/>
                </a:lnTo>
                <a:cubicBezTo>
                  <a:pt x="3982964" y="1733967"/>
                  <a:pt x="3993001" y="1722562"/>
                  <a:pt x="4011170" y="1722432"/>
                </a:cubicBezTo>
                <a:cubicBezTo>
                  <a:pt x="4029337" y="1722300"/>
                  <a:pt x="4043576" y="1714913"/>
                  <a:pt x="4056507" y="1705106"/>
                </a:cubicBezTo>
                <a:cubicBezTo>
                  <a:pt x="4069711" y="1692060"/>
                  <a:pt x="4085806" y="1680613"/>
                  <a:pt x="4108936" y="1693398"/>
                </a:cubicBezTo>
                <a:lnTo>
                  <a:pt x="4109193" y="1693479"/>
                </a:lnTo>
                <a:lnTo>
                  <a:pt x="4100637" y="1680025"/>
                </a:lnTo>
                <a:cubicBezTo>
                  <a:pt x="4057378" y="1691418"/>
                  <a:pt x="3957689" y="1690252"/>
                  <a:pt x="3946243" y="1638760"/>
                </a:cubicBezTo>
                <a:cubicBezTo>
                  <a:pt x="3945525" y="1632985"/>
                  <a:pt x="3945807" y="1624630"/>
                  <a:pt x="3946960" y="1614933"/>
                </a:cubicBezTo>
                <a:lnTo>
                  <a:pt x="3949621" y="1600660"/>
                </a:lnTo>
                <a:lnTo>
                  <a:pt x="3920193" y="1614409"/>
                </a:lnTo>
                <a:cubicBezTo>
                  <a:pt x="3896296" y="1625062"/>
                  <a:pt x="3878448" y="1623149"/>
                  <a:pt x="3862715" y="1603842"/>
                </a:cubicBezTo>
                <a:cubicBezTo>
                  <a:pt x="3880860" y="1566139"/>
                  <a:pt x="3914209" y="1552094"/>
                  <a:pt x="3957921" y="1545766"/>
                </a:cubicBezTo>
                <a:cubicBezTo>
                  <a:pt x="4010558" y="1540396"/>
                  <a:pt x="4059409" y="1510392"/>
                  <a:pt x="4109168" y="1491497"/>
                </a:cubicBezTo>
                <a:cubicBezTo>
                  <a:pt x="4145015" y="1475517"/>
                  <a:pt x="4177306" y="1470168"/>
                  <a:pt x="4216406" y="1483171"/>
                </a:cubicBezTo>
                <a:cubicBezTo>
                  <a:pt x="4266398" y="1499543"/>
                  <a:pt x="4321149" y="1476778"/>
                  <a:pt x="4374166" y="1486867"/>
                </a:cubicBezTo>
                <a:cubicBezTo>
                  <a:pt x="4377645" y="1486139"/>
                  <a:pt x="4381747" y="1484926"/>
                  <a:pt x="4385471" y="1484499"/>
                </a:cubicBezTo>
                <a:lnTo>
                  <a:pt x="4392333" y="1486279"/>
                </a:lnTo>
                <a:lnTo>
                  <a:pt x="4412311" y="1479961"/>
                </a:lnTo>
                <a:lnTo>
                  <a:pt x="4413062" y="1471911"/>
                </a:lnTo>
                <a:cubicBezTo>
                  <a:pt x="4412901" y="1464376"/>
                  <a:pt x="4413274" y="1457425"/>
                  <a:pt x="4418352" y="1453028"/>
                </a:cubicBezTo>
                <a:cubicBezTo>
                  <a:pt x="4463337" y="1414094"/>
                  <a:pt x="4513307" y="1379684"/>
                  <a:pt x="4559259" y="1339912"/>
                </a:cubicBezTo>
                <a:cubicBezTo>
                  <a:pt x="4588913" y="1323083"/>
                  <a:pt x="4616596" y="1334475"/>
                  <a:pt x="4645679" y="1326513"/>
                </a:cubicBezTo>
                <a:cubicBezTo>
                  <a:pt x="4674278" y="1318973"/>
                  <a:pt x="4701639" y="1269241"/>
                  <a:pt x="4729904" y="1270828"/>
                </a:cubicBezTo>
                <a:cubicBezTo>
                  <a:pt x="4719411" y="1288747"/>
                  <a:pt x="4719411" y="1288747"/>
                  <a:pt x="4709255" y="1297539"/>
                </a:cubicBezTo>
                <a:lnTo>
                  <a:pt x="4713754" y="1302480"/>
                </a:lnTo>
                <a:lnTo>
                  <a:pt x="4738908" y="1280708"/>
                </a:lnTo>
                <a:cubicBezTo>
                  <a:pt x="4753330" y="1276599"/>
                  <a:pt x="4783892" y="1241775"/>
                  <a:pt x="4789548" y="1228043"/>
                </a:cubicBezTo>
                <a:cubicBezTo>
                  <a:pt x="4802530" y="1229947"/>
                  <a:pt x="4814285" y="1227418"/>
                  <a:pt x="4825160" y="1222367"/>
                </a:cubicBezTo>
                <a:lnTo>
                  <a:pt x="4836421" y="1214639"/>
                </a:lnTo>
                <a:lnTo>
                  <a:pt x="4837067" y="1208762"/>
                </a:lnTo>
                <a:cubicBezTo>
                  <a:pt x="4838526" y="1204906"/>
                  <a:pt x="4841036" y="1202054"/>
                  <a:pt x="4844991" y="1200002"/>
                </a:cubicBezTo>
                <a:cubicBezTo>
                  <a:pt x="4847365" y="1198771"/>
                  <a:pt x="4849356" y="1198707"/>
                  <a:pt x="4851094" y="1199402"/>
                </a:cubicBezTo>
                <a:lnTo>
                  <a:pt x="4854425" y="1202282"/>
                </a:lnTo>
                <a:lnTo>
                  <a:pt x="4855493" y="1201550"/>
                </a:lnTo>
                <a:cubicBezTo>
                  <a:pt x="4874418" y="1185170"/>
                  <a:pt x="4891211" y="1166332"/>
                  <a:pt x="4908651" y="1160310"/>
                </a:cubicBezTo>
                <a:lnTo>
                  <a:pt x="4895144" y="1145485"/>
                </a:lnTo>
                <a:cubicBezTo>
                  <a:pt x="4909566" y="1141376"/>
                  <a:pt x="4919724" y="1132585"/>
                  <a:pt x="4924562" y="1128398"/>
                </a:cubicBezTo>
                <a:lnTo>
                  <a:pt x="4938067" y="1143221"/>
                </a:lnTo>
                <a:cubicBezTo>
                  <a:pt x="4968057" y="1117265"/>
                  <a:pt x="4963793" y="1112584"/>
                  <a:pt x="4970029" y="1089044"/>
                </a:cubicBezTo>
                <a:cubicBezTo>
                  <a:pt x="4984107" y="1095002"/>
                  <a:pt x="4984107" y="1095002"/>
                  <a:pt x="4993209" y="1095495"/>
                </a:cubicBezTo>
                <a:cubicBezTo>
                  <a:pt x="5046395" y="1005741"/>
                  <a:pt x="5061389" y="992763"/>
                  <a:pt x="5165497" y="938008"/>
                </a:cubicBezTo>
                <a:lnTo>
                  <a:pt x="5192580" y="919002"/>
                </a:lnTo>
                <a:lnTo>
                  <a:pt x="5199309" y="912375"/>
                </a:lnTo>
                <a:cubicBezTo>
                  <a:pt x="5212799" y="899801"/>
                  <a:pt x="5226924" y="888453"/>
                  <a:pt x="5242254" y="879127"/>
                </a:cubicBezTo>
                <a:lnTo>
                  <a:pt x="5243474" y="878613"/>
                </a:lnTo>
                <a:lnTo>
                  <a:pt x="5255376" y="868587"/>
                </a:lnTo>
                <a:lnTo>
                  <a:pt x="5264196" y="869889"/>
                </a:lnTo>
                <a:lnTo>
                  <a:pt x="5292428" y="858003"/>
                </a:lnTo>
                <a:cubicBezTo>
                  <a:pt x="5297733" y="857212"/>
                  <a:pt x="5300956" y="857613"/>
                  <a:pt x="5302792" y="859319"/>
                </a:cubicBezTo>
                <a:lnTo>
                  <a:pt x="5303525" y="862603"/>
                </a:lnTo>
                <a:lnTo>
                  <a:pt x="5307596" y="859389"/>
                </a:lnTo>
                <a:cubicBezTo>
                  <a:pt x="5325306" y="840769"/>
                  <a:pt x="5350703" y="805619"/>
                  <a:pt x="5369493" y="796333"/>
                </a:cubicBezTo>
                <a:cubicBezTo>
                  <a:pt x="5374331" y="792146"/>
                  <a:pt x="5392683" y="801844"/>
                  <a:pt x="5397520" y="797657"/>
                </a:cubicBezTo>
                <a:cubicBezTo>
                  <a:pt x="5412515" y="784680"/>
                  <a:pt x="5423244" y="767020"/>
                  <a:pt x="5443560" y="749438"/>
                </a:cubicBezTo>
                <a:cubicBezTo>
                  <a:pt x="5447826" y="754118"/>
                  <a:pt x="5461666" y="759814"/>
                  <a:pt x="5471974" y="759731"/>
                </a:cubicBezTo>
                <a:lnTo>
                  <a:pt x="5516958" y="720797"/>
                </a:lnTo>
                <a:cubicBezTo>
                  <a:pt x="5536454" y="712760"/>
                  <a:pt x="5561973" y="701838"/>
                  <a:pt x="5600029" y="683786"/>
                </a:cubicBezTo>
                <a:cubicBezTo>
                  <a:pt x="5633328" y="667989"/>
                  <a:pt x="5708974" y="620882"/>
                  <a:pt x="5736638" y="613168"/>
                </a:cubicBezTo>
                <a:cubicBezTo>
                  <a:pt x="5740588" y="612066"/>
                  <a:pt x="5743561" y="611768"/>
                  <a:pt x="5745293" y="612480"/>
                </a:cubicBezTo>
                <a:cubicBezTo>
                  <a:pt x="5739302" y="635341"/>
                  <a:pt x="5605917" y="739623"/>
                  <a:pt x="5571662" y="760897"/>
                </a:cubicBezTo>
                <a:lnTo>
                  <a:pt x="5570384" y="761444"/>
                </a:lnTo>
                <a:lnTo>
                  <a:pt x="5568706" y="783370"/>
                </a:lnTo>
                <a:cubicBezTo>
                  <a:pt x="5566453" y="792508"/>
                  <a:pt x="5564458" y="803368"/>
                  <a:pt x="5569277" y="811452"/>
                </a:cubicBezTo>
                <a:cubicBezTo>
                  <a:pt x="5574354" y="821257"/>
                  <a:pt x="5581940" y="823647"/>
                  <a:pt x="5587730" y="813982"/>
                </a:cubicBezTo>
                <a:cubicBezTo>
                  <a:pt x="5593777" y="806039"/>
                  <a:pt x="5598055" y="798359"/>
                  <a:pt x="5604101" y="790417"/>
                </a:cubicBezTo>
                <a:cubicBezTo>
                  <a:pt x="5609633" y="779029"/>
                  <a:pt x="5617705" y="772544"/>
                  <a:pt x="5628343" y="783282"/>
                </a:cubicBezTo>
                <a:cubicBezTo>
                  <a:pt x="5632393" y="786199"/>
                  <a:pt x="5636187" y="787393"/>
                  <a:pt x="5639466" y="785145"/>
                </a:cubicBezTo>
                <a:cubicBezTo>
                  <a:pt x="5647537" y="778660"/>
                  <a:pt x="5658404" y="778800"/>
                  <a:pt x="5666988" y="775761"/>
                </a:cubicBezTo>
                <a:cubicBezTo>
                  <a:pt x="5693256" y="770084"/>
                  <a:pt x="5699558" y="763863"/>
                  <a:pt x="5703037" y="738698"/>
                </a:cubicBezTo>
                <a:cubicBezTo>
                  <a:pt x="5705005" y="715520"/>
                  <a:pt x="5717611" y="703077"/>
                  <a:pt x="5742109" y="697665"/>
                </a:cubicBezTo>
                <a:cubicBezTo>
                  <a:pt x="5749183" y="696610"/>
                  <a:pt x="5758281" y="697015"/>
                  <a:pt x="5765354" y="695960"/>
                </a:cubicBezTo>
                <a:cubicBezTo>
                  <a:pt x="5821426" y="684081"/>
                  <a:pt x="5864834" y="660005"/>
                  <a:pt x="5885424" y="604123"/>
                </a:cubicBezTo>
                <a:cubicBezTo>
                  <a:pt x="5893467" y="585319"/>
                  <a:pt x="5907584" y="570892"/>
                  <a:pt x="5928546" y="566007"/>
                </a:cubicBezTo>
                <a:cubicBezTo>
                  <a:pt x="5937131" y="562967"/>
                  <a:pt x="5945716" y="559926"/>
                  <a:pt x="5954557" y="558608"/>
                </a:cubicBezTo>
                <a:cubicBezTo>
                  <a:pt x="5973495" y="552264"/>
                  <a:pt x="5990921" y="547906"/>
                  <a:pt x="6000731" y="528840"/>
                </a:cubicBezTo>
                <a:cubicBezTo>
                  <a:pt x="6009287" y="513480"/>
                  <a:pt x="6012566" y="511231"/>
                  <a:pt x="6023719" y="525413"/>
                </a:cubicBezTo>
                <a:cubicBezTo>
                  <a:pt x="6034614" y="537872"/>
                  <a:pt x="6043198" y="534832"/>
                  <a:pt x="6050500" y="523181"/>
                </a:cubicBezTo>
                <a:cubicBezTo>
                  <a:pt x="6056546" y="515238"/>
                  <a:pt x="6061822" y="502128"/>
                  <a:pt x="6076482" y="503463"/>
                </a:cubicBezTo>
                <a:cubicBezTo>
                  <a:pt x="6082043" y="504396"/>
                  <a:pt x="6079504" y="499492"/>
                  <a:pt x="6079247" y="497770"/>
                </a:cubicBezTo>
                <a:cubicBezTo>
                  <a:pt x="6071633" y="483061"/>
                  <a:pt x="6076652" y="468229"/>
                  <a:pt x="6076366" y="454189"/>
                </a:cubicBezTo>
                <a:cubicBezTo>
                  <a:pt x="6076337" y="441870"/>
                  <a:pt x="6086690" y="438566"/>
                  <a:pt x="6097556" y="438706"/>
                </a:cubicBezTo>
                <a:cubicBezTo>
                  <a:pt x="6106655" y="439111"/>
                  <a:pt x="6109707" y="447458"/>
                  <a:pt x="6108966" y="454611"/>
                </a:cubicBezTo>
                <a:cubicBezTo>
                  <a:pt x="6108737" y="465207"/>
                  <a:pt x="6110277" y="475540"/>
                  <a:pt x="6109793" y="484415"/>
                </a:cubicBezTo>
                <a:cubicBezTo>
                  <a:pt x="6119604" y="465348"/>
                  <a:pt x="6125878" y="446808"/>
                  <a:pt x="6133921" y="428005"/>
                </a:cubicBezTo>
                <a:cubicBezTo>
                  <a:pt x="6141963" y="409201"/>
                  <a:pt x="6152287" y="393579"/>
                  <a:pt x="6170454" y="382069"/>
                </a:cubicBezTo>
                <a:cubicBezTo>
                  <a:pt x="6174618" y="379688"/>
                  <a:pt x="6177713" y="379227"/>
                  <a:pt x="6179927" y="380437"/>
                </a:cubicBezTo>
                <a:cubicBezTo>
                  <a:pt x="6182141" y="381647"/>
                  <a:pt x="6183474" y="384530"/>
                  <a:pt x="6184116" y="388834"/>
                </a:cubicBezTo>
                <a:cubicBezTo>
                  <a:pt x="6185657" y="399167"/>
                  <a:pt x="6181635" y="408569"/>
                  <a:pt x="6175845" y="418234"/>
                </a:cubicBezTo>
                <a:cubicBezTo>
                  <a:pt x="6170313" y="429622"/>
                  <a:pt x="6162755" y="439550"/>
                  <a:pt x="6164809" y="453327"/>
                </a:cubicBezTo>
                <a:cubicBezTo>
                  <a:pt x="6180952" y="440358"/>
                  <a:pt x="6198891" y="439444"/>
                  <a:pt x="6218371" y="448864"/>
                </a:cubicBezTo>
                <a:cubicBezTo>
                  <a:pt x="6209558" y="462500"/>
                  <a:pt x="6196696" y="473220"/>
                  <a:pt x="6185857" y="485398"/>
                </a:cubicBezTo>
                <a:cubicBezTo>
                  <a:pt x="6171998" y="501548"/>
                  <a:pt x="6167234" y="518102"/>
                  <a:pt x="6172084" y="538504"/>
                </a:cubicBezTo>
                <a:cubicBezTo>
                  <a:pt x="6173368" y="547115"/>
                  <a:pt x="6178673" y="546324"/>
                  <a:pt x="6183464" y="542089"/>
                </a:cubicBezTo>
                <a:cubicBezTo>
                  <a:pt x="6189510" y="534146"/>
                  <a:pt x="6195556" y="526203"/>
                  <a:pt x="6201602" y="518260"/>
                </a:cubicBezTo>
                <a:cubicBezTo>
                  <a:pt x="6221252" y="492445"/>
                  <a:pt x="6228326" y="491390"/>
                  <a:pt x="6250116" y="516309"/>
                </a:cubicBezTo>
                <a:cubicBezTo>
                  <a:pt x="6250116" y="516309"/>
                  <a:pt x="6251884" y="516046"/>
                  <a:pt x="6253652" y="515782"/>
                </a:cubicBezTo>
                <a:cubicBezTo>
                  <a:pt x="6265972" y="489299"/>
                  <a:pt x="6288932" y="473554"/>
                  <a:pt x="6316454" y="464170"/>
                </a:cubicBezTo>
                <a:cubicBezTo>
                  <a:pt x="6343341" y="453560"/>
                  <a:pt x="6370807" y="446825"/>
                  <a:pt x="6395299" y="430383"/>
                </a:cubicBezTo>
                <a:lnTo>
                  <a:pt x="6418655" y="410216"/>
                </a:lnTo>
                <a:lnTo>
                  <a:pt x="6419589" y="406589"/>
                </a:lnTo>
                <a:cubicBezTo>
                  <a:pt x="6424414" y="380959"/>
                  <a:pt x="6437958" y="367767"/>
                  <a:pt x="6464272" y="365686"/>
                </a:cubicBezTo>
                <a:cubicBezTo>
                  <a:pt x="6473044" y="364991"/>
                  <a:pt x="6484508" y="365598"/>
                  <a:pt x="6489254" y="359669"/>
                </a:cubicBezTo>
                <a:cubicBezTo>
                  <a:pt x="6498771" y="341242"/>
                  <a:pt x="6531086" y="356863"/>
                  <a:pt x="6535243" y="329266"/>
                </a:cubicBezTo>
                <a:cubicBezTo>
                  <a:pt x="6537936" y="330568"/>
                  <a:pt x="6539963" y="329902"/>
                  <a:pt x="6542656" y="331204"/>
                </a:cubicBezTo>
                <a:cubicBezTo>
                  <a:pt x="6554094" y="338378"/>
                  <a:pt x="6556147" y="331146"/>
                  <a:pt x="6560225" y="323249"/>
                </a:cubicBezTo>
                <a:cubicBezTo>
                  <a:pt x="6567690" y="312054"/>
                  <a:pt x="6571102" y="302190"/>
                  <a:pt x="6589953" y="311303"/>
                </a:cubicBezTo>
                <a:cubicBezTo>
                  <a:pt x="6600058" y="314543"/>
                  <a:pt x="6621653" y="311822"/>
                  <a:pt x="6631785" y="308496"/>
                </a:cubicBezTo>
                <a:cubicBezTo>
                  <a:pt x="6650688" y="304476"/>
                  <a:pt x="6677003" y="302392"/>
                  <a:pt x="6685881" y="275433"/>
                </a:cubicBezTo>
                <a:cubicBezTo>
                  <a:pt x="6688599" y="270167"/>
                  <a:pt x="6698064" y="264874"/>
                  <a:pt x="6704143" y="262879"/>
                </a:cubicBezTo>
                <a:cubicBezTo>
                  <a:pt x="6734536" y="252899"/>
                  <a:pt x="6759571" y="233749"/>
                  <a:pt x="6784605" y="214598"/>
                </a:cubicBezTo>
                <a:cubicBezTo>
                  <a:pt x="6808279" y="198081"/>
                  <a:pt x="6834647" y="182865"/>
                  <a:pt x="6866374" y="176820"/>
                </a:cubicBezTo>
                <a:cubicBezTo>
                  <a:pt x="6875146" y="176125"/>
                  <a:pt x="6874479" y="174159"/>
                  <a:pt x="6876532" y="166926"/>
                </a:cubicBezTo>
                <a:cubicBezTo>
                  <a:pt x="6881330" y="147863"/>
                  <a:pt x="6890741" y="155704"/>
                  <a:pt x="6900154" y="163543"/>
                </a:cubicBezTo>
                <a:cubicBezTo>
                  <a:pt x="6906206" y="168114"/>
                  <a:pt x="6903461" y="179944"/>
                  <a:pt x="6916951" y="179886"/>
                </a:cubicBezTo>
                <a:cubicBezTo>
                  <a:pt x="6914951" y="173986"/>
                  <a:pt x="6916311" y="171352"/>
                  <a:pt x="6914978" y="167419"/>
                </a:cubicBezTo>
                <a:cubicBezTo>
                  <a:pt x="6913004" y="154950"/>
                  <a:pt x="6905644" y="139880"/>
                  <a:pt x="6919828" y="135223"/>
                </a:cubicBezTo>
                <a:cubicBezTo>
                  <a:pt x="6934678" y="132533"/>
                  <a:pt x="6946092" y="146273"/>
                  <a:pt x="6949398" y="162675"/>
                </a:cubicBezTo>
                <a:cubicBezTo>
                  <a:pt x="6953398" y="174476"/>
                  <a:pt x="6952678" y="185643"/>
                  <a:pt x="6936470" y="190965"/>
                </a:cubicBezTo>
                <a:cubicBezTo>
                  <a:pt x="6928364" y="193626"/>
                  <a:pt x="6919566" y="200888"/>
                  <a:pt x="6927618" y="211359"/>
                </a:cubicBezTo>
                <a:cubicBezTo>
                  <a:pt x="6932311" y="218562"/>
                  <a:pt x="6940389" y="222468"/>
                  <a:pt x="6949855" y="217174"/>
                </a:cubicBezTo>
                <a:cubicBezTo>
                  <a:pt x="6955266" y="213211"/>
                  <a:pt x="6960011" y="207280"/>
                  <a:pt x="6966731" y="213818"/>
                </a:cubicBezTo>
                <a:cubicBezTo>
                  <a:pt x="6971425" y="221021"/>
                  <a:pt x="6969371" y="228253"/>
                  <a:pt x="6964627" y="234183"/>
                </a:cubicBezTo>
                <a:cubicBezTo>
                  <a:pt x="6943593" y="265135"/>
                  <a:pt x="6946821" y="301237"/>
                  <a:pt x="6945304" y="343267"/>
                </a:cubicBezTo>
                <a:cubicBezTo>
                  <a:pt x="6975109" y="311621"/>
                  <a:pt x="7006888" y="292443"/>
                  <a:pt x="7025230" y="260189"/>
                </a:cubicBezTo>
                <a:cubicBezTo>
                  <a:pt x="7038799" y="240432"/>
                  <a:pt x="7048880" y="250239"/>
                  <a:pt x="7058958" y="260044"/>
                </a:cubicBezTo>
                <a:cubicBezTo>
                  <a:pt x="7067010" y="270517"/>
                  <a:pt x="7064931" y="284314"/>
                  <a:pt x="7062186" y="296146"/>
                </a:cubicBezTo>
                <a:cubicBezTo>
                  <a:pt x="7054669" y="320474"/>
                  <a:pt x="7047152" y="344800"/>
                  <a:pt x="7040300" y="371097"/>
                </a:cubicBezTo>
                <a:lnTo>
                  <a:pt x="7030219" y="412065"/>
                </a:lnTo>
                <a:lnTo>
                  <a:pt x="7031807" y="410279"/>
                </a:lnTo>
                <a:cubicBezTo>
                  <a:pt x="7055536" y="388966"/>
                  <a:pt x="7063560" y="353278"/>
                  <a:pt x="7094216" y="338705"/>
                </a:cubicBezTo>
                <a:cubicBezTo>
                  <a:pt x="7097002" y="337790"/>
                  <a:pt x="7097478" y="334629"/>
                  <a:pt x="7098412" y="332820"/>
                </a:cubicBezTo>
                <a:cubicBezTo>
                  <a:pt x="7111458" y="316517"/>
                  <a:pt x="7117560" y="297987"/>
                  <a:pt x="7120417" y="279020"/>
                </a:cubicBezTo>
                <a:cubicBezTo>
                  <a:pt x="7123733" y="261404"/>
                  <a:pt x="7133041" y="252338"/>
                  <a:pt x="7151128" y="250908"/>
                </a:cubicBezTo>
                <a:cubicBezTo>
                  <a:pt x="7157156" y="250430"/>
                  <a:pt x="7165035" y="250847"/>
                  <a:pt x="7168298" y="246772"/>
                </a:cubicBezTo>
                <a:cubicBezTo>
                  <a:pt x="7174838" y="234107"/>
                  <a:pt x="7197049" y="244843"/>
                  <a:pt x="7199906" y="225876"/>
                </a:cubicBezTo>
                <a:cubicBezTo>
                  <a:pt x="7201756" y="226771"/>
                  <a:pt x="7203150" y="226313"/>
                  <a:pt x="7205001" y="227208"/>
                </a:cubicBezTo>
                <a:cubicBezTo>
                  <a:pt x="7212863" y="232138"/>
                  <a:pt x="7214273" y="227169"/>
                  <a:pt x="7217076" y="221740"/>
                </a:cubicBezTo>
                <a:cubicBezTo>
                  <a:pt x="7222207" y="214046"/>
                  <a:pt x="7224551" y="207266"/>
                  <a:pt x="7237508" y="213530"/>
                </a:cubicBezTo>
                <a:cubicBezTo>
                  <a:pt x="7244453" y="215757"/>
                  <a:pt x="7259296" y="213887"/>
                  <a:pt x="7266259" y="211601"/>
                </a:cubicBezTo>
                <a:cubicBezTo>
                  <a:pt x="7279251" y="208838"/>
                  <a:pt x="7297338" y="207406"/>
                  <a:pt x="7303439" y="188876"/>
                </a:cubicBezTo>
                <a:cubicBezTo>
                  <a:pt x="7305307" y="185258"/>
                  <a:pt x="7311812" y="181620"/>
                  <a:pt x="7315990" y="180248"/>
                </a:cubicBezTo>
                <a:cubicBezTo>
                  <a:pt x="7336880" y="173389"/>
                  <a:pt x="7354086" y="160227"/>
                  <a:pt x="7371292" y="147065"/>
                </a:cubicBezTo>
                <a:cubicBezTo>
                  <a:pt x="7387564" y="135712"/>
                  <a:pt x="7405685" y="125255"/>
                  <a:pt x="7427491" y="121100"/>
                </a:cubicBezTo>
                <a:cubicBezTo>
                  <a:pt x="7433521" y="120623"/>
                  <a:pt x="7433063" y="119270"/>
                  <a:pt x="7434474" y="114300"/>
                </a:cubicBezTo>
                <a:cubicBezTo>
                  <a:pt x="7437771" y="101198"/>
                  <a:pt x="7444239" y="106587"/>
                  <a:pt x="7450709" y="111975"/>
                </a:cubicBezTo>
                <a:cubicBezTo>
                  <a:pt x="7454868" y="115116"/>
                  <a:pt x="7452982" y="123247"/>
                  <a:pt x="7462254" y="123207"/>
                </a:cubicBezTo>
                <a:cubicBezTo>
                  <a:pt x="7460879" y="119152"/>
                  <a:pt x="7461814" y="117342"/>
                  <a:pt x="7460897" y="114639"/>
                </a:cubicBezTo>
                <a:cubicBezTo>
                  <a:pt x="7459541" y="106069"/>
                  <a:pt x="7454483" y="95711"/>
                  <a:pt x="7464231" y="92510"/>
                </a:cubicBezTo>
                <a:cubicBezTo>
                  <a:pt x="7474438" y="90661"/>
                  <a:pt x="7482281" y="100105"/>
                  <a:pt x="7484554" y="111378"/>
                </a:cubicBezTo>
                <a:cubicBezTo>
                  <a:pt x="7487304" y="119489"/>
                  <a:pt x="7486808" y="127164"/>
                  <a:pt x="7475669" y="130822"/>
                </a:cubicBezTo>
                <a:cubicBezTo>
                  <a:pt x="7470097" y="132651"/>
                  <a:pt x="7464051" y="137642"/>
                  <a:pt x="7469585" y="144839"/>
                </a:cubicBezTo>
                <a:cubicBezTo>
                  <a:pt x="7472810" y="149789"/>
                  <a:pt x="7478362" y="152473"/>
                  <a:pt x="7484868" y="148835"/>
                </a:cubicBezTo>
                <a:cubicBezTo>
                  <a:pt x="7488588" y="146112"/>
                  <a:pt x="7491849" y="142036"/>
                  <a:pt x="7496468" y="146529"/>
                </a:cubicBezTo>
                <a:cubicBezTo>
                  <a:pt x="7499693" y="151479"/>
                  <a:pt x="7498282" y="156450"/>
                  <a:pt x="7495021" y="160525"/>
                </a:cubicBezTo>
                <a:cubicBezTo>
                  <a:pt x="7480564" y="181799"/>
                  <a:pt x="7482783" y="206612"/>
                  <a:pt x="7481740" y="235499"/>
                </a:cubicBezTo>
                <a:cubicBezTo>
                  <a:pt x="7502226" y="213749"/>
                  <a:pt x="7524067" y="200568"/>
                  <a:pt x="7536673" y="178400"/>
                </a:cubicBezTo>
                <a:cubicBezTo>
                  <a:pt x="7546000" y="164820"/>
                  <a:pt x="7552928" y="171561"/>
                  <a:pt x="7559854" y="178300"/>
                </a:cubicBezTo>
                <a:cubicBezTo>
                  <a:pt x="7565389" y="185497"/>
                  <a:pt x="7563961" y="194981"/>
                  <a:pt x="7562073" y="203112"/>
                </a:cubicBezTo>
                <a:cubicBezTo>
                  <a:pt x="7556907" y="219834"/>
                  <a:pt x="7551740" y="236553"/>
                  <a:pt x="7547032" y="254627"/>
                </a:cubicBezTo>
                <a:cubicBezTo>
                  <a:pt x="7540436" y="280831"/>
                  <a:pt x="7537085" y="307472"/>
                  <a:pt x="7519842" y="329659"/>
                </a:cubicBezTo>
                <a:cubicBezTo>
                  <a:pt x="7515646" y="335544"/>
                  <a:pt x="7514694" y="341867"/>
                  <a:pt x="7516527" y="347275"/>
                </a:cubicBezTo>
                <a:lnTo>
                  <a:pt x="7518693" y="380162"/>
                </a:lnTo>
                <a:lnTo>
                  <a:pt x="7553986" y="346739"/>
                </a:lnTo>
                <a:lnTo>
                  <a:pt x="7587210" y="315369"/>
                </a:lnTo>
                <a:lnTo>
                  <a:pt x="7595768" y="302711"/>
                </a:lnTo>
                <a:cubicBezTo>
                  <a:pt x="7604713" y="287382"/>
                  <a:pt x="7613205" y="268759"/>
                  <a:pt x="7616819" y="254835"/>
                </a:cubicBezTo>
                <a:cubicBezTo>
                  <a:pt x="7612121" y="260853"/>
                  <a:pt x="7612121" y="260853"/>
                  <a:pt x="7612121" y="260853"/>
                </a:cubicBezTo>
                <a:cubicBezTo>
                  <a:pt x="7607422" y="266870"/>
                  <a:pt x="7608145" y="272141"/>
                  <a:pt x="7602001" y="267617"/>
                </a:cubicBezTo>
                <a:cubicBezTo>
                  <a:pt x="7602001" y="267617"/>
                  <a:pt x="7606700" y="261599"/>
                  <a:pt x="7605976" y="256330"/>
                </a:cubicBezTo>
                <a:cubicBezTo>
                  <a:pt x="7599832" y="251806"/>
                  <a:pt x="7599832" y="251806"/>
                  <a:pt x="7599832" y="251806"/>
                </a:cubicBezTo>
                <a:cubicBezTo>
                  <a:pt x="7607783" y="229229"/>
                  <a:pt x="7624046" y="226988"/>
                  <a:pt x="7614650" y="239023"/>
                </a:cubicBezTo>
                <a:cubicBezTo>
                  <a:pt x="7619348" y="233005"/>
                  <a:pt x="7619348" y="233005"/>
                  <a:pt x="7619348" y="233005"/>
                </a:cubicBezTo>
                <a:cubicBezTo>
                  <a:pt x="7624046" y="226988"/>
                  <a:pt x="7629468" y="226240"/>
                  <a:pt x="7629468" y="226240"/>
                </a:cubicBezTo>
                <a:cubicBezTo>
                  <a:pt x="7630190" y="231511"/>
                  <a:pt x="7625492" y="237529"/>
                  <a:pt x="7626215" y="242800"/>
                </a:cubicBezTo>
                <a:cubicBezTo>
                  <a:pt x="7628385" y="258611"/>
                  <a:pt x="7625855" y="280440"/>
                  <a:pt x="7643925" y="251099"/>
                </a:cubicBezTo>
                <a:lnTo>
                  <a:pt x="7639274" y="260592"/>
                </a:lnTo>
                <a:lnTo>
                  <a:pt x="7641167" y="257603"/>
                </a:lnTo>
                <a:cubicBezTo>
                  <a:pt x="7643925" y="254917"/>
                  <a:pt x="7647433" y="253035"/>
                  <a:pt x="7652090" y="252275"/>
                </a:cubicBezTo>
                <a:cubicBezTo>
                  <a:pt x="7659198" y="251550"/>
                  <a:pt x="7668232" y="240914"/>
                  <a:pt x="7676458" y="233029"/>
                </a:cubicBezTo>
                <a:cubicBezTo>
                  <a:pt x="7681270" y="230062"/>
                  <a:pt x="7685181" y="226806"/>
                  <a:pt x="7690087" y="226877"/>
                </a:cubicBezTo>
                <a:cubicBezTo>
                  <a:pt x="7694991" y="226949"/>
                  <a:pt x="7705391" y="231792"/>
                  <a:pt x="7701230" y="212408"/>
                </a:cubicBezTo>
                <a:cubicBezTo>
                  <a:pt x="7708433" y="214721"/>
                  <a:pt x="7705793" y="186802"/>
                  <a:pt x="7716472" y="200759"/>
                </a:cubicBezTo>
                <a:cubicBezTo>
                  <a:pt x="7716472" y="200759"/>
                  <a:pt x="7717374" y="201049"/>
                  <a:pt x="7717776" y="199674"/>
                </a:cubicBezTo>
                <a:cubicBezTo>
                  <a:pt x="7732833" y="181949"/>
                  <a:pt x="7752918" y="197424"/>
                  <a:pt x="7767693" y="170584"/>
                </a:cubicBezTo>
                <a:cubicBezTo>
                  <a:pt x="7772722" y="160167"/>
                  <a:pt x="7780948" y="152282"/>
                  <a:pt x="7782779" y="139334"/>
                </a:cubicBezTo>
                <a:cubicBezTo>
                  <a:pt x="7784300" y="130798"/>
                  <a:pt x="7788616" y="126168"/>
                  <a:pt x="7792931" y="121537"/>
                </a:cubicBezTo>
                <a:cubicBezTo>
                  <a:pt x="7807675" y="108225"/>
                  <a:pt x="7822328" y="91874"/>
                  <a:pt x="7837662" y="83264"/>
                </a:cubicBezTo>
                <a:cubicBezTo>
                  <a:pt x="7846883" y="78705"/>
                  <a:pt x="7852811" y="68577"/>
                  <a:pt x="7859237" y="60113"/>
                </a:cubicBezTo>
                <a:cubicBezTo>
                  <a:pt x="7866471" y="48900"/>
                  <a:pt x="7875193" y="42677"/>
                  <a:pt x="7884600" y="44193"/>
                </a:cubicBezTo>
                <a:cubicBezTo>
                  <a:pt x="7903412" y="47227"/>
                  <a:pt x="7920454" y="36157"/>
                  <a:pt x="7936318" y="15682"/>
                </a:cubicBezTo>
                <a:cubicBezTo>
                  <a:pt x="7942945" y="6531"/>
                  <a:pt x="7949387" y="2207"/>
                  <a:pt x="7955746" y="67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4827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27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3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99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15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2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873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69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24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954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807467"/>
            <a:ext cx="7521200" cy="14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2661000"/>
            <a:ext cx="7521200" cy="3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r">
              <a:buNone/>
              <a:defRPr sz="16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6130466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pkdikbud.@kemdikbud.go.id" TargetMode="External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ringkas.kemdikbud.go.id/LangkahLKakhirtahun2" TargetMode="External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molk.kemdikbud.go.id/2020/?op=DS01&amp;ku=11" TargetMode="External"/><Relationship Id="rId3" Type="http://schemas.openxmlformats.org/officeDocument/2006/relationships/hyperlink" Target="https://molk.kemdikbud.go.id/2020/?op=DS01&amp;ku=02" TargetMode="External"/><Relationship Id="rId7" Type="http://schemas.openxmlformats.org/officeDocument/2006/relationships/hyperlink" Target="https://molk.kemdikbud.go.id/2020/?op=DS01&amp;ku=16" TargetMode="External"/><Relationship Id="rId2" Type="http://schemas.openxmlformats.org/officeDocument/2006/relationships/hyperlink" Target="https://molk.kemdikbud.go.id/2020/?op=DS01&amp;ku=01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molk.kemdikbud.go.id/2020/?op=DS01&amp;ku=17" TargetMode="External"/><Relationship Id="rId11" Type="http://schemas.openxmlformats.org/officeDocument/2006/relationships/hyperlink" Target="https://molk.kemdikbud.go.id/2020/?op=DS01&amp;ku=05" TargetMode="External"/><Relationship Id="rId5" Type="http://schemas.openxmlformats.org/officeDocument/2006/relationships/hyperlink" Target="https://molk.kemdikbud.go.id/2020/?op=DS01&amp;ku=18" TargetMode="External"/><Relationship Id="rId10" Type="http://schemas.openxmlformats.org/officeDocument/2006/relationships/hyperlink" Target="https://molk.kemdikbud.go.id/2020/?op=DS01&amp;ku=15" TargetMode="External"/><Relationship Id="rId4" Type="http://schemas.openxmlformats.org/officeDocument/2006/relationships/hyperlink" Target="https://molk.kemdikbud.go.id/2020/?op=DS01&amp;ku=03" TargetMode="External"/><Relationship Id="rId9" Type="http://schemas.openxmlformats.org/officeDocument/2006/relationships/hyperlink" Target="https://molk.kemdikbud.go.id/2020/?op=DS01&amp;ku=1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hlinkClick r:id="rId2"/>
            <a:extLst>
              <a:ext uri="{FF2B5EF4-FFF2-40B4-BE49-F238E27FC236}">
                <a16:creationId xmlns:a16="http://schemas.microsoft.com/office/drawing/2014/main" id="{859CF9C0-21D2-4DC9-BB08-4FECE51D3860}"/>
              </a:ext>
            </a:extLst>
          </p:cNvPr>
          <p:cNvSpPr txBox="1"/>
          <p:nvPr/>
        </p:nvSpPr>
        <p:spPr>
          <a:xfrm>
            <a:off x="558" y="6569024"/>
            <a:ext cx="1219185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Mail :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ko-KR" sz="1000" dirty="0">
                <a:solidFill>
                  <a:srgbClr val="0070C0"/>
                </a:solidFill>
                <a:latin typeface="Arial"/>
                <a:ea typeface="Arial Unicode MS"/>
                <a:cs typeface="Arial" pitchFamily="34" charset="0"/>
              </a:rPr>
              <a:t>apkdikbud@kemdikbud.go.id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 </a:t>
            </a:r>
            <a:endParaRPr kumimoji="0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BCED2D2-2662-4B19-B0F1-10F2EF1263E6}"/>
              </a:ext>
            </a:extLst>
          </p:cNvPr>
          <p:cNvGrpSpPr/>
          <p:nvPr/>
        </p:nvGrpSpPr>
        <p:grpSpPr>
          <a:xfrm>
            <a:off x="1609410" y="3966593"/>
            <a:ext cx="1240321" cy="1346010"/>
            <a:chOff x="6064791" y="2003286"/>
            <a:chExt cx="4244393" cy="460606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3C97562-60F9-466B-B501-A5DDDAFB2DA1}"/>
                </a:ext>
              </a:extLst>
            </p:cNvPr>
            <p:cNvSpPr/>
            <p:nvPr/>
          </p:nvSpPr>
          <p:spPr>
            <a:xfrm>
              <a:off x="6064791" y="5552161"/>
              <a:ext cx="4244393" cy="1057186"/>
            </a:xfrm>
            <a:custGeom>
              <a:avLst/>
              <a:gdLst>
                <a:gd name="connsiteX0" fmla="*/ 4229829 w 4244392"/>
                <a:gd name="connsiteY0" fmla="*/ 72820 h 1081903"/>
                <a:gd name="connsiteX1" fmla="*/ 4229829 w 4244392"/>
                <a:gd name="connsiteY1" fmla="*/ 31209 h 1081903"/>
                <a:gd name="connsiteX2" fmla="*/ 31209 w 4244392"/>
                <a:gd name="connsiteY2" fmla="*/ 31209 h 1081903"/>
                <a:gd name="connsiteX3" fmla="*/ 31209 w 4244392"/>
                <a:gd name="connsiteY3" fmla="*/ 72820 h 1081903"/>
                <a:gd name="connsiteX4" fmla="*/ 2132599 w 4244392"/>
                <a:gd name="connsiteY4" fmla="*/ 1054856 h 108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4392" h="1081903">
                  <a:moveTo>
                    <a:pt x="4229829" y="72820"/>
                  </a:moveTo>
                  <a:lnTo>
                    <a:pt x="4229829" y="31209"/>
                  </a:lnTo>
                  <a:lnTo>
                    <a:pt x="31209" y="31209"/>
                  </a:lnTo>
                  <a:lnTo>
                    <a:pt x="31209" y="72820"/>
                  </a:lnTo>
                  <a:lnTo>
                    <a:pt x="2132599" y="1054856"/>
                  </a:lnTo>
                  <a:close/>
                </a:path>
              </a:pathLst>
            </a:custGeom>
            <a:gradFill>
              <a:gsLst>
                <a:gs pos="100000">
                  <a:srgbClr val="FF7F00">
                    <a:alpha val="77000"/>
                    <a:lumMod val="15000"/>
                  </a:srgbClr>
                </a:gs>
                <a:gs pos="0">
                  <a:srgbClr val="FF7F00">
                    <a:lumMod val="35000"/>
                  </a:srgbClr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0B5CE35-6A6C-4A82-B2F6-3869A4C52C37}"/>
                </a:ext>
              </a:extLst>
            </p:cNvPr>
            <p:cNvSpPr/>
            <p:nvPr/>
          </p:nvSpPr>
          <p:spPr>
            <a:xfrm>
              <a:off x="6064791" y="4616500"/>
              <a:ext cx="4244393" cy="1955749"/>
            </a:xfrm>
            <a:custGeom>
              <a:avLst/>
              <a:gdLst>
                <a:gd name="connsiteX0" fmla="*/ 4229829 w 4244392"/>
                <a:gd name="connsiteY0" fmla="*/ 950827 h 1955749"/>
                <a:gd name="connsiteX1" fmla="*/ 2132599 w 4244392"/>
                <a:gd name="connsiteY1" fmla="*/ 31209 h 1955749"/>
                <a:gd name="connsiteX2" fmla="*/ 2132599 w 4244392"/>
                <a:gd name="connsiteY2" fmla="*/ 31209 h 1955749"/>
                <a:gd name="connsiteX3" fmla="*/ 2132599 w 4244392"/>
                <a:gd name="connsiteY3" fmla="*/ 31209 h 1955749"/>
                <a:gd name="connsiteX4" fmla="*/ 31209 w 4244392"/>
                <a:gd name="connsiteY4" fmla="*/ 950827 h 1955749"/>
                <a:gd name="connsiteX5" fmla="*/ 2132599 w 4244392"/>
                <a:gd name="connsiteY5" fmla="*/ 1928702 h 1955749"/>
                <a:gd name="connsiteX6" fmla="*/ 2132599 w 4244392"/>
                <a:gd name="connsiteY6" fmla="*/ 1928702 h 1955749"/>
                <a:gd name="connsiteX7" fmla="*/ 2132599 w 4244392"/>
                <a:gd name="connsiteY7" fmla="*/ 1928702 h 195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4392" h="1955749">
                  <a:moveTo>
                    <a:pt x="4229829" y="950827"/>
                  </a:moveTo>
                  <a:lnTo>
                    <a:pt x="2132599" y="31209"/>
                  </a:lnTo>
                  <a:lnTo>
                    <a:pt x="2132599" y="31209"/>
                  </a:lnTo>
                  <a:lnTo>
                    <a:pt x="2132599" y="31209"/>
                  </a:lnTo>
                  <a:lnTo>
                    <a:pt x="31209" y="950827"/>
                  </a:lnTo>
                  <a:lnTo>
                    <a:pt x="2132599" y="1928702"/>
                  </a:lnTo>
                  <a:lnTo>
                    <a:pt x="2132599" y="1928702"/>
                  </a:lnTo>
                  <a:lnTo>
                    <a:pt x="2132599" y="1928702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95B229E-A753-457C-B7A8-0D153F3D5BB3}"/>
                </a:ext>
              </a:extLst>
            </p:cNvPr>
            <p:cNvSpPr/>
            <p:nvPr/>
          </p:nvSpPr>
          <p:spPr>
            <a:xfrm>
              <a:off x="6709772" y="2461015"/>
              <a:ext cx="2954430" cy="3412159"/>
            </a:xfrm>
            <a:custGeom>
              <a:avLst/>
              <a:gdLst>
                <a:gd name="connsiteX0" fmla="*/ 1845479 w 2954430"/>
                <a:gd name="connsiteY0" fmla="*/ 31209 h 3412158"/>
                <a:gd name="connsiteX1" fmla="*/ 1487618 w 2954430"/>
                <a:gd name="connsiteY1" fmla="*/ 56176 h 3412158"/>
                <a:gd name="connsiteX2" fmla="*/ 1129758 w 2954430"/>
                <a:gd name="connsiteY2" fmla="*/ 31209 h 3412158"/>
                <a:gd name="connsiteX3" fmla="*/ 31209 w 2954430"/>
                <a:gd name="connsiteY3" fmla="*/ 2993961 h 3412158"/>
                <a:gd name="connsiteX4" fmla="*/ 1487618 w 2954430"/>
                <a:gd name="connsiteY4" fmla="*/ 3405917 h 3412158"/>
                <a:gd name="connsiteX5" fmla="*/ 2944027 w 2954430"/>
                <a:gd name="connsiteY5" fmla="*/ 2993961 h 3412158"/>
                <a:gd name="connsiteX6" fmla="*/ 1845479 w 2954430"/>
                <a:gd name="connsiteY6" fmla="*/ 31209 h 341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4430" h="3412158">
                  <a:moveTo>
                    <a:pt x="1845479" y="31209"/>
                  </a:moveTo>
                  <a:cubicBezTo>
                    <a:pt x="1724805" y="47853"/>
                    <a:pt x="1608292" y="56176"/>
                    <a:pt x="1487618" y="56176"/>
                  </a:cubicBezTo>
                  <a:cubicBezTo>
                    <a:pt x="1366944" y="56176"/>
                    <a:pt x="1246270" y="47853"/>
                    <a:pt x="1129758" y="31209"/>
                  </a:cubicBezTo>
                  <a:cubicBezTo>
                    <a:pt x="746930" y="1083985"/>
                    <a:pt x="372425" y="2099310"/>
                    <a:pt x="31209" y="2993961"/>
                  </a:cubicBezTo>
                  <a:cubicBezTo>
                    <a:pt x="476454" y="3268599"/>
                    <a:pt x="984117" y="3405917"/>
                    <a:pt x="1487618" y="3405917"/>
                  </a:cubicBezTo>
                  <a:cubicBezTo>
                    <a:pt x="1991120" y="3405917"/>
                    <a:pt x="2498782" y="3268599"/>
                    <a:pt x="2944027" y="2993961"/>
                  </a:cubicBezTo>
                  <a:cubicBezTo>
                    <a:pt x="2602812" y="2099310"/>
                    <a:pt x="2228306" y="1083985"/>
                    <a:pt x="1845479" y="3120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5B5E8F8-012E-413B-A7ED-404FCF1F3F44}"/>
                </a:ext>
              </a:extLst>
            </p:cNvPr>
            <p:cNvSpPr/>
            <p:nvPr/>
          </p:nvSpPr>
          <p:spPr>
            <a:xfrm>
              <a:off x="6709772" y="4845563"/>
              <a:ext cx="2954431" cy="998681"/>
            </a:xfrm>
            <a:custGeom>
              <a:avLst/>
              <a:gdLst>
                <a:gd name="connsiteX0" fmla="*/ 31209 w 2954430"/>
                <a:gd name="connsiteY0" fmla="*/ 584644 h 998680"/>
                <a:gd name="connsiteX1" fmla="*/ 1487618 w 2954430"/>
                <a:gd name="connsiteY1" fmla="*/ 996600 h 998680"/>
                <a:gd name="connsiteX2" fmla="*/ 2944027 w 2954430"/>
                <a:gd name="connsiteY2" fmla="*/ 584644 h 998680"/>
                <a:gd name="connsiteX3" fmla="*/ 2731808 w 2954430"/>
                <a:gd name="connsiteY3" fmla="*/ 31209 h 998680"/>
                <a:gd name="connsiteX4" fmla="*/ 239267 w 2954430"/>
                <a:gd name="connsiteY4" fmla="*/ 31209 h 998680"/>
                <a:gd name="connsiteX5" fmla="*/ 31209 w 2954430"/>
                <a:gd name="connsiteY5" fmla="*/ 584644 h 99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4430" h="998680">
                  <a:moveTo>
                    <a:pt x="31209" y="584644"/>
                  </a:moveTo>
                  <a:cubicBezTo>
                    <a:pt x="476454" y="859282"/>
                    <a:pt x="984117" y="996600"/>
                    <a:pt x="1487618" y="996600"/>
                  </a:cubicBezTo>
                  <a:cubicBezTo>
                    <a:pt x="1991120" y="996600"/>
                    <a:pt x="2498782" y="859282"/>
                    <a:pt x="2944027" y="584644"/>
                  </a:cubicBezTo>
                  <a:cubicBezTo>
                    <a:pt x="2873288" y="405714"/>
                    <a:pt x="2806709" y="218461"/>
                    <a:pt x="2731808" y="31209"/>
                  </a:cubicBezTo>
                  <a:cubicBezTo>
                    <a:pt x="1949508" y="422359"/>
                    <a:pt x="1025728" y="422359"/>
                    <a:pt x="239267" y="31209"/>
                  </a:cubicBezTo>
                  <a:cubicBezTo>
                    <a:pt x="168527" y="222622"/>
                    <a:pt x="97787" y="405714"/>
                    <a:pt x="31209" y="58464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5A656C8-38E2-4393-ABB7-4DE8DC0A6781}"/>
                </a:ext>
              </a:extLst>
            </p:cNvPr>
            <p:cNvSpPr/>
            <p:nvPr/>
          </p:nvSpPr>
          <p:spPr>
            <a:xfrm>
              <a:off x="7130051" y="3642787"/>
              <a:ext cx="2122196" cy="915457"/>
            </a:xfrm>
            <a:custGeom>
              <a:avLst/>
              <a:gdLst>
                <a:gd name="connsiteX0" fmla="*/ 31209 w 2122196"/>
                <a:gd name="connsiteY0" fmla="*/ 705318 h 915457"/>
                <a:gd name="connsiteX1" fmla="*/ 2099310 w 2122196"/>
                <a:gd name="connsiteY1" fmla="*/ 705318 h 915457"/>
                <a:gd name="connsiteX2" fmla="*/ 1874607 w 2122196"/>
                <a:gd name="connsiteY2" fmla="*/ 31209 h 915457"/>
                <a:gd name="connsiteX3" fmla="*/ 251751 w 2122196"/>
                <a:gd name="connsiteY3" fmla="*/ 31209 h 915457"/>
                <a:gd name="connsiteX4" fmla="*/ 31209 w 2122196"/>
                <a:gd name="connsiteY4" fmla="*/ 705318 h 915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2196" h="915457">
                  <a:moveTo>
                    <a:pt x="31209" y="705318"/>
                  </a:moveTo>
                  <a:cubicBezTo>
                    <a:pt x="692835" y="971633"/>
                    <a:pt x="1437684" y="971633"/>
                    <a:pt x="2099310" y="705318"/>
                  </a:cubicBezTo>
                  <a:cubicBezTo>
                    <a:pt x="2024409" y="509743"/>
                    <a:pt x="1949508" y="230945"/>
                    <a:pt x="1874607" y="31209"/>
                  </a:cubicBezTo>
                  <a:cubicBezTo>
                    <a:pt x="1346138" y="193494"/>
                    <a:pt x="780219" y="193494"/>
                    <a:pt x="251751" y="31209"/>
                  </a:cubicBezTo>
                  <a:cubicBezTo>
                    <a:pt x="181011" y="230945"/>
                    <a:pt x="106110" y="509743"/>
                    <a:pt x="31209" y="70531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202907E-FEEA-43E5-8844-492811AF12B1}"/>
                </a:ext>
              </a:extLst>
            </p:cNvPr>
            <p:cNvSpPr/>
            <p:nvPr/>
          </p:nvSpPr>
          <p:spPr>
            <a:xfrm>
              <a:off x="7579457" y="2461015"/>
              <a:ext cx="1206739" cy="749010"/>
            </a:xfrm>
            <a:custGeom>
              <a:avLst/>
              <a:gdLst>
                <a:gd name="connsiteX0" fmla="*/ 975794 w 1206739"/>
                <a:gd name="connsiteY0" fmla="*/ 31209 h 749010"/>
                <a:gd name="connsiteX1" fmla="*/ 617934 w 1206739"/>
                <a:gd name="connsiteY1" fmla="*/ 56176 h 749010"/>
                <a:gd name="connsiteX2" fmla="*/ 260073 w 1206739"/>
                <a:gd name="connsiteY2" fmla="*/ 31209 h 749010"/>
                <a:gd name="connsiteX3" fmla="*/ 31209 w 1206739"/>
                <a:gd name="connsiteY3" fmla="*/ 659545 h 749010"/>
                <a:gd name="connsiteX4" fmla="*/ 1208820 w 1206739"/>
                <a:gd name="connsiteY4" fmla="*/ 659545 h 749010"/>
                <a:gd name="connsiteX5" fmla="*/ 975794 w 1206739"/>
                <a:gd name="connsiteY5" fmla="*/ 31209 h 749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739" h="749010">
                  <a:moveTo>
                    <a:pt x="975794" y="31209"/>
                  </a:moveTo>
                  <a:cubicBezTo>
                    <a:pt x="855120" y="47853"/>
                    <a:pt x="738608" y="56176"/>
                    <a:pt x="617934" y="56176"/>
                  </a:cubicBezTo>
                  <a:cubicBezTo>
                    <a:pt x="497260" y="56176"/>
                    <a:pt x="376586" y="47853"/>
                    <a:pt x="260073" y="31209"/>
                  </a:cubicBezTo>
                  <a:cubicBezTo>
                    <a:pt x="181011" y="243428"/>
                    <a:pt x="106110" y="455648"/>
                    <a:pt x="31209" y="659545"/>
                  </a:cubicBezTo>
                  <a:cubicBezTo>
                    <a:pt x="418197" y="742769"/>
                    <a:pt x="821831" y="742769"/>
                    <a:pt x="1208820" y="659545"/>
                  </a:cubicBezTo>
                  <a:cubicBezTo>
                    <a:pt x="1129757" y="455648"/>
                    <a:pt x="1054856" y="243428"/>
                    <a:pt x="975794" y="312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85A4D6B-5E95-4FA5-B34D-4F182D9CE53C}"/>
                </a:ext>
              </a:extLst>
            </p:cNvPr>
            <p:cNvSpPr/>
            <p:nvPr/>
          </p:nvSpPr>
          <p:spPr>
            <a:xfrm>
              <a:off x="7807245" y="2003286"/>
              <a:ext cx="749010" cy="582564"/>
            </a:xfrm>
            <a:custGeom>
              <a:avLst/>
              <a:gdLst>
                <a:gd name="connsiteX0" fmla="*/ 748006 w 749010"/>
                <a:gd name="connsiteY0" fmla="*/ 488937 h 582563"/>
                <a:gd name="connsiteX1" fmla="*/ 390146 w 749010"/>
                <a:gd name="connsiteY1" fmla="*/ 572161 h 582563"/>
                <a:gd name="connsiteX2" fmla="*/ 32285 w 749010"/>
                <a:gd name="connsiteY2" fmla="*/ 488937 h 582563"/>
                <a:gd name="connsiteX3" fmla="*/ 390146 w 749010"/>
                <a:gd name="connsiteY3" fmla="*/ 31209 h 582563"/>
                <a:gd name="connsiteX4" fmla="*/ 748006 w 749010"/>
                <a:gd name="connsiteY4" fmla="*/ 488937 h 58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010" h="582563">
                  <a:moveTo>
                    <a:pt x="748006" y="488937"/>
                  </a:moveTo>
                  <a:cubicBezTo>
                    <a:pt x="764651" y="530549"/>
                    <a:pt x="585721" y="572161"/>
                    <a:pt x="390146" y="572161"/>
                  </a:cubicBezTo>
                  <a:cubicBezTo>
                    <a:pt x="194571" y="572161"/>
                    <a:pt x="15641" y="534710"/>
                    <a:pt x="32285" y="488937"/>
                  </a:cubicBezTo>
                  <a:cubicBezTo>
                    <a:pt x="53091" y="422359"/>
                    <a:pt x="194571" y="31209"/>
                    <a:pt x="390146" y="31209"/>
                  </a:cubicBezTo>
                  <a:cubicBezTo>
                    <a:pt x="585721" y="31209"/>
                    <a:pt x="689750" y="351619"/>
                    <a:pt x="748006" y="48893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E32C570-400A-4534-833B-4976907141F4}"/>
              </a:ext>
            </a:extLst>
          </p:cNvPr>
          <p:cNvGrpSpPr/>
          <p:nvPr/>
        </p:nvGrpSpPr>
        <p:grpSpPr>
          <a:xfrm>
            <a:off x="2388930" y="179796"/>
            <a:ext cx="7185990" cy="4018775"/>
            <a:chOff x="3949542" y="701675"/>
            <a:chExt cx="4292917" cy="3376452"/>
          </a:xfrm>
        </p:grpSpPr>
        <p:grpSp>
          <p:nvGrpSpPr>
            <p:cNvPr id="4" name="Graphic 14">
              <a:extLst>
                <a:ext uri="{FF2B5EF4-FFF2-40B4-BE49-F238E27FC236}">
                  <a16:creationId xmlns:a16="http://schemas.microsoft.com/office/drawing/2014/main" id="{DD3244B8-B165-43D4-B6B7-9D2ED44B8D1B}"/>
                </a:ext>
              </a:extLst>
            </p:cNvPr>
            <p:cNvGrpSpPr/>
            <p:nvPr/>
          </p:nvGrpSpPr>
          <p:grpSpPr>
            <a:xfrm>
              <a:off x="3949542" y="701675"/>
              <a:ext cx="4292917" cy="3376452"/>
              <a:chOff x="2444748" y="555045"/>
              <a:chExt cx="7282048" cy="572745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C676246B-78D1-40C8-86DD-635717F0B9AC}"/>
                  </a:ext>
                </a:extLst>
              </p:cNvPr>
              <p:cNvSpPr/>
              <p:nvPr/>
            </p:nvSpPr>
            <p:spPr>
              <a:xfrm>
                <a:off x="4964693" y="5443837"/>
                <a:ext cx="2168250" cy="818208"/>
              </a:xfrm>
              <a:custGeom>
                <a:avLst/>
                <a:gdLst>
                  <a:gd name="connsiteX0" fmla="*/ 1941333 w 2168250"/>
                  <a:gd name="connsiteY0" fmla="*/ 525699 h 818207"/>
                  <a:gd name="connsiteX1" fmla="*/ 1785874 w 2168250"/>
                  <a:gd name="connsiteY1" fmla="*/ 30683 h 818207"/>
                  <a:gd name="connsiteX2" fmla="*/ 1114943 w 2168250"/>
                  <a:gd name="connsiteY2" fmla="*/ 30683 h 818207"/>
                  <a:gd name="connsiteX3" fmla="*/ 1065851 w 2168250"/>
                  <a:gd name="connsiteY3" fmla="*/ 30683 h 818207"/>
                  <a:gd name="connsiteX4" fmla="*/ 390830 w 2168250"/>
                  <a:gd name="connsiteY4" fmla="*/ 30683 h 818207"/>
                  <a:gd name="connsiteX5" fmla="*/ 235370 w 2168250"/>
                  <a:gd name="connsiteY5" fmla="*/ 525699 h 818207"/>
                  <a:gd name="connsiteX6" fmla="*/ 259916 w 2168250"/>
                  <a:gd name="connsiteY6" fmla="*/ 816162 h 818207"/>
                  <a:gd name="connsiteX7" fmla="*/ 1065851 w 2168250"/>
                  <a:gd name="connsiteY7" fmla="*/ 816162 h 818207"/>
                  <a:gd name="connsiteX8" fmla="*/ 1114943 w 2168250"/>
                  <a:gd name="connsiteY8" fmla="*/ 816162 h 818207"/>
                  <a:gd name="connsiteX9" fmla="*/ 1920878 w 2168250"/>
                  <a:gd name="connsiteY9" fmla="*/ 816162 h 818207"/>
                  <a:gd name="connsiteX10" fmla="*/ 1941333 w 2168250"/>
                  <a:gd name="connsiteY10" fmla="*/ 525699 h 81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8250" h="818207">
                    <a:moveTo>
                      <a:pt x="1941333" y="525699"/>
                    </a:moveTo>
                    <a:cubicBezTo>
                      <a:pt x="1789965" y="370239"/>
                      <a:pt x="1785874" y="30683"/>
                      <a:pt x="1785874" y="30683"/>
                    </a:cubicBezTo>
                    <a:lnTo>
                      <a:pt x="1114943" y="30683"/>
                    </a:lnTo>
                    <a:lnTo>
                      <a:pt x="1065851" y="30683"/>
                    </a:lnTo>
                    <a:lnTo>
                      <a:pt x="390830" y="30683"/>
                    </a:lnTo>
                    <a:cubicBezTo>
                      <a:pt x="390830" y="30683"/>
                      <a:pt x="386739" y="366148"/>
                      <a:pt x="235370" y="525699"/>
                    </a:cubicBezTo>
                    <a:cubicBezTo>
                      <a:pt x="84002" y="681158"/>
                      <a:pt x="-149188" y="816162"/>
                      <a:pt x="259916" y="816162"/>
                    </a:cubicBezTo>
                    <a:cubicBezTo>
                      <a:pt x="587199" y="816162"/>
                      <a:pt x="939029" y="816162"/>
                      <a:pt x="1065851" y="816162"/>
                    </a:cubicBezTo>
                    <a:cubicBezTo>
                      <a:pt x="1098579" y="816162"/>
                      <a:pt x="1114943" y="816162"/>
                      <a:pt x="1114943" y="816162"/>
                    </a:cubicBezTo>
                    <a:cubicBezTo>
                      <a:pt x="1245857" y="816162"/>
                      <a:pt x="1597686" y="816162"/>
                      <a:pt x="1920878" y="816162"/>
                    </a:cubicBezTo>
                    <a:cubicBezTo>
                      <a:pt x="2329982" y="816162"/>
                      <a:pt x="2092702" y="681158"/>
                      <a:pt x="1941333" y="5256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75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8300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62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BF9CC7F0-6AC0-429A-B804-5509EDA13F68}"/>
                  </a:ext>
                </a:extLst>
              </p:cNvPr>
              <p:cNvSpPr/>
              <p:nvPr/>
            </p:nvSpPr>
            <p:spPr>
              <a:xfrm>
                <a:off x="2444748" y="555045"/>
                <a:ext cx="7282048" cy="4950157"/>
              </a:xfrm>
              <a:custGeom>
                <a:avLst/>
                <a:gdLst>
                  <a:gd name="connsiteX0" fmla="*/ 7038632 w 7282048"/>
                  <a:gd name="connsiteY0" fmla="*/ 30683 h 4950157"/>
                  <a:gd name="connsiteX1" fmla="*/ 3704436 w 7282048"/>
                  <a:gd name="connsiteY1" fmla="*/ 30683 h 4950157"/>
                  <a:gd name="connsiteX2" fmla="*/ 3589886 w 7282048"/>
                  <a:gd name="connsiteY2" fmla="*/ 30683 h 4950157"/>
                  <a:gd name="connsiteX3" fmla="*/ 259781 w 7282048"/>
                  <a:gd name="connsiteY3" fmla="*/ 30683 h 4950157"/>
                  <a:gd name="connsiteX4" fmla="*/ 30683 w 7282048"/>
                  <a:gd name="connsiteY4" fmla="*/ 259781 h 4950157"/>
                  <a:gd name="connsiteX5" fmla="*/ 30683 w 7282048"/>
                  <a:gd name="connsiteY5" fmla="*/ 4698558 h 4950157"/>
                  <a:gd name="connsiteX6" fmla="*/ 239326 w 7282048"/>
                  <a:gd name="connsiteY6" fmla="*/ 4931748 h 4950157"/>
                  <a:gd name="connsiteX7" fmla="*/ 7042723 w 7282048"/>
                  <a:gd name="connsiteY7" fmla="*/ 4931748 h 4950157"/>
                  <a:gd name="connsiteX8" fmla="*/ 7251366 w 7282048"/>
                  <a:gd name="connsiteY8" fmla="*/ 4698558 h 4950157"/>
                  <a:gd name="connsiteX9" fmla="*/ 7251366 w 7282048"/>
                  <a:gd name="connsiteY9" fmla="*/ 259781 h 4950157"/>
                  <a:gd name="connsiteX10" fmla="*/ 7038632 w 7282048"/>
                  <a:gd name="connsiteY10" fmla="*/ 30683 h 4950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82048" h="4950157">
                    <a:moveTo>
                      <a:pt x="7038632" y="30683"/>
                    </a:moveTo>
                    <a:lnTo>
                      <a:pt x="3704436" y="30683"/>
                    </a:lnTo>
                    <a:lnTo>
                      <a:pt x="3589886" y="30683"/>
                    </a:lnTo>
                    <a:lnTo>
                      <a:pt x="259781" y="30683"/>
                    </a:lnTo>
                    <a:cubicBezTo>
                      <a:pt x="141141" y="30683"/>
                      <a:pt x="30683" y="128868"/>
                      <a:pt x="30683" y="259781"/>
                    </a:cubicBezTo>
                    <a:lnTo>
                      <a:pt x="30683" y="4698558"/>
                    </a:lnTo>
                    <a:cubicBezTo>
                      <a:pt x="30683" y="4829472"/>
                      <a:pt x="124777" y="4931748"/>
                      <a:pt x="239326" y="4931748"/>
                    </a:cubicBezTo>
                    <a:lnTo>
                      <a:pt x="7042723" y="4931748"/>
                    </a:lnTo>
                    <a:cubicBezTo>
                      <a:pt x="7157272" y="4931748"/>
                      <a:pt x="7251366" y="4825380"/>
                      <a:pt x="7251366" y="4698558"/>
                    </a:cubicBezTo>
                    <a:lnTo>
                      <a:pt x="7251366" y="259781"/>
                    </a:lnTo>
                    <a:cubicBezTo>
                      <a:pt x="7251366" y="128868"/>
                      <a:pt x="7157272" y="30683"/>
                      <a:pt x="7038632" y="30683"/>
                    </a:cubicBez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7D4EDC0E-BB32-4225-8273-740D662AD4E5}"/>
                  </a:ext>
                </a:extLst>
              </p:cNvPr>
              <p:cNvSpPr/>
              <p:nvPr/>
            </p:nvSpPr>
            <p:spPr>
              <a:xfrm>
                <a:off x="8706599" y="5435655"/>
                <a:ext cx="490925" cy="81821"/>
              </a:xfrm>
              <a:custGeom>
                <a:avLst/>
                <a:gdLst>
                  <a:gd name="connsiteX0" fmla="*/ 32212 w 490924"/>
                  <a:gd name="connsiteY0" fmla="*/ 30683 h 81820"/>
                  <a:gd name="connsiteX1" fmla="*/ 64939 w 490924"/>
                  <a:gd name="connsiteY1" fmla="*/ 71593 h 81820"/>
                  <a:gd name="connsiteX2" fmla="*/ 461771 w 490924"/>
                  <a:gd name="connsiteY2" fmla="*/ 71593 h 81820"/>
                  <a:gd name="connsiteX3" fmla="*/ 498590 w 490924"/>
                  <a:gd name="connsiteY3" fmla="*/ 30683 h 81820"/>
                  <a:gd name="connsiteX4" fmla="*/ 32212 w 490924"/>
                  <a:gd name="connsiteY4" fmla="*/ 30683 h 81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924" h="81820">
                    <a:moveTo>
                      <a:pt x="32212" y="30683"/>
                    </a:moveTo>
                    <a:cubicBezTo>
                      <a:pt x="32212" y="30683"/>
                      <a:pt x="19938" y="67502"/>
                      <a:pt x="64939" y="71593"/>
                    </a:cubicBezTo>
                    <a:lnTo>
                      <a:pt x="461771" y="71593"/>
                    </a:lnTo>
                    <a:cubicBezTo>
                      <a:pt x="461771" y="71593"/>
                      <a:pt x="502681" y="75684"/>
                      <a:pt x="498590" y="30683"/>
                    </a:cubicBezTo>
                    <a:lnTo>
                      <a:pt x="32212" y="30683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851E8BC4-817A-41C6-8316-8AB78161E3BB}"/>
                  </a:ext>
                </a:extLst>
              </p:cNvPr>
              <p:cNvSpPr/>
              <p:nvPr/>
            </p:nvSpPr>
            <p:spPr>
              <a:xfrm>
                <a:off x="2481568" y="595956"/>
                <a:ext cx="7200228" cy="4336501"/>
              </a:xfrm>
              <a:custGeom>
                <a:avLst/>
                <a:gdLst>
                  <a:gd name="connsiteX0" fmla="*/ 6973175 w 7200227"/>
                  <a:gd name="connsiteY0" fmla="*/ 30683 h 4336501"/>
                  <a:gd name="connsiteX1" fmla="*/ 3671707 w 7200227"/>
                  <a:gd name="connsiteY1" fmla="*/ 30683 h 4336501"/>
                  <a:gd name="connsiteX2" fmla="*/ 3561249 w 7200227"/>
                  <a:gd name="connsiteY2" fmla="*/ 30683 h 4336501"/>
                  <a:gd name="connsiteX3" fmla="*/ 259781 w 7200227"/>
                  <a:gd name="connsiteY3" fmla="*/ 30683 h 4336501"/>
                  <a:gd name="connsiteX4" fmla="*/ 30683 w 7200227"/>
                  <a:gd name="connsiteY4" fmla="*/ 231144 h 4336501"/>
                  <a:gd name="connsiteX5" fmla="*/ 30683 w 7200227"/>
                  <a:gd name="connsiteY5" fmla="*/ 4330365 h 4336501"/>
                  <a:gd name="connsiteX6" fmla="*/ 7185909 w 7200227"/>
                  <a:gd name="connsiteY6" fmla="*/ 4330365 h 4336501"/>
                  <a:gd name="connsiteX7" fmla="*/ 7185909 w 7200227"/>
                  <a:gd name="connsiteY7" fmla="*/ 231144 h 4336501"/>
                  <a:gd name="connsiteX8" fmla="*/ 6973175 w 7200227"/>
                  <a:gd name="connsiteY8" fmla="*/ 30683 h 4336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227" h="4336501">
                    <a:moveTo>
                      <a:pt x="6973175" y="30683"/>
                    </a:moveTo>
                    <a:lnTo>
                      <a:pt x="3671707" y="30683"/>
                    </a:lnTo>
                    <a:lnTo>
                      <a:pt x="3561249" y="30683"/>
                    </a:lnTo>
                    <a:lnTo>
                      <a:pt x="259781" y="30683"/>
                    </a:lnTo>
                    <a:cubicBezTo>
                      <a:pt x="141141" y="30683"/>
                      <a:pt x="30683" y="112504"/>
                      <a:pt x="30683" y="231144"/>
                    </a:cubicBezTo>
                    <a:lnTo>
                      <a:pt x="30683" y="4330365"/>
                    </a:lnTo>
                    <a:lnTo>
                      <a:pt x="7185909" y="4330365"/>
                    </a:lnTo>
                    <a:lnTo>
                      <a:pt x="7185909" y="231144"/>
                    </a:lnTo>
                    <a:cubicBezTo>
                      <a:pt x="7185909" y="112504"/>
                      <a:pt x="7091815" y="30683"/>
                      <a:pt x="6973175" y="30683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D269F584-CA31-45EE-917E-A04DBE46B302}"/>
                  </a:ext>
                </a:extLst>
              </p:cNvPr>
              <p:cNvSpPr/>
              <p:nvPr/>
            </p:nvSpPr>
            <p:spPr>
              <a:xfrm>
                <a:off x="4968919" y="6159768"/>
                <a:ext cx="2168250" cy="122731"/>
              </a:xfrm>
              <a:custGeom>
                <a:avLst/>
                <a:gdLst>
                  <a:gd name="connsiteX0" fmla="*/ 30683 w 2168250"/>
                  <a:gd name="connsiteY0" fmla="*/ 34774 h 122731"/>
                  <a:gd name="connsiteX1" fmla="*/ 30683 w 2168250"/>
                  <a:gd name="connsiteY1" fmla="*/ 34774 h 122731"/>
                  <a:gd name="connsiteX2" fmla="*/ 30683 w 2168250"/>
                  <a:gd name="connsiteY2" fmla="*/ 38865 h 122731"/>
                  <a:gd name="connsiteX3" fmla="*/ 30683 w 2168250"/>
                  <a:gd name="connsiteY3" fmla="*/ 38865 h 122731"/>
                  <a:gd name="connsiteX4" fmla="*/ 263872 w 2168250"/>
                  <a:gd name="connsiteY4" fmla="*/ 96140 h 122731"/>
                  <a:gd name="connsiteX5" fmla="*/ 1069807 w 2168250"/>
                  <a:gd name="connsiteY5" fmla="*/ 96140 h 122731"/>
                  <a:gd name="connsiteX6" fmla="*/ 1118899 w 2168250"/>
                  <a:gd name="connsiteY6" fmla="*/ 96140 h 122731"/>
                  <a:gd name="connsiteX7" fmla="*/ 1924834 w 2168250"/>
                  <a:gd name="connsiteY7" fmla="*/ 96140 h 122731"/>
                  <a:gd name="connsiteX8" fmla="*/ 2153932 w 2168250"/>
                  <a:gd name="connsiteY8" fmla="*/ 30683 h 122731"/>
                  <a:gd name="connsiteX9" fmla="*/ 2137568 w 2168250"/>
                  <a:gd name="connsiteY9" fmla="*/ 30683 h 122731"/>
                  <a:gd name="connsiteX10" fmla="*/ 2137568 w 2168250"/>
                  <a:gd name="connsiteY10" fmla="*/ 30683 h 122731"/>
                  <a:gd name="connsiteX11" fmla="*/ 30683 w 2168250"/>
                  <a:gd name="connsiteY11" fmla="*/ 30683 h 12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8250" h="122731">
                    <a:moveTo>
                      <a:pt x="30683" y="34774"/>
                    </a:moveTo>
                    <a:lnTo>
                      <a:pt x="30683" y="34774"/>
                    </a:lnTo>
                    <a:cubicBezTo>
                      <a:pt x="30683" y="38865"/>
                      <a:pt x="30683" y="38865"/>
                      <a:pt x="30683" y="38865"/>
                    </a:cubicBezTo>
                    <a:lnTo>
                      <a:pt x="30683" y="38865"/>
                    </a:lnTo>
                    <a:cubicBezTo>
                      <a:pt x="30683" y="79775"/>
                      <a:pt x="96139" y="96140"/>
                      <a:pt x="263872" y="96140"/>
                    </a:cubicBezTo>
                    <a:cubicBezTo>
                      <a:pt x="591155" y="96140"/>
                      <a:pt x="942984" y="96140"/>
                      <a:pt x="1069807" y="96140"/>
                    </a:cubicBezTo>
                    <a:cubicBezTo>
                      <a:pt x="1102535" y="96140"/>
                      <a:pt x="1118899" y="96140"/>
                      <a:pt x="1118899" y="96140"/>
                    </a:cubicBezTo>
                    <a:cubicBezTo>
                      <a:pt x="1249812" y="96140"/>
                      <a:pt x="1601642" y="96140"/>
                      <a:pt x="1924834" y="96140"/>
                    </a:cubicBezTo>
                    <a:cubicBezTo>
                      <a:pt x="2092566" y="96140"/>
                      <a:pt x="2149841" y="75684"/>
                      <a:pt x="2153932" y="30683"/>
                    </a:cubicBezTo>
                    <a:lnTo>
                      <a:pt x="2137568" y="30683"/>
                    </a:lnTo>
                    <a:lnTo>
                      <a:pt x="2137568" y="30683"/>
                    </a:lnTo>
                    <a:lnTo>
                      <a:pt x="30683" y="30683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2CE63435-9043-4BBA-84CB-A8DED3843D01}"/>
                  </a:ext>
                </a:extLst>
              </p:cNvPr>
              <p:cNvSpPr/>
              <p:nvPr/>
            </p:nvSpPr>
            <p:spPr>
              <a:xfrm>
                <a:off x="2481568" y="4903820"/>
                <a:ext cx="7200228" cy="572745"/>
              </a:xfrm>
              <a:custGeom>
                <a:avLst/>
                <a:gdLst>
                  <a:gd name="connsiteX0" fmla="*/ 30683 w 7200227"/>
                  <a:gd name="connsiteY0" fmla="*/ 362057 h 572745"/>
                  <a:gd name="connsiteX1" fmla="*/ 259781 w 7200227"/>
                  <a:gd name="connsiteY1" fmla="*/ 562518 h 572745"/>
                  <a:gd name="connsiteX2" fmla="*/ 3561249 w 7200227"/>
                  <a:gd name="connsiteY2" fmla="*/ 562518 h 572745"/>
                  <a:gd name="connsiteX3" fmla="*/ 3671707 w 7200227"/>
                  <a:gd name="connsiteY3" fmla="*/ 562518 h 572745"/>
                  <a:gd name="connsiteX4" fmla="*/ 6973175 w 7200227"/>
                  <a:gd name="connsiteY4" fmla="*/ 562518 h 572745"/>
                  <a:gd name="connsiteX5" fmla="*/ 7185909 w 7200227"/>
                  <a:gd name="connsiteY5" fmla="*/ 362057 h 572745"/>
                  <a:gd name="connsiteX6" fmla="*/ 7185909 w 7200227"/>
                  <a:gd name="connsiteY6" fmla="*/ 30683 h 572745"/>
                  <a:gd name="connsiteX7" fmla="*/ 30683 w 7200227"/>
                  <a:gd name="connsiteY7" fmla="*/ 30683 h 572745"/>
                  <a:gd name="connsiteX8" fmla="*/ 30683 w 7200227"/>
                  <a:gd name="connsiteY8" fmla="*/ 362057 h 572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227" h="572745">
                    <a:moveTo>
                      <a:pt x="30683" y="362057"/>
                    </a:moveTo>
                    <a:cubicBezTo>
                      <a:pt x="30683" y="464333"/>
                      <a:pt x="141141" y="562518"/>
                      <a:pt x="259781" y="562518"/>
                    </a:cubicBezTo>
                    <a:lnTo>
                      <a:pt x="3561249" y="562518"/>
                    </a:lnTo>
                    <a:lnTo>
                      <a:pt x="3671707" y="562518"/>
                    </a:lnTo>
                    <a:lnTo>
                      <a:pt x="6973175" y="562518"/>
                    </a:lnTo>
                    <a:cubicBezTo>
                      <a:pt x="7091815" y="562518"/>
                      <a:pt x="7185909" y="464333"/>
                      <a:pt x="7185909" y="362057"/>
                    </a:cubicBezTo>
                    <a:lnTo>
                      <a:pt x="7185909" y="30683"/>
                    </a:lnTo>
                    <a:lnTo>
                      <a:pt x="30683" y="30683"/>
                    </a:lnTo>
                    <a:lnTo>
                      <a:pt x="30683" y="36205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2B9B585E-A528-4236-A6B2-B6B6683036C1}"/>
                  </a:ext>
                </a:extLst>
              </p:cNvPr>
              <p:cNvSpPr/>
              <p:nvPr/>
            </p:nvSpPr>
            <p:spPr>
              <a:xfrm>
                <a:off x="2747714" y="910966"/>
                <a:ext cx="6676116" cy="3763756"/>
              </a:xfrm>
              <a:custGeom>
                <a:avLst/>
                <a:gdLst>
                  <a:gd name="connsiteX0" fmla="*/ 30683 w 6586571"/>
                  <a:gd name="connsiteY0" fmla="*/ 30683 h 3763755"/>
                  <a:gd name="connsiteX1" fmla="*/ 6564071 w 6586571"/>
                  <a:gd name="connsiteY1" fmla="*/ 30683 h 3763755"/>
                  <a:gd name="connsiteX2" fmla="*/ 6564071 w 6586571"/>
                  <a:gd name="connsiteY2" fmla="*/ 3753528 h 3763755"/>
                  <a:gd name="connsiteX3" fmla="*/ 30683 w 6586571"/>
                  <a:gd name="connsiteY3" fmla="*/ 3753528 h 376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6571" h="3763755">
                    <a:moveTo>
                      <a:pt x="30683" y="30683"/>
                    </a:moveTo>
                    <a:lnTo>
                      <a:pt x="6564071" y="30683"/>
                    </a:lnTo>
                    <a:lnTo>
                      <a:pt x="6564071" y="3753528"/>
                    </a:lnTo>
                    <a:lnTo>
                      <a:pt x="30683" y="3753528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13D0EE8D-FBA4-49CF-9D9B-6F99E6EB0D61}"/>
                  </a:ext>
                </a:extLst>
              </p:cNvPr>
              <p:cNvSpPr/>
              <p:nvPr/>
            </p:nvSpPr>
            <p:spPr>
              <a:xfrm>
                <a:off x="5654591" y="939518"/>
                <a:ext cx="3769239" cy="3736342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8BFD14F-72C0-442F-9107-A7EA030F2C22}"/>
                </a:ext>
              </a:extLst>
            </p:cNvPr>
            <p:cNvSpPr/>
            <p:nvPr/>
          </p:nvSpPr>
          <p:spPr>
            <a:xfrm>
              <a:off x="5146727" y="1787904"/>
              <a:ext cx="458833" cy="458833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FE9EAF1-1A6E-46FD-8D76-76ABFBF80860}"/>
                </a:ext>
              </a:extLst>
            </p:cNvPr>
            <p:cNvSpPr/>
            <p:nvPr/>
          </p:nvSpPr>
          <p:spPr>
            <a:xfrm>
              <a:off x="5108346" y="980253"/>
              <a:ext cx="655101" cy="656741"/>
            </a:xfrm>
            <a:custGeom>
              <a:avLst/>
              <a:gdLst>
                <a:gd name="connsiteX0" fmla="*/ 327467 w 655101"/>
                <a:gd name="connsiteY0" fmla="*/ 256683 h 656741"/>
                <a:gd name="connsiteX1" fmla="*/ 256683 w 655101"/>
                <a:gd name="connsiteY1" fmla="*/ 327467 h 656741"/>
                <a:gd name="connsiteX2" fmla="*/ 327467 w 655101"/>
                <a:gd name="connsiteY2" fmla="*/ 398251 h 656741"/>
                <a:gd name="connsiteX3" fmla="*/ 398251 w 655101"/>
                <a:gd name="connsiteY3" fmla="*/ 327467 h 656741"/>
                <a:gd name="connsiteX4" fmla="*/ 327467 w 655101"/>
                <a:gd name="connsiteY4" fmla="*/ 256683 h 656741"/>
                <a:gd name="connsiteX5" fmla="*/ 327683 w 655101"/>
                <a:gd name="connsiteY5" fmla="*/ 173157 h 656741"/>
                <a:gd name="connsiteX6" fmla="*/ 481896 w 655101"/>
                <a:gd name="connsiteY6" fmla="*/ 327561 h 656741"/>
                <a:gd name="connsiteX7" fmla="*/ 327493 w 655101"/>
                <a:gd name="connsiteY7" fmla="*/ 481775 h 656741"/>
                <a:gd name="connsiteX8" fmla="*/ 173088 w 655101"/>
                <a:gd name="connsiteY8" fmla="*/ 327180 h 656741"/>
                <a:gd name="connsiteX9" fmla="*/ 327683 w 655101"/>
                <a:gd name="connsiteY9" fmla="*/ 173157 h 656741"/>
                <a:gd name="connsiteX10" fmla="*/ 325208 w 655101"/>
                <a:gd name="connsiteY10" fmla="*/ 118897 h 656741"/>
                <a:gd name="connsiteX11" fmla="*/ 118257 w 655101"/>
                <a:gd name="connsiteY11" fmla="*/ 329656 h 656741"/>
                <a:gd name="connsiteX12" fmla="*/ 328635 w 655101"/>
                <a:gd name="connsiteY12" fmla="*/ 536797 h 656741"/>
                <a:gd name="connsiteX13" fmla="*/ 535967 w 655101"/>
                <a:gd name="connsiteY13" fmla="*/ 326229 h 656741"/>
                <a:gd name="connsiteX14" fmla="*/ 325208 w 655101"/>
                <a:gd name="connsiteY14" fmla="*/ 118897 h 656741"/>
                <a:gd name="connsiteX15" fmla="*/ 341391 w 655101"/>
                <a:gd name="connsiteY15" fmla="*/ 286 h 656741"/>
                <a:gd name="connsiteX16" fmla="*/ 344818 w 655101"/>
                <a:gd name="connsiteY16" fmla="*/ 3713 h 656741"/>
                <a:gd name="connsiteX17" fmla="*/ 352053 w 655101"/>
                <a:gd name="connsiteY17" fmla="*/ 41029 h 656741"/>
                <a:gd name="connsiteX18" fmla="*/ 351291 w 655101"/>
                <a:gd name="connsiteY18" fmla="*/ 51881 h 656741"/>
                <a:gd name="connsiteX19" fmla="*/ 355099 w 655101"/>
                <a:gd name="connsiteY19" fmla="*/ 56450 h 656741"/>
                <a:gd name="connsiteX20" fmla="*/ 398126 w 655101"/>
                <a:gd name="connsiteY20" fmla="*/ 64446 h 656741"/>
                <a:gd name="connsiteX21" fmla="*/ 403457 w 655101"/>
                <a:gd name="connsiteY21" fmla="*/ 62162 h 656741"/>
                <a:gd name="connsiteX22" fmla="*/ 423257 w 655101"/>
                <a:gd name="connsiteY22" fmla="*/ 25607 h 656741"/>
                <a:gd name="connsiteX23" fmla="*/ 440011 w 655101"/>
                <a:gd name="connsiteY23" fmla="*/ 20086 h 656741"/>
                <a:gd name="connsiteX24" fmla="*/ 464190 w 655101"/>
                <a:gd name="connsiteY24" fmla="*/ 29986 h 656741"/>
                <a:gd name="connsiteX25" fmla="*/ 467618 w 655101"/>
                <a:gd name="connsiteY25" fmla="*/ 35698 h 656741"/>
                <a:gd name="connsiteX26" fmla="*/ 460383 w 655101"/>
                <a:gd name="connsiteY26" fmla="*/ 71110 h 656741"/>
                <a:gd name="connsiteX27" fmla="*/ 455052 w 655101"/>
                <a:gd name="connsiteY27" fmla="*/ 82723 h 656741"/>
                <a:gd name="connsiteX28" fmla="*/ 456575 w 655101"/>
                <a:gd name="connsiteY28" fmla="*/ 87674 h 656741"/>
                <a:gd name="connsiteX29" fmla="*/ 494462 w 655101"/>
                <a:gd name="connsiteY29" fmla="*/ 112234 h 656741"/>
                <a:gd name="connsiteX30" fmla="*/ 499793 w 655101"/>
                <a:gd name="connsiteY30" fmla="*/ 111662 h 656741"/>
                <a:gd name="connsiteX31" fmla="*/ 538632 w 655101"/>
                <a:gd name="connsiteY31" fmla="*/ 80629 h 656741"/>
                <a:gd name="connsiteX32" fmla="*/ 543201 w 655101"/>
                <a:gd name="connsiteY32" fmla="*/ 81200 h 656741"/>
                <a:gd name="connsiteX33" fmla="*/ 568713 w 655101"/>
                <a:gd name="connsiteY33" fmla="*/ 106141 h 656741"/>
                <a:gd name="connsiteX34" fmla="*/ 569094 w 655101"/>
                <a:gd name="connsiteY34" fmla="*/ 111091 h 656741"/>
                <a:gd name="connsiteX35" fmla="*/ 548151 w 655101"/>
                <a:gd name="connsiteY35" fmla="*/ 142315 h 656741"/>
                <a:gd name="connsiteX36" fmla="*/ 539775 w 655101"/>
                <a:gd name="connsiteY36" fmla="*/ 149930 h 656741"/>
                <a:gd name="connsiteX37" fmla="*/ 539013 w 655101"/>
                <a:gd name="connsiteY37" fmla="*/ 155832 h 656741"/>
                <a:gd name="connsiteX38" fmla="*/ 564334 w 655101"/>
                <a:gd name="connsiteY38" fmla="*/ 192767 h 656741"/>
                <a:gd name="connsiteX39" fmla="*/ 570046 w 655101"/>
                <a:gd name="connsiteY39" fmla="*/ 193719 h 656741"/>
                <a:gd name="connsiteX40" fmla="*/ 617262 w 655101"/>
                <a:gd name="connsiteY40" fmla="*/ 180202 h 656741"/>
                <a:gd name="connsiteX41" fmla="*/ 621260 w 655101"/>
                <a:gd name="connsiteY41" fmla="*/ 182677 h 656741"/>
                <a:gd name="connsiteX42" fmla="*/ 635349 w 655101"/>
                <a:gd name="connsiteY42" fmla="*/ 215423 h 656741"/>
                <a:gd name="connsiteX43" fmla="*/ 633635 w 655101"/>
                <a:gd name="connsiteY43" fmla="*/ 220183 h 656741"/>
                <a:gd name="connsiteX44" fmla="*/ 602602 w 655101"/>
                <a:gd name="connsiteY44" fmla="*/ 240745 h 656741"/>
                <a:gd name="connsiteX45" fmla="*/ 590988 w 655101"/>
                <a:gd name="connsiteY45" fmla="*/ 244933 h 656741"/>
                <a:gd name="connsiteX46" fmla="*/ 588514 w 655101"/>
                <a:gd name="connsiteY46" fmla="*/ 249502 h 656741"/>
                <a:gd name="connsiteX47" fmla="*/ 597843 w 655101"/>
                <a:gd name="connsiteY47" fmla="*/ 293672 h 656741"/>
                <a:gd name="connsiteX48" fmla="*/ 601841 w 655101"/>
                <a:gd name="connsiteY48" fmla="*/ 296909 h 656741"/>
                <a:gd name="connsiteX49" fmla="*/ 650770 w 655101"/>
                <a:gd name="connsiteY49" fmla="*/ 302430 h 656741"/>
                <a:gd name="connsiteX50" fmla="*/ 654387 w 655101"/>
                <a:gd name="connsiteY50" fmla="*/ 306238 h 656741"/>
                <a:gd name="connsiteX51" fmla="*/ 654959 w 655101"/>
                <a:gd name="connsiteY51" fmla="*/ 342411 h 656741"/>
                <a:gd name="connsiteX52" fmla="*/ 651722 w 655101"/>
                <a:gd name="connsiteY52" fmla="*/ 345839 h 656741"/>
                <a:gd name="connsiteX53" fmla="*/ 613835 w 655101"/>
                <a:gd name="connsiteY53" fmla="*/ 353264 h 656741"/>
                <a:gd name="connsiteX54" fmla="*/ 603935 w 655101"/>
                <a:gd name="connsiteY54" fmla="*/ 352502 h 656741"/>
                <a:gd name="connsiteX55" fmla="*/ 598604 w 655101"/>
                <a:gd name="connsiteY55" fmla="*/ 356691 h 656741"/>
                <a:gd name="connsiteX56" fmla="*/ 590798 w 655101"/>
                <a:gd name="connsiteY56" fmla="*/ 399147 h 656741"/>
                <a:gd name="connsiteX57" fmla="*/ 594225 w 655101"/>
                <a:gd name="connsiteY57" fmla="*/ 405049 h 656741"/>
                <a:gd name="connsiteX58" fmla="*/ 636872 w 655101"/>
                <a:gd name="connsiteY58" fmla="*/ 428657 h 656741"/>
                <a:gd name="connsiteX59" fmla="*/ 638014 w 655101"/>
                <a:gd name="connsiteY59" fmla="*/ 433226 h 656741"/>
                <a:gd name="connsiteX60" fmla="*/ 624877 w 655101"/>
                <a:gd name="connsiteY60" fmla="*/ 466354 h 656741"/>
                <a:gd name="connsiteX61" fmla="*/ 620308 w 655101"/>
                <a:gd name="connsiteY61" fmla="*/ 468638 h 656741"/>
                <a:gd name="connsiteX62" fmla="*/ 583563 w 655101"/>
                <a:gd name="connsiteY62" fmla="*/ 461213 h 656741"/>
                <a:gd name="connsiteX63" fmla="*/ 572901 w 655101"/>
                <a:gd name="connsiteY63" fmla="*/ 456073 h 656741"/>
                <a:gd name="connsiteX64" fmla="*/ 567571 w 655101"/>
                <a:gd name="connsiteY64" fmla="*/ 457596 h 656741"/>
                <a:gd name="connsiteX65" fmla="*/ 543582 w 655101"/>
                <a:gd name="connsiteY65" fmla="*/ 494721 h 656741"/>
                <a:gd name="connsiteX66" fmla="*/ 544344 w 655101"/>
                <a:gd name="connsiteY66" fmla="*/ 501194 h 656741"/>
                <a:gd name="connsiteX67" fmla="*/ 566428 w 655101"/>
                <a:gd name="connsiteY67" fmla="*/ 527658 h 656741"/>
                <a:gd name="connsiteX68" fmla="*/ 570236 w 655101"/>
                <a:gd name="connsiteY68" fmla="*/ 533180 h 656741"/>
                <a:gd name="connsiteX69" fmla="*/ 569284 w 655101"/>
                <a:gd name="connsiteY69" fmla="*/ 549743 h 656741"/>
                <a:gd name="connsiteX70" fmla="*/ 550246 w 655101"/>
                <a:gd name="connsiteY70" fmla="*/ 569163 h 656741"/>
                <a:gd name="connsiteX71" fmla="*/ 543201 w 655101"/>
                <a:gd name="connsiteY71" fmla="*/ 569734 h 656741"/>
                <a:gd name="connsiteX72" fmla="*/ 514262 w 655101"/>
                <a:gd name="connsiteY72" fmla="*/ 550505 h 656741"/>
                <a:gd name="connsiteX73" fmla="*/ 505505 w 655101"/>
                <a:gd name="connsiteY73" fmla="*/ 541176 h 656741"/>
                <a:gd name="connsiteX74" fmla="*/ 499222 w 655101"/>
                <a:gd name="connsiteY74" fmla="*/ 540414 h 656741"/>
                <a:gd name="connsiteX75" fmla="*/ 462858 w 655101"/>
                <a:gd name="connsiteY75" fmla="*/ 565545 h 656741"/>
                <a:gd name="connsiteX76" fmla="*/ 460764 w 655101"/>
                <a:gd name="connsiteY76" fmla="*/ 569924 h 656741"/>
                <a:gd name="connsiteX77" fmla="*/ 473900 w 655101"/>
                <a:gd name="connsiteY77" fmla="*/ 613333 h 656741"/>
                <a:gd name="connsiteX78" fmla="*/ 468189 w 655101"/>
                <a:gd name="connsiteY78" fmla="*/ 624756 h 656741"/>
                <a:gd name="connsiteX79" fmla="*/ 441154 w 655101"/>
                <a:gd name="connsiteY79" fmla="*/ 636369 h 656741"/>
                <a:gd name="connsiteX80" fmla="*/ 434871 w 655101"/>
                <a:gd name="connsiteY80" fmla="*/ 634466 h 656741"/>
                <a:gd name="connsiteX81" fmla="*/ 415261 w 655101"/>
                <a:gd name="connsiteY81" fmla="*/ 605146 h 656741"/>
                <a:gd name="connsiteX82" fmla="*/ 410692 w 655101"/>
                <a:gd name="connsiteY82" fmla="*/ 592771 h 656741"/>
                <a:gd name="connsiteX83" fmla="*/ 405742 w 655101"/>
                <a:gd name="connsiteY83" fmla="*/ 590105 h 656741"/>
                <a:gd name="connsiteX84" fmla="*/ 361572 w 655101"/>
                <a:gd name="connsiteY84" fmla="*/ 599434 h 656741"/>
                <a:gd name="connsiteX85" fmla="*/ 358716 w 655101"/>
                <a:gd name="connsiteY85" fmla="*/ 603242 h 656741"/>
                <a:gd name="connsiteX86" fmla="*/ 353385 w 655101"/>
                <a:gd name="connsiteY86" fmla="*/ 652172 h 656741"/>
                <a:gd name="connsiteX87" fmla="*/ 349006 w 655101"/>
                <a:gd name="connsiteY87" fmla="*/ 655979 h 656741"/>
                <a:gd name="connsiteX88" fmla="*/ 330539 w 655101"/>
                <a:gd name="connsiteY88" fmla="*/ 656741 h 656741"/>
                <a:gd name="connsiteX89" fmla="*/ 330158 w 655101"/>
                <a:gd name="connsiteY89" fmla="*/ 655218 h 656741"/>
                <a:gd name="connsiteX90" fmla="*/ 314546 w 655101"/>
                <a:gd name="connsiteY90" fmla="*/ 655218 h 656741"/>
                <a:gd name="connsiteX91" fmla="*/ 309787 w 655101"/>
                <a:gd name="connsiteY91" fmla="*/ 651220 h 656741"/>
                <a:gd name="connsiteX92" fmla="*/ 302552 w 655101"/>
                <a:gd name="connsiteY92" fmla="*/ 614856 h 656741"/>
                <a:gd name="connsiteX93" fmla="*/ 303314 w 655101"/>
                <a:gd name="connsiteY93" fmla="*/ 604004 h 656741"/>
                <a:gd name="connsiteX94" fmla="*/ 299506 w 655101"/>
                <a:gd name="connsiteY94" fmla="*/ 599054 h 656741"/>
                <a:gd name="connsiteX95" fmla="*/ 256478 w 655101"/>
                <a:gd name="connsiteY95" fmla="*/ 591057 h 656741"/>
                <a:gd name="connsiteX96" fmla="*/ 250957 w 655101"/>
                <a:gd name="connsiteY96" fmla="*/ 594294 h 656741"/>
                <a:gd name="connsiteX97" fmla="*/ 226968 w 655101"/>
                <a:gd name="connsiteY97" fmla="*/ 637321 h 656741"/>
                <a:gd name="connsiteX98" fmla="*/ 222779 w 655101"/>
                <a:gd name="connsiteY98" fmla="*/ 638464 h 656741"/>
                <a:gd name="connsiteX99" fmla="*/ 189271 w 655101"/>
                <a:gd name="connsiteY99" fmla="*/ 625137 h 656741"/>
                <a:gd name="connsiteX100" fmla="*/ 187177 w 655101"/>
                <a:gd name="connsiteY100" fmla="*/ 620567 h 656741"/>
                <a:gd name="connsiteX101" fmla="*/ 194602 w 655101"/>
                <a:gd name="connsiteY101" fmla="*/ 584204 h 656741"/>
                <a:gd name="connsiteX102" fmla="*/ 199933 w 655101"/>
                <a:gd name="connsiteY102" fmla="*/ 572971 h 656741"/>
                <a:gd name="connsiteX103" fmla="*/ 198410 w 655101"/>
                <a:gd name="connsiteY103" fmla="*/ 568020 h 656741"/>
                <a:gd name="connsiteX104" fmla="*/ 160523 w 655101"/>
                <a:gd name="connsiteY104" fmla="*/ 543460 h 656741"/>
                <a:gd name="connsiteX105" fmla="*/ 155192 w 655101"/>
                <a:gd name="connsiteY105" fmla="*/ 544222 h 656741"/>
                <a:gd name="connsiteX106" fmla="*/ 116353 w 655101"/>
                <a:gd name="connsiteY106" fmla="*/ 575255 h 656741"/>
                <a:gd name="connsiteX107" fmla="*/ 111784 w 655101"/>
                <a:gd name="connsiteY107" fmla="*/ 574684 h 656741"/>
                <a:gd name="connsiteX108" fmla="*/ 86272 w 655101"/>
                <a:gd name="connsiteY108" fmla="*/ 549934 h 656741"/>
                <a:gd name="connsiteX109" fmla="*/ 85891 w 655101"/>
                <a:gd name="connsiteY109" fmla="*/ 544984 h 656741"/>
                <a:gd name="connsiteX110" fmla="*/ 106643 w 655101"/>
                <a:gd name="connsiteY110" fmla="*/ 514141 h 656741"/>
                <a:gd name="connsiteX111" fmla="*/ 115401 w 655101"/>
                <a:gd name="connsiteY111" fmla="*/ 506145 h 656741"/>
                <a:gd name="connsiteX112" fmla="*/ 116163 w 655101"/>
                <a:gd name="connsiteY112" fmla="*/ 500243 h 656741"/>
                <a:gd name="connsiteX113" fmla="*/ 90841 w 655101"/>
                <a:gd name="connsiteY113" fmla="*/ 463307 h 656741"/>
                <a:gd name="connsiteX114" fmla="*/ 85129 w 655101"/>
                <a:gd name="connsiteY114" fmla="*/ 462356 h 656741"/>
                <a:gd name="connsiteX115" fmla="*/ 37914 w 655101"/>
                <a:gd name="connsiteY115" fmla="*/ 475873 h 656741"/>
                <a:gd name="connsiteX116" fmla="*/ 33916 w 655101"/>
                <a:gd name="connsiteY116" fmla="*/ 473398 h 656741"/>
                <a:gd name="connsiteX117" fmla="*/ 19827 w 655101"/>
                <a:gd name="connsiteY117" fmla="*/ 440652 h 656741"/>
                <a:gd name="connsiteX118" fmla="*/ 21540 w 655101"/>
                <a:gd name="connsiteY118" fmla="*/ 435892 h 656741"/>
                <a:gd name="connsiteX119" fmla="*/ 52573 w 655101"/>
                <a:gd name="connsiteY119" fmla="*/ 415330 h 656741"/>
                <a:gd name="connsiteX120" fmla="*/ 64187 w 655101"/>
                <a:gd name="connsiteY120" fmla="*/ 411141 h 656741"/>
                <a:gd name="connsiteX121" fmla="*/ 66662 w 655101"/>
                <a:gd name="connsiteY121" fmla="*/ 406572 h 656741"/>
                <a:gd name="connsiteX122" fmla="*/ 57143 w 655101"/>
                <a:gd name="connsiteY122" fmla="*/ 362021 h 656741"/>
                <a:gd name="connsiteX123" fmla="*/ 53144 w 655101"/>
                <a:gd name="connsiteY123" fmla="*/ 359166 h 656741"/>
                <a:gd name="connsiteX124" fmla="*/ 3834 w 655101"/>
                <a:gd name="connsiteY124" fmla="*/ 353644 h 656741"/>
                <a:gd name="connsiteX125" fmla="*/ 788 w 655101"/>
                <a:gd name="connsiteY125" fmla="*/ 350027 h 656741"/>
                <a:gd name="connsiteX126" fmla="*/ 217 w 655101"/>
                <a:gd name="connsiteY126" fmla="*/ 313854 h 656741"/>
                <a:gd name="connsiteX127" fmla="*/ 3834 w 655101"/>
                <a:gd name="connsiteY127" fmla="*/ 310236 h 656741"/>
                <a:gd name="connsiteX128" fmla="*/ 40769 w 655101"/>
                <a:gd name="connsiteY128" fmla="*/ 302811 h 656741"/>
                <a:gd name="connsiteX129" fmla="*/ 51621 w 655101"/>
                <a:gd name="connsiteY129" fmla="*/ 303573 h 656741"/>
                <a:gd name="connsiteX130" fmla="*/ 56572 w 655101"/>
                <a:gd name="connsiteY130" fmla="*/ 299574 h 656741"/>
                <a:gd name="connsiteX131" fmla="*/ 64377 w 655101"/>
                <a:gd name="connsiteY131" fmla="*/ 257118 h 656741"/>
                <a:gd name="connsiteX132" fmla="*/ 60569 w 655101"/>
                <a:gd name="connsiteY132" fmla="*/ 251026 h 656741"/>
                <a:gd name="connsiteX133" fmla="*/ 18113 w 655101"/>
                <a:gd name="connsiteY133" fmla="*/ 227227 h 656741"/>
                <a:gd name="connsiteX134" fmla="*/ 16971 w 655101"/>
                <a:gd name="connsiteY134" fmla="*/ 223610 h 656741"/>
                <a:gd name="connsiteX135" fmla="*/ 30488 w 655101"/>
                <a:gd name="connsiteY135" fmla="*/ 189530 h 656741"/>
                <a:gd name="connsiteX136" fmla="*/ 34677 w 655101"/>
                <a:gd name="connsiteY136" fmla="*/ 187627 h 656741"/>
                <a:gd name="connsiteX137" fmla="*/ 82655 w 655101"/>
                <a:gd name="connsiteY137" fmla="*/ 200383 h 656741"/>
                <a:gd name="connsiteX138" fmla="*/ 87414 w 655101"/>
                <a:gd name="connsiteY138" fmla="*/ 198859 h 656741"/>
                <a:gd name="connsiteX139" fmla="*/ 111593 w 655101"/>
                <a:gd name="connsiteY139" fmla="*/ 161353 h 656741"/>
                <a:gd name="connsiteX140" fmla="*/ 111784 w 655101"/>
                <a:gd name="connsiteY140" fmla="*/ 156213 h 656741"/>
                <a:gd name="connsiteX141" fmla="*/ 87985 w 655101"/>
                <a:gd name="connsiteY141" fmla="*/ 128036 h 656741"/>
                <a:gd name="connsiteX142" fmla="*/ 84368 w 655101"/>
                <a:gd name="connsiteY142" fmla="*/ 122895 h 656741"/>
                <a:gd name="connsiteX143" fmla="*/ 85129 w 655101"/>
                <a:gd name="connsiteY143" fmla="*/ 107093 h 656741"/>
                <a:gd name="connsiteX144" fmla="*/ 104739 w 655101"/>
                <a:gd name="connsiteY144" fmla="*/ 87102 h 656741"/>
                <a:gd name="connsiteX145" fmla="*/ 110832 w 655101"/>
                <a:gd name="connsiteY145" fmla="*/ 86531 h 656741"/>
                <a:gd name="connsiteX146" fmla="*/ 140532 w 655101"/>
                <a:gd name="connsiteY146" fmla="*/ 106331 h 656741"/>
                <a:gd name="connsiteX147" fmla="*/ 148719 w 655101"/>
                <a:gd name="connsiteY147" fmla="*/ 114899 h 656741"/>
                <a:gd name="connsiteX148" fmla="*/ 155763 w 655101"/>
                <a:gd name="connsiteY148" fmla="*/ 115851 h 656741"/>
                <a:gd name="connsiteX149" fmla="*/ 191746 w 655101"/>
                <a:gd name="connsiteY149" fmla="*/ 91100 h 656741"/>
                <a:gd name="connsiteX150" fmla="*/ 193650 w 655101"/>
                <a:gd name="connsiteY150" fmla="*/ 86341 h 656741"/>
                <a:gd name="connsiteX151" fmla="*/ 181656 w 655101"/>
                <a:gd name="connsiteY151" fmla="*/ 47121 h 656741"/>
                <a:gd name="connsiteX152" fmla="*/ 189843 w 655101"/>
                <a:gd name="connsiteY152" fmla="*/ 30367 h 656741"/>
                <a:gd name="connsiteX153" fmla="*/ 213450 w 655101"/>
                <a:gd name="connsiteY153" fmla="*/ 20467 h 656741"/>
                <a:gd name="connsiteX154" fmla="*/ 219733 w 655101"/>
                <a:gd name="connsiteY154" fmla="*/ 22180 h 656741"/>
                <a:gd name="connsiteX155" fmla="*/ 239343 w 655101"/>
                <a:gd name="connsiteY155" fmla="*/ 51500 h 656741"/>
                <a:gd name="connsiteX156" fmla="*/ 243913 w 655101"/>
                <a:gd name="connsiteY156" fmla="*/ 63494 h 656741"/>
                <a:gd name="connsiteX157" fmla="*/ 249243 w 655101"/>
                <a:gd name="connsiteY157" fmla="*/ 66540 h 656741"/>
                <a:gd name="connsiteX158" fmla="*/ 292461 w 655101"/>
                <a:gd name="connsiteY158" fmla="*/ 57402 h 656741"/>
                <a:gd name="connsiteX159" fmla="*/ 295888 w 655101"/>
                <a:gd name="connsiteY159" fmla="*/ 53023 h 656741"/>
                <a:gd name="connsiteX160" fmla="*/ 301410 w 655101"/>
                <a:gd name="connsiteY160" fmla="*/ 4094 h 656741"/>
                <a:gd name="connsiteX161" fmla="*/ 304836 w 655101"/>
                <a:gd name="connsiteY161" fmla="*/ 857 h 656741"/>
                <a:gd name="connsiteX162" fmla="*/ 341391 w 655101"/>
                <a:gd name="connsiteY162" fmla="*/ 286 h 656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</a:cxnLst>
              <a:rect l="l" t="t" r="r" b="b"/>
              <a:pathLst>
                <a:path w="655101" h="656741">
                  <a:moveTo>
                    <a:pt x="327467" y="256683"/>
                  </a:moveTo>
                  <a:cubicBezTo>
                    <a:pt x="288374" y="256683"/>
                    <a:pt x="256683" y="288374"/>
                    <a:pt x="256683" y="327467"/>
                  </a:cubicBezTo>
                  <a:cubicBezTo>
                    <a:pt x="256683" y="366560"/>
                    <a:pt x="288374" y="398251"/>
                    <a:pt x="327467" y="398251"/>
                  </a:cubicBezTo>
                  <a:cubicBezTo>
                    <a:pt x="366560" y="398251"/>
                    <a:pt x="398251" y="366560"/>
                    <a:pt x="398251" y="327467"/>
                  </a:cubicBezTo>
                  <a:cubicBezTo>
                    <a:pt x="398251" y="288374"/>
                    <a:pt x="366560" y="256683"/>
                    <a:pt x="327467" y="256683"/>
                  </a:cubicBezTo>
                  <a:close/>
                  <a:moveTo>
                    <a:pt x="327683" y="173157"/>
                  </a:moveTo>
                  <a:cubicBezTo>
                    <a:pt x="413547" y="173348"/>
                    <a:pt x="480754" y="241887"/>
                    <a:pt x="481896" y="327561"/>
                  </a:cubicBezTo>
                  <a:cubicBezTo>
                    <a:pt x="480754" y="413616"/>
                    <a:pt x="413357" y="481965"/>
                    <a:pt x="327493" y="481775"/>
                  </a:cubicBezTo>
                  <a:cubicBezTo>
                    <a:pt x="240485" y="481775"/>
                    <a:pt x="172898" y="412854"/>
                    <a:pt x="173088" y="327180"/>
                  </a:cubicBezTo>
                  <a:cubicBezTo>
                    <a:pt x="173279" y="240173"/>
                    <a:pt x="242199" y="173157"/>
                    <a:pt x="327683" y="173157"/>
                  </a:cubicBezTo>
                  <a:close/>
                  <a:moveTo>
                    <a:pt x="325208" y="118897"/>
                  </a:moveTo>
                  <a:cubicBezTo>
                    <a:pt x="210976" y="119659"/>
                    <a:pt x="117495" y="210664"/>
                    <a:pt x="118257" y="329656"/>
                  </a:cubicBezTo>
                  <a:cubicBezTo>
                    <a:pt x="119209" y="443697"/>
                    <a:pt x="210024" y="535845"/>
                    <a:pt x="328635" y="536797"/>
                  </a:cubicBezTo>
                  <a:cubicBezTo>
                    <a:pt x="442486" y="534893"/>
                    <a:pt x="536538" y="445601"/>
                    <a:pt x="535967" y="326229"/>
                  </a:cubicBezTo>
                  <a:cubicBezTo>
                    <a:pt x="535586" y="212187"/>
                    <a:pt x="444771" y="118135"/>
                    <a:pt x="325208" y="118897"/>
                  </a:cubicBezTo>
                  <a:close/>
                  <a:moveTo>
                    <a:pt x="341391" y="286"/>
                  </a:moveTo>
                  <a:cubicBezTo>
                    <a:pt x="343485" y="286"/>
                    <a:pt x="344437" y="1809"/>
                    <a:pt x="344818" y="3713"/>
                  </a:cubicBezTo>
                  <a:cubicBezTo>
                    <a:pt x="347293" y="16088"/>
                    <a:pt x="349958" y="28463"/>
                    <a:pt x="352053" y="41029"/>
                  </a:cubicBezTo>
                  <a:cubicBezTo>
                    <a:pt x="352624" y="44456"/>
                    <a:pt x="351672" y="48263"/>
                    <a:pt x="351291" y="51881"/>
                  </a:cubicBezTo>
                  <a:cubicBezTo>
                    <a:pt x="350910" y="54736"/>
                    <a:pt x="352053" y="56069"/>
                    <a:pt x="355099" y="56450"/>
                  </a:cubicBezTo>
                  <a:cubicBezTo>
                    <a:pt x="369568" y="57973"/>
                    <a:pt x="384038" y="60639"/>
                    <a:pt x="398126" y="64446"/>
                  </a:cubicBezTo>
                  <a:cubicBezTo>
                    <a:pt x="400411" y="65017"/>
                    <a:pt x="402696" y="65208"/>
                    <a:pt x="403457" y="62162"/>
                  </a:cubicBezTo>
                  <a:cubicBezTo>
                    <a:pt x="406503" y="48073"/>
                    <a:pt x="416023" y="37411"/>
                    <a:pt x="423257" y="25607"/>
                  </a:cubicBezTo>
                  <a:cubicBezTo>
                    <a:pt x="428969" y="15897"/>
                    <a:pt x="429350" y="16088"/>
                    <a:pt x="440011" y="20086"/>
                  </a:cubicBezTo>
                  <a:cubicBezTo>
                    <a:pt x="448198" y="23132"/>
                    <a:pt x="456194" y="26559"/>
                    <a:pt x="464190" y="29986"/>
                  </a:cubicBezTo>
                  <a:cubicBezTo>
                    <a:pt x="467046" y="31128"/>
                    <a:pt x="468189" y="32651"/>
                    <a:pt x="467618" y="35698"/>
                  </a:cubicBezTo>
                  <a:cubicBezTo>
                    <a:pt x="465142" y="47502"/>
                    <a:pt x="463048" y="59306"/>
                    <a:pt x="460383" y="71110"/>
                  </a:cubicBezTo>
                  <a:cubicBezTo>
                    <a:pt x="459431" y="75108"/>
                    <a:pt x="456956" y="78916"/>
                    <a:pt x="455052" y="82723"/>
                  </a:cubicBezTo>
                  <a:cubicBezTo>
                    <a:pt x="453719" y="85008"/>
                    <a:pt x="454100" y="86341"/>
                    <a:pt x="456575" y="87674"/>
                  </a:cubicBezTo>
                  <a:cubicBezTo>
                    <a:pt x="469902" y="94718"/>
                    <a:pt x="482468" y="103095"/>
                    <a:pt x="494462" y="112234"/>
                  </a:cubicBezTo>
                  <a:cubicBezTo>
                    <a:pt x="496557" y="113947"/>
                    <a:pt x="498079" y="114137"/>
                    <a:pt x="499793" y="111662"/>
                  </a:cubicBezTo>
                  <a:cubicBezTo>
                    <a:pt x="509693" y="97764"/>
                    <a:pt x="525495" y="90910"/>
                    <a:pt x="538632" y="80629"/>
                  </a:cubicBezTo>
                  <a:cubicBezTo>
                    <a:pt x="540345" y="79297"/>
                    <a:pt x="541678" y="79867"/>
                    <a:pt x="543201" y="81200"/>
                  </a:cubicBezTo>
                  <a:cubicBezTo>
                    <a:pt x="552149" y="89006"/>
                    <a:pt x="560527" y="97573"/>
                    <a:pt x="568713" y="106141"/>
                  </a:cubicBezTo>
                  <a:cubicBezTo>
                    <a:pt x="570236" y="107854"/>
                    <a:pt x="570427" y="109378"/>
                    <a:pt x="569094" y="111091"/>
                  </a:cubicBezTo>
                  <a:cubicBezTo>
                    <a:pt x="562050" y="121563"/>
                    <a:pt x="555386" y="132034"/>
                    <a:pt x="548151" y="142315"/>
                  </a:cubicBezTo>
                  <a:cubicBezTo>
                    <a:pt x="546057" y="145361"/>
                    <a:pt x="542630" y="147645"/>
                    <a:pt x="539775" y="149930"/>
                  </a:cubicBezTo>
                  <a:cubicBezTo>
                    <a:pt x="537490" y="151834"/>
                    <a:pt x="537109" y="153548"/>
                    <a:pt x="539013" y="155832"/>
                  </a:cubicBezTo>
                  <a:cubicBezTo>
                    <a:pt x="548342" y="167446"/>
                    <a:pt x="556909" y="179821"/>
                    <a:pt x="564334" y="192767"/>
                  </a:cubicBezTo>
                  <a:cubicBezTo>
                    <a:pt x="566048" y="195623"/>
                    <a:pt x="567761" y="195242"/>
                    <a:pt x="570046" y="193719"/>
                  </a:cubicBezTo>
                  <a:cubicBezTo>
                    <a:pt x="584515" y="184771"/>
                    <a:pt x="601460" y="184581"/>
                    <a:pt x="617262" y="180202"/>
                  </a:cubicBezTo>
                  <a:cubicBezTo>
                    <a:pt x="619356" y="179631"/>
                    <a:pt x="620499" y="180773"/>
                    <a:pt x="621260" y="182677"/>
                  </a:cubicBezTo>
                  <a:cubicBezTo>
                    <a:pt x="626400" y="193338"/>
                    <a:pt x="631160" y="204381"/>
                    <a:pt x="635349" y="215423"/>
                  </a:cubicBezTo>
                  <a:cubicBezTo>
                    <a:pt x="636110" y="217708"/>
                    <a:pt x="635539" y="219041"/>
                    <a:pt x="633635" y="220183"/>
                  </a:cubicBezTo>
                  <a:cubicBezTo>
                    <a:pt x="623354" y="227037"/>
                    <a:pt x="613264" y="234081"/>
                    <a:pt x="602602" y="240745"/>
                  </a:cubicBezTo>
                  <a:cubicBezTo>
                    <a:pt x="599175" y="242839"/>
                    <a:pt x="594987" y="243791"/>
                    <a:pt x="590988" y="244933"/>
                  </a:cubicBezTo>
                  <a:cubicBezTo>
                    <a:pt x="588514" y="245695"/>
                    <a:pt x="587752" y="246837"/>
                    <a:pt x="588514" y="249502"/>
                  </a:cubicBezTo>
                  <a:cubicBezTo>
                    <a:pt x="592702" y="263972"/>
                    <a:pt x="595939" y="278632"/>
                    <a:pt x="597843" y="293672"/>
                  </a:cubicBezTo>
                  <a:cubicBezTo>
                    <a:pt x="598223" y="296338"/>
                    <a:pt x="599365" y="297290"/>
                    <a:pt x="601841" y="296909"/>
                  </a:cubicBezTo>
                  <a:cubicBezTo>
                    <a:pt x="618595" y="294434"/>
                    <a:pt x="634397" y="300526"/>
                    <a:pt x="650770" y="302430"/>
                  </a:cubicBezTo>
                  <a:cubicBezTo>
                    <a:pt x="653055" y="302621"/>
                    <a:pt x="654007" y="303953"/>
                    <a:pt x="654387" y="306238"/>
                  </a:cubicBezTo>
                  <a:cubicBezTo>
                    <a:pt x="655530" y="318232"/>
                    <a:pt x="654959" y="330417"/>
                    <a:pt x="654959" y="342411"/>
                  </a:cubicBezTo>
                  <a:cubicBezTo>
                    <a:pt x="654959" y="344506"/>
                    <a:pt x="653626" y="345458"/>
                    <a:pt x="651722" y="345839"/>
                  </a:cubicBezTo>
                  <a:cubicBezTo>
                    <a:pt x="639156" y="348314"/>
                    <a:pt x="626591" y="350979"/>
                    <a:pt x="613835" y="353264"/>
                  </a:cubicBezTo>
                  <a:cubicBezTo>
                    <a:pt x="610598" y="353835"/>
                    <a:pt x="607171" y="352883"/>
                    <a:pt x="603935" y="352502"/>
                  </a:cubicBezTo>
                  <a:cubicBezTo>
                    <a:pt x="600698" y="352121"/>
                    <a:pt x="598985" y="352883"/>
                    <a:pt x="598604" y="356691"/>
                  </a:cubicBezTo>
                  <a:cubicBezTo>
                    <a:pt x="597081" y="370970"/>
                    <a:pt x="594415" y="385249"/>
                    <a:pt x="590798" y="399147"/>
                  </a:cubicBezTo>
                  <a:cubicBezTo>
                    <a:pt x="589846" y="402574"/>
                    <a:pt x="590988" y="404287"/>
                    <a:pt x="594225" y="405049"/>
                  </a:cubicBezTo>
                  <a:cubicBezTo>
                    <a:pt x="610598" y="409047"/>
                    <a:pt x="622593" y="420851"/>
                    <a:pt x="636872" y="428657"/>
                  </a:cubicBezTo>
                  <a:cubicBezTo>
                    <a:pt x="638776" y="429799"/>
                    <a:pt x="638776" y="431322"/>
                    <a:pt x="638014" y="433226"/>
                  </a:cubicBezTo>
                  <a:cubicBezTo>
                    <a:pt x="634206" y="444459"/>
                    <a:pt x="629637" y="455502"/>
                    <a:pt x="624877" y="466354"/>
                  </a:cubicBezTo>
                  <a:cubicBezTo>
                    <a:pt x="623925" y="468448"/>
                    <a:pt x="622593" y="469209"/>
                    <a:pt x="620308" y="468638"/>
                  </a:cubicBezTo>
                  <a:cubicBezTo>
                    <a:pt x="608123" y="466163"/>
                    <a:pt x="595748" y="463879"/>
                    <a:pt x="583563" y="461213"/>
                  </a:cubicBezTo>
                  <a:cubicBezTo>
                    <a:pt x="579756" y="460261"/>
                    <a:pt x="576329" y="457977"/>
                    <a:pt x="572901" y="456073"/>
                  </a:cubicBezTo>
                  <a:cubicBezTo>
                    <a:pt x="570427" y="454740"/>
                    <a:pt x="569094" y="454930"/>
                    <a:pt x="567571" y="457596"/>
                  </a:cubicBezTo>
                  <a:cubicBezTo>
                    <a:pt x="560527" y="470542"/>
                    <a:pt x="552721" y="483108"/>
                    <a:pt x="543582" y="494721"/>
                  </a:cubicBezTo>
                  <a:cubicBezTo>
                    <a:pt x="541488" y="497387"/>
                    <a:pt x="541107" y="499100"/>
                    <a:pt x="544344" y="501194"/>
                  </a:cubicBezTo>
                  <a:cubicBezTo>
                    <a:pt x="554434" y="507668"/>
                    <a:pt x="559384" y="518520"/>
                    <a:pt x="566428" y="527658"/>
                  </a:cubicBezTo>
                  <a:cubicBezTo>
                    <a:pt x="567761" y="529372"/>
                    <a:pt x="568904" y="531276"/>
                    <a:pt x="570236" y="533180"/>
                  </a:cubicBezTo>
                  <a:cubicBezTo>
                    <a:pt x="577852" y="544222"/>
                    <a:pt x="577471" y="540414"/>
                    <a:pt x="569284" y="549743"/>
                  </a:cubicBezTo>
                  <a:cubicBezTo>
                    <a:pt x="563382" y="556597"/>
                    <a:pt x="556528" y="562690"/>
                    <a:pt x="550246" y="569163"/>
                  </a:cubicBezTo>
                  <a:cubicBezTo>
                    <a:pt x="547961" y="571638"/>
                    <a:pt x="546057" y="571638"/>
                    <a:pt x="543201" y="569734"/>
                  </a:cubicBezTo>
                  <a:cubicBezTo>
                    <a:pt x="533682" y="563261"/>
                    <a:pt x="523972" y="556788"/>
                    <a:pt x="514262" y="550505"/>
                  </a:cubicBezTo>
                  <a:cubicBezTo>
                    <a:pt x="510645" y="548030"/>
                    <a:pt x="508170" y="544412"/>
                    <a:pt x="505505" y="541176"/>
                  </a:cubicBezTo>
                  <a:cubicBezTo>
                    <a:pt x="503410" y="538701"/>
                    <a:pt x="501697" y="538320"/>
                    <a:pt x="499222" y="540414"/>
                  </a:cubicBezTo>
                  <a:cubicBezTo>
                    <a:pt x="487798" y="549743"/>
                    <a:pt x="475614" y="558120"/>
                    <a:pt x="462858" y="565545"/>
                  </a:cubicBezTo>
                  <a:cubicBezTo>
                    <a:pt x="461144" y="566497"/>
                    <a:pt x="459240" y="567449"/>
                    <a:pt x="460764" y="569924"/>
                  </a:cubicBezTo>
                  <a:cubicBezTo>
                    <a:pt x="469521" y="583061"/>
                    <a:pt x="470093" y="598673"/>
                    <a:pt x="473900" y="613333"/>
                  </a:cubicBezTo>
                  <a:cubicBezTo>
                    <a:pt x="476185" y="621900"/>
                    <a:pt x="476756" y="620758"/>
                    <a:pt x="468189" y="624756"/>
                  </a:cubicBezTo>
                  <a:cubicBezTo>
                    <a:pt x="459240" y="628944"/>
                    <a:pt x="450102" y="632562"/>
                    <a:pt x="441154" y="636369"/>
                  </a:cubicBezTo>
                  <a:cubicBezTo>
                    <a:pt x="438298" y="637512"/>
                    <a:pt x="436585" y="637131"/>
                    <a:pt x="434871" y="634466"/>
                  </a:cubicBezTo>
                  <a:cubicBezTo>
                    <a:pt x="428398" y="624566"/>
                    <a:pt x="421734" y="615046"/>
                    <a:pt x="415261" y="605146"/>
                  </a:cubicBezTo>
                  <a:cubicBezTo>
                    <a:pt x="412786" y="601338"/>
                    <a:pt x="411834" y="596959"/>
                    <a:pt x="410692" y="592771"/>
                  </a:cubicBezTo>
                  <a:cubicBezTo>
                    <a:pt x="409930" y="590105"/>
                    <a:pt x="408597" y="589344"/>
                    <a:pt x="405742" y="590105"/>
                  </a:cubicBezTo>
                  <a:cubicBezTo>
                    <a:pt x="391272" y="594484"/>
                    <a:pt x="376612" y="597530"/>
                    <a:pt x="361572" y="599434"/>
                  </a:cubicBezTo>
                  <a:cubicBezTo>
                    <a:pt x="359097" y="599815"/>
                    <a:pt x="358335" y="600957"/>
                    <a:pt x="358716" y="603242"/>
                  </a:cubicBezTo>
                  <a:cubicBezTo>
                    <a:pt x="361382" y="619996"/>
                    <a:pt x="355289" y="635798"/>
                    <a:pt x="353385" y="652172"/>
                  </a:cubicBezTo>
                  <a:cubicBezTo>
                    <a:pt x="353005" y="655027"/>
                    <a:pt x="351481" y="655979"/>
                    <a:pt x="349006" y="655979"/>
                  </a:cubicBezTo>
                  <a:cubicBezTo>
                    <a:pt x="342914" y="656170"/>
                    <a:pt x="336631" y="656551"/>
                    <a:pt x="330539" y="656741"/>
                  </a:cubicBezTo>
                  <a:cubicBezTo>
                    <a:pt x="330158" y="655408"/>
                    <a:pt x="330158" y="655408"/>
                    <a:pt x="330158" y="655218"/>
                  </a:cubicBezTo>
                  <a:cubicBezTo>
                    <a:pt x="325018" y="655218"/>
                    <a:pt x="319686" y="655218"/>
                    <a:pt x="314546" y="655218"/>
                  </a:cubicBezTo>
                  <a:cubicBezTo>
                    <a:pt x="311690" y="655218"/>
                    <a:pt x="310167" y="654075"/>
                    <a:pt x="309787" y="651220"/>
                  </a:cubicBezTo>
                  <a:cubicBezTo>
                    <a:pt x="307502" y="639035"/>
                    <a:pt x="304836" y="627040"/>
                    <a:pt x="302552" y="614856"/>
                  </a:cubicBezTo>
                  <a:cubicBezTo>
                    <a:pt x="301790" y="611238"/>
                    <a:pt x="302933" y="607621"/>
                    <a:pt x="303314" y="604004"/>
                  </a:cubicBezTo>
                  <a:cubicBezTo>
                    <a:pt x="303694" y="600957"/>
                    <a:pt x="302933" y="599434"/>
                    <a:pt x="299506" y="599054"/>
                  </a:cubicBezTo>
                  <a:cubicBezTo>
                    <a:pt x="285036" y="597530"/>
                    <a:pt x="270567" y="594865"/>
                    <a:pt x="256478" y="591057"/>
                  </a:cubicBezTo>
                  <a:cubicBezTo>
                    <a:pt x="253432" y="590296"/>
                    <a:pt x="251719" y="591248"/>
                    <a:pt x="250957" y="594294"/>
                  </a:cubicBezTo>
                  <a:cubicBezTo>
                    <a:pt x="246959" y="610857"/>
                    <a:pt x="234964" y="622852"/>
                    <a:pt x="226968" y="637321"/>
                  </a:cubicBezTo>
                  <a:cubicBezTo>
                    <a:pt x="226016" y="639035"/>
                    <a:pt x="224493" y="639035"/>
                    <a:pt x="222779" y="638464"/>
                  </a:cubicBezTo>
                  <a:cubicBezTo>
                    <a:pt x="211357" y="634656"/>
                    <a:pt x="200124" y="630087"/>
                    <a:pt x="189271" y="625137"/>
                  </a:cubicBezTo>
                  <a:cubicBezTo>
                    <a:pt x="186987" y="624185"/>
                    <a:pt x="186796" y="622471"/>
                    <a:pt x="187177" y="620567"/>
                  </a:cubicBezTo>
                  <a:cubicBezTo>
                    <a:pt x="189652" y="608383"/>
                    <a:pt x="191746" y="596198"/>
                    <a:pt x="194602" y="584204"/>
                  </a:cubicBezTo>
                  <a:cubicBezTo>
                    <a:pt x="195554" y="580205"/>
                    <a:pt x="197839" y="576588"/>
                    <a:pt x="199933" y="572971"/>
                  </a:cubicBezTo>
                  <a:cubicBezTo>
                    <a:pt x="201266" y="570686"/>
                    <a:pt x="200885" y="569353"/>
                    <a:pt x="198410" y="568020"/>
                  </a:cubicBezTo>
                  <a:cubicBezTo>
                    <a:pt x="185083" y="560976"/>
                    <a:pt x="172517" y="552599"/>
                    <a:pt x="160523" y="543460"/>
                  </a:cubicBezTo>
                  <a:cubicBezTo>
                    <a:pt x="158429" y="541747"/>
                    <a:pt x="156906" y="541747"/>
                    <a:pt x="155192" y="544222"/>
                  </a:cubicBezTo>
                  <a:cubicBezTo>
                    <a:pt x="145292" y="558120"/>
                    <a:pt x="129490" y="564974"/>
                    <a:pt x="116353" y="575255"/>
                  </a:cubicBezTo>
                  <a:cubicBezTo>
                    <a:pt x="114640" y="576588"/>
                    <a:pt x="113307" y="576017"/>
                    <a:pt x="111784" y="574684"/>
                  </a:cubicBezTo>
                  <a:cubicBezTo>
                    <a:pt x="102835" y="566878"/>
                    <a:pt x="94458" y="558311"/>
                    <a:pt x="86272" y="549934"/>
                  </a:cubicBezTo>
                  <a:cubicBezTo>
                    <a:pt x="84749" y="548220"/>
                    <a:pt x="84558" y="546887"/>
                    <a:pt x="85891" y="544984"/>
                  </a:cubicBezTo>
                  <a:cubicBezTo>
                    <a:pt x="92745" y="534703"/>
                    <a:pt x="99599" y="524422"/>
                    <a:pt x="106643" y="514141"/>
                  </a:cubicBezTo>
                  <a:cubicBezTo>
                    <a:pt x="108928" y="510904"/>
                    <a:pt x="112355" y="508810"/>
                    <a:pt x="115401" y="506145"/>
                  </a:cubicBezTo>
                  <a:cubicBezTo>
                    <a:pt x="117686" y="504241"/>
                    <a:pt x="118067" y="502527"/>
                    <a:pt x="116163" y="500243"/>
                  </a:cubicBezTo>
                  <a:cubicBezTo>
                    <a:pt x="106834" y="488629"/>
                    <a:pt x="98266" y="476444"/>
                    <a:pt x="90841" y="463307"/>
                  </a:cubicBezTo>
                  <a:cubicBezTo>
                    <a:pt x="89128" y="460261"/>
                    <a:pt x="87414" y="460832"/>
                    <a:pt x="85129" y="462356"/>
                  </a:cubicBezTo>
                  <a:cubicBezTo>
                    <a:pt x="70660" y="471304"/>
                    <a:pt x="53716" y="471494"/>
                    <a:pt x="37914" y="475873"/>
                  </a:cubicBezTo>
                  <a:cubicBezTo>
                    <a:pt x="35819" y="476444"/>
                    <a:pt x="34677" y="475302"/>
                    <a:pt x="33916" y="473398"/>
                  </a:cubicBezTo>
                  <a:cubicBezTo>
                    <a:pt x="28775" y="462736"/>
                    <a:pt x="24015" y="451694"/>
                    <a:pt x="19827" y="440652"/>
                  </a:cubicBezTo>
                  <a:cubicBezTo>
                    <a:pt x="19065" y="438367"/>
                    <a:pt x="19636" y="437034"/>
                    <a:pt x="21540" y="435892"/>
                  </a:cubicBezTo>
                  <a:cubicBezTo>
                    <a:pt x="31821" y="429038"/>
                    <a:pt x="41912" y="421993"/>
                    <a:pt x="52573" y="415330"/>
                  </a:cubicBezTo>
                  <a:cubicBezTo>
                    <a:pt x="56000" y="413236"/>
                    <a:pt x="60189" y="412284"/>
                    <a:pt x="64187" y="411141"/>
                  </a:cubicBezTo>
                  <a:cubicBezTo>
                    <a:pt x="66662" y="410380"/>
                    <a:pt x="67423" y="409237"/>
                    <a:pt x="66662" y="406572"/>
                  </a:cubicBezTo>
                  <a:cubicBezTo>
                    <a:pt x="62283" y="391912"/>
                    <a:pt x="59237" y="377062"/>
                    <a:pt x="57143" y="362021"/>
                  </a:cubicBezTo>
                  <a:cubicBezTo>
                    <a:pt x="56762" y="359546"/>
                    <a:pt x="55620" y="358785"/>
                    <a:pt x="53144" y="359166"/>
                  </a:cubicBezTo>
                  <a:cubicBezTo>
                    <a:pt x="36200" y="362021"/>
                    <a:pt x="20207" y="355548"/>
                    <a:pt x="3834" y="353644"/>
                  </a:cubicBezTo>
                  <a:cubicBezTo>
                    <a:pt x="1740" y="353454"/>
                    <a:pt x="979" y="352121"/>
                    <a:pt x="788" y="350027"/>
                  </a:cubicBezTo>
                  <a:cubicBezTo>
                    <a:pt x="-354" y="338033"/>
                    <a:pt x="27" y="326038"/>
                    <a:pt x="217" y="313854"/>
                  </a:cubicBezTo>
                  <a:cubicBezTo>
                    <a:pt x="217" y="311569"/>
                    <a:pt x="1740" y="310617"/>
                    <a:pt x="3834" y="310236"/>
                  </a:cubicBezTo>
                  <a:cubicBezTo>
                    <a:pt x="16210" y="307761"/>
                    <a:pt x="28394" y="305286"/>
                    <a:pt x="40769" y="302811"/>
                  </a:cubicBezTo>
                  <a:cubicBezTo>
                    <a:pt x="44387" y="302049"/>
                    <a:pt x="48004" y="303192"/>
                    <a:pt x="51621" y="303573"/>
                  </a:cubicBezTo>
                  <a:cubicBezTo>
                    <a:pt x="54668" y="303953"/>
                    <a:pt x="56191" y="302811"/>
                    <a:pt x="56572" y="299574"/>
                  </a:cubicBezTo>
                  <a:cubicBezTo>
                    <a:pt x="58095" y="285295"/>
                    <a:pt x="60760" y="271016"/>
                    <a:pt x="64377" y="257118"/>
                  </a:cubicBezTo>
                  <a:cubicBezTo>
                    <a:pt x="65329" y="253501"/>
                    <a:pt x="63997" y="251787"/>
                    <a:pt x="60569" y="251026"/>
                  </a:cubicBezTo>
                  <a:cubicBezTo>
                    <a:pt x="44387" y="246837"/>
                    <a:pt x="32202" y="235033"/>
                    <a:pt x="18113" y="227227"/>
                  </a:cubicBezTo>
                  <a:cubicBezTo>
                    <a:pt x="16590" y="226466"/>
                    <a:pt x="16590" y="225133"/>
                    <a:pt x="16971" y="223610"/>
                  </a:cubicBezTo>
                  <a:cubicBezTo>
                    <a:pt x="20779" y="211996"/>
                    <a:pt x="25538" y="200763"/>
                    <a:pt x="30488" y="189530"/>
                  </a:cubicBezTo>
                  <a:cubicBezTo>
                    <a:pt x="31440" y="187436"/>
                    <a:pt x="32964" y="187056"/>
                    <a:pt x="34677" y="187627"/>
                  </a:cubicBezTo>
                  <a:cubicBezTo>
                    <a:pt x="50670" y="191815"/>
                    <a:pt x="67805" y="191434"/>
                    <a:pt x="82655" y="200383"/>
                  </a:cubicBezTo>
                  <a:cubicBezTo>
                    <a:pt x="85129" y="201906"/>
                    <a:pt x="86272" y="200954"/>
                    <a:pt x="87414" y="198859"/>
                  </a:cubicBezTo>
                  <a:cubicBezTo>
                    <a:pt x="94458" y="185723"/>
                    <a:pt x="102645" y="173157"/>
                    <a:pt x="111593" y="161353"/>
                  </a:cubicBezTo>
                  <a:cubicBezTo>
                    <a:pt x="112736" y="159830"/>
                    <a:pt x="114640" y="158117"/>
                    <a:pt x="111784" y="156213"/>
                  </a:cubicBezTo>
                  <a:cubicBezTo>
                    <a:pt x="100932" y="149168"/>
                    <a:pt x="95410" y="137936"/>
                    <a:pt x="87985" y="128036"/>
                  </a:cubicBezTo>
                  <a:cubicBezTo>
                    <a:pt x="86653" y="126322"/>
                    <a:pt x="85701" y="124608"/>
                    <a:pt x="84368" y="122895"/>
                  </a:cubicBezTo>
                  <a:cubicBezTo>
                    <a:pt x="78466" y="114518"/>
                    <a:pt x="78276" y="114328"/>
                    <a:pt x="85129" y="107093"/>
                  </a:cubicBezTo>
                  <a:cubicBezTo>
                    <a:pt x="91603" y="100239"/>
                    <a:pt x="98266" y="93766"/>
                    <a:pt x="104739" y="87102"/>
                  </a:cubicBezTo>
                  <a:cubicBezTo>
                    <a:pt x="106834" y="85008"/>
                    <a:pt x="108547" y="84818"/>
                    <a:pt x="110832" y="86531"/>
                  </a:cubicBezTo>
                  <a:cubicBezTo>
                    <a:pt x="120732" y="93195"/>
                    <a:pt x="130632" y="99668"/>
                    <a:pt x="140532" y="106331"/>
                  </a:cubicBezTo>
                  <a:cubicBezTo>
                    <a:pt x="143959" y="108616"/>
                    <a:pt x="146244" y="111853"/>
                    <a:pt x="148719" y="114899"/>
                  </a:cubicBezTo>
                  <a:cubicBezTo>
                    <a:pt x="150813" y="117755"/>
                    <a:pt x="152717" y="118326"/>
                    <a:pt x="155763" y="115851"/>
                  </a:cubicBezTo>
                  <a:cubicBezTo>
                    <a:pt x="166996" y="106522"/>
                    <a:pt x="179181" y="98335"/>
                    <a:pt x="191746" y="91100"/>
                  </a:cubicBezTo>
                  <a:cubicBezTo>
                    <a:pt x="193650" y="89958"/>
                    <a:pt x="195364" y="88816"/>
                    <a:pt x="193650" y="86341"/>
                  </a:cubicBezTo>
                  <a:cubicBezTo>
                    <a:pt x="185463" y="74537"/>
                    <a:pt x="184893" y="60448"/>
                    <a:pt x="181656" y="47121"/>
                  </a:cubicBezTo>
                  <a:cubicBezTo>
                    <a:pt x="178800" y="35507"/>
                    <a:pt x="179181" y="35698"/>
                    <a:pt x="189843" y="30367"/>
                  </a:cubicBezTo>
                  <a:cubicBezTo>
                    <a:pt x="197458" y="26559"/>
                    <a:pt x="205645" y="23703"/>
                    <a:pt x="213450" y="20467"/>
                  </a:cubicBezTo>
                  <a:cubicBezTo>
                    <a:pt x="216306" y="19325"/>
                    <a:pt x="218020" y="19515"/>
                    <a:pt x="219733" y="22180"/>
                  </a:cubicBezTo>
                  <a:cubicBezTo>
                    <a:pt x="226207" y="32080"/>
                    <a:pt x="232680" y="41790"/>
                    <a:pt x="239343" y="51500"/>
                  </a:cubicBezTo>
                  <a:cubicBezTo>
                    <a:pt x="241818" y="55117"/>
                    <a:pt x="242580" y="59306"/>
                    <a:pt x="243913" y="63494"/>
                  </a:cubicBezTo>
                  <a:cubicBezTo>
                    <a:pt x="244864" y="66540"/>
                    <a:pt x="246197" y="67492"/>
                    <a:pt x="249243" y="66540"/>
                  </a:cubicBezTo>
                  <a:cubicBezTo>
                    <a:pt x="263332" y="62352"/>
                    <a:pt x="277801" y="59306"/>
                    <a:pt x="292461" y="57402"/>
                  </a:cubicBezTo>
                  <a:cubicBezTo>
                    <a:pt x="295317" y="57021"/>
                    <a:pt x="296269" y="55879"/>
                    <a:pt x="295888" y="53023"/>
                  </a:cubicBezTo>
                  <a:cubicBezTo>
                    <a:pt x="293413" y="36269"/>
                    <a:pt x="299506" y="20467"/>
                    <a:pt x="301410" y="4094"/>
                  </a:cubicBezTo>
                  <a:cubicBezTo>
                    <a:pt x="301600" y="2190"/>
                    <a:pt x="302742" y="1047"/>
                    <a:pt x="304836" y="857"/>
                  </a:cubicBezTo>
                  <a:cubicBezTo>
                    <a:pt x="317021" y="-476"/>
                    <a:pt x="329206" y="95"/>
                    <a:pt x="341391" y="286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C073546-83C3-4FBB-AC00-FC522265A8FF}"/>
                </a:ext>
              </a:extLst>
            </p:cNvPr>
            <p:cNvSpPr/>
            <p:nvPr/>
          </p:nvSpPr>
          <p:spPr>
            <a:xfrm>
              <a:off x="4180071" y="936397"/>
              <a:ext cx="817813" cy="454497"/>
            </a:xfrm>
            <a:custGeom>
              <a:avLst/>
              <a:gdLst>
                <a:gd name="connsiteX0" fmla="*/ 92656 w 817813"/>
                <a:gd name="connsiteY0" fmla="*/ 0 h 454497"/>
                <a:gd name="connsiteX1" fmla="*/ 318421 w 817813"/>
                <a:gd name="connsiteY1" fmla="*/ 0 h 454497"/>
                <a:gd name="connsiteX2" fmla="*/ 314604 w 817813"/>
                <a:gd name="connsiteY2" fmla="*/ 5722 h 454497"/>
                <a:gd name="connsiteX3" fmla="*/ 306715 w 817813"/>
                <a:gd name="connsiteY3" fmla="*/ 45837 h 454497"/>
                <a:gd name="connsiteX4" fmla="*/ 407782 w 817813"/>
                <a:gd name="connsiteY4" fmla="*/ 147782 h 454497"/>
                <a:gd name="connsiteX5" fmla="*/ 510386 w 817813"/>
                <a:gd name="connsiteY5" fmla="*/ 46496 h 454497"/>
                <a:gd name="connsiteX6" fmla="*/ 503414 w 817813"/>
                <a:gd name="connsiteY6" fmla="*/ 8534 h 454497"/>
                <a:gd name="connsiteX7" fmla="*/ 498035 w 817813"/>
                <a:gd name="connsiteY7" fmla="*/ 0 h 454497"/>
                <a:gd name="connsiteX8" fmla="*/ 811870 w 817813"/>
                <a:gd name="connsiteY8" fmla="*/ 0 h 454497"/>
                <a:gd name="connsiteX9" fmla="*/ 816881 w 817813"/>
                <a:gd name="connsiteY9" fmla="*/ 11781 h 454497"/>
                <a:gd name="connsiteX10" fmla="*/ 817540 w 817813"/>
                <a:gd name="connsiteY10" fmla="*/ 28919 h 454497"/>
                <a:gd name="connsiteX11" fmla="*/ 803479 w 817813"/>
                <a:gd name="connsiteY11" fmla="*/ 45397 h 454497"/>
                <a:gd name="connsiteX12" fmla="*/ 747233 w 817813"/>
                <a:gd name="connsiteY12" fmla="*/ 61436 h 454497"/>
                <a:gd name="connsiteX13" fmla="*/ 724384 w 817813"/>
                <a:gd name="connsiteY13" fmla="*/ 99446 h 454497"/>
                <a:gd name="connsiteX14" fmla="*/ 736028 w 817813"/>
                <a:gd name="connsiteY14" fmla="*/ 114825 h 454497"/>
                <a:gd name="connsiteX15" fmla="*/ 787660 w 817813"/>
                <a:gd name="connsiteY15" fmla="*/ 145145 h 454497"/>
                <a:gd name="connsiteX16" fmla="*/ 798865 w 817813"/>
                <a:gd name="connsiteY16" fmla="*/ 171291 h 454497"/>
                <a:gd name="connsiteX17" fmla="*/ 798426 w 817813"/>
                <a:gd name="connsiteY17" fmla="*/ 173927 h 454497"/>
                <a:gd name="connsiteX18" fmla="*/ 767446 w 817813"/>
                <a:gd name="connsiteY18" fmla="*/ 196118 h 454497"/>
                <a:gd name="connsiteX19" fmla="*/ 713398 w 817813"/>
                <a:gd name="connsiteY19" fmla="*/ 189307 h 454497"/>
                <a:gd name="connsiteX20" fmla="*/ 686154 w 817813"/>
                <a:gd name="connsiteY20" fmla="*/ 203368 h 454497"/>
                <a:gd name="connsiteX21" fmla="*/ 685714 w 817813"/>
                <a:gd name="connsiteY21" fmla="*/ 235885 h 454497"/>
                <a:gd name="connsiteX22" fmla="*/ 720648 w 817813"/>
                <a:gd name="connsiteY22" fmla="*/ 282024 h 454497"/>
                <a:gd name="connsiteX23" fmla="*/ 720648 w 817813"/>
                <a:gd name="connsiteY23" fmla="*/ 312125 h 454497"/>
                <a:gd name="connsiteX24" fmla="*/ 719330 w 817813"/>
                <a:gd name="connsiteY24" fmla="*/ 313663 h 454497"/>
                <a:gd name="connsiteX25" fmla="*/ 681540 w 817813"/>
                <a:gd name="connsiteY25" fmla="*/ 321133 h 454497"/>
                <a:gd name="connsiteX26" fmla="*/ 634742 w 817813"/>
                <a:gd name="connsiteY26" fmla="*/ 294768 h 454497"/>
                <a:gd name="connsiteX27" fmla="*/ 602664 w 817813"/>
                <a:gd name="connsiteY27" fmla="*/ 299382 h 454497"/>
                <a:gd name="connsiteX28" fmla="*/ 592338 w 817813"/>
                <a:gd name="connsiteY28" fmla="*/ 328383 h 454497"/>
                <a:gd name="connsiteX29" fmla="*/ 607498 w 817813"/>
                <a:gd name="connsiteY29" fmla="*/ 386826 h 454497"/>
                <a:gd name="connsiteX30" fmla="*/ 598929 w 817813"/>
                <a:gd name="connsiteY30" fmla="*/ 408797 h 454497"/>
                <a:gd name="connsiteX31" fmla="*/ 583549 w 817813"/>
                <a:gd name="connsiteY31" fmla="*/ 416706 h 454497"/>
                <a:gd name="connsiteX32" fmla="*/ 560480 w 817813"/>
                <a:gd name="connsiteY32" fmla="*/ 410335 h 454497"/>
                <a:gd name="connsiteX33" fmla="*/ 524228 w 817813"/>
                <a:gd name="connsiteY33" fmla="*/ 364416 h 454497"/>
                <a:gd name="connsiteX34" fmla="*/ 477430 w 817813"/>
                <a:gd name="connsiteY34" fmla="*/ 360461 h 454497"/>
                <a:gd name="connsiteX35" fmla="*/ 471277 w 817813"/>
                <a:gd name="connsiteY35" fmla="*/ 372765 h 454497"/>
                <a:gd name="connsiteX36" fmla="*/ 462929 w 817813"/>
                <a:gd name="connsiteY36" fmla="*/ 433185 h 454497"/>
                <a:gd name="connsiteX37" fmla="*/ 447110 w 817813"/>
                <a:gd name="connsiteY37" fmla="*/ 454497 h 454497"/>
                <a:gd name="connsiteX38" fmla="*/ 420525 w 817813"/>
                <a:gd name="connsiteY38" fmla="*/ 454497 h 454497"/>
                <a:gd name="connsiteX39" fmla="*/ 408880 w 817813"/>
                <a:gd name="connsiteY39" fmla="*/ 438238 h 454497"/>
                <a:gd name="connsiteX40" fmla="*/ 392402 w 817813"/>
                <a:gd name="connsiteY40" fmla="*/ 380015 h 454497"/>
                <a:gd name="connsiteX41" fmla="*/ 372848 w 817813"/>
                <a:gd name="connsiteY41" fmla="*/ 362878 h 454497"/>
                <a:gd name="connsiteX42" fmla="*/ 360983 w 817813"/>
                <a:gd name="connsiteY42" fmla="*/ 361559 h 454497"/>
                <a:gd name="connsiteX43" fmla="*/ 340770 w 817813"/>
                <a:gd name="connsiteY43" fmla="*/ 372765 h 454497"/>
                <a:gd name="connsiteX44" fmla="*/ 335717 w 817813"/>
                <a:gd name="connsiteY44" fmla="*/ 381333 h 454497"/>
                <a:gd name="connsiteX45" fmla="*/ 308034 w 817813"/>
                <a:gd name="connsiteY45" fmla="*/ 428131 h 454497"/>
                <a:gd name="connsiteX46" fmla="*/ 287161 w 817813"/>
                <a:gd name="connsiteY46" fmla="*/ 436700 h 454497"/>
                <a:gd name="connsiteX47" fmla="*/ 270243 w 817813"/>
                <a:gd name="connsiteY47" fmla="*/ 430988 h 454497"/>
                <a:gd name="connsiteX48" fmla="*/ 258819 w 817813"/>
                <a:gd name="connsiteY48" fmla="*/ 409676 h 454497"/>
                <a:gd name="connsiteX49" fmla="*/ 266069 w 817813"/>
                <a:gd name="connsiteY49" fmla="*/ 349695 h 454497"/>
                <a:gd name="connsiteX50" fmla="*/ 249590 w 817813"/>
                <a:gd name="connsiteY50" fmla="*/ 321792 h 454497"/>
                <a:gd name="connsiteX51" fmla="*/ 219051 w 817813"/>
                <a:gd name="connsiteY51" fmla="*/ 323330 h 454497"/>
                <a:gd name="connsiteX52" fmla="*/ 176208 w 817813"/>
                <a:gd name="connsiteY52" fmla="*/ 355847 h 454497"/>
                <a:gd name="connsiteX53" fmla="*/ 138198 w 817813"/>
                <a:gd name="connsiteY53" fmla="*/ 353650 h 454497"/>
                <a:gd name="connsiteX54" fmla="*/ 134902 w 817813"/>
                <a:gd name="connsiteY54" fmla="*/ 350354 h 454497"/>
                <a:gd name="connsiteX55" fmla="*/ 131607 w 817813"/>
                <a:gd name="connsiteY55" fmla="*/ 323989 h 454497"/>
                <a:gd name="connsiteX56" fmla="*/ 160169 w 817813"/>
                <a:gd name="connsiteY56" fmla="*/ 273016 h 454497"/>
                <a:gd name="connsiteX57" fmla="*/ 165002 w 817813"/>
                <a:gd name="connsiteY57" fmla="*/ 257417 h 454497"/>
                <a:gd name="connsiteX58" fmla="*/ 126553 w 817813"/>
                <a:gd name="connsiteY58" fmla="*/ 229953 h 454497"/>
                <a:gd name="connsiteX59" fmla="*/ 67451 w 817813"/>
                <a:gd name="connsiteY59" fmla="*/ 245333 h 454497"/>
                <a:gd name="connsiteX60" fmla="*/ 48556 w 817813"/>
                <a:gd name="connsiteY60" fmla="*/ 238962 h 454497"/>
                <a:gd name="connsiteX61" fmla="*/ 39109 w 817813"/>
                <a:gd name="connsiteY61" fmla="*/ 222263 h 454497"/>
                <a:gd name="connsiteX62" fmla="*/ 45480 w 817813"/>
                <a:gd name="connsiteY62" fmla="*/ 197656 h 454497"/>
                <a:gd name="connsiteX63" fmla="*/ 89202 w 817813"/>
                <a:gd name="connsiteY63" fmla="*/ 162942 h 454497"/>
                <a:gd name="connsiteX64" fmla="*/ 100847 w 817813"/>
                <a:gd name="connsiteY64" fmla="*/ 127568 h 454497"/>
                <a:gd name="connsiteX65" fmla="*/ 77338 w 817813"/>
                <a:gd name="connsiteY65" fmla="*/ 107794 h 454497"/>
                <a:gd name="connsiteX66" fmla="*/ 22191 w 817813"/>
                <a:gd name="connsiteY66" fmla="*/ 100324 h 454497"/>
                <a:gd name="connsiteX67" fmla="*/ 440 w 817813"/>
                <a:gd name="connsiteY67" fmla="*/ 84945 h 454497"/>
                <a:gd name="connsiteX68" fmla="*/ 0 w 817813"/>
                <a:gd name="connsiteY68" fmla="*/ 57701 h 454497"/>
                <a:gd name="connsiteX69" fmla="*/ 16039 w 817813"/>
                <a:gd name="connsiteY69" fmla="*/ 46056 h 454497"/>
                <a:gd name="connsiteX70" fmla="*/ 72285 w 817813"/>
                <a:gd name="connsiteY70" fmla="*/ 30237 h 454497"/>
                <a:gd name="connsiteX71" fmla="*/ 91619 w 817813"/>
                <a:gd name="connsiteY71" fmla="*/ 8705 h 45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817813" h="454497">
                  <a:moveTo>
                    <a:pt x="92656" y="0"/>
                  </a:moveTo>
                  <a:lnTo>
                    <a:pt x="318421" y="0"/>
                  </a:lnTo>
                  <a:lnTo>
                    <a:pt x="314604" y="5722"/>
                  </a:lnTo>
                  <a:cubicBezTo>
                    <a:pt x="309558" y="17920"/>
                    <a:pt x="306770" y="31446"/>
                    <a:pt x="306715" y="45837"/>
                  </a:cubicBezTo>
                  <a:cubicBezTo>
                    <a:pt x="306495" y="104279"/>
                    <a:pt x="352415" y="147342"/>
                    <a:pt x="407782" y="147782"/>
                  </a:cubicBezTo>
                  <a:cubicBezTo>
                    <a:pt x="464467" y="148221"/>
                    <a:pt x="510167" y="102741"/>
                    <a:pt x="510386" y="46496"/>
                  </a:cubicBezTo>
                  <a:cubicBezTo>
                    <a:pt x="510551" y="33478"/>
                    <a:pt x="508120" y="20570"/>
                    <a:pt x="503414" y="8534"/>
                  </a:cubicBezTo>
                  <a:lnTo>
                    <a:pt x="498035" y="0"/>
                  </a:lnTo>
                  <a:lnTo>
                    <a:pt x="811870" y="0"/>
                  </a:lnTo>
                  <a:lnTo>
                    <a:pt x="816881" y="11781"/>
                  </a:lnTo>
                  <a:cubicBezTo>
                    <a:pt x="817540" y="17494"/>
                    <a:pt x="818200" y="23206"/>
                    <a:pt x="817540" y="28919"/>
                  </a:cubicBezTo>
                  <a:cubicBezTo>
                    <a:pt x="816442" y="37927"/>
                    <a:pt x="811828" y="42980"/>
                    <a:pt x="803479" y="45397"/>
                  </a:cubicBezTo>
                  <a:cubicBezTo>
                    <a:pt x="784803" y="50670"/>
                    <a:pt x="765908" y="55943"/>
                    <a:pt x="747233" y="61436"/>
                  </a:cubicBezTo>
                  <a:cubicBezTo>
                    <a:pt x="728997" y="66709"/>
                    <a:pt x="720648" y="80551"/>
                    <a:pt x="724384" y="99446"/>
                  </a:cubicBezTo>
                  <a:cubicBezTo>
                    <a:pt x="725701" y="106696"/>
                    <a:pt x="729876" y="111310"/>
                    <a:pt x="736028" y="114825"/>
                  </a:cubicBezTo>
                  <a:cubicBezTo>
                    <a:pt x="753166" y="124932"/>
                    <a:pt x="770302" y="135038"/>
                    <a:pt x="787660" y="145145"/>
                  </a:cubicBezTo>
                  <a:cubicBezTo>
                    <a:pt x="800403" y="152616"/>
                    <a:pt x="802381" y="157010"/>
                    <a:pt x="798865" y="171291"/>
                  </a:cubicBezTo>
                  <a:cubicBezTo>
                    <a:pt x="798645" y="172170"/>
                    <a:pt x="798645" y="173049"/>
                    <a:pt x="798426" y="173927"/>
                  </a:cubicBezTo>
                  <a:cubicBezTo>
                    <a:pt x="793152" y="191285"/>
                    <a:pt x="787220" y="199853"/>
                    <a:pt x="767446" y="196118"/>
                  </a:cubicBezTo>
                  <a:cubicBezTo>
                    <a:pt x="749650" y="192602"/>
                    <a:pt x="731414" y="191944"/>
                    <a:pt x="713398" y="189307"/>
                  </a:cubicBezTo>
                  <a:cubicBezTo>
                    <a:pt x="700655" y="187549"/>
                    <a:pt x="692306" y="192602"/>
                    <a:pt x="686154" y="203368"/>
                  </a:cubicBezTo>
                  <a:cubicBezTo>
                    <a:pt x="679782" y="214354"/>
                    <a:pt x="676926" y="224680"/>
                    <a:pt x="685714" y="235885"/>
                  </a:cubicBezTo>
                  <a:cubicBezTo>
                    <a:pt x="697579" y="251046"/>
                    <a:pt x="709004" y="266645"/>
                    <a:pt x="720648" y="282024"/>
                  </a:cubicBezTo>
                  <a:cubicBezTo>
                    <a:pt x="730316" y="294548"/>
                    <a:pt x="730316" y="299602"/>
                    <a:pt x="720648" y="312125"/>
                  </a:cubicBezTo>
                  <a:cubicBezTo>
                    <a:pt x="720209" y="312564"/>
                    <a:pt x="719769" y="313223"/>
                    <a:pt x="719330" y="313663"/>
                  </a:cubicBezTo>
                  <a:cubicBezTo>
                    <a:pt x="706587" y="327285"/>
                    <a:pt x="701534" y="333217"/>
                    <a:pt x="681540" y="321133"/>
                  </a:cubicBezTo>
                  <a:cubicBezTo>
                    <a:pt x="666161" y="311905"/>
                    <a:pt x="649902" y="303995"/>
                    <a:pt x="634742" y="294768"/>
                  </a:cubicBezTo>
                  <a:cubicBezTo>
                    <a:pt x="622218" y="287298"/>
                    <a:pt x="612551" y="291692"/>
                    <a:pt x="602664" y="299382"/>
                  </a:cubicBezTo>
                  <a:cubicBezTo>
                    <a:pt x="592777" y="306852"/>
                    <a:pt x="588822" y="315860"/>
                    <a:pt x="592338" y="328383"/>
                  </a:cubicBezTo>
                  <a:cubicBezTo>
                    <a:pt x="597830" y="347718"/>
                    <a:pt x="602664" y="367272"/>
                    <a:pt x="607498" y="386826"/>
                  </a:cubicBezTo>
                  <a:cubicBezTo>
                    <a:pt x="610135" y="397372"/>
                    <a:pt x="607937" y="403085"/>
                    <a:pt x="598929" y="408797"/>
                  </a:cubicBezTo>
                  <a:cubicBezTo>
                    <a:pt x="594096" y="411873"/>
                    <a:pt x="589042" y="414729"/>
                    <a:pt x="583549" y="416706"/>
                  </a:cubicBezTo>
                  <a:cubicBezTo>
                    <a:pt x="573882" y="420222"/>
                    <a:pt x="566852" y="418464"/>
                    <a:pt x="560480" y="410335"/>
                  </a:cubicBezTo>
                  <a:cubicBezTo>
                    <a:pt x="548396" y="395175"/>
                    <a:pt x="536312" y="379795"/>
                    <a:pt x="524228" y="364416"/>
                  </a:cubicBezTo>
                  <a:cubicBezTo>
                    <a:pt x="512583" y="349915"/>
                    <a:pt x="491491" y="347938"/>
                    <a:pt x="477430" y="360461"/>
                  </a:cubicBezTo>
                  <a:cubicBezTo>
                    <a:pt x="473694" y="363757"/>
                    <a:pt x="471937" y="367931"/>
                    <a:pt x="471277" y="372765"/>
                  </a:cubicBezTo>
                  <a:cubicBezTo>
                    <a:pt x="468422" y="392978"/>
                    <a:pt x="465126" y="412972"/>
                    <a:pt x="462929" y="433185"/>
                  </a:cubicBezTo>
                  <a:cubicBezTo>
                    <a:pt x="461610" y="443731"/>
                    <a:pt x="457436" y="451201"/>
                    <a:pt x="447110" y="454497"/>
                  </a:cubicBezTo>
                  <a:cubicBezTo>
                    <a:pt x="438321" y="454497"/>
                    <a:pt x="429313" y="454497"/>
                    <a:pt x="420525" y="454497"/>
                  </a:cubicBezTo>
                  <a:cubicBezTo>
                    <a:pt x="414373" y="450762"/>
                    <a:pt x="410858" y="445269"/>
                    <a:pt x="408880" y="438238"/>
                  </a:cubicBezTo>
                  <a:cubicBezTo>
                    <a:pt x="403607" y="418904"/>
                    <a:pt x="397675" y="399569"/>
                    <a:pt x="392402" y="380015"/>
                  </a:cubicBezTo>
                  <a:cubicBezTo>
                    <a:pt x="389546" y="369689"/>
                    <a:pt x="383174" y="364196"/>
                    <a:pt x="372848" y="362878"/>
                  </a:cubicBezTo>
                  <a:cubicBezTo>
                    <a:pt x="368893" y="362438"/>
                    <a:pt x="364938" y="361779"/>
                    <a:pt x="360983" y="361559"/>
                  </a:cubicBezTo>
                  <a:cubicBezTo>
                    <a:pt x="351756" y="360900"/>
                    <a:pt x="345384" y="365075"/>
                    <a:pt x="340770" y="372765"/>
                  </a:cubicBezTo>
                  <a:cubicBezTo>
                    <a:pt x="339012" y="375621"/>
                    <a:pt x="337474" y="378477"/>
                    <a:pt x="335717" y="381333"/>
                  </a:cubicBezTo>
                  <a:cubicBezTo>
                    <a:pt x="326489" y="396933"/>
                    <a:pt x="317481" y="412752"/>
                    <a:pt x="308034" y="428131"/>
                  </a:cubicBezTo>
                  <a:cubicBezTo>
                    <a:pt x="302980" y="436700"/>
                    <a:pt x="296828" y="438897"/>
                    <a:pt x="287161" y="436700"/>
                  </a:cubicBezTo>
                  <a:cubicBezTo>
                    <a:pt x="281229" y="435382"/>
                    <a:pt x="275736" y="433405"/>
                    <a:pt x="270243" y="430988"/>
                  </a:cubicBezTo>
                  <a:cubicBezTo>
                    <a:pt x="260576" y="426374"/>
                    <a:pt x="257500" y="420442"/>
                    <a:pt x="258819" y="409676"/>
                  </a:cubicBezTo>
                  <a:cubicBezTo>
                    <a:pt x="261235" y="389682"/>
                    <a:pt x="263213" y="369689"/>
                    <a:pt x="266069" y="349695"/>
                  </a:cubicBezTo>
                  <a:cubicBezTo>
                    <a:pt x="268046" y="335634"/>
                    <a:pt x="260576" y="327944"/>
                    <a:pt x="249590" y="321792"/>
                  </a:cubicBezTo>
                  <a:cubicBezTo>
                    <a:pt x="238825" y="315860"/>
                    <a:pt x="229158" y="314981"/>
                    <a:pt x="219051" y="323330"/>
                  </a:cubicBezTo>
                  <a:cubicBezTo>
                    <a:pt x="204990" y="334535"/>
                    <a:pt x="190269" y="344862"/>
                    <a:pt x="176208" y="355847"/>
                  </a:cubicBezTo>
                  <a:cubicBezTo>
                    <a:pt x="161927" y="367052"/>
                    <a:pt x="155774" y="369469"/>
                    <a:pt x="138198" y="353650"/>
                  </a:cubicBezTo>
                  <a:cubicBezTo>
                    <a:pt x="137099" y="352551"/>
                    <a:pt x="136001" y="351453"/>
                    <a:pt x="134902" y="350354"/>
                  </a:cubicBezTo>
                  <a:cubicBezTo>
                    <a:pt x="126333" y="341566"/>
                    <a:pt x="125454" y="334755"/>
                    <a:pt x="131607" y="323989"/>
                  </a:cubicBezTo>
                  <a:cubicBezTo>
                    <a:pt x="141054" y="307072"/>
                    <a:pt x="150721" y="289934"/>
                    <a:pt x="160169" y="273016"/>
                  </a:cubicBezTo>
                  <a:cubicBezTo>
                    <a:pt x="162805" y="268183"/>
                    <a:pt x="165661" y="263349"/>
                    <a:pt x="165002" y="257417"/>
                  </a:cubicBezTo>
                  <a:cubicBezTo>
                    <a:pt x="163464" y="239621"/>
                    <a:pt x="143690" y="225559"/>
                    <a:pt x="126553" y="229953"/>
                  </a:cubicBezTo>
                  <a:cubicBezTo>
                    <a:pt x="106779" y="235007"/>
                    <a:pt x="87005" y="240060"/>
                    <a:pt x="67451" y="245333"/>
                  </a:cubicBezTo>
                  <a:cubicBezTo>
                    <a:pt x="59542" y="247530"/>
                    <a:pt x="53610" y="245113"/>
                    <a:pt x="48556" y="238962"/>
                  </a:cubicBezTo>
                  <a:cubicBezTo>
                    <a:pt x="44382" y="233908"/>
                    <a:pt x="41745" y="228196"/>
                    <a:pt x="39109" y="222263"/>
                  </a:cubicBezTo>
                  <a:cubicBezTo>
                    <a:pt x="34715" y="211937"/>
                    <a:pt x="36692" y="204467"/>
                    <a:pt x="45480" y="197656"/>
                  </a:cubicBezTo>
                  <a:cubicBezTo>
                    <a:pt x="59981" y="186011"/>
                    <a:pt x="74701" y="174586"/>
                    <a:pt x="89202" y="162942"/>
                  </a:cubicBezTo>
                  <a:cubicBezTo>
                    <a:pt x="104582" y="151078"/>
                    <a:pt x="105900" y="146024"/>
                    <a:pt x="100847" y="127568"/>
                  </a:cubicBezTo>
                  <a:cubicBezTo>
                    <a:pt x="97332" y="115485"/>
                    <a:pt x="90081" y="109113"/>
                    <a:pt x="77338" y="107794"/>
                  </a:cubicBezTo>
                  <a:cubicBezTo>
                    <a:pt x="58882" y="105817"/>
                    <a:pt x="40647" y="102302"/>
                    <a:pt x="22191" y="100324"/>
                  </a:cubicBezTo>
                  <a:cubicBezTo>
                    <a:pt x="11645" y="99226"/>
                    <a:pt x="4175" y="95052"/>
                    <a:pt x="440" y="84945"/>
                  </a:cubicBezTo>
                  <a:cubicBezTo>
                    <a:pt x="0" y="75497"/>
                    <a:pt x="0" y="66709"/>
                    <a:pt x="0" y="57701"/>
                  </a:cubicBezTo>
                  <a:cubicBezTo>
                    <a:pt x="3516" y="51109"/>
                    <a:pt x="9008" y="47814"/>
                    <a:pt x="16039" y="46056"/>
                  </a:cubicBezTo>
                  <a:cubicBezTo>
                    <a:pt x="34934" y="41003"/>
                    <a:pt x="53390" y="35290"/>
                    <a:pt x="72285" y="30237"/>
                  </a:cubicBezTo>
                  <a:cubicBezTo>
                    <a:pt x="83710" y="27161"/>
                    <a:pt x="90521" y="20789"/>
                    <a:pt x="91619" y="8705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684099E-58AB-4371-AED5-81E74E07B5A9}"/>
                </a:ext>
              </a:extLst>
            </p:cNvPr>
            <p:cNvSpPr/>
            <p:nvPr/>
          </p:nvSpPr>
          <p:spPr>
            <a:xfrm>
              <a:off x="6836307" y="1307990"/>
              <a:ext cx="988147" cy="987501"/>
            </a:xfrm>
            <a:custGeom>
              <a:avLst/>
              <a:gdLst>
                <a:gd name="connsiteX0" fmla="*/ 494461 w 988147"/>
                <a:gd name="connsiteY0" fmla="*/ 421567 h 987501"/>
                <a:gd name="connsiteX1" fmla="*/ 423011 w 988147"/>
                <a:gd name="connsiteY1" fmla="*/ 492709 h 987501"/>
                <a:gd name="connsiteX2" fmla="*/ 494153 w 988147"/>
                <a:gd name="connsiteY2" fmla="*/ 564468 h 987501"/>
                <a:gd name="connsiteX3" fmla="*/ 565757 w 988147"/>
                <a:gd name="connsiteY3" fmla="*/ 493172 h 987501"/>
                <a:gd name="connsiteX4" fmla="*/ 494461 w 988147"/>
                <a:gd name="connsiteY4" fmla="*/ 421567 h 987501"/>
                <a:gd name="connsiteX5" fmla="*/ 494770 w 988147"/>
                <a:gd name="connsiteY5" fmla="*/ 209069 h 987501"/>
                <a:gd name="connsiteX6" fmla="*/ 778410 w 988147"/>
                <a:gd name="connsiteY6" fmla="*/ 493480 h 987501"/>
                <a:gd name="connsiteX7" fmla="*/ 493690 w 988147"/>
                <a:gd name="connsiteY7" fmla="*/ 776812 h 987501"/>
                <a:gd name="connsiteX8" fmla="*/ 210512 w 988147"/>
                <a:gd name="connsiteY8" fmla="*/ 492554 h 987501"/>
                <a:gd name="connsiteX9" fmla="*/ 494770 w 988147"/>
                <a:gd name="connsiteY9" fmla="*/ 209069 h 987501"/>
                <a:gd name="connsiteX10" fmla="*/ 494464 w 988147"/>
                <a:gd name="connsiteY10" fmla="*/ 132604 h 987501"/>
                <a:gd name="connsiteX11" fmla="*/ 133489 w 988147"/>
                <a:gd name="connsiteY11" fmla="*/ 491485 h 987501"/>
                <a:gd name="connsiteX12" fmla="*/ 493893 w 988147"/>
                <a:gd name="connsiteY12" fmla="*/ 853411 h 987501"/>
                <a:gd name="connsiteX13" fmla="*/ 854867 w 988147"/>
                <a:gd name="connsiteY13" fmla="*/ 492817 h 987501"/>
                <a:gd name="connsiteX14" fmla="*/ 494464 w 988147"/>
                <a:gd name="connsiteY14" fmla="*/ 132604 h 987501"/>
                <a:gd name="connsiteX15" fmla="*/ 553293 w 988147"/>
                <a:gd name="connsiteY15" fmla="*/ 95 h 987501"/>
                <a:gd name="connsiteX16" fmla="*/ 558434 w 988147"/>
                <a:gd name="connsiteY16" fmla="*/ 285 h 987501"/>
                <a:gd name="connsiteX17" fmla="*/ 580519 w 988147"/>
                <a:gd name="connsiteY17" fmla="*/ 24083 h 987501"/>
                <a:gd name="connsiteX18" fmla="*/ 581851 w 988147"/>
                <a:gd name="connsiteY18" fmla="*/ 68444 h 987501"/>
                <a:gd name="connsiteX19" fmla="*/ 589657 w 988147"/>
                <a:gd name="connsiteY19" fmla="*/ 81390 h 987501"/>
                <a:gd name="connsiteX20" fmla="*/ 617835 w 988147"/>
                <a:gd name="connsiteY20" fmla="*/ 88815 h 987501"/>
                <a:gd name="connsiteX21" fmla="*/ 631162 w 988147"/>
                <a:gd name="connsiteY21" fmla="*/ 81771 h 987501"/>
                <a:gd name="connsiteX22" fmla="*/ 656483 w 988147"/>
                <a:gd name="connsiteY22" fmla="*/ 41218 h 987501"/>
                <a:gd name="connsiteX23" fmla="*/ 681043 w 988147"/>
                <a:gd name="connsiteY23" fmla="*/ 32651 h 987501"/>
                <a:gd name="connsiteX24" fmla="*/ 685422 w 988147"/>
                <a:gd name="connsiteY24" fmla="*/ 34174 h 987501"/>
                <a:gd name="connsiteX25" fmla="*/ 699320 w 988147"/>
                <a:gd name="connsiteY25" fmla="*/ 61400 h 987501"/>
                <a:gd name="connsiteX26" fmla="*/ 689420 w 988147"/>
                <a:gd name="connsiteY26" fmla="*/ 104046 h 987501"/>
                <a:gd name="connsiteX27" fmla="*/ 696274 w 988147"/>
                <a:gd name="connsiteY27" fmla="*/ 122514 h 987501"/>
                <a:gd name="connsiteX28" fmla="*/ 718359 w 988147"/>
                <a:gd name="connsiteY28" fmla="*/ 134699 h 987501"/>
                <a:gd name="connsiteX29" fmla="*/ 733019 w 988147"/>
                <a:gd name="connsiteY29" fmla="*/ 131272 h 987501"/>
                <a:gd name="connsiteX30" fmla="*/ 768050 w 988147"/>
                <a:gd name="connsiteY30" fmla="*/ 98715 h 987501"/>
                <a:gd name="connsiteX31" fmla="*/ 793943 w 988147"/>
                <a:gd name="connsiteY31" fmla="*/ 96621 h 987501"/>
                <a:gd name="connsiteX32" fmla="*/ 795275 w 988147"/>
                <a:gd name="connsiteY32" fmla="*/ 97573 h 987501"/>
                <a:gd name="connsiteX33" fmla="*/ 803462 w 988147"/>
                <a:gd name="connsiteY33" fmla="*/ 130510 h 987501"/>
                <a:gd name="connsiteX34" fmla="*/ 783091 w 988147"/>
                <a:gd name="connsiteY34" fmla="*/ 168587 h 987501"/>
                <a:gd name="connsiteX35" fmla="*/ 784804 w 988147"/>
                <a:gd name="connsiteY35" fmla="*/ 186674 h 987501"/>
                <a:gd name="connsiteX36" fmla="*/ 801939 w 988147"/>
                <a:gd name="connsiteY36" fmla="*/ 203619 h 987501"/>
                <a:gd name="connsiteX37" fmla="*/ 819074 w 988147"/>
                <a:gd name="connsiteY37" fmla="*/ 205142 h 987501"/>
                <a:gd name="connsiteX38" fmla="*/ 862292 w 988147"/>
                <a:gd name="connsiteY38" fmla="*/ 182295 h 987501"/>
                <a:gd name="connsiteX39" fmla="*/ 885900 w 988147"/>
                <a:gd name="connsiteY39" fmla="*/ 187246 h 987501"/>
                <a:gd name="connsiteX40" fmla="*/ 893135 w 988147"/>
                <a:gd name="connsiteY40" fmla="*/ 196955 h 987501"/>
                <a:gd name="connsiteX41" fmla="*/ 891231 w 988147"/>
                <a:gd name="connsiteY41" fmla="*/ 218279 h 987501"/>
                <a:gd name="connsiteX42" fmla="*/ 856771 w 988147"/>
                <a:gd name="connsiteY42" fmla="*/ 255404 h 987501"/>
                <a:gd name="connsiteX43" fmla="*/ 853725 w 988147"/>
                <a:gd name="connsiteY43" fmla="*/ 270635 h 987501"/>
                <a:gd name="connsiteX44" fmla="*/ 866861 w 988147"/>
                <a:gd name="connsiteY44" fmla="*/ 293481 h 987501"/>
                <a:gd name="connsiteX45" fmla="*/ 883615 w 988147"/>
                <a:gd name="connsiteY45" fmla="*/ 299003 h 987501"/>
                <a:gd name="connsiteX46" fmla="*/ 932354 w 988147"/>
                <a:gd name="connsiteY46" fmla="*/ 287960 h 987501"/>
                <a:gd name="connsiteX47" fmla="*/ 950441 w 988147"/>
                <a:gd name="connsiteY47" fmla="*/ 296337 h 987501"/>
                <a:gd name="connsiteX48" fmla="*/ 956153 w 988147"/>
                <a:gd name="connsiteY48" fmla="*/ 309474 h 987501"/>
                <a:gd name="connsiteX49" fmla="*/ 948347 w 988147"/>
                <a:gd name="connsiteY49" fmla="*/ 330798 h 987501"/>
                <a:gd name="connsiteX50" fmla="*/ 908175 w 988147"/>
                <a:gd name="connsiteY50" fmla="*/ 355738 h 987501"/>
                <a:gd name="connsiteX51" fmla="*/ 899608 w 988147"/>
                <a:gd name="connsiteY51" fmla="*/ 374396 h 987501"/>
                <a:gd name="connsiteX52" fmla="*/ 905510 w 988147"/>
                <a:gd name="connsiteY52" fmla="*/ 396100 h 987501"/>
                <a:gd name="connsiteX53" fmla="*/ 919789 w 988147"/>
                <a:gd name="connsiteY53" fmla="*/ 406191 h 987501"/>
                <a:gd name="connsiteX54" fmla="*/ 969861 w 988147"/>
                <a:gd name="connsiteY54" fmla="*/ 408095 h 987501"/>
                <a:gd name="connsiteX55" fmla="*/ 986044 w 988147"/>
                <a:gd name="connsiteY55" fmla="*/ 420851 h 987501"/>
                <a:gd name="connsiteX56" fmla="*/ 988138 w 988147"/>
                <a:gd name="connsiteY56" fmla="*/ 436272 h 987501"/>
                <a:gd name="connsiteX57" fmla="*/ 975763 w 988147"/>
                <a:gd name="connsiteY57" fmla="*/ 453788 h 987501"/>
                <a:gd name="connsiteX58" fmla="*/ 930641 w 988147"/>
                <a:gd name="connsiteY58" fmla="*/ 467686 h 987501"/>
                <a:gd name="connsiteX59" fmla="*/ 916552 w 988147"/>
                <a:gd name="connsiteY59" fmla="*/ 485582 h 987501"/>
                <a:gd name="connsiteX60" fmla="*/ 917504 w 988147"/>
                <a:gd name="connsiteY60" fmla="*/ 509191 h 987501"/>
                <a:gd name="connsiteX61" fmla="*/ 927214 w 988147"/>
                <a:gd name="connsiteY61" fmla="*/ 519471 h 987501"/>
                <a:gd name="connsiteX62" fmla="*/ 974620 w 988147"/>
                <a:gd name="connsiteY62" fmla="*/ 533941 h 987501"/>
                <a:gd name="connsiteX63" fmla="*/ 988138 w 988147"/>
                <a:gd name="connsiteY63" fmla="*/ 552789 h 987501"/>
                <a:gd name="connsiteX64" fmla="*/ 988138 w 988147"/>
                <a:gd name="connsiteY64" fmla="*/ 556216 h 987501"/>
                <a:gd name="connsiteX65" fmla="*/ 963768 w 988147"/>
                <a:gd name="connsiteY65" fmla="*/ 580395 h 987501"/>
                <a:gd name="connsiteX66" fmla="*/ 918837 w 988147"/>
                <a:gd name="connsiteY66" fmla="*/ 581728 h 987501"/>
                <a:gd name="connsiteX67" fmla="*/ 906843 w 988147"/>
                <a:gd name="connsiteY67" fmla="*/ 589153 h 987501"/>
                <a:gd name="connsiteX68" fmla="*/ 899227 w 988147"/>
                <a:gd name="connsiteY68" fmla="*/ 617330 h 987501"/>
                <a:gd name="connsiteX69" fmla="*/ 906652 w 988147"/>
                <a:gd name="connsiteY69" fmla="*/ 631038 h 987501"/>
                <a:gd name="connsiteX70" fmla="*/ 946253 w 988147"/>
                <a:gd name="connsiteY70" fmla="*/ 655789 h 987501"/>
                <a:gd name="connsiteX71" fmla="*/ 955201 w 988147"/>
                <a:gd name="connsiteY71" fmla="*/ 681110 h 987501"/>
                <a:gd name="connsiteX72" fmla="*/ 948918 w 988147"/>
                <a:gd name="connsiteY72" fmla="*/ 694057 h 987501"/>
                <a:gd name="connsiteX73" fmla="*/ 936734 w 988147"/>
                <a:gd name="connsiteY73" fmla="*/ 700149 h 987501"/>
                <a:gd name="connsiteX74" fmla="*/ 906462 w 988147"/>
                <a:gd name="connsiteY74" fmla="*/ 693485 h 987501"/>
                <a:gd name="connsiteX75" fmla="*/ 881711 w 988147"/>
                <a:gd name="connsiteY75" fmla="*/ 687774 h 987501"/>
                <a:gd name="connsiteX76" fmla="*/ 868765 w 988147"/>
                <a:gd name="connsiteY76" fmla="*/ 691772 h 987501"/>
                <a:gd name="connsiteX77" fmla="*/ 853154 w 988147"/>
                <a:gd name="connsiteY77" fmla="*/ 719759 h 987501"/>
                <a:gd name="connsiteX78" fmla="*/ 856961 w 988147"/>
                <a:gd name="connsiteY78" fmla="*/ 731753 h 987501"/>
                <a:gd name="connsiteX79" fmla="*/ 890279 w 988147"/>
                <a:gd name="connsiteY79" fmla="*/ 767546 h 987501"/>
                <a:gd name="connsiteX80" fmla="*/ 892373 w 988147"/>
                <a:gd name="connsiteY80" fmla="*/ 792106 h 987501"/>
                <a:gd name="connsiteX81" fmla="*/ 891040 w 988147"/>
                <a:gd name="connsiteY81" fmla="*/ 794010 h 987501"/>
                <a:gd name="connsiteX82" fmla="*/ 857532 w 988147"/>
                <a:gd name="connsiteY82" fmla="*/ 802387 h 987501"/>
                <a:gd name="connsiteX83" fmla="*/ 818884 w 988147"/>
                <a:gd name="connsiteY83" fmla="*/ 781825 h 987501"/>
                <a:gd name="connsiteX84" fmla="*/ 803843 w 988147"/>
                <a:gd name="connsiteY84" fmla="*/ 782396 h 987501"/>
                <a:gd name="connsiteX85" fmla="*/ 784233 w 988147"/>
                <a:gd name="connsiteY85" fmla="*/ 801625 h 987501"/>
                <a:gd name="connsiteX86" fmla="*/ 783281 w 988147"/>
                <a:gd name="connsiteY86" fmla="*/ 818189 h 987501"/>
                <a:gd name="connsiteX87" fmla="*/ 806128 w 988147"/>
                <a:gd name="connsiteY87" fmla="*/ 861407 h 987501"/>
                <a:gd name="connsiteX88" fmla="*/ 802320 w 988147"/>
                <a:gd name="connsiteY88" fmla="*/ 883873 h 987501"/>
                <a:gd name="connsiteX89" fmla="*/ 798512 w 988147"/>
                <a:gd name="connsiteY89" fmla="*/ 887300 h 987501"/>
                <a:gd name="connsiteX90" fmla="*/ 765766 w 988147"/>
                <a:gd name="connsiteY90" fmla="*/ 886157 h 987501"/>
                <a:gd name="connsiteX91" fmla="*/ 733781 w 988147"/>
                <a:gd name="connsiteY91" fmla="*/ 856266 h 987501"/>
                <a:gd name="connsiteX92" fmla="*/ 717407 w 988147"/>
                <a:gd name="connsiteY92" fmla="*/ 853030 h 987501"/>
                <a:gd name="connsiteX93" fmla="*/ 694941 w 988147"/>
                <a:gd name="connsiteY93" fmla="*/ 865786 h 987501"/>
                <a:gd name="connsiteX94" fmla="*/ 689420 w 988147"/>
                <a:gd name="connsiteY94" fmla="*/ 882540 h 987501"/>
                <a:gd name="connsiteX95" fmla="*/ 700844 w 988147"/>
                <a:gd name="connsiteY95" fmla="*/ 932421 h 987501"/>
                <a:gd name="connsiteX96" fmla="*/ 693418 w 988147"/>
                <a:gd name="connsiteY96" fmla="*/ 948985 h 987501"/>
                <a:gd name="connsiteX97" fmla="*/ 679330 w 988147"/>
                <a:gd name="connsiteY97" fmla="*/ 955268 h 987501"/>
                <a:gd name="connsiteX98" fmla="*/ 657816 w 988147"/>
                <a:gd name="connsiteY98" fmla="*/ 947653 h 987501"/>
                <a:gd name="connsiteX99" fmla="*/ 632875 w 988147"/>
                <a:gd name="connsiteY99" fmla="*/ 907481 h 987501"/>
                <a:gd name="connsiteX100" fmla="*/ 614217 w 988147"/>
                <a:gd name="connsiteY100" fmla="*/ 898723 h 987501"/>
                <a:gd name="connsiteX101" fmla="*/ 594226 w 988147"/>
                <a:gd name="connsiteY101" fmla="*/ 904054 h 987501"/>
                <a:gd name="connsiteX102" fmla="*/ 582042 w 988147"/>
                <a:gd name="connsiteY102" fmla="*/ 920617 h 987501"/>
                <a:gd name="connsiteX103" fmla="*/ 580709 w 988147"/>
                <a:gd name="connsiteY103" fmla="*/ 965549 h 987501"/>
                <a:gd name="connsiteX104" fmla="*/ 563384 w 988147"/>
                <a:gd name="connsiteY104" fmla="*/ 986111 h 987501"/>
                <a:gd name="connsiteX105" fmla="*/ 552532 w 988147"/>
                <a:gd name="connsiteY105" fmla="*/ 987443 h 987501"/>
                <a:gd name="connsiteX106" fmla="*/ 535016 w 988147"/>
                <a:gd name="connsiteY106" fmla="*/ 975639 h 987501"/>
                <a:gd name="connsiteX107" fmla="*/ 520356 w 988147"/>
                <a:gd name="connsiteY107" fmla="*/ 927852 h 987501"/>
                <a:gd name="connsiteX108" fmla="*/ 506648 w 988147"/>
                <a:gd name="connsiteY108" fmla="*/ 916048 h 987501"/>
                <a:gd name="connsiteX109" fmla="*/ 481517 w 988147"/>
                <a:gd name="connsiteY109" fmla="*/ 916238 h 987501"/>
                <a:gd name="connsiteX110" fmla="*/ 469332 w 988147"/>
                <a:gd name="connsiteY110" fmla="*/ 926710 h 987501"/>
                <a:gd name="connsiteX111" fmla="*/ 455434 w 988147"/>
                <a:gd name="connsiteY111" fmla="*/ 971832 h 987501"/>
                <a:gd name="connsiteX112" fmla="*/ 432017 w 988147"/>
                <a:gd name="connsiteY112" fmla="*/ 986872 h 987501"/>
                <a:gd name="connsiteX113" fmla="*/ 408409 w 988147"/>
                <a:gd name="connsiteY113" fmla="*/ 960218 h 987501"/>
                <a:gd name="connsiteX114" fmla="*/ 407266 w 988147"/>
                <a:gd name="connsiteY114" fmla="*/ 919285 h 987501"/>
                <a:gd name="connsiteX115" fmla="*/ 398699 w 988147"/>
                <a:gd name="connsiteY115" fmla="*/ 905577 h 987501"/>
                <a:gd name="connsiteX116" fmla="*/ 370902 w 988147"/>
                <a:gd name="connsiteY116" fmla="*/ 898532 h 987501"/>
                <a:gd name="connsiteX117" fmla="*/ 357575 w 988147"/>
                <a:gd name="connsiteY117" fmla="*/ 905577 h 987501"/>
                <a:gd name="connsiteX118" fmla="*/ 332254 w 988147"/>
                <a:gd name="connsiteY118" fmla="*/ 946129 h 987501"/>
                <a:gd name="connsiteX119" fmla="*/ 308645 w 988147"/>
                <a:gd name="connsiteY119" fmla="*/ 954697 h 987501"/>
                <a:gd name="connsiteX120" fmla="*/ 306932 w 988147"/>
                <a:gd name="connsiteY120" fmla="*/ 954126 h 987501"/>
                <a:gd name="connsiteX121" fmla="*/ 289797 w 988147"/>
                <a:gd name="connsiteY121" fmla="*/ 924235 h 987501"/>
                <a:gd name="connsiteX122" fmla="*/ 299507 w 988147"/>
                <a:gd name="connsiteY122" fmla="*/ 882159 h 987501"/>
                <a:gd name="connsiteX123" fmla="*/ 293224 w 988147"/>
                <a:gd name="connsiteY123" fmla="*/ 865024 h 987501"/>
                <a:gd name="connsiteX124" fmla="*/ 272853 w 988147"/>
                <a:gd name="connsiteY124" fmla="*/ 853220 h 987501"/>
                <a:gd name="connsiteX125" fmla="*/ 254385 w 988147"/>
                <a:gd name="connsiteY125" fmla="*/ 856647 h 987501"/>
                <a:gd name="connsiteX126" fmla="*/ 219925 w 988147"/>
                <a:gd name="connsiteY126" fmla="*/ 888823 h 987501"/>
                <a:gd name="connsiteX127" fmla="*/ 195746 w 988147"/>
                <a:gd name="connsiteY127" fmla="*/ 891107 h 987501"/>
                <a:gd name="connsiteX128" fmla="*/ 192319 w 988147"/>
                <a:gd name="connsiteY128" fmla="*/ 888823 h 987501"/>
                <a:gd name="connsiteX129" fmla="*/ 184703 w 988147"/>
                <a:gd name="connsiteY129" fmla="*/ 857028 h 987501"/>
                <a:gd name="connsiteX130" fmla="*/ 205265 w 988147"/>
                <a:gd name="connsiteY130" fmla="*/ 818379 h 987501"/>
                <a:gd name="connsiteX131" fmla="*/ 203742 w 988147"/>
                <a:gd name="connsiteY131" fmla="*/ 800293 h 987501"/>
                <a:gd name="connsiteX132" fmla="*/ 186607 w 988147"/>
                <a:gd name="connsiteY132" fmla="*/ 783348 h 987501"/>
                <a:gd name="connsiteX133" fmla="*/ 168901 w 988147"/>
                <a:gd name="connsiteY133" fmla="*/ 782015 h 987501"/>
                <a:gd name="connsiteX134" fmla="*/ 126064 w 988147"/>
                <a:gd name="connsiteY134" fmla="*/ 804672 h 987501"/>
                <a:gd name="connsiteX135" fmla="*/ 102647 w 988147"/>
                <a:gd name="connsiteY135" fmla="*/ 800293 h 987501"/>
                <a:gd name="connsiteX136" fmla="*/ 101123 w 988147"/>
                <a:gd name="connsiteY136" fmla="*/ 798579 h 987501"/>
                <a:gd name="connsiteX137" fmla="*/ 102075 w 988147"/>
                <a:gd name="connsiteY137" fmla="*/ 763548 h 987501"/>
                <a:gd name="connsiteX138" fmla="*/ 130824 w 988147"/>
                <a:gd name="connsiteY138" fmla="*/ 732895 h 987501"/>
                <a:gd name="connsiteX139" fmla="*/ 134251 w 988147"/>
                <a:gd name="connsiteY139" fmla="*/ 716141 h 987501"/>
                <a:gd name="connsiteX140" fmla="*/ 121114 w 988147"/>
                <a:gd name="connsiteY140" fmla="*/ 693295 h 987501"/>
                <a:gd name="connsiteX141" fmla="*/ 104551 w 988147"/>
                <a:gd name="connsiteY141" fmla="*/ 688535 h 987501"/>
                <a:gd name="connsiteX142" fmla="*/ 63046 w 988147"/>
                <a:gd name="connsiteY142" fmla="*/ 698055 h 987501"/>
                <a:gd name="connsiteX143" fmla="*/ 57525 w 988147"/>
                <a:gd name="connsiteY143" fmla="*/ 699387 h 987501"/>
                <a:gd name="connsiteX144" fmla="*/ 36963 w 988147"/>
                <a:gd name="connsiteY144" fmla="*/ 689297 h 987501"/>
                <a:gd name="connsiteX145" fmla="*/ 32203 w 988147"/>
                <a:gd name="connsiteY145" fmla="*/ 678255 h 987501"/>
                <a:gd name="connsiteX146" fmla="*/ 39819 w 988147"/>
                <a:gd name="connsiteY146" fmla="*/ 656741 h 987501"/>
                <a:gd name="connsiteX147" fmla="*/ 78848 w 988147"/>
                <a:gd name="connsiteY147" fmla="*/ 632371 h 987501"/>
                <a:gd name="connsiteX148" fmla="*/ 88177 w 988147"/>
                <a:gd name="connsiteY148" fmla="*/ 610477 h 987501"/>
                <a:gd name="connsiteX149" fmla="*/ 82275 w 988147"/>
                <a:gd name="connsiteY149" fmla="*/ 590676 h 987501"/>
                <a:gd name="connsiteX150" fmla="*/ 67996 w 988147"/>
                <a:gd name="connsiteY150" fmla="*/ 581157 h 987501"/>
                <a:gd name="connsiteX151" fmla="*/ 21922 w 988147"/>
                <a:gd name="connsiteY151" fmla="*/ 579824 h 987501"/>
                <a:gd name="connsiteX152" fmla="*/ 1360 w 988147"/>
                <a:gd name="connsiteY152" fmla="*/ 562499 h 987501"/>
                <a:gd name="connsiteX153" fmla="*/ 599 w 988147"/>
                <a:gd name="connsiteY153" fmla="*/ 558501 h 987501"/>
                <a:gd name="connsiteX154" fmla="*/ 17924 w 988147"/>
                <a:gd name="connsiteY154" fmla="*/ 532227 h 987501"/>
                <a:gd name="connsiteX155" fmla="*/ 59238 w 988147"/>
                <a:gd name="connsiteY155" fmla="*/ 519662 h 987501"/>
                <a:gd name="connsiteX156" fmla="*/ 71614 w 988147"/>
                <a:gd name="connsiteY156" fmla="*/ 505763 h 987501"/>
                <a:gd name="connsiteX157" fmla="*/ 71042 w 988147"/>
                <a:gd name="connsiteY157" fmla="*/ 479300 h 987501"/>
                <a:gd name="connsiteX158" fmla="*/ 61333 w 988147"/>
                <a:gd name="connsiteY158" fmla="*/ 468447 h 987501"/>
                <a:gd name="connsiteX159" fmla="*/ 17353 w 988147"/>
                <a:gd name="connsiteY159" fmla="*/ 454930 h 987501"/>
                <a:gd name="connsiteX160" fmla="*/ 599 w 988147"/>
                <a:gd name="connsiteY160" fmla="*/ 430560 h 987501"/>
                <a:gd name="connsiteX161" fmla="*/ 2312 w 988147"/>
                <a:gd name="connsiteY161" fmla="*/ 420470 h 987501"/>
                <a:gd name="connsiteX162" fmla="*/ 18115 w 988147"/>
                <a:gd name="connsiteY162" fmla="*/ 407904 h 987501"/>
                <a:gd name="connsiteX163" fmla="*/ 60761 w 988147"/>
                <a:gd name="connsiteY163" fmla="*/ 406572 h 987501"/>
                <a:gd name="connsiteX164" fmla="*/ 67044 w 988147"/>
                <a:gd name="connsiteY164" fmla="*/ 406381 h 987501"/>
                <a:gd name="connsiteX165" fmla="*/ 83989 w 988147"/>
                <a:gd name="connsiteY165" fmla="*/ 393054 h 987501"/>
                <a:gd name="connsiteX166" fmla="*/ 88938 w 988147"/>
                <a:gd name="connsiteY166" fmla="*/ 374206 h 987501"/>
                <a:gd name="connsiteX167" fmla="*/ 80943 w 988147"/>
                <a:gd name="connsiteY167" fmla="*/ 356309 h 987501"/>
                <a:gd name="connsiteX168" fmla="*/ 41913 w 988147"/>
                <a:gd name="connsiteY168" fmla="*/ 331940 h 987501"/>
                <a:gd name="connsiteX169" fmla="*/ 33155 w 988147"/>
                <a:gd name="connsiteY169" fmla="*/ 306999 h 987501"/>
                <a:gd name="connsiteX170" fmla="*/ 38676 w 988147"/>
                <a:gd name="connsiteY170" fmla="*/ 295005 h 987501"/>
                <a:gd name="connsiteX171" fmla="*/ 55811 w 988147"/>
                <a:gd name="connsiteY171" fmla="*/ 287770 h 987501"/>
                <a:gd name="connsiteX172" fmla="*/ 104551 w 988147"/>
                <a:gd name="connsiteY172" fmla="*/ 299003 h 987501"/>
                <a:gd name="connsiteX173" fmla="*/ 122256 w 988147"/>
                <a:gd name="connsiteY173" fmla="*/ 293101 h 987501"/>
                <a:gd name="connsiteX174" fmla="*/ 134251 w 988147"/>
                <a:gd name="connsiteY174" fmla="*/ 272158 h 987501"/>
                <a:gd name="connsiteX175" fmla="*/ 130824 w 988147"/>
                <a:gd name="connsiteY175" fmla="*/ 254262 h 987501"/>
                <a:gd name="connsiteX176" fmla="*/ 98458 w 988147"/>
                <a:gd name="connsiteY176" fmla="*/ 219802 h 987501"/>
                <a:gd name="connsiteX177" fmla="*/ 96554 w 988147"/>
                <a:gd name="connsiteY177" fmla="*/ 195242 h 987501"/>
                <a:gd name="connsiteX178" fmla="*/ 99791 w 988147"/>
                <a:gd name="connsiteY178" fmla="*/ 190482 h 987501"/>
                <a:gd name="connsiteX179" fmla="*/ 129110 w 988147"/>
                <a:gd name="connsiteY179" fmla="*/ 184009 h 987501"/>
                <a:gd name="connsiteX180" fmla="*/ 168711 w 988147"/>
                <a:gd name="connsiteY180" fmla="*/ 205142 h 987501"/>
                <a:gd name="connsiteX181" fmla="*/ 187369 w 988147"/>
                <a:gd name="connsiteY181" fmla="*/ 203428 h 987501"/>
                <a:gd name="connsiteX182" fmla="*/ 203361 w 988147"/>
                <a:gd name="connsiteY182" fmla="*/ 187626 h 987501"/>
                <a:gd name="connsiteX183" fmla="*/ 205456 w 988147"/>
                <a:gd name="connsiteY183" fmla="*/ 168587 h 987501"/>
                <a:gd name="connsiteX184" fmla="*/ 182419 w 988147"/>
                <a:gd name="connsiteY184" fmla="*/ 125370 h 987501"/>
                <a:gd name="connsiteX185" fmla="*/ 186417 w 988147"/>
                <a:gd name="connsiteY185" fmla="*/ 103475 h 987501"/>
                <a:gd name="connsiteX186" fmla="*/ 198411 w 988147"/>
                <a:gd name="connsiteY186" fmla="*/ 94527 h 987501"/>
                <a:gd name="connsiteX187" fmla="*/ 217831 w 988147"/>
                <a:gd name="connsiteY187" fmla="*/ 96621 h 987501"/>
                <a:gd name="connsiteX188" fmla="*/ 250768 w 988147"/>
                <a:gd name="connsiteY188" fmla="*/ 127273 h 987501"/>
                <a:gd name="connsiteX189" fmla="*/ 278564 w 988147"/>
                <a:gd name="connsiteY189" fmla="*/ 131272 h 987501"/>
                <a:gd name="connsiteX190" fmla="*/ 294176 w 988147"/>
                <a:gd name="connsiteY190" fmla="*/ 121562 h 987501"/>
                <a:gd name="connsiteX191" fmla="*/ 299507 w 988147"/>
                <a:gd name="connsiteY191" fmla="*/ 105189 h 987501"/>
                <a:gd name="connsiteX192" fmla="*/ 288465 w 988147"/>
                <a:gd name="connsiteY192" fmla="*/ 57592 h 987501"/>
                <a:gd name="connsiteX193" fmla="*/ 297794 w 988147"/>
                <a:gd name="connsiteY193" fmla="*/ 37220 h 987501"/>
                <a:gd name="connsiteX194" fmla="*/ 310549 w 988147"/>
                <a:gd name="connsiteY194" fmla="*/ 31889 h 987501"/>
                <a:gd name="connsiteX195" fmla="*/ 330731 w 988147"/>
                <a:gd name="connsiteY195" fmla="*/ 39124 h 987501"/>
                <a:gd name="connsiteX196" fmla="*/ 356243 w 988147"/>
                <a:gd name="connsiteY196" fmla="*/ 80248 h 987501"/>
                <a:gd name="connsiteX197" fmla="*/ 373949 w 988147"/>
                <a:gd name="connsiteY197" fmla="*/ 88815 h 987501"/>
                <a:gd name="connsiteX198" fmla="*/ 397747 w 988147"/>
                <a:gd name="connsiteY198" fmla="*/ 82152 h 987501"/>
                <a:gd name="connsiteX199" fmla="*/ 406505 w 988147"/>
                <a:gd name="connsiteY199" fmla="*/ 69396 h 987501"/>
                <a:gd name="connsiteX200" fmla="*/ 408409 w 988147"/>
                <a:gd name="connsiteY200" fmla="*/ 19895 h 987501"/>
                <a:gd name="connsiteX201" fmla="*/ 422497 w 988147"/>
                <a:gd name="connsiteY201" fmla="*/ 1808 h 987501"/>
                <a:gd name="connsiteX202" fmla="*/ 427638 w 988147"/>
                <a:gd name="connsiteY202" fmla="*/ 666 h 987501"/>
                <a:gd name="connsiteX203" fmla="*/ 456005 w 988147"/>
                <a:gd name="connsiteY203" fmla="*/ 17991 h 987501"/>
                <a:gd name="connsiteX204" fmla="*/ 468571 w 988147"/>
                <a:gd name="connsiteY204" fmla="*/ 59876 h 987501"/>
                <a:gd name="connsiteX205" fmla="*/ 480946 w 988147"/>
                <a:gd name="connsiteY205" fmla="*/ 71109 h 987501"/>
                <a:gd name="connsiteX206" fmla="*/ 507981 w 988147"/>
                <a:gd name="connsiteY206" fmla="*/ 71109 h 987501"/>
                <a:gd name="connsiteX207" fmla="*/ 519975 w 988147"/>
                <a:gd name="connsiteY207" fmla="*/ 60257 h 987501"/>
                <a:gd name="connsiteX208" fmla="*/ 534064 w 988147"/>
                <a:gd name="connsiteY208" fmla="*/ 13993 h 987501"/>
                <a:gd name="connsiteX209" fmla="*/ 553293 w 988147"/>
                <a:gd name="connsiteY209" fmla="*/ 95 h 98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988147" h="987501">
                  <a:moveTo>
                    <a:pt x="494461" y="421567"/>
                  </a:moveTo>
                  <a:cubicBezTo>
                    <a:pt x="451560" y="421567"/>
                    <a:pt x="422857" y="456752"/>
                    <a:pt x="423011" y="492709"/>
                  </a:cubicBezTo>
                  <a:cubicBezTo>
                    <a:pt x="423166" y="532523"/>
                    <a:pt x="454492" y="564468"/>
                    <a:pt x="494153" y="564468"/>
                  </a:cubicBezTo>
                  <a:cubicBezTo>
                    <a:pt x="533813" y="564468"/>
                    <a:pt x="565603" y="532986"/>
                    <a:pt x="565757" y="493172"/>
                  </a:cubicBezTo>
                  <a:cubicBezTo>
                    <a:pt x="565912" y="453512"/>
                    <a:pt x="534739" y="421567"/>
                    <a:pt x="494461" y="421567"/>
                  </a:cubicBezTo>
                  <a:close/>
                  <a:moveTo>
                    <a:pt x="494770" y="209069"/>
                  </a:moveTo>
                  <a:cubicBezTo>
                    <a:pt x="650788" y="209378"/>
                    <a:pt x="778719" y="337000"/>
                    <a:pt x="778410" y="493480"/>
                  </a:cubicBezTo>
                  <a:cubicBezTo>
                    <a:pt x="778102" y="648263"/>
                    <a:pt x="652485" y="777121"/>
                    <a:pt x="493690" y="776812"/>
                  </a:cubicBezTo>
                  <a:cubicBezTo>
                    <a:pt x="333660" y="776349"/>
                    <a:pt x="209278" y="645794"/>
                    <a:pt x="210512" y="492554"/>
                  </a:cubicBezTo>
                  <a:cubicBezTo>
                    <a:pt x="209586" y="337154"/>
                    <a:pt x="337981" y="208760"/>
                    <a:pt x="494770" y="209069"/>
                  </a:cubicBezTo>
                  <a:close/>
                  <a:moveTo>
                    <a:pt x="494464" y="132604"/>
                  </a:moveTo>
                  <a:cubicBezTo>
                    <a:pt x="293795" y="132414"/>
                    <a:pt x="134251" y="293291"/>
                    <a:pt x="133489" y="491485"/>
                  </a:cubicBezTo>
                  <a:cubicBezTo>
                    <a:pt x="132728" y="694437"/>
                    <a:pt x="297413" y="853982"/>
                    <a:pt x="493893" y="853411"/>
                  </a:cubicBezTo>
                  <a:cubicBezTo>
                    <a:pt x="689801" y="854172"/>
                    <a:pt x="855057" y="696531"/>
                    <a:pt x="854867" y="492817"/>
                  </a:cubicBezTo>
                  <a:cubicBezTo>
                    <a:pt x="854677" y="292530"/>
                    <a:pt x="693990" y="132795"/>
                    <a:pt x="494464" y="132604"/>
                  </a:cubicBezTo>
                  <a:close/>
                  <a:moveTo>
                    <a:pt x="553293" y="95"/>
                  </a:moveTo>
                  <a:cubicBezTo>
                    <a:pt x="555007" y="95"/>
                    <a:pt x="556720" y="95"/>
                    <a:pt x="558434" y="285"/>
                  </a:cubicBezTo>
                  <a:cubicBezTo>
                    <a:pt x="575378" y="1999"/>
                    <a:pt x="580138" y="7139"/>
                    <a:pt x="580519" y="24083"/>
                  </a:cubicBezTo>
                  <a:cubicBezTo>
                    <a:pt x="580900" y="38934"/>
                    <a:pt x="581471" y="53594"/>
                    <a:pt x="581851" y="68444"/>
                  </a:cubicBezTo>
                  <a:cubicBezTo>
                    <a:pt x="582042" y="74346"/>
                    <a:pt x="584136" y="78915"/>
                    <a:pt x="589657" y="81390"/>
                  </a:cubicBezTo>
                  <a:cubicBezTo>
                    <a:pt x="598606" y="85388"/>
                    <a:pt x="607934" y="88054"/>
                    <a:pt x="617835" y="88815"/>
                  </a:cubicBezTo>
                  <a:cubicBezTo>
                    <a:pt x="623927" y="89196"/>
                    <a:pt x="628116" y="86721"/>
                    <a:pt x="631162" y="81771"/>
                  </a:cubicBezTo>
                  <a:cubicBezTo>
                    <a:pt x="639539" y="68253"/>
                    <a:pt x="648106" y="54736"/>
                    <a:pt x="656483" y="41218"/>
                  </a:cubicBezTo>
                  <a:cubicBezTo>
                    <a:pt x="663718" y="29795"/>
                    <a:pt x="668097" y="28272"/>
                    <a:pt x="681043" y="32651"/>
                  </a:cubicBezTo>
                  <a:cubicBezTo>
                    <a:pt x="682566" y="33222"/>
                    <a:pt x="683899" y="33603"/>
                    <a:pt x="685422" y="34174"/>
                  </a:cubicBezTo>
                  <a:cubicBezTo>
                    <a:pt x="700463" y="40647"/>
                    <a:pt x="702938" y="45407"/>
                    <a:pt x="699320" y="61400"/>
                  </a:cubicBezTo>
                  <a:cubicBezTo>
                    <a:pt x="696084" y="75678"/>
                    <a:pt x="692847" y="89767"/>
                    <a:pt x="689420" y="104046"/>
                  </a:cubicBezTo>
                  <a:cubicBezTo>
                    <a:pt x="687516" y="111852"/>
                    <a:pt x="689420" y="117944"/>
                    <a:pt x="696274" y="122514"/>
                  </a:cubicBezTo>
                  <a:cubicBezTo>
                    <a:pt x="703319" y="127273"/>
                    <a:pt x="710363" y="131652"/>
                    <a:pt x="718359" y="134699"/>
                  </a:cubicBezTo>
                  <a:cubicBezTo>
                    <a:pt x="724071" y="136793"/>
                    <a:pt x="728640" y="135460"/>
                    <a:pt x="733019" y="131272"/>
                  </a:cubicBezTo>
                  <a:cubicBezTo>
                    <a:pt x="744632" y="120229"/>
                    <a:pt x="756246" y="109567"/>
                    <a:pt x="768050" y="98715"/>
                  </a:cubicBezTo>
                  <a:cubicBezTo>
                    <a:pt x="777760" y="89577"/>
                    <a:pt x="783091" y="89196"/>
                    <a:pt x="793943" y="96621"/>
                  </a:cubicBezTo>
                  <a:cubicBezTo>
                    <a:pt x="794514" y="97002"/>
                    <a:pt x="794895" y="97192"/>
                    <a:pt x="795275" y="97573"/>
                  </a:cubicBezTo>
                  <a:cubicBezTo>
                    <a:pt x="813743" y="110900"/>
                    <a:pt x="811078" y="116612"/>
                    <a:pt x="803462" y="130510"/>
                  </a:cubicBezTo>
                  <a:cubicBezTo>
                    <a:pt x="796609" y="143076"/>
                    <a:pt x="790135" y="156022"/>
                    <a:pt x="783091" y="168587"/>
                  </a:cubicBezTo>
                  <a:cubicBezTo>
                    <a:pt x="779474" y="175251"/>
                    <a:pt x="780235" y="180963"/>
                    <a:pt x="784804" y="186674"/>
                  </a:cubicBezTo>
                  <a:cubicBezTo>
                    <a:pt x="789945" y="192957"/>
                    <a:pt x="795657" y="198669"/>
                    <a:pt x="801939" y="203619"/>
                  </a:cubicBezTo>
                  <a:cubicBezTo>
                    <a:pt x="807270" y="207807"/>
                    <a:pt x="812791" y="208378"/>
                    <a:pt x="819074" y="205142"/>
                  </a:cubicBezTo>
                  <a:cubicBezTo>
                    <a:pt x="833353" y="197336"/>
                    <a:pt x="847822" y="189721"/>
                    <a:pt x="862292" y="182295"/>
                  </a:cubicBezTo>
                  <a:cubicBezTo>
                    <a:pt x="872573" y="176965"/>
                    <a:pt x="878475" y="178107"/>
                    <a:pt x="885900" y="187246"/>
                  </a:cubicBezTo>
                  <a:cubicBezTo>
                    <a:pt x="888565" y="190291"/>
                    <a:pt x="891040" y="193528"/>
                    <a:pt x="893135" y="196955"/>
                  </a:cubicBezTo>
                  <a:cubicBezTo>
                    <a:pt x="898465" y="205332"/>
                    <a:pt x="897894" y="210853"/>
                    <a:pt x="891231" y="218279"/>
                  </a:cubicBezTo>
                  <a:cubicBezTo>
                    <a:pt x="879807" y="230654"/>
                    <a:pt x="868384" y="243219"/>
                    <a:pt x="856771" y="255404"/>
                  </a:cubicBezTo>
                  <a:cubicBezTo>
                    <a:pt x="852392" y="259973"/>
                    <a:pt x="851440" y="264924"/>
                    <a:pt x="853725" y="270635"/>
                  </a:cubicBezTo>
                  <a:cubicBezTo>
                    <a:pt x="857151" y="278822"/>
                    <a:pt x="861340" y="286437"/>
                    <a:pt x="866861" y="293481"/>
                  </a:cubicBezTo>
                  <a:cubicBezTo>
                    <a:pt x="871240" y="299193"/>
                    <a:pt x="876571" y="300716"/>
                    <a:pt x="883615" y="299003"/>
                  </a:cubicBezTo>
                  <a:cubicBezTo>
                    <a:pt x="899798" y="295005"/>
                    <a:pt x="916172" y="291387"/>
                    <a:pt x="932354" y="287960"/>
                  </a:cubicBezTo>
                  <a:cubicBezTo>
                    <a:pt x="940922" y="286056"/>
                    <a:pt x="946063" y="288532"/>
                    <a:pt x="950441" y="296337"/>
                  </a:cubicBezTo>
                  <a:cubicBezTo>
                    <a:pt x="952726" y="300526"/>
                    <a:pt x="954630" y="304905"/>
                    <a:pt x="956153" y="309474"/>
                  </a:cubicBezTo>
                  <a:cubicBezTo>
                    <a:pt x="959389" y="319945"/>
                    <a:pt x="957676" y="324896"/>
                    <a:pt x="948347" y="330798"/>
                  </a:cubicBezTo>
                  <a:cubicBezTo>
                    <a:pt x="935020" y="339175"/>
                    <a:pt x="921883" y="347932"/>
                    <a:pt x="908175" y="355738"/>
                  </a:cubicBezTo>
                  <a:cubicBezTo>
                    <a:pt x="900369" y="360307"/>
                    <a:pt x="898275" y="366400"/>
                    <a:pt x="899608" y="374396"/>
                  </a:cubicBezTo>
                  <a:cubicBezTo>
                    <a:pt x="900750" y="381821"/>
                    <a:pt x="902845" y="389056"/>
                    <a:pt x="905510" y="396100"/>
                  </a:cubicBezTo>
                  <a:cubicBezTo>
                    <a:pt x="907985" y="402573"/>
                    <a:pt x="912364" y="406001"/>
                    <a:pt x="919789" y="406191"/>
                  </a:cubicBezTo>
                  <a:cubicBezTo>
                    <a:pt x="936543" y="406381"/>
                    <a:pt x="953107" y="407524"/>
                    <a:pt x="969861" y="408095"/>
                  </a:cubicBezTo>
                  <a:cubicBezTo>
                    <a:pt x="978999" y="408476"/>
                    <a:pt x="983569" y="412093"/>
                    <a:pt x="986044" y="420851"/>
                  </a:cubicBezTo>
                  <a:cubicBezTo>
                    <a:pt x="987567" y="425801"/>
                    <a:pt x="988138" y="430941"/>
                    <a:pt x="988138" y="436272"/>
                  </a:cubicBezTo>
                  <a:cubicBezTo>
                    <a:pt x="988138" y="446553"/>
                    <a:pt x="985282" y="450742"/>
                    <a:pt x="975763" y="453788"/>
                  </a:cubicBezTo>
                  <a:cubicBezTo>
                    <a:pt x="960722" y="458548"/>
                    <a:pt x="945681" y="463117"/>
                    <a:pt x="930641" y="467686"/>
                  </a:cubicBezTo>
                  <a:cubicBezTo>
                    <a:pt x="919789" y="470923"/>
                    <a:pt x="916933" y="474350"/>
                    <a:pt x="916552" y="485582"/>
                  </a:cubicBezTo>
                  <a:cubicBezTo>
                    <a:pt x="916362" y="493388"/>
                    <a:pt x="915791" y="501384"/>
                    <a:pt x="917504" y="509191"/>
                  </a:cubicBezTo>
                  <a:cubicBezTo>
                    <a:pt x="918647" y="514521"/>
                    <a:pt x="921883" y="517758"/>
                    <a:pt x="927214" y="519471"/>
                  </a:cubicBezTo>
                  <a:cubicBezTo>
                    <a:pt x="943016" y="524231"/>
                    <a:pt x="958818" y="528991"/>
                    <a:pt x="974620" y="533941"/>
                  </a:cubicBezTo>
                  <a:cubicBezTo>
                    <a:pt x="985663" y="537368"/>
                    <a:pt x="988329" y="541176"/>
                    <a:pt x="988138" y="552789"/>
                  </a:cubicBezTo>
                  <a:cubicBezTo>
                    <a:pt x="988138" y="553931"/>
                    <a:pt x="988138" y="555074"/>
                    <a:pt x="988138" y="556216"/>
                  </a:cubicBezTo>
                  <a:cubicBezTo>
                    <a:pt x="987377" y="574113"/>
                    <a:pt x="981665" y="579824"/>
                    <a:pt x="963768" y="580395"/>
                  </a:cubicBezTo>
                  <a:cubicBezTo>
                    <a:pt x="948728" y="580776"/>
                    <a:pt x="933878" y="581538"/>
                    <a:pt x="918837" y="581728"/>
                  </a:cubicBezTo>
                  <a:cubicBezTo>
                    <a:pt x="913125" y="581918"/>
                    <a:pt x="909127" y="584394"/>
                    <a:pt x="906843" y="589153"/>
                  </a:cubicBezTo>
                  <a:cubicBezTo>
                    <a:pt x="902654" y="598101"/>
                    <a:pt x="899989" y="607430"/>
                    <a:pt x="899227" y="617330"/>
                  </a:cubicBezTo>
                  <a:cubicBezTo>
                    <a:pt x="898656" y="623613"/>
                    <a:pt x="901321" y="627802"/>
                    <a:pt x="906652" y="631038"/>
                  </a:cubicBezTo>
                  <a:cubicBezTo>
                    <a:pt x="919979" y="639225"/>
                    <a:pt x="933116" y="647412"/>
                    <a:pt x="946253" y="655789"/>
                  </a:cubicBezTo>
                  <a:cubicBezTo>
                    <a:pt x="958247" y="663214"/>
                    <a:pt x="959770" y="667783"/>
                    <a:pt x="955201" y="681110"/>
                  </a:cubicBezTo>
                  <a:cubicBezTo>
                    <a:pt x="953678" y="685680"/>
                    <a:pt x="951584" y="690058"/>
                    <a:pt x="948918" y="694057"/>
                  </a:cubicBezTo>
                  <a:cubicBezTo>
                    <a:pt x="946443" y="697674"/>
                    <a:pt x="942445" y="700149"/>
                    <a:pt x="936734" y="700149"/>
                  </a:cubicBezTo>
                  <a:cubicBezTo>
                    <a:pt x="926643" y="697864"/>
                    <a:pt x="916552" y="695579"/>
                    <a:pt x="906462" y="693485"/>
                  </a:cubicBezTo>
                  <a:cubicBezTo>
                    <a:pt x="898275" y="691581"/>
                    <a:pt x="889898" y="689868"/>
                    <a:pt x="881711" y="687774"/>
                  </a:cubicBezTo>
                  <a:cubicBezTo>
                    <a:pt x="876381" y="686441"/>
                    <a:pt x="872192" y="687964"/>
                    <a:pt x="868765" y="691772"/>
                  </a:cubicBezTo>
                  <a:cubicBezTo>
                    <a:pt x="861721" y="699959"/>
                    <a:pt x="856199" y="709288"/>
                    <a:pt x="853154" y="719759"/>
                  </a:cubicBezTo>
                  <a:cubicBezTo>
                    <a:pt x="851630" y="724709"/>
                    <a:pt x="853915" y="728326"/>
                    <a:pt x="856961" y="731753"/>
                  </a:cubicBezTo>
                  <a:cubicBezTo>
                    <a:pt x="868004" y="743748"/>
                    <a:pt x="879236" y="755742"/>
                    <a:pt x="890279" y="767546"/>
                  </a:cubicBezTo>
                  <a:cubicBezTo>
                    <a:pt x="898656" y="776494"/>
                    <a:pt x="899037" y="781825"/>
                    <a:pt x="892373" y="792106"/>
                  </a:cubicBezTo>
                  <a:cubicBezTo>
                    <a:pt x="891992" y="792677"/>
                    <a:pt x="891612" y="793439"/>
                    <a:pt x="891040" y="794010"/>
                  </a:cubicBezTo>
                  <a:cubicBezTo>
                    <a:pt x="878475" y="810954"/>
                    <a:pt x="872954" y="811145"/>
                    <a:pt x="857532" y="802387"/>
                  </a:cubicBezTo>
                  <a:cubicBezTo>
                    <a:pt x="844966" y="795152"/>
                    <a:pt x="831640" y="788679"/>
                    <a:pt x="818884" y="781825"/>
                  </a:cubicBezTo>
                  <a:cubicBezTo>
                    <a:pt x="813553" y="778969"/>
                    <a:pt x="808603" y="778969"/>
                    <a:pt x="803843" y="782396"/>
                  </a:cubicBezTo>
                  <a:cubicBezTo>
                    <a:pt x="796227" y="787727"/>
                    <a:pt x="789754" y="794200"/>
                    <a:pt x="784233" y="801625"/>
                  </a:cubicBezTo>
                  <a:cubicBezTo>
                    <a:pt x="780235" y="806956"/>
                    <a:pt x="780045" y="812287"/>
                    <a:pt x="783281" y="818189"/>
                  </a:cubicBezTo>
                  <a:cubicBezTo>
                    <a:pt x="791087" y="832468"/>
                    <a:pt x="798703" y="846937"/>
                    <a:pt x="806128" y="861407"/>
                  </a:cubicBezTo>
                  <a:cubicBezTo>
                    <a:pt x="811268" y="871498"/>
                    <a:pt x="810507" y="876067"/>
                    <a:pt x="802320" y="883873"/>
                  </a:cubicBezTo>
                  <a:cubicBezTo>
                    <a:pt x="800987" y="885015"/>
                    <a:pt x="799845" y="886348"/>
                    <a:pt x="798512" y="887300"/>
                  </a:cubicBezTo>
                  <a:cubicBezTo>
                    <a:pt x="786328" y="896248"/>
                    <a:pt x="780045" y="900627"/>
                    <a:pt x="765766" y="886157"/>
                  </a:cubicBezTo>
                  <a:cubicBezTo>
                    <a:pt x="755485" y="875686"/>
                    <a:pt x="744442" y="866357"/>
                    <a:pt x="733781" y="856266"/>
                  </a:cubicBezTo>
                  <a:cubicBezTo>
                    <a:pt x="728830" y="851507"/>
                    <a:pt x="723500" y="850555"/>
                    <a:pt x="717407" y="853030"/>
                  </a:cubicBezTo>
                  <a:cubicBezTo>
                    <a:pt x="709411" y="856266"/>
                    <a:pt x="701796" y="860455"/>
                    <a:pt x="694941" y="865786"/>
                  </a:cubicBezTo>
                  <a:cubicBezTo>
                    <a:pt x="689230" y="870165"/>
                    <a:pt x="687707" y="875686"/>
                    <a:pt x="689420" y="882540"/>
                  </a:cubicBezTo>
                  <a:cubicBezTo>
                    <a:pt x="693418" y="899104"/>
                    <a:pt x="697226" y="915858"/>
                    <a:pt x="700844" y="932421"/>
                  </a:cubicBezTo>
                  <a:cubicBezTo>
                    <a:pt x="702367" y="939656"/>
                    <a:pt x="699892" y="945177"/>
                    <a:pt x="693418" y="948985"/>
                  </a:cubicBezTo>
                  <a:cubicBezTo>
                    <a:pt x="689039" y="951651"/>
                    <a:pt x="684280" y="953745"/>
                    <a:pt x="679330" y="955268"/>
                  </a:cubicBezTo>
                  <a:cubicBezTo>
                    <a:pt x="669239" y="958504"/>
                    <a:pt x="663528" y="956600"/>
                    <a:pt x="657816" y="947653"/>
                  </a:cubicBezTo>
                  <a:cubicBezTo>
                    <a:pt x="649439" y="934325"/>
                    <a:pt x="640872" y="921189"/>
                    <a:pt x="632875" y="907481"/>
                  </a:cubicBezTo>
                  <a:cubicBezTo>
                    <a:pt x="628496" y="900056"/>
                    <a:pt x="622785" y="897200"/>
                    <a:pt x="614217" y="898723"/>
                  </a:cubicBezTo>
                  <a:cubicBezTo>
                    <a:pt x="607363" y="900056"/>
                    <a:pt x="600700" y="901769"/>
                    <a:pt x="594226" y="904054"/>
                  </a:cubicBezTo>
                  <a:cubicBezTo>
                    <a:pt x="585279" y="907290"/>
                    <a:pt x="582423" y="911098"/>
                    <a:pt x="582042" y="920617"/>
                  </a:cubicBezTo>
                  <a:cubicBezTo>
                    <a:pt x="581471" y="935658"/>
                    <a:pt x="581090" y="950508"/>
                    <a:pt x="580709" y="965549"/>
                  </a:cubicBezTo>
                  <a:cubicBezTo>
                    <a:pt x="580328" y="979257"/>
                    <a:pt x="576902" y="983636"/>
                    <a:pt x="563384" y="986111"/>
                  </a:cubicBezTo>
                  <a:cubicBezTo>
                    <a:pt x="559767" y="986872"/>
                    <a:pt x="556149" y="987253"/>
                    <a:pt x="552532" y="987443"/>
                  </a:cubicBezTo>
                  <a:cubicBezTo>
                    <a:pt x="543584" y="988015"/>
                    <a:pt x="537872" y="984397"/>
                    <a:pt x="535016" y="975639"/>
                  </a:cubicBezTo>
                  <a:cubicBezTo>
                    <a:pt x="529876" y="959647"/>
                    <a:pt x="524925" y="943845"/>
                    <a:pt x="520356" y="927852"/>
                  </a:cubicBezTo>
                  <a:cubicBezTo>
                    <a:pt x="518262" y="920617"/>
                    <a:pt x="513883" y="917190"/>
                    <a:pt x="506648" y="916048"/>
                  </a:cubicBezTo>
                  <a:cubicBezTo>
                    <a:pt x="498271" y="914906"/>
                    <a:pt x="489894" y="914906"/>
                    <a:pt x="481517" y="916238"/>
                  </a:cubicBezTo>
                  <a:cubicBezTo>
                    <a:pt x="475235" y="917190"/>
                    <a:pt x="471236" y="920427"/>
                    <a:pt x="469332" y="926710"/>
                  </a:cubicBezTo>
                  <a:cubicBezTo>
                    <a:pt x="464954" y="941750"/>
                    <a:pt x="460194" y="956791"/>
                    <a:pt x="455434" y="971832"/>
                  </a:cubicBezTo>
                  <a:cubicBezTo>
                    <a:pt x="451246" y="985349"/>
                    <a:pt x="445915" y="988776"/>
                    <a:pt x="432017" y="986872"/>
                  </a:cubicBezTo>
                  <a:cubicBezTo>
                    <a:pt x="411074" y="984016"/>
                    <a:pt x="408599" y="981160"/>
                    <a:pt x="408409" y="960218"/>
                  </a:cubicBezTo>
                  <a:cubicBezTo>
                    <a:pt x="408218" y="946510"/>
                    <a:pt x="407647" y="932992"/>
                    <a:pt x="407266" y="919285"/>
                  </a:cubicBezTo>
                  <a:cubicBezTo>
                    <a:pt x="407076" y="913002"/>
                    <a:pt x="404601" y="908052"/>
                    <a:pt x="398699" y="905577"/>
                  </a:cubicBezTo>
                  <a:cubicBezTo>
                    <a:pt x="389751" y="901769"/>
                    <a:pt x="380612" y="899104"/>
                    <a:pt x="370902" y="898532"/>
                  </a:cubicBezTo>
                  <a:cubicBezTo>
                    <a:pt x="365000" y="898152"/>
                    <a:pt x="360812" y="900436"/>
                    <a:pt x="357575" y="905577"/>
                  </a:cubicBezTo>
                  <a:cubicBezTo>
                    <a:pt x="349389" y="919285"/>
                    <a:pt x="340631" y="932612"/>
                    <a:pt x="332254" y="946129"/>
                  </a:cubicBezTo>
                  <a:cubicBezTo>
                    <a:pt x="325590" y="956791"/>
                    <a:pt x="320450" y="958695"/>
                    <a:pt x="308645" y="954697"/>
                  </a:cubicBezTo>
                  <a:cubicBezTo>
                    <a:pt x="308074" y="954506"/>
                    <a:pt x="307503" y="954316"/>
                    <a:pt x="306932" y="954126"/>
                  </a:cubicBezTo>
                  <a:cubicBezTo>
                    <a:pt x="288655" y="946701"/>
                    <a:pt x="285038" y="942512"/>
                    <a:pt x="289797" y="924235"/>
                  </a:cubicBezTo>
                  <a:cubicBezTo>
                    <a:pt x="293415" y="910336"/>
                    <a:pt x="296080" y="896248"/>
                    <a:pt x="299507" y="882159"/>
                  </a:cubicBezTo>
                  <a:cubicBezTo>
                    <a:pt x="301220" y="874924"/>
                    <a:pt x="299316" y="869403"/>
                    <a:pt x="293224" y="865024"/>
                  </a:cubicBezTo>
                  <a:cubicBezTo>
                    <a:pt x="286751" y="860455"/>
                    <a:pt x="280088" y="856457"/>
                    <a:pt x="272853" y="853220"/>
                  </a:cubicBezTo>
                  <a:cubicBezTo>
                    <a:pt x="265999" y="850174"/>
                    <a:pt x="260097" y="851316"/>
                    <a:pt x="254385" y="856647"/>
                  </a:cubicBezTo>
                  <a:cubicBezTo>
                    <a:pt x="242962" y="867499"/>
                    <a:pt x="231348" y="878161"/>
                    <a:pt x="219925" y="888823"/>
                  </a:cubicBezTo>
                  <a:cubicBezTo>
                    <a:pt x="211358" y="897010"/>
                    <a:pt x="205837" y="897390"/>
                    <a:pt x="195746" y="891107"/>
                  </a:cubicBezTo>
                  <a:cubicBezTo>
                    <a:pt x="194604" y="890346"/>
                    <a:pt x="193461" y="889584"/>
                    <a:pt x="192319" y="888823"/>
                  </a:cubicBezTo>
                  <a:cubicBezTo>
                    <a:pt x="177659" y="878352"/>
                    <a:pt x="176326" y="872830"/>
                    <a:pt x="184703" y="857028"/>
                  </a:cubicBezTo>
                  <a:cubicBezTo>
                    <a:pt x="191557" y="844082"/>
                    <a:pt x="198221" y="831135"/>
                    <a:pt x="205265" y="818379"/>
                  </a:cubicBezTo>
                  <a:cubicBezTo>
                    <a:pt x="208883" y="811716"/>
                    <a:pt x="208312" y="806004"/>
                    <a:pt x="203742" y="800293"/>
                  </a:cubicBezTo>
                  <a:cubicBezTo>
                    <a:pt x="198792" y="794010"/>
                    <a:pt x="193080" y="788298"/>
                    <a:pt x="186607" y="783348"/>
                  </a:cubicBezTo>
                  <a:cubicBezTo>
                    <a:pt x="180896" y="778969"/>
                    <a:pt x="175184" y="778589"/>
                    <a:pt x="168901" y="782015"/>
                  </a:cubicBezTo>
                  <a:cubicBezTo>
                    <a:pt x="154812" y="789631"/>
                    <a:pt x="140533" y="797246"/>
                    <a:pt x="126064" y="804672"/>
                  </a:cubicBezTo>
                  <a:cubicBezTo>
                    <a:pt x="115974" y="810002"/>
                    <a:pt x="110072" y="808670"/>
                    <a:pt x="102647" y="800293"/>
                  </a:cubicBezTo>
                  <a:cubicBezTo>
                    <a:pt x="102075" y="799721"/>
                    <a:pt x="101695" y="799150"/>
                    <a:pt x="101123" y="798579"/>
                  </a:cubicBezTo>
                  <a:cubicBezTo>
                    <a:pt x="87986" y="783348"/>
                    <a:pt x="88177" y="778017"/>
                    <a:pt x="102075" y="763548"/>
                  </a:cubicBezTo>
                  <a:cubicBezTo>
                    <a:pt x="111785" y="753267"/>
                    <a:pt x="120924" y="742796"/>
                    <a:pt x="130824" y="732895"/>
                  </a:cubicBezTo>
                  <a:cubicBezTo>
                    <a:pt x="135774" y="727755"/>
                    <a:pt x="136726" y="722424"/>
                    <a:pt x="134251" y="716141"/>
                  </a:cubicBezTo>
                  <a:cubicBezTo>
                    <a:pt x="131014" y="707955"/>
                    <a:pt x="126445" y="700339"/>
                    <a:pt x="121114" y="693295"/>
                  </a:cubicBezTo>
                  <a:cubicBezTo>
                    <a:pt x="116735" y="687583"/>
                    <a:pt x="110833" y="687012"/>
                    <a:pt x="104551" y="688535"/>
                  </a:cubicBezTo>
                  <a:cubicBezTo>
                    <a:pt x="90652" y="691772"/>
                    <a:pt x="76944" y="695008"/>
                    <a:pt x="63046" y="698055"/>
                  </a:cubicBezTo>
                  <a:cubicBezTo>
                    <a:pt x="61142" y="698435"/>
                    <a:pt x="59238" y="699007"/>
                    <a:pt x="57525" y="699387"/>
                  </a:cubicBezTo>
                  <a:cubicBezTo>
                    <a:pt x="47053" y="701291"/>
                    <a:pt x="41723" y="698816"/>
                    <a:pt x="36963" y="689297"/>
                  </a:cubicBezTo>
                  <a:cubicBezTo>
                    <a:pt x="35249" y="685680"/>
                    <a:pt x="33536" y="682062"/>
                    <a:pt x="32203" y="678255"/>
                  </a:cubicBezTo>
                  <a:cubicBezTo>
                    <a:pt x="28776" y="668164"/>
                    <a:pt x="30680" y="662452"/>
                    <a:pt x="39819" y="656741"/>
                  </a:cubicBezTo>
                  <a:cubicBezTo>
                    <a:pt x="52765" y="648554"/>
                    <a:pt x="65902" y="640367"/>
                    <a:pt x="78848" y="632371"/>
                  </a:cubicBezTo>
                  <a:cubicBezTo>
                    <a:pt x="89129" y="625898"/>
                    <a:pt x="90652" y="622280"/>
                    <a:pt x="88177" y="610477"/>
                  </a:cubicBezTo>
                  <a:cubicBezTo>
                    <a:pt x="86654" y="603813"/>
                    <a:pt x="84940" y="596959"/>
                    <a:pt x="82275" y="590676"/>
                  </a:cubicBezTo>
                  <a:cubicBezTo>
                    <a:pt x="79609" y="584394"/>
                    <a:pt x="75040" y="581347"/>
                    <a:pt x="67996" y="581157"/>
                  </a:cubicBezTo>
                  <a:cubicBezTo>
                    <a:pt x="52575" y="580966"/>
                    <a:pt x="37344" y="580395"/>
                    <a:pt x="21922" y="579824"/>
                  </a:cubicBezTo>
                  <a:cubicBezTo>
                    <a:pt x="8024" y="579443"/>
                    <a:pt x="3836" y="575826"/>
                    <a:pt x="1360" y="562499"/>
                  </a:cubicBezTo>
                  <a:cubicBezTo>
                    <a:pt x="1170" y="561166"/>
                    <a:pt x="789" y="559834"/>
                    <a:pt x="599" y="558501"/>
                  </a:cubicBezTo>
                  <a:cubicBezTo>
                    <a:pt x="-1496" y="541556"/>
                    <a:pt x="1360" y="537177"/>
                    <a:pt x="17924" y="532227"/>
                  </a:cubicBezTo>
                  <a:cubicBezTo>
                    <a:pt x="31632" y="528039"/>
                    <a:pt x="45340" y="523469"/>
                    <a:pt x="59238" y="519662"/>
                  </a:cubicBezTo>
                  <a:cubicBezTo>
                    <a:pt x="66854" y="517568"/>
                    <a:pt x="70852" y="513189"/>
                    <a:pt x="71614" y="505763"/>
                  </a:cubicBezTo>
                  <a:cubicBezTo>
                    <a:pt x="72375" y="497006"/>
                    <a:pt x="72756" y="488057"/>
                    <a:pt x="71042" y="479300"/>
                  </a:cubicBezTo>
                  <a:cubicBezTo>
                    <a:pt x="70090" y="473588"/>
                    <a:pt x="66854" y="470161"/>
                    <a:pt x="61333" y="468447"/>
                  </a:cubicBezTo>
                  <a:cubicBezTo>
                    <a:pt x="46673" y="464069"/>
                    <a:pt x="32013" y="459500"/>
                    <a:pt x="17353" y="454930"/>
                  </a:cubicBezTo>
                  <a:cubicBezTo>
                    <a:pt x="1360" y="449980"/>
                    <a:pt x="-353" y="447315"/>
                    <a:pt x="599" y="430560"/>
                  </a:cubicBezTo>
                  <a:cubicBezTo>
                    <a:pt x="789" y="427133"/>
                    <a:pt x="1551" y="423707"/>
                    <a:pt x="2312" y="420470"/>
                  </a:cubicBezTo>
                  <a:cubicBezTo>
                    <a:pt x="4597" y="412093"/>
                    <a:pt x="9357" y="408285"/>
                    <a:pt x="18115" y="407904"/>
                  </a:cubicBezTo>
                  <a:cubicBezTo>
                    <a:pt x="32393" y="407333"/>
                    <a:pt x="46482" y="406953"/>
                    <a:pt x="60761" y="406572"/>
                  </a:cubicBezTo>
                  <a:cubicBezTo>
                    <a:pt x="62856" y="406572"/>
                    <a:pt x="64950" y="406381"/>
                    <a:pt x="67044" y="406381"/>
                  </a:cubicBezTo>
                  <a:cubicBezTo>
                    <a:pt x="76563" y="406762"/>
                    <a:pt x="81513" y="401431"/>
                    <a:pt x="83989" y="393054"/>
                  </a:cubicBezTo>
                  <a:cubicBezTo>
                    <a:pt x="85892" y="386771"/>
                    <a:pt x="87606" y="380489"/>
                    <a:pt x="88938" y="374206"/>
                  </a:cubicBezTo>
                  <a:cubicBezTo>
                    <a:pt x="90652" y="365448"/>
                    <a:pt x="88558" y="361259"/>
                    <a:pt x="80943" y="356309"/>
                  </a:cubicBezTo>
                  <a:cubicBezTo>
                    <a:pt x="67996" y="348123"/>
                    <a:pt x="54859" y="339936"/>
                    <a:pt x="41913" y="331940"/>
                  </a:cubicBezTo>
                  <a:cubicBezTo>
                    <a:pt x="30300" y="324705"/>
                    <a:pt x="28586" y="320136"/>
                    <a:pt x="33155" y="306999"/>
                  </a:cubicBezTo>
                  <a:cubicBezTo>
                    <a:pt x="34488" y="302811"/>
                    <a:pt x="36201" y="298622"/>
                    <a:pt x="38676" y="295005"/>
                  </a:cubicBezTo>
                  <a:cubicBezTo>
                    <a:pt x="42674" y="288912"/>
                    <a:pt x="48196" y="285866"/>
                    <a:pt x="55811" y="287770"/>
                  </a:cubicBezTo>
                  <a:cubicBezTo>
                    <a:pt x="71994" y="291578"/>
                    <a:pt x="88368" y="295005"/>
                    <a:pt x="104551" y="299003"/>
                  </a:cubicBezTo>
                  <a:cubicBezTo>
                    <a:pt x="111975" y="300907"/>
                    <a:pt x="117687" y="299193"/>
                    <a:pt x="122256" y="293101"/>
                  </a:cubicBezTo>
                  <a:cubicBezTo>
                    <a:pt x="127016" y="286628"/>
                    <a:pt x="131205" y="279583"/>
                    <a:pt x="134251" y="272158"/>
                  </a:cubicBezTo>
                  <a:cubicBezTo>
                    <a:pt x="136916" y="265495"/>
                    <a:pt x="136155" y="259783"/>
                    <a:pt x="130824" y="254262"/>
                  </a:cubicBezTo>
                  <a:cubicBezTo>
                    <a:pt x="119781" y="243029"/>
                    <a:pt x="109310" y="231415"/>
                    <a:pt x="98458" y="219802"/>
                  </a:cubicBezTo>
                  <a:cubicBezTo>
                    <a:pt x="90081" y="210663"/>
                    <a:pt x="89700" y="205523"/>
                    <a:pt x="96554" y="195242"/>
                  </a:cubicBezTo>
                  <a:cubicBezTo>
                    <a:pt x="97696" y="193719"/>
                    <a:pt x="98648" y="192005"/>
                    <a:pt x="99791" y="190482"/>
                  </a:cubicBezTo>
                  <a:cubicBezTo>
                    <a:pt x="109500" y="177726"/>
                    <a:pt x="114831" y="176584"/>
                    <a:pt x="129110" y="184009"/>
                  </a:cubicBezTo>
                  <a:cubicBezTo>
                    <a:pt x="142437" y="191053"/>
                    <a:pt x="155764" y="197907"/>
                    <a:pt x="168711" y="205142"/>
                  </a:cubicBezTo>
                  <a:cubicBezTo>
                    <a:pt x="175565" y="208950"/>
                    <a:pt x="181657" y="208188"/>
                    <a:pt x="187369" y="203428"/>
                  </a:cubicBezTo>
                  <a:cubicBezTo>
                    <a:pt x="193080" y="198669"/>
                    <a:pt x="198411" y="193338"/>
                    <a:pt x="203361" y="187626"/>
                  </a:cubicBezTo>
                  <a:cubicBezTo>
                    <a:pt x="208312" y="181724"/>
                    <a:pt x="209454" y="175822"/>
                    <a:pt x="205456" y="168587"/>
                  </a:cubicBezTo>
                  <a:cubicBezTo>
                    <a:pt x="197459" y="154309"/>
                    <a:pt x="190034" y="139839"/>
                    <a:pt x="182419" y="125370"/>
                  </a:cubicBezTo>
                  <a:cubicBezTo>
                    <a:pt x="177469" y="115850"/>
                    <a:pt x="178611" y="110710"/>
                    <a:pt x="186417" y="103475"/>
                  </a:cubicBezTo>
                  <a:cubicBezTo>
                    <a:pt x="190034" y="100048"/>
                    <a:pt x="194032" y="97192"/>
                    <a:pt x="198411" y="94527"/>
                  </a:cubicBezTo>
                  <a:cubicBezTo>
                    <a:pt x="206027" y="90148"/>
                    <a:pt x="211358" y="90719"/>
                    <a:pt x="217831" y="96621"/>
                  </a:cubicBezTo>
                  <a:cubicBezTo>
                    <a:pt x="228873" y="106711"/>
                    <a:pt x="239916" y="116992"/>
                    <a:pt x="250768" y="127273"/>
                  </a:cubicBezTo>
                  <a:cubicBezTo>
                    <a:pt x="262191" y="138126"/>
                    <a:pt x="264666" y="138506"/>
                    <a:pt x="278564" y="131272"/>
                  </a:cubicBezTo>
                  <a:cubicBezTo>
                    <a:pt x="284086" y="128416"/>
                    <a:pt x="289226" y="125370"/>
                    <a:pt x="294176" y="121562"/>
                  </a:cubicBezTo>
                  <a:cubicBezTo>
                    <a:pt x="299507" y="117183"/>
                    <a:pt x="301220" y="112043"/>
                    <a:pt x="299507" y="105189"/>
                  </a:cubicBezTo>
                  <a:cubicBezTo>
                    <a:pt x="295509" y="89386"/>
                    <a:pt x="292082" y="73394"/>
                    <a:pt x="288465" y="57592"/>
                  </a:cubicBezTo>
                  <a:cubicBezTo>
                    <a:pt x="286180" y="47311"/>
                    <a:pt x="288655" y="42170"/>
                    <a:pt x="297794" y="37220"/>
                  </a:cubicBezTo>
                  <a:cubicBezTo>
                    <a:pt x="301982" y="35126"/>
                    <a:pt x="306170" y="33412"/>
                    <a:pt x="310549" y="31889"/>
                  </a:cubicBezTo>
                  <a:cubicBezTo>
                    <a:pt x="319878" y="29034"/>
                    <a:pt x="325209" y="30747"/>
                    <a:pt x="330731" y="39124"/>
                  </a:cubicBezTo>
                  <a:cubicBezTo>
                    <a:pt x="339488" y="52642"/>
                    <a:pt x="348246" y="66159"/>
                    <a:pt x="356243" y="80248"/>
                  </a:cubicBezTo>
                  <a:cubicBezTo>
                    <a:pt x="360431" y="87483"/>
                    <a:pt x="366142" y="89957"/>
                    <a:pt x="373949" y="88815"/>
                  </a:cubicBezTo>
                  <a:cubicBezTo>
                    <a:pt x="382135" y="87483"/>
                    <a:pt x="390132" y="85388"/>
                    <a:pt x="397747" y="82152"/>
                  </a:cubicBezTo>
                  <a:cubicBezTo>
                    <a:pt x="403268" y="79677"/>
                    <a:pt x="406314" y="75869"/>
                    <a:pt x="406505" y="69396"/>
                  </a:cubicBezTo>
                  <a:cubicBezTo>
                    <a:pt x="406886" y="52832"/>
                    <a:pt x="407837" y="36459"/>
                    <a:pt x="408409" y="19895"/>
                  </a:cubicBezTo>
                  <a:cubicBezTo>
                    <a:pt x="408789" y="9233"/>
                    <a:pt x="412216" y="4664"/>
                    <a:pt x="422497" y="1808"/>
                  </a:cubicBezTo>
                  <a:cubicBezTo>
                    <a:pt x="424210" y="1427"/>
                    <a:pt x="425924" y="856"/>
                    <a:pt x="427638" y="666"/>
                  </a:cubicBezTo>
                  <a:cubicBezTo>
                    <a:pt x="446486" y="-1429"/>
                    <a:pt x="451056" y="666"/>
                    <a:pt x="456005" y="17991"/>
                  </a:cubicBezTo>
                  <a:cubicBezTo>
                    <a:pt x="460003" y="32080"/>
                    <a:pt x="464763" y="45788"/>
                    <a:pt x="468571" y="59876"/>
                  </a:cubicBezTo>
                  <a:cubicBezTo>
                    <a:pt x="470475" y="66540"/>
                    <a:pt x="474473" y="70157"/>
                    <a:pt x="480946" y="71109"/>
                  </a:cubicBezTo>
                  <a:cubicBezTo>
                    <a:pt x="489894" y="72252"/>
                    <a:pt x="499033" y="72252"/>
                    <a:pt x="507981" y="71109"/>
                  </a:cubicBezTo>
                  <a:cubicBezTo>
                    <a:pt x="514264" y="70348"/>
                    <a:pt x="518071" y="66540"/>
                    <a:pt x="519975" y="60257"/>
                  </a:cubicBezTo>
                  <a:cubicBezTo>
                    <a:pt x="524545" y="44836"/>
                    <a:pt x="529304" y="29415"/>
                    <a:pt x="534064" y="13993"/>
                  </a:cubicBezTo>
                  <a:cubicBezTo>
                    <a:pt x="537682" y="2570"/>
                    <a:pt x="541299" y="-96"/>
                    <a:pt x="553293" y="95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E25CAA8-A0B8-441E-854A-D9CECAA36FC7}"/>
                </a:ext>
              </a:extLst>
            </p:cNvPr>
            <p:cNvSpPr/>
            <p:nvPr/>
          </p:nvSpPr>
          <p:spPr>
            <a:xfrm>
              <a:off x="5869583" y="1545282"/>
              <a:ext cx="685579" cy="683455"/>
            </a:xfrm>
            <a:custGeom>
              <a:avLst/>
              <a:gdLst>
                <a:gd name="connsiteX0" fmla="*/ 342697 w 685579"/>
                <a:gd name="connsiteY0" fmla="*/ 242720 h 683455"/>
                <a:gd name="connsiteX1" fmla="*/ 244624 w 685579"/>
                <a:gd name="connsiteY1" fmla="*/ 340793 h 683455"/>
                <a:gd name="connsiteX2" fmla="*/ 342697 w 685579"/>
                <a:gd name="connsiteY2" fmla="*/ 438866 h 683455"/>
                <a:gd name="connsiteX3" fmla="*/ 440770 w 685579"/>
                <a:gd name="connsiteY3" fmla="*/ 340793 h 683455"/>
                <a:gd name="connsiteX4" fmla="*/ 342697 w 685579"/>
                <a:gd name="connsiteY4" fmla="*/ 242720 h 683455"/>
                <a:gd name="connsiteX5" fmla="*/ 342697 w 685579"/>
                <a:gd name="connsiteY5" fmla="*/ 179817 h 683455"/>
                <a:gd name="connsiteX6" fmla="*/ 503673 w 685579"/>
                <a:gd name="connsiteY6" fmla="*/ 340793 h 683455"/>
                <a:gd name="connsiteX7" fmla="*/ 342697 w 685579"/>
                <a:gd name="connsiteY7" fmla="*/ 501769 h 683455"/>
                <a:gd name="connsiteX8" fmla="*/ 181721 w 685579"/>
                <a:gd name="connsiteY8" fmla="*/ 340793 h 683455"/>
                <a:gd name="connsiteX9" fmla="*/ 342697 w 685579"/>
                <a:gd name="connsiteY9" fmla="*/ 179817 h 683455"/>
                <a:gd name="connsiteX10" fmla="*/ 342697 w 685579"/>
                <a:gd name="connsiteY10" fmla="*/ 141042 h 683455"/>
                <a:gd name="connsiteX11" fmla="*/ 142791 w 685579"/>
                <a:gd name="connsiteY11" fmla="*/ 340187 h 683455"/>
                <a:gd name="connsiteX12" fmla="*/ 341936 w 685579"/>
                <a:gd name="connsiteY12" fmla="*/ 540855 h 683455"/>
                <a:gd name="connsiteX13" fmla="*/ 542604 w 685579"/>
                <a:gd name="connsiteY13" fmla="*/ 341139 h 683455"/>
                <a:gd name="connsiteX14" fmla="*/ 342697 w 685579"/>
                <a:gd name="connsiteY14" fmla="*/ 141042 h 683455"/>
                <a:gd name="connsiteX15" fmla="*/ 393531 w 685579"/>
                <a:gd name="connsiteY15" fmla="*/ 346 h 683455"/>
                <a:gd name="connsiteX16" fmla="*/ 455216 w 685579"/>
                <a:gd name="connsiteY16" fmla="*/ 15006 h 683455"/>
                <a:gd name="connsiteX17" fmla="*/ 462451 w 685579"/>
                <a:gd name="connsiteY17" fmla="*/ 23954 h 683455"/>
                <a:gd name="connsiteX18" fmla="*/ 462832 w 685579"/>
                <a:gd name="connsiteY18" fmla="*/ 31379 h 683455"/>
                <a:gd name="connsiteX19" fmla="*/ 464354 w 685579"/>
                <a:gd name="connsiteY19" fmla="*/ 77453 h 683455"/>
                <a:gd name="connsiteX20" fmla="*/ 464926 w 685579"/>
                <a:gd name="connsiteY20" fmla="*/ 90209 h 683455"/>
                <a:gd name="connsiteX21" fmla="*/ 470828 w 685579"/>
                <a:gd name="connsiteY21" fmla="*/ 99728 h 683455"/>
                <a:gd name="connsiteX22" fmla="*/ 484726 w 685579"/>
                <a:gd name="connsiteY22" fmla="*/ 107724 h 683455"/>
                <a:gd name="connsiteX23" fmla="*/ 498053 w 685579"/>
                <a:gd name="connsiteY23" fmla="*/ 107724 h 683455"/>
                <a:gd name="connsiteX24" fmla="*/ 554408 w 685579"/>
                <a:gd name="connsiteY24" fmla="*/ 76310 h 683455"/>
                <a:gd name="connsiteX25" fmla="*/ 566402 w 685579"/>
                <a:gd name="connsiteY25" fmla="*/ 78024 h 683455"/>
                <a:gd name="connsiteX26" fmla="*/ 610191 w 685579"/>
                <a:gd name="connsiteY26" fmla="*/ 122765 h 683455"/>
                <a:gd name="connsiteX27" fmla="*/ 611714 w 685579"/>
                <a:gd name="connsiteY27" fmla="*/ 135140 h 683455"/>
                <a:gd name="connsiteX28" fmla="*/ 578968 w 685579"/>
                <a:gd name="connsiteY28" fmla="*/ 190353 h 683455"/>
                <a:gd name="connsiteX29" fmla="*/ 578777 w 685579"/>
                <a:gd name="connsiteY29" fmla="*/ 203108 h 683455"/>
                <a:gd name="connsiteX30" fmla="*/ 587154 w 685579"/>
                <a:gd name="connsiteY30" fmla="*/ 218530 h 683455"/>
                <a:gd name="connsiteX31" fmla="*/ 596864 w 685579"/>
                <a:gd name="connsiteY31" fmla="*/ 224622 h 683455"/>
                <a:gd name="connsiteX32" fmla="*/ 618759 w 685579"/>
                <a:gd name="connsiteY32" fmla="*/ 226145 h 683455"/>
                <a:gd name="connsiteX33" fmla="*/ 663309 w 685579"/>
                <a:gd name="connsiteY33" fmla="*/ 229001 h 683455"/>
                <a:gd name="connsiteX34" fmla="*/ 671877 w 685579"/>
                <a:gd name="connsiteY34" fmla="*/ 236236 h 683455"/>
                <a:gd name="connsiteX35" fmla="*/ 685394 w 685579"/>
                <a:gd name="connsiteY35" fmla="*/ 298302 h 683455"/>
                <a:gd name="connsiteX36" fmla="*/ 683300 w 685579"/>
                <a:gd name="connsiteY36" fmla="*/ 305918 h 683455"/>
                <a:gd name="connsiteX37" fmla="*/ 679492 w 685579"/>
                <a:gd name="connsiteY37" fmla="*/ 308583 h 683455"/>
                <a:gd name="connsiteX38" fmla="*/ 622186 w 685579"/>
                <a:gd name="connsiteY38" fmla="*/ 337141 h 683455"/>
                <a:gd name="connsiteX39" fmla="*/ 615712 w 685579"/>
                <a:gd name="connsiteY39" fmla="*/ 346851 h 683455"/>
                <a:gd name="connsiteX40" fmla="*/ 614380 w 685579"/>
                <a:gd name="connsiteY40" fmla="*/ 368365 h 683455"/>
                <a:gd name="connsiteX41" fmla="*/ 619330 w 685579"/>
                <a:gd name="connsiteY41" fmla="*/ 378645 h 683455"/>
                <a:gd name="connsiteX42" fmla="*/ 672258 w 685579"/>
                <a:gd name="connsiteY42" fmla="*/ 417675 h 683455"/>
                <a:gd name="connsiteX43" fmla="*/ 675875 w 685579"/>
                <a:gd name="connsiteY43" fmla="*/ 429479 h 683455"/>
                <a:gd name="connsiteX44" fmla="*/ 666165 w 685579"/>
                <a:gd name="connsiteY44" fmla="*/ 456324 h 683455"/>
                <a:gd name="connsiteX45" fmla="*/ 655123 w 685579"/>
                <a:gd name="connsiteY45" fmla="*/ 486214 h 683455"/>
                <a:gd name="connsiteX46" fmla="*/ 645794 w 685579"/>
                <a:gd name="connsiteY46" fmla="*/ 492307 h 683455"/>
                <a:gd name="connsiteX47" fmla="*/ 621995 w 685579"/>
                <a:gd name="connsiteY47" fmla="*/ 489832 h 683455"/>
                <a:gd name="connsiteX48" fmla="*/ 580872 w 685579"/>
                <a:gd name="connsiteY48" fmla="*/ 485453 h 683455"/>
                <a:gd name="connsiteX49" fmla="*/ 570400 w 685579"/>
                <a:gd name="connsiteY49" fmla="*/ 490212 h 683455"/>
                <a:gd name="connsiteX50" fmla="*/ 555550 w 685579"/>
                <a:gd name="connsiteY50" fmla="*/ 510394 h 683455"/>
                <a:gd name="connsiteX51" fmla="*/ 553837 w 685579"/>
                <a:gd name="connsiteY51" fmla="*/ 523149 h 683455"/>
                <a:gd name="connsiteX52" fmla="*/ 576873 w 685579"/>
                <a:gd name="connsiteY52" fmla="*/ 583693 h 683455"/>
                <a:gd name="connsiteX53" fmla="*/ 573447 w 685579"/>
                <a:gd name="connsiteY53" fmla="*/ 596068 h 683455"/>
                <a:gd name="connsiteX54" fmla="*/ 527944 w 685579"/>
                <a:gd name="connsiteY54" fmla="*/ 630528 h 683455"/>
                <a:gd name="connsiteX55" fmla="*/ 515569 w 685579"/>
                <a:gd name="connsiteY55" fmla="*/ 630337 h 683455"/>
                <a:gd name="connsiteX56" fmla="*/ 466258 w 685579"/>
                <a:gd name="connsiteY56" fmla="*/ 590546 h 683455"/>
                <a:gd name="connsiteX57" fmla="*/ 454645 w 685579"/>
                <a:gd name="connsiteY57" fmla="*/ 588262 h 683455"/>
                <a:gd name="connsiteX58" fmla="*/ 425706 w 685579"/>
                <a:gd name="connsiteY58" fmla="*/ 599304 h 683455"/>
                <a:gd name="connsiteX59" fmla="*/ 418662 w 685579"/>
                <a:gd name="connsiteY59" fmla="*/ 607681 h 683455"/>
                <a:gd name="connsiteX60" fmla="*/ 414663 w 685579"/>
                <a:gd name="connsiteY60" fmla="*/ 626720 h 683455"/>
                <a:gd name="connsiteX61" fmla="*/ 405144 w 685579"/>
                <a:gd name="connsiteY61" fmla="*/ 672223 h 683455"/>
                <a:gd name="connsiteX62" fmla="*/ 397148 w 685579"/>
                <a:gd name="connsiteY62" fmla="*/ 679838 h 683455"/>
                <a:gd name="connsiteX63" fmla="*/ 366876 w 685579"/>
                <a:gd name="connsiteY63" fmla="*/ 683075 h 683455"/>
                <a:gd name="connsiteX64" fmla="*/ 353930 w 685579"/>
                <a:gd name="connsiteY64" fmla="*/ 683455 h 683455"/>
                <a:gd name="connsiteX65" fmla="*/ 336034 w 685579"/>
                <a:gd name="connsiteY65" fmla="*/ 683455 h 683455"/>
                <a:gd name="connsiteX66" fmla="*/ 328989 w 685579"/>
                <a:gd name="connsiteY66" fmla="*/ 675459 h 683455"/>
                <a:gd name="connsiteX67" fmla="*/ 309379 w 685579"/>
                <a:gd name="connsiteY67" fmla="*/ 616058 h 683455"/>
                <a:gd name="connsiteX68" fmla="*/ 300050 w 685579"/>
                <a:gd name="connsiteY68" fmla="*/ 607681 h 683455"/>
                <a:gd name="connsiteX69" fmla="*/ 269588 w 685579"/>
                <a:gd name="connsiteY69" fmla="*/ 600827 h 683455"/>
                <a:gd name="connsiteX70" fmla="*/ 256071 w 685579"/>
                <a:gd name="connsiteY70" fmla="*/ 604825 h 683455"/>
                <a:gd name="connsiteX71" fmla="*/ 211520 w 685579"/>
                <a:gd name="connsiteY71" fmla="*/ 649947 h 683455"/>
                <a:gd name="connsiteX72" fmla="*/ 200097 w 685579"/>
                <a:gd name="connsiteY72" fmla="*/ 651851 h 683455"/>
                <a:gd name="connsiteX73" fmla="*/ 152310 w 685579"/>
                <a:gd name="connsiteY73" fmla="*/ 625007 h 683455"/>
                <a:gd name="connsiteX74" fmla="*/ 146979 w 685579"/>
                <a:gd name="connsiteY74" fmla="*/ 612822 h 683455"/>
                <a:gd name="connsiteX75" fmla="*/ 162591 w 685579"/>
                <a:gd name="connsiteY75" fmla="*/ 551327 h 683455"/>
                <a:gd name="connsiteX76" fmla="*/ 159735 w 685579"/>
                <a:gd name="connsiteY76" fmla="*/ 539523 h 683455"/>
                <a:gd name="connsiteX77" fmla="*/ 136698 w 685579"/>
                <a:gd name="connsiteY77" fmla="*/ 515534 h 683455"/>
                <a:gd name="connsiteX78" fmla="*/ 125656 w 685579"/>
                <a:gd name="connsiteY78" fmla="*/ 512297 h 683455"/>
                <a:gd name="connsiteX79" fmla="*/ 114613 w 685579"/>
                <a:gd name="connsiteY79" fmla="*/ 514772 h 683455"/>
                <a:gd name="connsiteX80" fmla="*/ 62828 w 685579"/>
                <a:gd name="connsiteY80" fmla="*/ 526386 h 683455"/>
                <a:gd name="connsiteX81" fmla="*/ 52166 w 685579"/>
                <a:gd name="connsiteY81" fmla="*/ 521626 h 683455"/>
                <a:gd name="connsiteX82" fmla="*/ 26083 w 685579"/>
                <a:gd name="connsiteY82" fmla="*/ 471174 h 683455"/>
                <a:gd name="connsiteX83" fmla="*/ 27987 w 685579"/>
                <a:gd name="connsiteY83" fmla="*/ 460322 h 683455"/>
                <a:gd name="connsiteX84" fmla="*/ 76155 w 685579"/>
                <a:gd name="connsiteY84" fmla="*/ 415581 h 683455"/>
                <a:gd name="connsiteX85" fmla="*/ 79963 w 685579"/>
                <a:gd name="connsiteY85" fmla="*/ 404729 h 683455"/>
                <a:gd name="connsiteX86" fmla="*/ 74251 w 685579"/>
                <a:gd name="connsiteY86" fmla="*/ 373696 h 683455"/>
                <a:gd name="connsiteX87" fmla="*/ 66826 w 685579"/>
                <a:gd name="connsiteY87" fmla="*/ 364938 h 683455"/>
                <a:gd name="connsiteX88" fmla="*/ 24750 w 685579"/>
                <a:gd name="connsiteY88" fmla="*/ 349516 h 683455"/>
                <a:gd name="connsiteX89" fmla="*/ 0 w 685579"/>
                <a:gd name="connsiteY89" fmla="*/ 340187 h 683455"/>
                <a:gd name="connsiteX90" fmla="*/ 0 w 685579"/>
                <a:gd name="connsiteY90" fmla="*/ 329526 h 683455"/>
                <a:gd name="connsiteX91" fmla="*/ 1713 w 685579"/>
                <a:gd name="connsiteY91" fmla="*/ 310868 h 683455"/>
                <a:gd name="connsiteX92" fmla="*/ 6473 w 685579"/>
                <a:gd name="connsiteY92" fmla="*/ 274504 h 683455"/>
                <a:gd name="connsiteX93" fmla="*/ 14089 w 685579"/>
                <a:gd name="connsiteY93" fmla="*/ 266888 h 683455"/>
                <a:gd name="connsiteX94" fmla="*/ 79011 w 685579"/>
                <a:gd name="connsiteY94" fmla="*/ 255084 h 683455"/>
                <a:gd name="connsiteX95" fmla="*/ 88530 w 685579"/>
                <a:gd name="connsiteY95" fmla="*/ 247659 h 683455"/>
                <a:gd name="connsiteX96" fmla="*/ 98430 w 685579"/>
                <a:gd name="connsiteY96" fmla="*/ 223861 h 683455"/>
                <a:gd name="connsiteX97" fmla="*/ 96717 w 685579"/>
                <a:gd name="connsiteY97" fmla="*/ 210343 h 683455"/>
                <a:gd name="connsiteX98" fmla="*/ 58830 w 685579"/>
                <a:gd name="connsiteY98" fmla="*/ 160462 h 683455"/>
                <a:gd name="connsiteX99" fmla="*/ 59020 w 685579"/>
                <a:gd name="connsiteY99" fmla="*/ 148087 h 683455"/>
                <a:gd name="connsiteX100" fmla="*/ 95765 w 685579"/>
                <a:gd name="connsiteY100" fmla="*/ 102584 h 683455"/>
                <a:gd name="connsiteX101" fmla="*/ 108711 w 685579"/>
                <a:gd name="connsiteY101" fmla="*/ 99157 h 683455"/>
                <a:gd name="connsiteX102" fmla="*/ 168874 w 685579"/>
                <a:gd name="connsiteY102" fmla="*/ 124097 h 683455"/>
                <a:gd name="connsiteX103" fmla="*/ 180487 w 685579"/>
                <a:gd name="connsiteY103" fmla="*/ 123146 h 683455"/>
                <a:gd name="connsiteX104" fmla="*/ 199526 w 685579"/>
                <a:gd name="connsiteY104" fmla="*/ 110009 h 683455"/>
                <a:gd name="connsiteX105" fmla="*/ 204095 w 685579"/>
                <a:gd name="connsiteY105" fmla="*/ 101061 h 683455"/>
                <a:gd name="connsiteX106" fmla="*/ 203715 w 685579"/>
                <a:gd name="connsiteY106" fmla="*/ 94397 h 683455"/>
                <a:gd name="connsiteX107" fmla="*/ 201430 w 685579"/>
                <a:gd name="connsiteY107" fmla="*/ 64887 h 683455"/>
                <a:gd name="connsiteX108" fmla="*/ 199145 w 685579"/>
                <a:gd name="connsiteY108" fmla="*/ 35377 h 683455"/>
                <a:gd name="connsiteX109" fmla="*/ 205428 w 685579"/>
                <a:gd name="connsiteY109" fmla="*/ 25667 h 683455"/>
                <a:gd name="connsiteX110" fmla="*/ 264257 w 685579"/>
                <a:gd name="connsiteY110" fmla="*/ 5867 h 683455"/>
                <a:gd name="connsiteX111" fmla="*/ 268065 w 685579"/>
                <a:gd name="connsiteY111" fmla="*/ 5296 h 683455"/>
                <a:gd name="connsiteX112" fmla="*/ 276062 w 685579"/>
                <a:gd name="connsiteY112" fmla="*/ 10627 h 683455"/>
                <a:gd name="connsiteX113" fmla="*/ 312806 w 685579"/>
                <a:gd name="connsiteY113" fmla="*/ 63745 h 683455"/>
                <a:gd name="connsiteX114" fmla="*/ 324230 w 685579"/>
                <a:gd name="connsiteY114" fmla="*/ 69266 h 683455"/>
                <a:gd name="connsiteX115" fmla="*/ 343840 w 685579"/>
                <a:gd name="connsiteY115" fmla="*/ 68505 h 683455"/>
                <a:gd name="connsiteX116" fmla="*/ 349932 w 685579"/>
                <a:gd name="connsiteY116" fmla="*/ 65458 h 683455"/>
                <a:gd name="connsiteX117" fmla="*/ 352026 w 685579"/>
                <a:gd name="connsiteY117" fmla="*/ 62412 h 683455"/>
                <a:gd name="connsiteX118" fmla="*/ 361545 w 685579"/>
                <a:gd name="connsiteY118" fmla="*/ 44897 h 683455"/>
                <a:gd name="connsiteX119" fmla="*/ 382869 w 685579"/>
                <a:gd name="connsiteY119" fmla="*/ 5106 h 683455"/>
                <a:gd name="connsiteX120" fmla="*/ 393531 w 685579"/>
                <a:gd name="connsiteY120" fmla="*/ 346 h 6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685579" h="683455">
                  <a:moveTo>
                    <a:pt x="342697" y="242720"/>
                  </a:moveTo>
                  <a:cubicBezTo>
                    <a:pt x="288533" y="242720"/>
                    <a:pt x="244624" y="286629"/>
                    <a:pt x="244624" y="340793"/>
                  </a:cubicBezTo>
                  <a:cubicBezTo>
                    <a:pt x="244624" y="394957"/>
                    <a:pt x="288533" y="438866"/>
                    <a:pt x="342697" y="438866"/>
                  </a:cubicBezTo>
                  <a:cubicBezTo>
                    <a:pt x="396861" y="438866"/>
                    <a:pt x="440770" y="394957"/>
                    <a:pt x="440770" y="340793"/>
                  </a:cubicBezTo>
                  <a:cubicBezTo>
                    <a:pt x="440770" y="286629"/>
                    <a:pt x="396861" y="242720"/>
                    <a:pt x="342697" y="242720"/>
                  </a:cubicBezTo>
                  <a:close/>
                  <a:moveTo>
                    <a:pt x="342697" y="179817"/>
                  </a:moveTo>
                  <a:cubicBezTo>
                    <a:pt x="431602" y="179817"/>
                    <a:pt x="503673" y="251888"/>
                    <a:pt x="503673" y="340793"/>
                  </a:cubicBezTo>
                  <a:cubicBezTo>
                    <a:pt x="503673" y="429698"/>
                    <a:pt x="431602" y="501769"/>
                    <a:pt x="342697" y="501769"/>
                  </a:cubicBezTo>
                  <a:cubicBezTo>
                    <a:pt x="253792" y="501769"/>
                    <a:pt x="181721" y="429698"/>
                    <a:pt x="181721" y="340793"/>
                  </a:cubicBezTo>
                  <a:cubicBezTo>
                    <a:pt x="181721" y="251888"/>
                    <a:pt x="253792" y="179817"/>
                    <a:pt x="342697" y="179817"/>
                  </a:cubicBezTo>
                  <a:close/>
                  <a:moveTo>
                    <a:pt x="342697" y="141042"/>
                  </a:moveTo>
                  <a:cubicBezTo>
                    <a:pt x="233796" y="140852"/>
                    <a:pt x="143171" y="228620"/>
                    <a:pt x="142791" y="340187"/>
                  </a:cubicBezTo>
                  <a:cubicBezTo>
                    <a:pt x="142410" y="451183"/>
                    <a:pt x="231511" y="540475"/>
                    <a:pt x="341936" y="540855"/>
                  </a:cubicBezTo>
                  <a:cubicBezTo>
                    <a:pt x="453503" y="541236"/>
                    <a:pt x="542413" y="451183"/>
                    <a:pt x="542604" y="341139"/>
                  </a:cubicBezTo>
                  <a:cubicBezTo>
                    <a:pt x="542604" y="230715"/>
                    <a:pt x="453122" y="140852"/>
                    <a:pt x="342697" y="141042"/>
                  </a:cubicBezTo>
                  <a:close/>
                  <a:moveTo>
                    <a:pt x="393531" y="346"/>
                  </a:moveTo>
                  <a:cubicBezTo>
                    <a:pt x="414093" y="5296"/>
                    <a:pt x="434654" y="10056"/>
                    <a:pt x="455216" y="15006"/>
                  </a:cubicBezTo>
                  <a:cubicBezTo>
                    <a:pt x="459595" y="16148"/>
                    <a:pt x="462260" y="19385"/>
                    <a:pt x="462451" y="23954"/>
                  </a:cubicBezTo>
                  <a:cubicBezTo>
                    <a:pt x="462641" y="26429"/>
                    <a:pt x="462641" y="28904"/>
                    <a:pt x="462832" y="31379"/>
                  </a:cubicBezTo>
                  <a:cubicBezTo>
                    <a:pt x="463402" y="46801"/>
                    <a:pt x="463784" y="62222"/>
                    <a:pt x="464354" y="77453"/>
                  </a:cubicBezTo>
                  <a:cubicBezTo>
                    <a:pt x="464545" y="81641"/>
                    <a:pt x="464736" y="86020"/>
                    <a:pt x="464926" y="90209"/>
                  </a:cubicBezTo>
                  <a:cubicBezTo>
                    <a:pt x="465116" y="94397"/>
                    <a:pt x="467210" y="97634"/>
                    <a:pt x="470828" y="99728"/>
                  </a:cubicBezTo>
                  <a:cubicBezTo>
                    <a:pt x="475397" y="102393"/>
                    <a:pt x="480157" y="104869"/>
                    <a:pt x="484726" y="107724"/>
                  </a:cubicBezTo>
                  <a:cubicBezTo>
                    <a:pt x="489296" y="110390"/>
                    <a:pt x="493484" y="110199"/>
                    <a:pt x="498053" y="107724"/>
                  </a:cubicBezTo>
                  <a:cubicBezTo>
                    <a:pt x="516902" y="97253"/>
                    <a:pt x="535559" y="86782"/>
                    <a:pt x="554408" y="76310"/>
                  </a:cubicBezTo>
                  <a:cubicBezTo>
                    <a:pt x="558787" y="73836"/>
                    <a:pt x="562975" y="74597"/>
                    <a:pt x="566402" y="78024"/>
                  </a:cubicBezTo>
                  <a:cubicBezTo>
                    <a:pt x="581062" y="92874"/>
                    <a:pt x="595531" y="107915"/>
                    <a:pt x="610191" y="122765"/>
                  </a:cubicBezTo>
                  <a:cubicBezTo>
                    <a:pt x="613999" y="126763"/>
                    <a:pt x="614570" y="130381"/>
                    <a:pt x="611714" y="135140"/>
                  </a:cubicBezTo>
                  <a:cubicBezTo>
                    <a:pt x="600862" y="153608"/>
                    <a:pt x="589820" y="171885"/>
                    <a:pt x="578968" y="190353"/>
                  </a:cubicBezTo>
                  <a:cubicBezTo>
                    <a:pt x="576493" y="194541"/>
                    <a:pt x="576302" y="198920"/>
                    <a:pt x="578777" y="203108"/>
                  </a:cubicBezTo>
                  <a:cubicBezTo>
                    <a:pt x="581633" y="208249"/>
                    <a:pt x="584299" y="213389"/>
                    <a:pt x="587154" y="218530"/>
                  </a:cubicBezTo>
                  <a:cubicBezTo>
                    <a:pt x="589249" y="222338"/>
                    <a:pt x="592485" y="224432"/>
                    <a:pt x="596864" y="224622"/>
                  </a:cubicBezTo>
                  <a:cubicBezTo>
                    <a:pt x="604099" y="225194"/>
                    <a:pt x="611524" y="225574"/>
                    <a:pt x="618759" y="226145"/>
                  </a:cubicBezTo>
                  <a:cubicBezTo>
                    <a:pt x="633609" y="227097"/>
                    <a:pt x="648459" y="228049"/>
                    <a:pt x="663309" y="229001"/>
                  </a:cubicBezTo>
                  <a:cubicBezTo>
                    <a:pt x="667498" y="229192"/>
                    <a:pt x="670925" y="232047"/>
                    <a:pt x="671877" y="236236"/>
                  </a:cubicBezTo>
                  <a:cubicBezTo>
                    <a:pt x="676446" y="256798"/>
                    <a:pt x="680825" y="277550"/>
                    <a:pt x="685394" y="298302"/>
                  </a:cubicBezTo>
                  <a:cubicBezTo>
                    <a:pt x="685965" y="301158"/>
                    <a:pt x="685204" y="303633"/>
                    <a:pt x="683300" y="305918"/>
                  </a:cubicBezTo>
                  <a:cubicBezTo>
                    <a:pt x="682348" y="307060"/>
                    <a:pt x="680825" y="307822"/>
                    <a:pt x="679492" y="308583"/>
                  </a:cubicBezTo>
                  <a:cubicBezTo>
                    <a:pt x="660453" y="318102"/>
                    <a:pt x="641415" y="327622"/>
                    <a:pt x="622186" y="337141"/>
                  </a:cubicBezTo>
                  <a:cubicBezTo>
                    <a:pt x="618187" y="339235"/>
                    <a:pt x="615903" y="342282"/>
                    <a:pt x="615712" y="346851"/>
                  </a:cubicBezTo>
                  <a:cubicBezTo>
                    <a:pt x="615332" y="354086"/>
                    <a:pt x="614760" y="361130"/>
                    <a:pt x="614380" y="368365"/>
                  </a:cubicBezTo>
                  <a:cubicBezTo>
                    <a:pt x="614190" y="372553"/>
                    <a:pt x="615712" y="376171"/>
                    <a:pt x="619330" y="378645"/>
                  </a:cubicBezTo>
                  <a:cubicBezTo>
                    <a:pt x="637036" y="391592"/>
                    <a:pt x="654552" y="404729"/>
                    <a:pt x="672258" y="417675"/>
                  </a:cubicBezTo>
                  <a:cubicBezTo>
                    <a:pt x="676446" y="420721"/>
                    <a:pt x="677779" y="424529"/>
                    <a:pt x="675875" y="429479"/>
                  </a:cubicBezTo>
                  <a:cubicBezTo>
                    <a:pt x="672638" y="438427"/>
                    <a:pt x="669402" y="447375"/>
                    <a:pt x="666165" y="456324"/>
                  </a:cubicBezTo>
                  <a:cubicBezTo>
                    <a:pt x="662548" y="466224"/>
                    <a:pt x="658931" y="476314"/>
                    <a:pt x="655123" y="486214"/>
                  </a:cubicBezTo>
                  <a:cubicBezTo>
                    <a:pt x="653600" y="490403"/>
                    <a:pt x="649982" y="492688"/>
                    <a:pt x="645794" y="492307"/>
                  </a:cubicBezTo>
                  <a:cubicBezTo>
                    <a:pt x="637797" y="491545"/>
                    <a:pt x="629992" y="490593"/>
                    <a:pt x="621995" y="489832"/>
                  </a:cubicBezTo>
                  <a:cubicBezTo>
                    <a:pt x="608288" y="488309"/>
                    <a:pt x="594580" y="486785"/>
                    <a:pt x="580872" y="485453"/>
                  </a:cubicBezTo>
                  <a:cubicBezTo>
                    <a:pt x="576493" y="485072"/>
                    <a:pt x="573066" y="486595"/>
                    <a:pt x="570400" y="490212"/>
                  </a:cubicBezTo>
                  <a:cubicBezTo>
                    <a:pt x="565450" y="496876"/>
                    <a:pt x="560691" y="503730"/>
                    <a:pt x="555550" y="510394"/>
                  </a:cubicBezTo>
                  <a:cubicBezTo>
                    <a:pt x="552504" y="514392"/>
                    <a:pt x="552123" y="518580"/>
                    <a:pt x="553837" y="523149"/>
                  </a:cubicBezTo>
                  <a:cubicBezTo>
                    <a:pt x="561452" y="543331"/>
                    <a:pt x="569258" y="563511"/>
                    <a:pt x="576873" y="583693"/>
                  </a:cubicBezTo>
                  <a:cubicBezTo>
                    <a:pt x="578968" y="589023"/>
                    <a:pt x="577825" y="592641"/>
                    <a:pt x="573447" y="596068"/>
                  </a:cubicBezTo>
                  <a:cubicBezTo>
                    <a:pt x="558215" y="607491"/>
                    <a:pt x="543175" y="619105"/>
                    <a:pt x="527944" y="630528"/>
                  </a:cubicBezTo>
                  <a:cubicBezTo>
                    <a:pt x="523565" y="633764"/>
                    <a:pt x="519757" y="633764"/>
                    <a:pt x="515569" y="630337"/>
                  </a:cubicBezTo>
                  <a:cubicBezTo>
                    <a:pt x="499195" y="617201"/>
                    <a:pt x="482632" y="603873"/>
                    <a:pt x="466258" y="590546"/>
                  </a:cubicBezTo>
                  <a:cubicBezTo>
                    <a:pt x="462641" y="587691"/>
                    <a:pt x="458833" y="586739"/>
                    <a:pt x="454645" y="588262"/>
                  </a:cubicBezTo>
                  <a:cubicBezTo>
                    <a:pt x="444935" y="591879"/>
                    <a:pt x="435225" y="595497"/>
                    <a:pt x="425706" y="599304"/>
                  </a:cubicBezTo>
                  <a:cubicBezTo>
                    <a:pt x="421898" y="600827"/>
                    <a:pt x="419614" y="603683"/>
                    <a:pt x="418662" y="607681"/>
                  </a:cubicBezTo>
                  <a:cubicBezTo>
                    <a:pt x="417329" y="613964"/>
                    <a:pt x="415997" y="620437"/>
                    <a:pt x="414663" y="626720"/>
                  </a:cubicBezTo>
                  <a:cubicBezTo>
                    <a:pt x="411427" y="641951"/>
                    <a:pt x="408381" y="656992"/>
                    <a:pt x="405144" y="672223"/>
                  </a:cubicBezTo>
                  <a:cubicBezTo>
                    <a:pt x="404192" y="676602"/>
                    <a:pt x="401527" y="679267"/>
                    <a:pt x="397148" y="679838"/>
                  </a:cubicBezTo>
                  <a:cubicBezTo>
                    <a:pt x="387057" y="681171"/>
                    <a:pt x="376967" y="682123"/>
                    <a:pt x="366876" y="683075"/>
                  </a:cubicBezTo>
                  <a:cubicBezTo>
                    <a:pt x="361926" y="682694"/>
                    <a:pt x="357928" y="683075"/>
                    <a:pt x="353930" y="683455"/>
                  </a:cubicBezTo>
                  <a:cubicBezTo>
                    <a:pt x="348028" y="683455"/>
                    <a:pt x="342126" y="683455"/>
                    <a:pt x="336034" y="683455"/>
                  </a:cubicBezTo>
                  <a:cubicBezTo>
                    <a:pt x="332226" y="682123"/>
                    <a:pt x="330131" y="679267"/>
                    <a:pt x="328989" y="675459"/>
                  </a:cubicBezTo>
                  <a:cubicBezTo>
                    <a:pt x="322516" y="655659"/>
                    <a:pt x="315852" y="635859"/>
                    <a:pt x="309379" y="616058"/>
                  </a:cubicBezTo>
                  <a:cubicBezTo>
                    <a:pt x="307856" y="611489"/>
                    <a:pt x="304810" y="608633"/>
                    <a:pt x="300050" y="607681"/>
                  </a:cubicBezTo>
                  <a:cubicBezTo>
                    <a:pt x="289960" y="605397"/>
                    <a:pt x="279679" y="603302"/>
                    <a:pt x="269588" y="600827"/>
                  </a:cubicBezTo>
                  <a:cubicBezTo>
                    <a:pt x="264257" y="599495"/>
                    <a:pt x="259879" y="600827"/>
                    <a:pt x="256071" y="604825"/>
                  </a:cubicBezTo>
                  <a:cubicBezTo>
                    <a:pt x="241411" y="620056"/>
                    <a:pt x="226371" y="634907"/>
                    <a:pt x="211520" y="649947"/>
                  </a:cubicBezTo>
                  <a:cubicBezTo>
                    <a:pt x="208093" y="653374"/>
                    <a:pt x="204095" y="654136"/>
                    <a:pt x="200097" y="651851"/>
                  </a:cubicBezTo>
                  <a:cubicBezTo>
                    <a:pt x="184105" y="642903"/>
                    <a:pt x="168302" y="633955"/>
                    <a:pt x="152310" y="625007"/>
                  </a:cubicBezTo>
                  <a:cubicBezTo>
                    <a:pt x="146788" y="621960"/>
                    <a:pt x="145456" y="618724"/>
                    <a:pt x="146979" y="612822"/>
                  </a:cubicBezTo>
                  <a:cubicBezTo>
                    <a:pt x="152119" y="592260"/>
                    <a:pt x="157450" y="571888"/>
                    <a:pt x="162591" y="551327"/>
                  </a:cubicBezTo>
                  <a:cubicBezTo>
                    <a:pt x="163733" y="546948"/>
                    <a:pt x="162971" y="542950"/>
                    <a:pt x="159735" y="539523"/>
                  </a:cubicBezTo>
                  <a:cubicBezTo>
                    <a:pt x="152119" y="531526"/>
                    <a:pt x="144313" y="523530"/>
                    <a:pt x="136698" y="515534"/>
                  </a:cubicBezTo>
                  <a:cubicBezTo>
                    <a:pt x="133652" y="512297"/>
                    <a:pt x="129844" y="511345"/>
                    <a:pt x="125656" y="512297"/>
                  </a:cubicBezTo>
                  <a:cubicBezTo>
                    <a:pt x="121848" y="513059"/>
                    <a:pt x="118231" y="514011"/>
                    <a:pt x="114613" y="514772"/>
                  </a:cubicBezTo>
                  <a:cubicBezTo>
                    <a:pt x="97288" y="518580"/>
                    <a:pt x="80153" y="522578"/>
                    <a:pt x="62828" y="526386"/>
                  </a:cubicBezTo>
                  <a:cubicBezTo>
                    <a:pt x="58068" y="527529"/>
                    <a:pt x="54261" y="525815"/>
                    <a:pt x="52166" y="521626"/>
                  </a:cubicBezTo>
                  <a:cubicBezTo>
                    <a:pt x="43408" y="504872"/>
                    <a:pt x="34841" y="487928"/>
                    <a:pt x="26083" y="471174"/>
                  </a:cubicBezTo>
                  <a:cubicBezTo>
                    <a:pt x="24179" y="467366"/>
                    <a:pt x="24941" y="463177"/>
                    <a:pt x="27987" y="460322"/>
                  </a:cubicBezTo>
                  <a:cubicBezTo>
                    <a:pt x="43980" y="445471"/>
                    <a:pt x="60162" y="430431"/>
                    <a:pt x="76155" y="415581"/>
                  </a:cubicBezTo>
                  <a:cubicBezTo>
                    <a:pt x="79391" y="412725"/>
                    <a:pt x="80534" y="408917"/>
                    <a:pt x="79963" y="404729"/>
                  </a:cubicBezTo>
                  <a:cubicBezTo>
                    <a:pt x="78059" y="394448"/>
                    <a:pt x="76155" y="383976"/>
                    <a:pt x="74251" y="373696"/>
                  </a:cubicBezTo>
                  <a:cubicBezTo>
                    <a:pt x="73489" y="369316"/>
                    <a:pt x="71014" y="366461"/>
                    <a:pt x="66826" y="364938"/>
                  </a:cubicBezTo>
                  <a:cubicBezTo>
                    <a:pt x="52737" y="359797"/>
                    <a:pt x="38649" y="354657"/>
                    <a:pt x="24750" y="349516"/>
                  </a:cubicBezTo>
                  <a:cubicBezTo>
                    <a:pt x="16564" y="346470"/>
                    <a:pt x="8187" y="343805"/>
                    <a:pt x="0" y="340187"/>
                  </a:cubicBezTo>
                  <a:cubicBezTo>
                    <a:pt x="0" y="336570"/>
                    <a:pt x="0" y="333143"/>
                    <a:pt x="0" y="329526"/>
                  </a:cubicBezTo>
                  <a:cubicBezTo>
                    <a:pt x="571" y="323243"/>
                    <a:pt x="1142" y="317151"/>
                    <a:pt x="1713" y="310868"/>
                  </a:cubicBezTo>
                  <a:cubicBezTo>
                    <a:pt x="2856" y="298683"/>
                    <a:pt x="4569" y="286498"/>
                    <a:pt x="6473" y="274504"/>
                  </a:cubicBezTo>
                  <a:cubicBezTo>
                    <a:pt x="7044" y="270506"/>
                    <a:pt x="9900" y="267650"/>
                    <a:pt x="14089" y="266888"/>
                  </a:cubicBezTo>
                  <a:cubicBezTo>
                    <a:pt x="35793" y="262890"/>
                    <a:pt x="57307" y="259082"/>
                    <a:pt x="79011" y="255084"/>
                  </a:cubicBezTo>
                  <a:cubicBezTo>
                    <a:pt x="83580" y="254323"/>
                    <a:pt x="86626" y="251848"/>
                    <a:pt x="88530" y="247659"/>
                  </a:cubicBezTo>
                  <a:cubicBezTo>
                    <a:pt x="91767" y="239663"/>
                    <a:pt x="95194" y="231667"/>
                    <a:pt x="98430" y="223861"/>
                  </a:cubicBezTo>
                  <a:cubicBezTo>
                    <a:pt x="100525" y="218911"/>
                    <a:pt x="99953" y="214722"/>
                    <a:pt x="96717" y="210343"/>
                  </a:cubicBezTo>
                  <a:cubicBezTo>
                    <a:pt x="83961" y="193779"/>
                    <a:pt x="71395" y="177025"/>
                    <a:pt x="58830" y="160462"/>
                  </a:cubicBezTo>
                  <a:cubicBezTo>
                    <a:pt x="55593" y="156083"/>
                    <a:pt x="55593" y="152275"/>
                    <a:pt x="59020" y="148087"/>
                  </a:cubicBezTo>
                  <a:cubicBezTo>
                    <a:pt x="71205" y="132856"/>
                    <a:pt x="83390" y="117815"/>
                    <a:pt x="95765" y="102584"/>
                  </a:cubicBezTo>
                  <a:cubicBezTo>
                    <a:pt x="99763" y="97824"/>
                    <a:pt x="103000" y="96872"/>
                    <a:pt x="108711" y="99157"/>
                  </a:cubicBezTo>
                  <a:cubicBezTo>
                    <a:pt x="128702" y="107534"/>
                    <a:pt x="148692" y="115721"/>
                    <a:pt x="168874" y="124097"/>
                  </a:cubicBezTo>
                  <a:cubicBezTo>
                    <a:pt x="172872" y="125811"/>
                    <a:pt x="176869" y="125621"/>
                    <a:pt x="180487" y="123146"/>
                  </a:cubicBezTo>
                  <a:cubicBezTo>
                    <a:pt x="186960" y="118767"/>
                    <a:pt x="193243" y="114388"/>
                    <a:pt x="199526" y="110009"/>
                  </a:cubicBezTo>
                  <a:cubicBezTo>
                    <a:pt x="202572" y="107915"/>
                    <a:pt x="204095" y="104869"/>
                    <a:pt x="204095" y="101061"/>
                  </a:cubicBezTo>
                  <a:cubicBezTo>
                    <a:pt x="204095" y="98776"/>
                    <a:pt x="203905" y="96492"/>
                    <a:pt x="203715" y="94397"/>
                  </a:cubicBezTo>
                  <a:cubicBezTo>
                    <a:pt x="202953" y="84497"/>
                    <a:pt x="202191" y="74787"/>
                    <a:pt x="201430" y="64887"/>
                  </a:cubicBezTo>
                  <a:cubicBezTo>
                    <a:pt x="200668" y="54987"/>
                    <a:pt x="199907" y="45277"/>
                    <a:pt x="199145" y="35377"/>
                  </a:cubicBezTo>
                  <a:cubicBezTo>
                    <a:pt x="198764" y="30808"/>
                    <a:pt x="201049" y="27191"/>
                    <a:pt x="205428" y="25667"/>
                  </a:cubicBezTo>
                  <a:cubicBezTo>
                    <a:pt x="225038" y="19004"/>
                    <a:pt x="244648" y="12340"/>
                    <a:pt x="264257" y="5867"/>
                  </a:cubicBezTo>
                  <a:cubicBezTo>
                    <a:pt x="265590" y="5487"/>
                    <a:pt x="266733" y="5296"/>
                    <a:pt x="268065" y="5296"/>
                  </a:cubicBezTo>
                  <a:cubicBezTo>
                    <a:pt x="271682" y="5487"/>
                    <a:pt x="273967" y="7771"/>
                    <a:pt x="276062" y="10627"/>
                  </a:cubicBezTo>
                  <a:cubicBezTo>
                    <a:pt x="288246" y="28333"/>
                    <a:pt x="300622" y="46039"/>
                    <a:pt x="312806" y="63745"/>
                  </a:cubicBezTo>
                  <a:cubicBezTo>
                    <a:pt x="315662" y="67743"/>
                    <a:pt x="319470" y="69647"/>
                    <a:pt x="324230" y="69266"/>
                  </a:cubicBezTo>
                  <a:cubicBezTo>
                    <a:pt x="330703" y="68695"/>
                    <a:pt x="337366" y="68505"/>
                    <a:pt x="343840" y="68505"/>
                  </a:cubicBezTo>
                  <a:cubicBezTo>
                    <a:pt x="346505" y="68505"/>
                    <a:pt x="348409" y="67553"/>
                    <a:pt x="349932" y="65458"/>
                  </a:cubicBezTo>
                  <a:cubicBezTo>
                    <a:pt x="350693" y="64507"/>
                    <a:pt x="351455" y="63364"/>
                    <a:pt x="352026" y="62412"/>
                  </a:cubicBezTo>
                  <a:cubicBezTo>
                    <a:pt x="355263" y="56510"/>
                    <a:pt x="358309" y="50608"/>
                    <a:pt x="361545" y="44897"/>
                  </a:cubicBezTo>
                  <a:cubicBezTo>
                    <a:pt x="368590" y="31570"/>
                    <a:pt x="375825" y="18433"/>
                    <a:pt x="382869" y="5106"/>
                  </a:cubicBezTo>
                  <a:cubicBezTo>
                    <a:pt x="385154" y="917"/>
                    <a:pt x="388771" y="-797"/>
                    <a:pt x="393531" y="346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63" name="Oval 21">
              <a:extLst>
                <a:ext uri="{FF2B5EF4-FFF2-40B4-BE49-F238E27FC236}">
                  <a16:creationId xmlns:a16="http://schemas.microsoft.com/office/drawing/2014/main" id="{1A0C3E85-B857-496A-AA76-0017FD7E00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10591" y="2271108"/>
              <a:ext cx="580059" cy="581429"/>
            </a:xfrm>
            <a:custGeom>
              <a:avLst/>
              <a:gdLst/>
              <a:ahLst/>
              <a:cxnLst/>
              <a:rect l="l" t="t" r="r" b="b"/>
              <a:pathLst>
                <a:path w="3866431" h="3921936">
                  <a:moveTo>
                    <a:pt x="3673551" y="1918004"/>
                  </a:moveTo>
                  <a:lnTo>
                    <a:pt x="3689615" y="1928004"/>
                  </a:lnTo>
                  <a:lnTo>
                    <a:pt x="3673551" y="1923989"/>
                  </a:lnTo>
                  <a:close/>
                  <a:moveTo>
                    <a:pt x="1973868" y="1267034"/>
                  </a:moveTo>
                  <a:cubicBezTo>
                    <a:pt x="1644528" y="1247265"/>
                    <a:pt x="1335642" y="1460585"/>
                    <a:pt x="1246922" y="1791693"/>
                  </a:cubicBezTo>
                  <a:cubicBezTo>
                    <a:pt x="1145527" y="2170102"/>
                    <a:pt x="1370092" y="2559060"/>
                    <a:pt x="1748502" y="2660455"/>
                  </a:cubicBezTo>
                  <a:cubicBezTo>
                    <a:pt x="2126911" y="2761848"/>
                    <a:pt x="2515869" y="2537284"/>
                    <a:pt x="2617263" y="2158875"/>
                  </a:cubicBezTo>
                  <a:cubicBezTo>
                    <a:pt x="2718658" y="1780466"/>
                    <a:pt x="2494093" y="1391508"/>
                    <a:pt x="2115683" y="1290113"/>
                  </a:cubicBezTo>
                  <a:cubicBezTo>
                    <a:pt x="2068382" y="1277439"/>
                    <a:pt x="2020916" y="1269858"/>
                    <a:pt x="1973868" y="1267034"/>
                  </a:cubicBezTo>
                  <a:close/>
                  <a:moveTo>
                    <a:pt x="1884148" y="778913"/>
                  </a:moveTo>
                  <a:cubicBezTo>
                    <a:pt x="2001814" y="774234"/>
                    <a:pt x="2122171" y="786977"/>
                    <a:pt x="2241901" y="819059"/>
                  </a:cubicBezTo>
                  <a:cubicBezTo>
                    <a:pt x="2880466" y="990162"/>
                    <a:pt x="3259419" y="1646529"/>
                    <a:pt x="3088317" y="2285093"/>
                  </a:cubicBezTo>
                  <a:cubicBezTo>
                    <a:pt x="2917214" y="2923658"/>
                    <a:pt x="2260847" y="3302611"/>
                    <a:pt x="1622284" y="3131508"/>
                  </a:cubicBezTo>
                  <a:cubicBezTo>
                    <a:pt x="983718" y="2960406"/>
                    <a:pt x="604765" y="2304038"/>
                    <a:pt x="775868" y="1665473"/>
                  </a:cubicBezTo>
                  <a:cubicBezTo>
                    <a:pt x="914889" y="1146640"/>
                    <a:pt x="1374260" y="799191"/>
                    <a:pt x="1884148" y="778913"/>
                  </a:cubicBezTo>
                  <a:close/>
                  <a:moveTo>
                    <a:pt x="1877044" y="601672"/>
                  </a:moveTo>
                  <a:cubicBezTo>
                    <a:pt x="1291617" y="624954"/>
                    <a:pt x="764192" y="1023877"/>
                    <a:pt x="604575" y="1619576"/>
                  </a:cubicBezTo>
                  <a:cubicBezTo>
                    <a:pt x="408124" y="2352745"/>
                    <a:pt x="843218" y="3106349"/>
                    <a:pt x="1576386" y="3302801"/>
                  </a:cubicBezTo>
                  <a:cubicBezTo>
                    <a:pt x="2309553" y="3499253"/>
                    <a:pt x="3063157" y="3064158"/>
                    <a:pt x="3259610" y="2330990"/>
                  </a:cubicBezTo>
                  <a:cubicBezTo>
                    <a:pt x="3456061" y="1597823"/>
                    <a:pt x="3020967" y="844219"/>
                    <a:pt x="2287799" y="647766"/>
                  </a:cubicBezTo>
                  <a:cubicBezTo>
                    <a:pt x="2150330" y="610931"/>
                    <a:pt x="2012143" y="596300"/>
                    <a:pt x="1877044" y="601672"/>
                  </a:cubicBezTo>
                  <a:close/>
                  <a:moveTo>
                    <a:pt x="2155203" y="0"/>
                  </a:moveTo>
                  <a:lnTo>
                    <a:pt x="2726520" y="153083"/>
                  </a:lnTo>
                  <a:lnTo>
                    <a:pt x="2718332" y="639676"/>
                  </a:lnTo>
                  <a:lnTo>
                    <a:pt x="2703388" y="635671"/>
                  </a:lnTo>
                  <a:cubicBezTo>
                    <a:pt x="2825157" y="704200"/>
                    <a:pt x="2935213" y="788233"/>
                    <a:pt x="3028302" y="887881"/>
                  </a:cubicBezTo>
                  <a:lnTo>
                    <a:pt x="3461490" y="780167"/>
                  </a:lnTo>
                  <a:lnTo>
                    <a:pt x="3739170" y="1302405"/>
                  </a:lnTo>
                  <a:lnTo>
                    <a:pt x="3430511" y="1580676"/>
                  </a:lnTo>
                  <a:cubicBezTo>
                    <a:pt x="3469203" y="1721610"/>
                    <a:pt x="3487439" y="1869186"/>
                    <a:pt x="3480892" y="2019195"/>
                  </a:cubicBezTo>
                  <a:lnTo>
                    <a:pt x="3866431" y="2233221"/>
                  </a:lnTo>
                  <a:lnTo>
                    <a:pt x="3713346" y="2804538"/>
                  </a:lnTo>
                  <a:lnTo>
                    <a:pt x="3245518" y="2796670"/>
                  </a:lnTo>
                  <a:cubicBezTo>
                    <a:pt x="3186368" y="2895500"/>
                    <a:pt x="3114705" y="2984636"/>
                    <a:pt x="3034406" y="3064209"/>
                  </a:cubicBezTo>
                  <a:lnTo>
                    <a:pt x="3188044" y="3465205"/>
                  </a:lnTo>
                  <a:lnTo>
                    <a:pt x="2703542" y="3804459"/>
                  </a:lnTo>
                  <a:lnTo>
                    <a:pt x="2511083" y="3637373"/>
                  </a:lnTo>
                  <a:lnTo>
                    <a:pt x="2510721" y="3637782"/>
                  </a:lnTo>
                  <a:lnTo>
                    <a:pt x="2469028" y="3600862"/>
                  </a:lnTo>
                  <a:lnTo>
                    <a:pt x="2336049" y="3485413"/>
                  </a:lnTo>
                  <a:lnTo>
                    <a:pt x="2337504" y="3484394"/>
                  </a:lnTo>
                  <a:lnTo>
                    <a:pt x="2321804" y="3470491"/>
                  </a:lnTo>
                  <a:cubicBezTo>
                    <a:pt x="2198912" y="3505261"/>
                    <a:pt x="2070236" y="3521441"/>
                    <a:pt x="1939394" y="3520711"/>
                  </a:cubicBezTo>
                  <a:lnTo>
                    <a:pt x="1716657" y="3921936"/>
                  </a:lnTo>
                  <a:lnTo>
                    <a:pt x="1145338" y="3768853"/>
                  </a:lnTo>
                  <a:lnTo>
                    <a:pt x="1153058" y="3310015"/>
                  </a:lnTo>
                  <a:cubicBezTo>
                    <a:pt x="1031991" y="3241016"/>
                    <a:pt x="922646" y="3156634"/>
                    <a:pt x="830223" y="3056799"/>
                  </a:cubicBezTo>
                  <a:lnTo>
                    <a:pt x="837628" y="3072678"/>
                  </a:lnTo>
                  <a:lnTo>
                    <a:pt x="359851" y="3165234"/>
                  </a:lnTo>
                  <a:lnTo>
                    <a:pt x="109883" y="2629179"/>
                  </a:lnTo>
                  <a:lnTo>
                    <a:pt x="433005" y="2367184"/>
                  </a:lnTo>
                  <a:cubicBezTo>
                    <a:pt x="398515" y="2240774"/>
                    <a:pt x="380498" y="2109034"/>
                    <a:pt x="380471" y="1974963"/>
                  </a:cubicBezTo>
                  <a:lnTo>
                    <a:pt x="0" y="1763749"/>
                  </a:lnTo>
                  <a:lnTo>
                    <a:pt x="153083" y="1192432"/>
                  </a:lnTo>
                  <a:lnTo>
                    <a:pt x="589083" y="1199766"/>
                  </a:lnTo>
                  <a:cubicBezTo>
                    <a:pt x="648234" y="1095383"/>
                    <a:pt x="719659" y="1000210"/>
                    <a:pt x="800459" y="915022"/>
                  </a:cubicBezTo>
                  <a:lnTo>
                    <a:pt x="654428" y="464617"/>
                  </a:lnTo>
                  <a:lnTo>
                    <a:pt x="1156025" y="151183"/>
                  </a:lnTo>
                  <a:lnTo>
                    <a:pt x="1506312" y="489026"/>
                  </a:lnTo>
                  <a:lnTo>
                    <a:pt x="1502791" y="491226"/>
                  </a:lnTo>
                  <a:cubicBezTo>
                    <a:pt x="1640493" y="447897"/>
                    <a:pt x="1785874" y="427870"/>
                    <a:pt x="1933939" y="429497"/>
                  </a:cubicBezTo>
                  <a:lnTo>
                    <a:pt x="1918994" y="425494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D6203B4-7D57-4C4F-B23E-E4B08A2A6288}"/>
                </a:ext>
              </a:extLst>
            </p:cNvPr>
            <p:cNvSpPr/>
            <p:nvPr/>
          </p:nvSpPr>
          <p:spPr>
            <a:xfrm>
              <a:off x="4199330" y="1952531"/>
              <a:ext cx="988147" cy="987501"/>
            </a:xfrm>
            <a:custGeom>
              <a:avLst/>
              <a:gdLst>
                <a:gd name="connsiteX0" fmla="*/ 494461 w 988147"/>
                <a:gd name="connsiteY0" fmla="*/ 421567 h 987501"/>
                <a:gd name="connsiteX1" fmla="*/ 423011 w 988147"/>
                <a:gd name="connsiteY1" fmla="*/ 492709 h 987501"/>
                <a:gd name="connsiteX2" fmla="*/ 494153 w 988147"/>
                <a:gd name="connsiteY2" fmla="*/ 564468 h 987501"/>
                <a:gd name="connsiteX3" fmla="*/ 565757 w 988147"/>
                <a:gd name="connsiteY3" fmla="*/ 493172 h 987501"/>
                <a:gd name="connsiteX4" fmla="*/ 494461 w 988147"/>
                <a:gd name="connsiteY4" fmla="*/ 421567 h 987501"/>
                <a:gd name="connsiteX5" fmla="*/ 494770 w 988147"/>
                <a:gd name="connsiteY5" fmla="*/ 209069 h 987501"/>
                <a:gd name="connsiteX6" fmla="*/ 778410 w 988147"/>
                <a:gd name="connsiteY6" fmla="*/ 493480 h 987501"/>
                <a:gd name="connsiteX7" fmla="*/ 493690 w 988147"/>
                <a:gd name="connsiteY7" fmla="*/ 776812 h 987501"/>
                <a:gd name="connsiteX8" fmla="*/ 210512 w 988147"/>
                <a:gd name="connsiteY8" fmla="*/ 492554 h 987501"/>
                <a:gd name="connsiteX9" fmla="*/ 494770 w 988147"/>
                <a:gd name="connsiteY9" fmla="*/ 209069 h 987501"/>
                <a:gd name="connsiteX10" fmla="*/ 494464 w 988147"/>
                <a:gd name="connsiteY10" fmla="*/ 132604 h 987501"/>
                <a:gd name="connsiteX11" fmla="*/ 133489 w 988147"/>
                <a:gd name="connsiteY11" fmla="*/ 491485 h 987501"/>
                <a:gd name="connsiteX12" fmla="*/ 493893 w 988147"/>
                <a:gd name="connsiteY12" fmla="*/ 853411 h 987501"/>
                <a:gd name="connsiteX13" fmla="*/ 854867 w 988147"/>
                <a:gd name="connsiteY13" fmla="*/ 492817 h 987501"/>
                <a:gd name="connsiteX14" fmla="*/ 494464 w 988147"/>
                <a:gd name="connsiteY14" fmla="*/ 132604 h 987501"/>
                <a:gd name="connsiteX15" fmla="*/ 553293 w 988147"/>
                <a:gd name="connsiteY15" fmla="*/ 95 h 987501"/>
                <a:gd name="connsiteX16" fmla="*/ 558434 w 988147"/>
                <a:gd name="connsiteY16" fmla="*/ 285 h 987501"/>
                <a:gd name="connsiteX17" fmla="*/ 580519 w 988147"/>
                <a:gd name="connsiteY17" fmla="*/ 24083 h 987501"/>
                <a:gd name="connsiteX18" fmla="*/ 581851 w 988147"/>
                <a:gd name="connsiteY18" fmla="*/ 68444 h 987501"/>
                <a:gd name="connsiteX19" fmla="*/ 589657 w 988147"/>
                <a:gd name="connsiteY19" fmla="*/ 81390 h 987501"/>
                <a:gd name="connsiteX20" fmla="*/ 617835 w 988147"/>
                <a:gd name="connsiteY20" fmla="*/ 88815 h 987501"/>
                <a:gd name="connsiteX21" fmla="*/ 631162 w 988147"/>
                <a:gd name="connsiteY21" fmla="*/ 81771 h 987501"/>
                <a:gd name="connsiteX22" fmla="*/ 656483 w 988147"/>
                <a:gd name="connsiteY22" fmla="*/ 41218 h 987501"/>
                <a:gd name="connsiteX23" fmla="*/ 681043 w 988147"/>
                <a:gd name="connsiteY23" fmla="*/ 32651 h 987501"/>
                <a:gd name="connsiteX24" fmla="*/ 685422 w 988147"/>
                <a:gd name="connsiteY24" fmla="*/ 34174 h 987501"/>
                <a:gd name="connsiteX25" fmla="*/ 699320 w 988147"/>
                <a:gd name="connsiteY25" fmla="*/ 61400 h 987501"/>
                <a:gd name="connsiteX26" fmla="*/ 689420 w 988147"/>
                <a:gd name="connsiteY26" fmla="*/ 104046 h 987501"/>
                <a:gd name="connsiteX27" fmla="*/ 696274 w 988147"/>
                <a:gd name="connsiteY27" fmla="*/ 122514 h 987501"/>
                <a:gd name="connsiteX28" fmla="*/ 718359 w 988147"/>
                <a:gd name="connsiteY28" fmla="*/ 134699 h 987501"/>
                <a:gd name="connsiteX29" fmla="*/ 733019 w 988147"/>
                <a:gd name="connsiteY29" fmla="*/ 131272 h 987501"/>
                <a:gd name="connsiteX30" fmla="*/ 768050 w 988147"/>
                <a:gd name="connsiteY30" fmla="*/ 98715 h 987501"/>
                <a:gd name="connsiteX31" fmla="*/ 793943 w 988147"/>
                <a:gd name="connsiteY31" fmla="*/ 96621 h 987501"/>
                <a:gd name="connsiteX32" fmla="*/ 795275 w 988147"/>
                <a:gd name="connsiteY32" fmla="*/ 97573 h 987501"/>
                <a:gd name="connsiteX33" fmla="*/ 803462 w 988147"/>
                <a:gd name="connsiteY33" fmla="*/ 130510 h 987501"/>
                <a:gd name="connsiteX34" fmla="*/ 783091 w 988147"/>
                <a:gd name="connsiteY34" fmla="*/ 168587 h 987501"/>
                <a:gd name="connsiteX35" fmla="*/ 784804 w 988147"/>
                <a:gd name="connsiteY35" fmla="*/ 186674 h 987501"/>
                <a:gd name="connsiteX36" fmla="*/ 801939 w 988147"/>
                <a:gd name="connsiteY36" fmla="*/ 203619 h 987501"/>
                <a:gd name="connsiteX37" fmla="*/ 819074 w 988147"/>
                <a:gd name="connsiteY37" fmla="*/ 205142 h 987501"/>
                <a:gd name="connsiteX38" fmla="*/ 862292 w 988147"/>
                <a:gd name="connsiteY38" fmla="*/ 182295 h 987501"/>
                <a:gd name="connsiteX39" fmla="*/ 885900 w 988147"/>
                <a:gd name="connsiteY39" fmla="*/ 187246 h 987501"/>
                <a:gd name="connsiteX40" fmla="*/ 893135 w 988147"/>
                <a:gd name="connsiteY40" fmla="*/ 196955 h 987501"/>
                <a:gd name="connsiteX41" fmla="*/ 891231 w 988147"/>
                <a:gd name="connsiteY41" fmla="*/ 218279 h 987501"/>
                <a:gd name="connsiteX42" fmla="*/ 856771 w 988147"/>
                <a:gd name="connsiteY42" fmla="*/ 255404 h 987501"/>
                <a:gd name="connsiteX43" fmla="*/ 853725 w 988147"/>
                <a:gd name="connsiteY43" fmla="*/ 270635 h 987501"/>
                <a:gd name="connsiteX44" fmla="*/ 866861 w 988147"/>
                <a:gd name="connsiteY44" fmla="*/ 293481 h 987501"/>
                <a:gd name="connsiteX45" fmla="*/ 883615 w 988147"/>
                <a:gd name="connsiteY45" fmla="*/ 299003 h 987501"/>
                <a:gd name="connsiteX46" fmla="*/ 932354 w 988147"/>
                <a:gd name="connsiteY46" fmla="*/ 287960 h 987501"/>
                <a:gd name="connsiteX47" fmla="*/ 950441 w 988147"/>
                <a:gd name="connsiteY47" fmla="*/ 296337 h 987501"/>
                <a:gd name="connsiteX48" fmla="*/ 956153 w 988147"/>
                <a:gd name="connsiteY48" fmla="*/ 309474 h 987501"/>
                <a:gd name="connsiteX49" fmla="*/ 948347 w 988147"/>
                <a:gd name="connsiteY49" fmla="*/ 330798 h 987501"/>
                <a:gd name="connsiteX50" fmla="*/ 908175 w 988147"/>
                <a:gd name="connsiteY50" fmla="*/ 355738 h 987501"/>
                <a:gd name="connsiteX51" fmla="*/ 899608 w 988147"/>
                <a:gd name="connsiteY51" fmla="*/ 374396 h 987501"/>
                <a:gd name="connsiteX52" fmla="*/ 905510 w 988147"/>
                <a:gd name="connsiteY52" fmla="*/ 396100 h 987501"/>
                <a:gd name="connsiteX53" fmla="*/ 919789 w 988147"/>
                <a:gd name="connsiteY53" fmla="*/ 406191 h 987501"/>
                <a:gd name="connsiteX54" fmla="*/ 969861 w 988147"/>
                <a:gd name="connsiteY54" fmla="*/ 408095 h 987501"/>
                <a:gd name="connsiteX55" fmla="*/ 986044 w 988147"/>
                <a:gd name="connsiteY55" fmla="*/ 420851 h 987501"/>
                <a:gd name="connsiteX56" fmla="*/ 988138 w 988147"/>
                <a:gd name="connsiteY56" fmla="*/ 436272 h 987501"/>
                <a:gd name="connsiteX57" fmla="*/ 975763 w 988147"/>
                <a:gd name="connsiteY57" fmla="*/ 453788 h 987501"/>
                <a:gd name="connsiteX58" fmla="*/ 930641 w 988147"/>
                <a:gd name="connsiteY58" fmla="*/ 467686 h 987501"/>
                <a:gd name="connsiteX59" fmla="*/ 916552 w 988147"/>
                <a:gd name="connsiteY59" fmla="*/ 485582 h 987501"/>
                <a:gd name="connsiteX60" fmla="*/ 917504 w 988147"/>
                <a:gd name="connsiteY60" fmla="*/ 509191 h 987501"/>
                <a:gd name="connsiteX61" fmla="*/ 927214 w 988147"/>
                <a:gd name="connsiteY61" fmla="*/ 519471 h 987501"/>
                <a:gd name="connsiteX62" fmla="*/ 974620 w 988147"/>
                <a:gd name="connsiteY62" fmla="*/ 533941 h 987501"/>
                <a:gd name="connsiteX63" fmla="*/ 988138 w 988147"/>
                <a:gd name="connsiteY63" fmla="*/ 552789 h 987501"/>
                <a:gd name="connsiteX64" fmla="*/ 988138 w 988147"/>
                <a:gd name="connsiteY64" fmla="*/ 556216 h 987501"/>
                <a:gd name="connsiteX65" fmla="*/ 963768 w 988147"/>
                <a:gd name="connsiteY65" fmla="*/ 580395 h 987501"/>
                <a:gd name="connsiteX66" fmla="*/ 918837 w 988147"/>
                <a:gd name="connsiteY66" fmla="*/ 581728 h 987501"/>
                <a:gd name="connsiteX67" fmla="*/ 906843 w 988147"/>
                <a:gd name="connsiteY67" fmla="*/ 589153 h 987501"/>
                <a:gd name="connsiteX68" fmla="*/ 899227 w 988147"/>
                <a:gd name="connsiteY68" fmla="*/ 617330 h 987501"/>
                <a:gd name="connsiteX69" fmla="*/ 906652 w 988147"/>
                <a:gd name="connsiteY69" fmla="*/ 631038 h 987501"/>
                <a:gd name="connsiteX70" fmla="*/ 946253 w 988147"/>
                <a:gd name="connsiteY70" fmla="*/ 655789 h 987501"/>
                <a:gd name="connsiteX71" fmla="*/ 955201 w 988147"/>
                <a:gd name="connsiteY71" fmla="*/ 681110 h 987501"/>
                <a:gd name="connsiteX72" fmla="*/ 948918 w 988147"/>
                <a:gd name="connsiteY72" fmla="*/ 694057 h 987501"/>
                <a:gd name="connsiteX73" fmla="*/ 936734 w 988147"/>
                <a:gd name="connsiteY73" fmla="*/ 700149 h 987501"/>
                <a:gd name="connsiteX74" fmla="*/ 906462 w 988147"/>
                <a:gd name="connsiteY74" fmla="*/ 693485 h 987501"/>
                <a:gd name="connsiteX75" fmla="*/ 881711 w 988147"/>
                <a:gd name="connsiteY75" fmla="*/ 687774 h 987501"/>
                <a:gd name="connsiteX76" fmla="*/ 868765 w 988147"/>
                <a:gd name="connsiteY76" fmla="*/ 691772 h 987501"/>
                <a:gd name="connsiteX77" fmla="*/ 853154 w 988147"/>
                <a:gd name="connsiteY77" fmla="*/ 719759 h 987501"/>
                <a:gd name="connsiteX78" fmla="*/ 856961 w 988147"/>
                <a:gd name="connsiteY78" fmla="*/ 731753 h 987501"/>
                <a:gd name="connsiteX79" fmla="*/ 890279 w 988147"/>
                <a:gd name="connsiteY79" fmla="*/ 767546 h 987501"/>
                <a:gd name="connsiteX80" fmla="*/ 892373 w 988147"/>
                <a:gd name="connsiteY80" fmla="*/ 792106 h 987501"/>
                <a:gd name="connsiteX81" fmla="*/ 891040 w 988147"/>
                <a:gd name="connsiteY81" fmla="*/ 794010 h 987501"/>
                <a:gd name="connsiteX82" fmla="*/ 857532 w 988147"/>
                <a:gd name="connsiteY82" fmla="*/ 802387 h 987501"/>
                <a:gd name="connsiteX83" fmla="*/ 818884 w 988147"/>
                <a:gd name="connsiteY83" fmla="*/ 781825 h 987501"/>
                <a:gd name="connsiteX84" fmla="*/ 803843 w 988147"/>
                <a:gd name="connsiteY84" fmla="*/ 782396 h 987501"/>
                <a:gd name="connsiteX85" fmla="*/ 784233 w 988147"/>
                <a:gd name="connsiteY85" fmla="*/ 801625 h 987501"/>
                <a:gd name="connsiteX86" fmla="*/ 783281 w 988147"/>
                <a:gd name="connsiteY86" fmla="*/ 818189 h 987501"/>
                <a:gd name="connsiteX87" fmla="*/ 806128 w 988147"/>
                <a:gd name="connsiteY87" fmla="*/ 861407 h 987501"/>
                <a:gd name="connsiteX88" fmla="*/ 802320 w 988147"/>
                <a:gd name="connsiteY88" fmla="*/ 883873 h 987501"/>
                <a:gd name="connsiteX89" fmla="*/ 798512 w 988147"/>
                <a:gd name="connsiteY89" fmla="*/ 887300 h 987501"/>
                <a:gd name="connsiteX90" fmla="*/ 765766 w 988147"/>
                <a:gd name="connsiteY90" fmla="*/ 886157 h 987501"/>
                <a:gd name="connsiteX91" fmla="*/ 733781 w 988147"/>
                <a:gd name="connsiteY91" fmla="*/ 856266 h 987501"/>
                <a:gd name="connsiteX92" fmla="*/ 717407 w 988147"/>
                <a:gd name="connsiteY92" fmla="*/ 853030 h 987501"/>
                <a:gd name="connsiteX93" fmla="*/ 694941 w 988147"/>
                <a:gd name="connsiteY93" fmla="*/ 865786 h 987501"/>
                <a:gd name="connsiteX94" fmla="*/ 689420 w 988147"/>
                <a:gd name="connsiteY94" fmla="*/ 882540 h 987501"/>
                <a:gd name="connsiteX95" fmla="*/ 700844 w 988147"/>
                <a:gd name="connsiteY95" fmla="*/ 932421 h 987501"/>
                <a:gd name="connsiteX96" fmla="*/ 693418 w 988147"/>
                <a:gd name="connsiteY96" fmla="*/ 948985 h 987501"/>
                <a:gd name="connsiteX97" fmla="*/ 679330 w 988147"/>
                <a:gd name="connsiteY97" fmla="*/ 955268 h 987501"/>
                <a:gd name="connsiteX98" fmla="*/ 657816 w 988147"/>
                <a:gd name="connsiteY98" fmla="*/ 947653 h 987501"/>
                <a:gd name="connsiteX99" fmla="*/ 632875 w 988147"/>
                <a:gd name="connsiteY99" fmla="*/ 907481 h 987501"/>
                <a:gd name="connsiteX100" fmla="*/ 614217 w 988147"/>
                <a:gd name="connsiteY100" fmla="*/ 898723 h 987501"/>
                <a:gd name="connsiteX101" fmla="*/ 594226 w 988147"/>
                <a:gd name="connsiteY101" fmla="*/ 904054 h 987501"/>
                <a:gd name="connsiteX102" fmla="*/ 582042 w 988147"/>
                <a:gd name="connsiteY102" fmla="*/ 920617 h 987501"/>
                <a:gd name="connsiteX103" fmla="*/ 580709 w 988147"/>
                <a:gd name="connsiteY103" fmla="*/ 965549 h 987501"/>
                <a:gd name="connsiteX104" fmla="*/ 563384 w 988147"/>
                <a:gd name="connsiteY104" fmla="*/ 986111 h 987501"/>
                <a:gd name="connsiteX105" fmla="*/ 552532 w 988147"/>
                <a:gd name="connsiteY105" fmla="*/ 987443 h 987501"/>
                <a:gd name="connsiteX106" fmla="*/ 535016 w 988147"/>
                <a:gd name="connsiteY106" fmla="*/ 975639 h 987501"/>
                <a:gd name="connsiteX107" fmla="*/ 520356 w 988147"/>
                <a:gd name="connsiteY107" fmla="*/ 927852 h 987501"/>
                <a:gd name="connsiteX108" fmla="*/ 506648 w 988147"/>
                <a:gd name="connsiteY108" fmla="*/ 916048 h 987501"/>
                <a:gd name="connsiteX109" fmla="*/ 481517 w 988147"/>
                <a:gd name="connsiteY109" fmla="*/ 916238 h 987501"/>
                <a:gd name="connsiteX110" fmla="*/ 469332 w 988147"/>
                <a:gd name="connsiteY110" fmla="*/ 926710 h 987501"/>
                <a:gd name="connsiteX111" fmla="*/ 455434 w 988147"/>
                <a:gd name="connsiteY111" fmla="*/ 971832 h 987501"/>
                <a:gd name="connsiteX112" fmla="*/ 432017 w 988147"/>
                <a:gd name="connsiteY112" fmla="*/ 986872 h 987501"/>
                <a:gd name="connsiteX113" fmla="*/ 408409 w 988147"/>
                <a:gd name="connsiteY113" fmla="*/ 960218 h 987501"/>
                <a:gd name="connsiteX114" fmla="*/ 407266 w 988147"/>
                <a:gd name="connsiteY114" fmla="*/ 919285 h 987501"/>
                <a:gd name="connsiteX115" fmla="*/ 398699 w 988147"/>
                <a:gd name="connsiteY115" fmla="*/ 905577 h 987501"/>
                <a:gd name="connsiteX116" fmla="*/ 370902 w 988147"/>
                <a:gd name="connsiteY116" fmla="*/ 898532 h 987501"/>
                <a:gd name="connsiteX117" fmla="*/ 357575 w 988147"/>
                <a:gd name="connsiteY117" fmla="*/ 905577 h 987501"/>
                <a:gd name="connsiteX118" fmla="*/ 332254 w 988147"/>
                <a:gd name="connsiteY118" fmla="*/ 946129 h 987501"/>
                <a:gd name="connsiteX119" fmla="*/ 308645 w 988147"/>
                <a:gd name="connsiteY119" fmla="*/ 954697 h 987501"/>
                <a:gd name="connsiteX120" fmla="*/ 306932 w 988147"/>
                <a:gd name="connsiteY120" fmla="*/ 954126 h 987501"/>
                <a:gd name="connsiteX121" fmla="*/ 289797 w 988147"/>
                <a:gd name="connsiteY121" fmla="*/ 924235 h 987501"/>
                <a:gd name="connsiteX122" fmla="*/ 299507 w 988147"/>
                <a:gd name="connsiteY122" fmla="*/ 882159 h 987501"/>
                <a:gd name="connsiteX123" fmla="*/ 293224 w 988147"/>
                <a:gd name="connsiteY123" fmla="*/ 865024 h 987501"/>
                <a:gd name="connsiteX124" fmla="*/ 272853 w 988147"/>
                <a:gd name="connsiteY124" fmla="*/ 853220 h 987501"/>
                <a:gd name="connsiteX125" fmla="*/ 254385 w 988147"/>
                <a:gd name="connsiteY125" fmla="*/ 856647 h 987501"/>
                <a:gd name="connsiteX126" fmla="*/ 219925 w 988147"/>
                <a:gd name="connsiteY126" fmla="*/ 888823 h 987501"/>
                <a:gd name="connsiteX127" fmla="*/ 195746 w 988147"/>
                <a:gd name="connsiteY127" fmla="*/ 891107 h 987501"/>
                <a:gd name="connsiteX128" fmla="*/ 192319 w 988147"/>
                <a:gd name="connsiteY128" fmla="*/ 888823 h 987501"/>
                <a:gd name="connsiteX129" fmla="*/ 184703 w 988147"/>
                <a:gd name="connsiteY129" fmla="*/ 857028 h 987501"/>
                <a:gd name="connsiteX130" fmla="*/ 205265 w 988147"/>
                <a:gd name="connsiteY130" fmla="*/ 818379 h 987501"/>
                <a:gd name="connsiteX131" fmla="*/ 203742 w 988147"/>
                <a:gd name="connsiteY131" fmla="*/ 800293 h 987501"/>
                <a:gd name="connsiteX132" fmla="*/ 186607 w 988147"/>
                <a:gd name="connsiteY132" fmla="*/ 783348 h 987501"/>
                <a:gd name="connsiteX133" fmla="*/ 168901 w 988147"/>
                <a:gd name="connsiteY133" fmla="*/ 782015 h 987501"/>
                <a:gd name="connsiteX134" fmla="*/ 126064 w 988147"/>
                <a:gd name="connsiteY134" fmla="*/ 804672 h 987501"/>
                <a:gd name="connsiteX135" fmla="*/ 102647 w 988147"/>
                <a:gd name="connsiteY135" fmla="*/ 800293 h 987501"/>
                <a:gd name="connsiteX136" fmla="*/ 101123 w 988147"/>
                <a:gd name="connsiteY136" fmla="*/ 798579 h 987501"/>
                <a:gd name="connsiteX137" fmla="*/ 102075 w 988147"/>
                <a:gd name="connsiteY137" fmla="*/ 763548 h 987501"/>
                <a:gd name="connsiteX138" fmla="*/ 130824 w 988147"/>
                <a:gd name="connsiteY138" fmla="*/ 732895 h 987501"/>
                <a:gd name="connsiteX139" fmla="*/ 134251 w 988147"/>
                <a:gd name="connsiteY139" fmla="*/ 716141 h 987501"/>
                <a:gd name="connsiteX140" fmla="*/ 121114 w 988147"/>
                <a:gd name="connsiteY140" fmla="*/ 693295 h 987501"/>
                <a:gd name="connsiteX141" fmla="*/ 104551 w 988147"/>
                <a:gd name="connsiteY141" fmla="*/ 688535 h 987501"/>
                <a:gd name="connsiteX142" fmla="*/ 63046 w 988147"/>
                <a:gd name="connsiteY142" fmla="*/ 698055 h 987501"/>
                <a:gd name="connsiteX143" fmla="*/ 57525 w 988147"/>
                <a:gd name="connsiteY143" fmla="*/ 699387 h 987501"/>
                <a:gd name="connsiteX144" fmla="*/ 36963 w 988147"/>
                <a:gd name="connsiteY144" fmla="*/ 689297 h 987501"/>
                <a:gd name="connsiteX145" fmla="*/ 32203 w 988147"/>
                <a:gd name="connsiteY145" fmla="*/ 678255 h 987501"/>
                <a:gd name="connsiteX146" fmla="*/ 39819 w 988147"/>
                <a:gd name="connsiteY146" fmla="*/ 656741 h 987501"/>
                <a:gd name="connsiteX147" fmla="*/ 78848 w 988147"/>
                <a:gd name="connsiteY147" fmla="*/ 632371 h 987501"/>
                <a:gd name="connsiteX148" fmla="*/ 88177 w 988147"/>
                <a:gd name="connsiteY148" fmla="*/ 610477 h 987501"/>
                <a:gd name="connsiteX149" fmla="*/ 82275 w 988147"/>
                <a:gd name="connsiteY149" fmla="*/ 590676 h 987501"/>
                <a:gd name="connsiteX150" fmla="*/ 67996 w 988147"/>
                <a:gd name="connsiteY150" fmla="*/ 581157 h 987501"/>
                <a:gd name="connsiteX151" fmla="*/ 21922 w 988147"/>
                <a:gd name="connsiteY151" fmla="*/ 579824 h 987501"/>
                <a:gd name="connsiteX152" fmla="*/ 1360 w 988147"/>
                <a:gd name="connsiteY152" fmla="*/ 562499 h 987501"/>
                <a:gd name="connsiteX153" fmla="*/ 599 w 988147"/>
                <a:gd name="connsiteY153" fmla="*/ 558501 h 987501"/>
                <a:gd name="connsiteX154" fmla="*/ 17924 w 988147"/>
                <a:gd name="connsiteY154" fmla="*/ 532227 h 987501"/>
                <a:gd name="connsiteX155" fmla="*/ 59238 w 988147"/>
                <a:gd name="connsiteY155" fmla="*/ 519662 h 987501"/>
                <a:gd name="connsiteX156" fmla="*/ 71614 w 988147"/>
                <a:gd name="connsiteY156" fmla="*/ 505763 h 987501"/>
                <a:gd name="connsiteX157" fmla="*/ 71042 w 988147"/>
                <a:gd name="connsiteY157" fmla="*/ 479300 h 987501"/>
                <a:gd name="connsiteX158" fmla="*/ 61333 w 988147"/>
                <a:gd name="connsiteY158" fmla="*/ 468447 h 987501"/>
                <a:gd name="connsiteX159" fmla="*/ 17353 w 988147"/>
                <a:gd name="connsiteY159" fmla="*/ 454930 h 987501"/>
                <a:gd name="connsiteX160" fmla="*/ 599 w 988147"/>
                <a:gd name="connsiteY160" fmla="*/ 430560 h 987501"/>
                <a:gd name="connsiteX161" fmla="*/ 2312 w 988147"/>
                <a:gd name="connsiteY161" fmla="*/ 420470 h 987501"/>
                <a:gd name="connsiteX162" fmla="*/ 18115 w 988147"/>
                <a:gd name="connsiteY162" fmla="*/ 407904 h 987501"/>
                <a:gd name="connsiteX163" fmla="*/ 60761 w 988147"/>
                <a:gd name="connsiteY163" fmla="*/ 406572 h 987501"/>
                <a:gd name="connsiteX164" fmla="*/ 67044 w 988147"/>
                <a:gd name="connsiteY164" fmla="*/ 406381 h 987501"/>
                <a:gd name="connsiteX165" fmla="*/ 83989 w 988147"/>
                <a:gd name="connsiteY165" fmla="*/ 393054 h 987501"/>
                <a:gd name="connsiteX166" fmla="*/ 88938 w 988147"/>
                <a:gd name="connsiteY166" fmla="*/ 374206 h 987501"/>
                <a:gd name="connsiteX167" fmla="*/ 80943 w 988147"/>
                <a:gd name="connsiteY167" fmla="*/ 356309 h 987501"/>
                <a:gd name="connsiteX168" fmla="*/ 41913 w 988147"/>
                <a:gd name="connsiteY168" fmla="*/ 331940 h 987501"/>
                <a:gd name="connsiteX169" fmla="*/ 33155 w 988147"/>
                <a:gd name="connsiteY169" fmla="*/ 306999 h 987501"/>
                <a:gd name="connsiteX170" fmla="*/ 38676 w 988147"/>
                <a:gd name="connsiteY170" fmla="*/ 295005 h 987501"/>
                <a:gd name="connsiteX171" fmla="*/ 55811 w 988147"/>
                <a:gd name="connsiteY171" fmla="*/ 287770 h 987501"/>
                <a:gd name="connsiteX172" fmla="*/ 104551 w 988147"/>
                <a:gd name="connsiteY172" fmla="*/ 299003 h 987501"/>
                <a:gd name="connsiteX173" fmla="*/ 122256 w 988147"/>
                <a:gd name="connsiteY173" fmla="*/ 293101 h 987501"/>
                <a:gd name="connsiteX174" fmla="*/ 134251 w 988147"/>
                <a:gd name="connsiteY174" fmla="*/ 272158 h 987501"/>
                <a:gd name="connsiteX175" fmla="*/ 130824 w 988147"/>
                <a:gd name="connsiteY175" fmla="*/ 254262 h 987501"/>
                <a:gd name="connsiteX176" fmla="*/ 98458 w 988147"/>
                <a:gd name="connsiteY176" fmla="*/ 219802 h 987501"/>
                <a:gd name="connsiteX177" fmla="*/ 96554 w 988147"/>
                <a:gd name="connsiteY177" fmla="*/ 195242 h 987501"/>
                <a:gd name="connsiteX178" fmla="*/ 99791 w 988147"/>
                <a:gd name="connsiteY178" fmla="*/ 190482 h 987501"/>
                <a:gd name="connsiteX179" fmla="*/ 129110 w 988147"/>
                <a:gd name="connsiteY179" fmla="*/ 184009 h 987501"/>
                <a:gd name="connsiteX180" fmla="*/ 168711 w 988147"/>
                <a:gd name="connsiteY180" fmla="*/ 205142 h 987501"/>
                <a:gd name="connsiteX181" fmla="*/ 187369 w 988147"/>
                <a:gd name="connsiteY181" fmla="*/ 203428 h 987501"/>
                <a:gd name="connsiteX182" fmla="*/ 203361 w 988147"/>
                <a:gd name="connsiteY182" fmla="*/ 187626 h 987501"/>
                <a:gd name="connsiteX183" fmla="*/ 205456 w 988147"/>
                <a:gd name="connsiteY183" fmla="*/ 168587 h 987501"/>
                <a:gd name="connsiteX184" fmla="*/ 182419 w 988147"/>
                <a:gd name="connsiteY184" fmla="*/ 125370 h 987501"/>
                <a:gd name="connsiteX185" fmla="*/ 186417 w 988147"/>
                <a:gd name="connsiteY185" fmla="*/ 103475 h 987501"/>
                <a:gd name="connsiteX186" fmla="*/ 198411 w 988147"/>
                <a:gd name="connsiteY186" fmla="*/ 94527 h 987501"/>
                <a:gd name="connsiteX187" fmla="*/ 217831 w 988147"/>
                <a:gd name="connsiteY187" fmla="*/ 96621 h 987501"/>
                <a:gd name="connsiteX188" fmla="*/ 250768 w 988147"/>
                <a:gd name="connsiteY188" fmla="*/ 127273 h 987501"/>
                <a:gd name="connsiteX189" fmla="*/ 278564 w 988147"/>
                <a:gd name="connsiteY189" fmla="*/ 131272 h 987501"/>
                <a:gd name="connsiteX190" fmla="*/ 294176 w 988147"/>
                <a:gd name="connsiteY190" fmla="*/ 121562 h 987501"/>
                <a:gd name="connsiteX191" fmla="*/ 299507 w 988147"/>
                <a:gd name="connsiteY191" fmla="*/ 105189 h 987501"/>
                <a:gd name="connsiteX192" fmla="*/ 288465 w 988147"/>
                <a:gd name="connsiteY192" fmla="*/ 57592 h 987501"/>
                <a:gd name="connsiteX193" fmla="*/ 297794 w 988147"/>
                <a:gd name="connsiteY193" fmla="*/ 37220 h 987501"/>
                <a:gd name="connsiteX194" fmla="*/ 310549 w 988147"/>
                <a:gd name="connsiteY194" fmla="*/ 31889 h 987501"/>
                <a:gd name="connsiteX195" fmla="*/ 330731 w 988147"/>
                <a:gd name="connsiteY195" fmla="*/ 39124 h 987501"/>
                <a:gd name="connsiteX196" fmla="*/ 356243 w 988147"/>
                <a:gd name="connsiteY196" fmla="*/ 80248 h 987501"/>
                <a:gd name="connsiteX197" fmla="*/ 373949 w 988147"/>
                <a:gd name="connsiteY197" fmla="*/ 88815 h 987501"/>
                <a:gd name="connsiteX198" fmla="*/ 397747 w 988147"/>
                <a:gd name="connsiteY198" fmla="*/ 82152 h 987501"/>
                <a:gd name="connsiteX199" fmla="*/ 406505 w 988147"/>
                <a:gd name="connsiteY199" fmla="*/ 69396 h 987501"/>
                <a:gd name="connsiteX200" fmla="*/ 408409 w 988147"/>
                <a:gd name="connsiteY200" fmla="*/ 19895 h 987501"/>
                <a:gd name="connsiteX201" fmla="*/ 422497 w 988147"/>
                <a:gd name="connsiteY201" fmla="*/ 1808 h 987501"/>
                <a:gd name="connsiteX202" fmla="*/ 427638 w 988147"/>
                <a:gd name="connsiteY202" fmla="*/ 666 h 987501"/>
                <a:gd name="connsiteX203" fmla="*/ 456005 w 988147"/>
                <a:gd name="connsiteY203" fmla="*/ 17991 h 987501"/>
                <a:gd name="connsiteX204" fmla="*/ 468571 w 988147"/>
                <a:gd name="connsiteY204" fmla="*/ 59876 h 987501"/>
                <a:gd name="connsiteX205" fmla="*/ 480946 w 988147"/>
                <a:gd name="connsiteY205" fmla="*/ 71109 h 987501"/>
                <a:gd name="connsiteX206" fmla="*/ 507981 w 988147"/>
                <a:gd name="connsiteY206" fmla="*/ 71109 h 987501"/>
                <a:gd name="connsiteX207" fmla="*/ 519975 w 988147"/>
                <a:gd name="connsiteY207" fmla="*/ 60257 h 987501"/>
                <a:gd name="connsiteX208" fmla="*/ 534064 w 988147"/>
                <a:gd name="connsiteY208" fmla="*/ 13993 h 987501"/>
                <a:gd name="connsiteX209" fmla="*/ 553293 w 988147"/>
                <a:gd name="connsiteY209" fmla="*/ 95 h 98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988147" h="987501">
                  <a:moveTo>
                    <a:pt x="494461" y="421567"/>
                  </a:moveTo>
                  <a:cubicBezTo>
                    <a:pt x="451560" y="421567"/>
                    <a:pt x="422857" y="456752"/>
                    <a:pt x="423011" y="492709"/>
                  </a:cubicBezTo>
                  <a:cubicBezTo>
                    <a:pt x="423166" y="532523"/>
                    <a:pt x="454492" y="564468"/>
                    <a:pt x="494153" y="564468"/>
                  </a:cubicBezTo>
                  <a:cubicBezTo>
                    <a:pt x="533813" y="564468"/>
                    <a:pt x="565603" y="532986"/>
                    <a:pt x="565757" y="493172"/>
                  </a:cubicBezTo>
                  <a:cubicBezTo>
                    <a:pt x="565912" y="453512"/>
                    <a:pt x="534739" y="421567"/>
                    <a:pt x="494461" y="421567"/>
                  </a:cubicBezTo>
                  <a:close/>
                  <a:moveTo>
                    <a:pt x="494770" y="209069"/>
                  </a:moveTo>
                  <a:cubicBezTo>
                    <a:pt x="650788" y="209378"/>
                    <a:pt x="778719" y="337000"/>
                    <a:pt x="778410" y="493480"/>
                  </a:cubicBezTo>
                  <a:cubicBezTo>
                    <a:pt x="778102" y="648263"/>
                    <a:pt x="652485" y="777121"/>
                    <a:pt x="493690" y="776812"/>
                  </a:cubicBezTo>
                  <a:cubicBezTo>
                    <a:pt x="333660" y="776349"/>
                    <a:pt x="209278" y="645794"/>
                    <a:pt x="210512" y="492554"/>
                  </a:cubicBezTo>
                  <a:cubicBezTo>
                    <a:pt x="209586" y="337154"/>
                    <a:pt x="337981" y="208760"/>
                    <a:pt x="494770" y="209069"/>
                  </a:cubicBezTo>
                  <a:close/>
                  <a:moveTo>
                    <a:pt x="494464" y="132604"/>
                  </a:moveTo>
                  <a:cubicBezTo>
                    <a:pt x="293795" y="132414"/>
                    <a:pt x="134251" y="293291"/>
                    <a:pt x="133489" y="491485"/>
                  </a:cubicBezTo>
                  <a:cubicBezTo>
                    <a:pt x="132728" y="694437"/>
                    <a:pt x="297413" y="853982"/>
                    <a:pt x="493893" y="853411"/>
                  </a:cubicBezTo>
                  <a:cubicBezTo>
                    <a:pt x="689801" y="854172"/>
                    <a:pt x="855057" y="696531"/>
                    <a:pt x="854867" y="492817"/>
                  </a:cubicBezTo>
                  <a:cubicBezTo>
                    <a:pt x="854677" y="292530"/>
                    <a:pt x="693990" y="132795"/>
                    <a:pt x="494464" y="132604"/>
                  </a:cubicBezTo>
                  <a:close/>
                  <a:moveTo>
                    <a:pt x="553293" y="95"/>
                  </a:moveTo>
                  <a:cubicBezTo>
                    <a:pt x="555007" y="95"/>
                    <a:pt x="556720" y="95"/>
                    <a:pt x="558434" y="285"/>
                  </a:cubicBezTo>
                  <a:cubicBezTo>
                    <a:pt x="575378" y="1999"/>
                    <a:pt x="580138" y="7139"/>
                    <a:pt x="580519" y="24083"/>
                  </a:cubicBezTo>
                  <a:cubicBezTo>
                    <a:pt x="580900" y="38934"/>
                    <a:pt x="581471" y="53594"/>
                    <a:pt x="581851" y="68444"/>
                  </a:cubicBezTo>
                  <a:cubicBezTo>
                    <a:pt x="582042" y="74346"/>
                    <a:pt x="584136" y="78915"/>
                    <a:pt x="589657" y="81390"/>
                  </a:cubicBezTo>
                  <a:cubicBezTo>
                    <a:pt x="598606" y="85388"/>
                    <a:pt x="607934" y="88054"/>
                    <a:pt x="617835" y="88815"/>
                  </a:cubicBezTo>
                  <a:cubicBezTo>
                    <a:pt x="623927" y="89196"/>
                    <a:pt x="628116" y="86721"/>
                    <a:pt x="631162" y="81771"/>
                  </a:cubicBezTo>
                  <a:cubicBezTo>
                    <a:pt x="639539" y="68253"/>
                    <a:pt x="648106" y="54736"/>
                    <a:pt x="656483" y="41218"/>
                  </a:cubicBezTo>
                  <a:cubicBezTo>
                    <a:pt x="663718" y="29795"/>
                    <a:pt x="668097" y="28272"/>
                    <a:pt x="681043" y="32651"/>
                  </a:cubicBezTo>
                  <a:cubicBezTo>
                    <a:pt x="682566" y="33222"/>
                    <a:pt x="683899" y="33603"/>
                    <a:pt x="685422" y="34174"/>
                  </a:cubicBezTo>
                  <a:cubicBezTo>
                    <a:pt x="700463" y="40647"/>
                    <a:pt x="702938" y="45407"/>
                    <a:pt x="699320" y="61400"/>
                  </a:cubicBezTo>
                  <a:cubicBezTo>
                    <a:pt x="696084" y="75678"/>
                    <a:pt x="692847" y="89767"/>
                    <a:pt x="689420" y="104046"/>
                  </a:cubicBezTo>
                  <a:cubicBezTo>
                    <a:pt x="687516" y="111852"/>
                    <a:pt x="689420" y="117944"/>
                    <a:pt x="696274" y="122514"/>
                  </a:cubicBezTo>
                  <a:cubicBezTo>
                    <a:pt x="703319" y="127273"/>
                    <a:pt x="710363" y="131652"/>
                    <a:pt x="718359" y="134699"/>
                  </a:cubicBezTo>
                  <a:cubicBezTo>
                    <a:pt x="724071" y="136793"/>
                    <a:pt x="728640" y="135460"/>
                    <a:pt x="733019" y="131272"/>
                  </a:cubicBezTo>
                  <a:cubicBezTo>
                    <a:pt x="744632" y="120229"/>
                    <a:pt x="756246" y="109567"/>
                    <a:pt x="768050" y="98715"/>
                  </a:cubicBezTo>
                  <a:cubicBezTo>
                    <a:pt x="777760" y="89577"/>
                    <a:pt x="783091" y="89196"/>
                    <a:pt x="793943" y="96621"/>
                  </a:cubicBezTo>
                  <a:cubicBezTo>
                    <a:pt x="794514" y="97002"/>
                    <a:pt x="794895" y="97192"/>
                    <a:pt x="795275" y="97573"/>
                  </a:cubicBezTo>
                  <a:cubicBezTo>
                    <a:pt x="813743" y="110900"/>
                    <a:pt x="811078" y="116612"/>
                    <a:pt x="803462" y="130510"/>
                  </a:cubicBezTo>
                  <a:cubicBezTo>
                    <a:pt x="796609" y="143076"/>
                    <a:pt x="790135" y="156022"/>
                    <a:pt x="783091" y="168587"/>
                  </a:cubicBezTo>
                  <a:cubicBezTo>
                    <a:pt x="779474" y="175251"/>
                    <a:pt x="780235" y="180963"/>
                    <a:pt x="784804" y="186674"/>
                  </a:cubicBezTo>
                  <a:cubicBezTo>
                    <a:pt x="789945" y="192957"/>
                    <a:pt x="795657" y="198669"/>
                    <a:pt x="801939" y="203619"/>
                  </a:cubicBezTo>
                  <a:cubicBezTo>
                    <a:pt x="807270" y="207807"/>
                    <a:pt x="812791" y="208378"/>
                    <a:pt x="819074" y="205142"/>
                  </a:cubicBezTo>
                  <a:cubicBezTo>
                    <a:pt x="833353" y="197336"/>
                    <a:pt x="847822" y="189721"/>
                    <a:pt x="862292" y="182295"/>
                  </a:cubicBezTo>
                  <a:cubicBezTo>
                    <a:pt x="872573" y="176965"/>
                    <a:pt x="878475" y="178107"/>
                    <a:pt x="885900" y="187246"/>
                  </a:cubicBezTo>
                  <a:cubicBezTo>
                    <a:pt x="888565" y="190291"/>
                    <a:pt x="891040" y="193528"/>
                    <a:pt x="893135" y="196955"/>
                  </a:cubicBezTo>
                  <a:cubicBezTo>
                    <a:pt x="898465" y="205332"/>
                    <a:pt x="897894" y="210853"/>
                    <a:pt x="891231" y="218279"/>
                  </a:cubicBezTo>
                  <a:cubicBezTo>
                    <a:pt x="879807" y="230654"/>
                    <a:pt x="868384" y="243219"/>
                    <a:pt x="856771" y="255404"/>
                  </a:cubicBezTo>
                  <a:cubicBezTo>
                    <a:pt x="852392" y="259973"/>
                    <a:pt x="851440" y="264924"/>
                    <a:pt x="853725" y="270635"/>
                  </a:cubicBezTo>
                  <a:cubicBezTo>
                    <a:pt x="857151" y="278822"/>
                    <a:pt x="861340" y="286437"/>
                    <a:pt x="866861" y="293481"/>
                  </a:cubicBezTo>
                  <a:cubicBezTo>
                    <a:pt x="871240" y="299193"/>
                    <a:pt x="876571" y="300716"/>
                    <a:pt x="883615" y="299003"/>
                  </a:cubicBezTo>
                  <a:cubicBezTo>
                    <a:pt x="899798" y="295005"/>
                    <a:pt x="916172" y="291387"/>
                    <a:pt x="932354" y="287960"/>
                  </a:cubicBezTo>
                  <a:cubicBezTo>
                    <a:pt x="940922" y="286056"/>
                    <a:pt x="946063" y="288532"/>
                    <a:pt x="950441" y="296337"/>
                  </a:cubicBezTo>
                  <a:cubicBezTo>
                    <a:pt x="952726" y="300526"/>
                    <a:pt x="954630" y="304905"/>
                    <a:pt x="956153" y="309474"/>
                  </a:cubicBezTo>
                  <a:cubicBezTo>
                    <a:pt x="959389" y="319945"/>
                    <a:pt x="957676" y="324896"/>
                    <a:pt x="948347" y="330798"/>
                  </a:cubicBezTo>
                  <a:cubicBezTo>
                    <a:pt x="935020" y="339175"/>
                    <a:pt x="921883" y="347932"/>
                    <a:pt x="908175" y="355738"/>
                  </a:cubicBezTo>
                  <a:cubicBezTo>
                    <a:pt x="900369" y="360307"/>
                    <a:pt x="898275" y="366400"/>
                    <a:pt x="899608" y="374396"/>
                  </a:cubicBezTo>
                  <a:cubicBezTo>
                    <a:pt x="900750" y="381821"/>
                    <a:pt x="902845" y="389056"/>
                    <a:pt x="905510" y="396100"/>
                  </a:cubicBezTo>
                  <a:cubicBezTo>
                    <a:pt x="907985" y="402573"/>
                    <a:pt x="912364" y="406001"/>
                    <a:pt x="919789" y="406191"/>
                  </a:cubicBezTo>
                  <a:cubicBezTo>
                    <a:pt x="936543" y="406381"/>
                    <a:pt x="953107" y="407524"/>
                    <a:pt x="969861" y="408095"/>
                  </a:cubicBezTo>
                  <a:cubicBezTo>
                    <a:pt x="978999" y="408476"/>
                    <a:pt x="983569" y="412093"/>
                    <a:pt x="986044" y="420851"/>
                  </a:cubicBezTo>
                  <a:cubicBezTo>
                    <a:pt x="987567" y="425801"/>
                    <a:pt x="988138" y="430941"/>
                    <a:pt x="988138" y="436272"/>
                  </a:cubicBezTo>
                  <a:cubicBezTo>
                    <a:pt x="988138" y="446553"/>
                    <a:pt x="985282" y="450742"/>
                    <a:pt x="975763" y="453788"/>
                  </a:cubicBezTo>
                  <a:cubicBezTo>
                    <a:pt x="960722" y="458548"/>
                    <a:pt x="945681" y="463117"/>
                    <a:pt x="930641" y="467686"/>
                  </a:cubicBezTo>
                  <a:cubicBezTo>
                    <a:pt x="919789" y="470923"/>
                    <a:pt x="916933" y="474350"/>
                    <a:pt x="916552" y="485582"/>
                  </a:cubicBezTo>
                  <a:cubicBezTo>
                    <a:pt x="916362" y="493388"/>
                    <a:pt x="915791" y="501384"/>
                    <a:pt x="917504" y="509191"/>
                  </a:cubicBezTo>
                  <a:cubicBezTo>
                    <a:pt x="918647" y="514521"/>
                    <a:pt x="921883" y="517758"/>
                    <a:pt x="927214" y="519471"/>
                  </a:cubicBezTo>
                  <a:cubicBezTo>
                    <a:pt x="943016" y="524231"/>
                    <a:pt x="958818" y="528991"/>
                    <a:pt x="974620" y="533941"/>
                  </a:cubicBezTo>
                  <a:cubicBezTo>
                    <a:pt x="985663" y="537368"/>
                    <a:pt x="988329" y="541176"/>
                    <a:pt x="988138" y="552789"/>
                  </a:cubicBezTo>
                  <a:cubicBezTo>
                    <a:pt x="988138" y="553931"/>
                    <a:pt x="988138" y="555074"/>
                    <a:pt x="988138" y="556216"/>
                  </a:cubicBezTo>
                  <a:cubicBezTo>
                    <a:pt x="987377" y="574113"/>
                    <a:pt x="981665" y="579824"/>
                    <a:pt x="963768" y="580395"/>
                  </a:cubicBezTo>
                  <a:cubicBezTo>
                    <a:pt x="948728" y="580776"/>
                    <a:pt x="933878" y="581538"/>
                    <a:pt x="918837" y="581728"/>
                  </a:cubicBezTo>
                  <a:cubicBezTo>
                    <a:pt x="913125" y="581918"/>
                    <a:pt x="909127" y="584394"/>
                    <a:pt x="906843" y="589153"/>
                  </a:cubicBezTo>
                  <a:cubicBezTo>
                    <a:pt x="902654" y="598101"/>
                    <a:pt x="899989" y="607430"/>
                    <a:pt x="899227" y="617330"/>
                  </a:cubicBezTo>
                  <a:cubicBezTo>
                    <a:pt x="898656" y="623613"/>
                    <a:pt x="901321" y="627802"/>
                    <a:pt x="906652" y="631038"/>
                  </a:cubicBezTo>
                  <a:cubicBezTo>
                    <a:pt x="919979" y="639225"/>
                    <a:pt x="933116" y="647412"/>
                    <a:pt x="946253" y="655789"/>
                  </a:cubicBezTo>
                  <a:cubicBezTo>
                    <a:pt x="958247" y="663214"/>
                    <a:pt x="959770" y="667783"/>
                    <a:pt x="955201" y="681110"/>
                  </a:cubicBezTo>
                  <a:cubicBezTo>
                    <a:pt x="953678" y="685680"/>
                    <a:pt x="951584" y="690058"/>
                    <a:pt x="948918" y="694057"/>
                  </a:cubicBezTo>
                  <a:cubicBezTo>
                    <a:pt x="946443" y="697674"/>
                    <a:pt x="942445" y="700149"/>
                    <a:pt x="936734" y="700149"/>
                  </a:cubicBezTo>
                  <a:cubicBezTo>
                    <a:pt x="926643" y="697864"/>
                    <a:pt x="916552" y="695579"/>
                    <a:pt x="906462" y="693485"/>
                  </a:cubicBezTo>
                  <a:cubicBezTo>
                    <a:pt x="898275" y="691581"/>
                    <a:pt x="889898" y="689868"/>
                    <a:pt x="881711" y="687774"/>
                  </a:cubicBezTo>
                  <a:cubicBezTo>
                    <a:pt x="876381" y="686441"/>
                    <a:pt x="872192" y="687964"/>
                    <a:pt x="868765" y="691772"/>
                  </a:cubicBezTo>
                  <a:cubicBezTo>
                    <a:pt x="861721" y="699959"/>
                    <a:pt x="856199" y="709288"/>
                    <a:pt x="853154" y="719759"/>
                  </a:cubicBezTo>
                  <a:cubicBezTo>
                    <a:pt x="851630" y="724709"/>
                    <a:pt x="853915" y="728326"/>
                    <a:pt x="856961" y="731753"/>
                  </a:cubicBezTo>
                  <a:cubicBezTo>
                    <a:pt x="868004" y="743748"/>
                    <a:pt x="879236" y="755742"/>
                    <a:pt x="890279" y="767546"/>
                  </a:cubicBezTo>
                  <a:cubicBezTo>
                    <a:pt x="898656" y="776494"/>
                    <a:pt x="899037" y="781825"/>
                    <a:pt x="892373" y="792106"/>
                  </a:cubicBezTo>
                  <a:cubicBezTo>
                    <a:pt x="891992" y="792677"/>
                    <a:pt x="891612" y="793439"/>
                    <a:pt x="891040" y="794010"/>
                  </a:cubicBezTo>
                  <a:cubicBezTo>
                    <a:pt x="878475" y="810954"/>
                    <a:pt x="872954" y="811145"/>
                    <a:pt x="857532" y="802387"/>
                  </a:cubicBezTo>
                  <a:cubicBezTo>
                    <a:pt x="844966" y="795152"/>
                    <a:pt x="831640" y="788679"/>
                    <a:pt x="818884" y="781825"/>
                  </a:cubicBezTo>
                  <a:cubicBezTo>
                    <a:pt x="813553" y="778969"/>
                    <a:pt x="808603" y="778969"/>
                    <a:pt x="803843" y="782396"/>
                  </a:cubicBezTo>
                  <a:cubicBezTo>
                    <a:pt x="796227" y="787727"/>
                    <a:pt x="789754" y="794200"/>
                    <a:pt x="784233" y="801625"/>
                  </a:cubicBezTo>
                  <a:cubicBezTo>
                    <a:pt x="780235" y="806956"/>
                    <a:pt x="780045" y="812287"/>
                    <a:pt x="783281" y="818189"/>
                  </a:cubicBezTo>
                  <a:cubicBezTo>
                    <a:pt x="791087" y="832468"/>
                    <a:pt x="798703" y="846937"/>
                    <a:pt x="806128" y="861407"/>
                  </a:cubicBezTo>
                  <a:cubicBezTo>
                    <a:pt x="811268" y="871498"/>
                    <a:pt x="810507" y="876067"/>
                    <a:pt x="802320" y="883873"/>
                  </a:cubicBezTo>
                  <a:cubicBezTo>
                    <a:pt x="800987" y="885015"/>
                    <a:pt x="799845" y="886348"/>
                    <a:pt x="798512" y="887300"/>
                  </a:cubicBezTo>
                  <a:cubicBezTo>
                    <a:pt x="786328" y="896248"/>
                    <a:pt x="780045" y="900627"/>
                    <a:pt x="765766" y="886157"/>
                  </a:cubicBezTo>
                  <a:cubicBezTo>
                    <a:pt x="755485" y="875686"/>
                    <a:pt x="744442" y="866357"/>
                    <a:pt x="733781" y="856266"/>
                  </a:cubicBezTo>
                  <a:cubicBezTo>
                    <a:pt x="728830" y="851507"/>
                    <a:pt x="723500" y="850555"/>
                    <a:pt x="717407" y="853030"/>
                  </a:cubicBezTo>
                  <a:cubicBezTo>
                    <a:pt x="709411" y="856266"/>
                    <a:pt x="701796" y="860455"/>
                    <a:pt x="694941" y="865786"/>
                  </a:cubicBezTo>
                  <a:cubicBezTo>
                    <a:pt x="689230" y="870165"/>
                    <a:pt x="687707" y="875686"/>
                    <a:pt x="689420" y="882540"/>
                  </a:cubicBezTo>
                  <a:cubicBezTo>
                    <a:pt x="693418" y="899104"/>
                    <a:pt x="697226" y="915858"/>
                    <a:pt x="700844" y="932421"/>
                  </a:cubicBezTo>
                  <a:cubicBezTo>
                    <a:pt x="702367" y="939656"/>
                    <a:pt x="699892" y="945177"/>
                    <a:pt x="693418" y="948985"/>
                  </a:cubicBezTo>
                  <a:cubicBezTo>
                    <a:pt x="689039" y="951651"/>
                    <a:pt x="684280" y="953745"/>
                    <a:pt x="679330" y="955268"/>
                  </a:cubicBezTo>
                  <a:cubicBezTo>
                    <a:pt x="669239" y="958504"/>
                    <a:pt x="663528" y="956600"/>
                    <a:pt x="657816" y="947653"/>
                  </a:cubicBezTo>
                  <a:cubicBezTo>
                    <a:pt x="649439" y="934325"/>
                    <a:pt x="640872" y="921189"/>
                    <a:pt x="632875" y="907481"/>
                  </a:cubicBezTo>
                  <a:cubicBezTo>
                    <a:pt x="628496" y="900056"/>
                    <a:pt x="622785" y="897200"/>
                    <a:pt x="614217" y="898723"/>
                  </a:cubicBezTo>
                  <a:cubicBezTo>
                    <a:pt x="607363" y="900056"/>
                    <a:pt x="600700" y="901769"/>
                    <a:pt x="594226" y="904054"/>
                  </a:cubicBezTo>
                  <a:cubicBezTo>
                    <a:pt x="585279" y="907290"/>
                    <a:pt x="582423" y="911098"/>
                    <a:pt x="582042" y="920617"/>
                  </a:cubicBezTo>
                  <a:cubicBezTo>
                    <a:pt x="581471" y="935658"/>
                    <a:pt x="581090" y="950508"/>
                    <a:pt x="580709" y="965549"/>
                  </a:cubicBezTo>
                  <a:cubicBezTo>
                    <a:pt x="580328" y="979257"/>
                    <a:pt x="576902" y="983636"/>
                    <a:pt x="563384" y="986111"/>
                  </a:cubicBezTo>
                  <a:cubicBezTo>
                    <a:pt x="559767" y="986872"/>
                    <a:pt x="556149" y="987253"/>
                    <a:pt x="552532" y="987443"/>
                  </a:cubicBezTo>
                  <a:cubicBezTo>
                    <a:pt x="543584" y="988015"/>
                    <a:pt x="537872" y="984397"/>
                    <a:pt x="535016" y="975639"/>
                  </a:cubicBezTo>
                  <a:cubicBezTo>
                    <a:pt x="529876" y="959647"/>
                    <a:pt x="524925" y="943845"/>
                    <a:pt x="520356" y="927852"/>
                  </a:cubicBezTo>
                  <a:cubicBezTo>
                    <a:pt x="518262" y="920617"/>
                    <a:pt x="513883" y="917190"/>
                    <a:pt x="506648" y="916048"/>
                  </a:cubicBezTo>
                  <a:cubicBezTo>
                    <a:pt x="498271" y="914906"/>
                    <a:pt x="489894" y="914906"/>
                    <a:pt x="481517" y="916238"/>
                  </a:cubicBezTo>
                  <a:cubicBezTo>
                    <a:pt x="475235" y="917190"/>
                    <a:pt x="471236" y="920427"/>
                    <a:pt x="469332" y="926710"/>
                  </a:cubicBezTo>
                  <a:cubicBezTo>
                    <a:pt x="464954" y="941750"/>
                    <a:pt x="460194" y="956791"/>
                    <a:pt x="455434" y="971832"/>
                  </a:cubicBezTo>
                  <a:cubicBezTo>
                    <a:pt x="451246" y="985349"/>
                    <a:pt x="445915" y="988776"/>
                    <a:pt x="432017" y="986872"/>
                  </a:cubicBezTo>
                  <a:cubicBezTo>
                    <a:pt x="411074" y="984016"/>
                    <a:pt x="408599" y="981160"/>
                    <a:pt x="408409" y="960218"/>
                  </a:cubicBezTo>
                  <a:cubicBezTo>
                    <a:pt x="408218" y="946510"/>
                    <a:pt x="407647" y="932992"/>
                    <a:pt x="407266" y="919285"/>
                  </a:cubicBezTo>
                  <a:cubicBezTo>
                    <a:pt x="407076" y="913002"/>
                    <a:pt x="404601" y="908052"/>
                    <a:pt x="398699" y="905577"/>
                  </a:cubicBezTo>
                  <a:cubicBezTo>
                    <a:pt x="389751" y="901769"/>
                    <a:pt x="380612" y="899104"/>
                    <a:pt x="370902" y="898532"/>
                  </a:cubicBezTo>
                  <a:cubicBezTo>
                    <a:pt x="365000" y="898152"/>
                    <a:pt x="360812" y="900436"/>
                    <a:pt x="357575" y="905577"/>
                  </a:cubicBezTo>
                  <a:cubicBezTo>
                    <a:pt x="349389" y="919285"/>
                    <a:pt x="340631" y="932612"/>
                    <a:pt x="332254" y="946129"/>
                  </a:cubicBezTo>
                  <a:cubicBezTo>
                    <a:pt x="325590" y="956791"/>
                    <a:pt x="320450" y="958695"/>
                    <a:pt x="308645" y="954697"/>
                  </a:cubicBezTo>
                  <a:cubicBezTo>
                    <a:pt x="308074" y="954506"/>
                    <a:pt x="307503" y="954316"/>
                    <a:pt x="306932" y="954126"/>
                  </a:cubicBezTo>
                  <a:cubicBezTo>
                    <a:pt x="288655" y="946701"/>
                    <a:pt x="285038" y="942512"/>
                    <a:pt x="289797" y="924235"/>
                  </a:cubicBezTo>
                  <a:cubicBezTo>
                    <a:pt x="293415" y="910336"/>
                    <a:pt x="296080" y="896248"/>
                    <a:pt x="299507" y="882159"/>
                  </a:cubicBezTo>
                  <a:cubicBezTo>
                    <a:pt x="301220" y="874924"/>
                    <a:pt x="299316" y="869403"/>
                    <a:pt x="293224" y="865024"/>
                  </a:cubicBezTo>
                  <a:cubicBezTo>
                    <a:pt x="286751" y="860455"/>
                    <a:pt x="280088" y="856457"/>
                    <a:pt x="272853" y="853220"/>
                  </a:cubicBezTo>
                  <a:cubicBezTo>
                    <a:pt x="265999" y="850174"/>
                    <a:pt x="260097" y="851316"/>
                    <a:pt x="254385" y="856647"/>
                  </a:cubicBezTo>
                  <a:cubicBezTo>
                    <a:pt x="242962" y="867499"/>
                    <a:pt x="231348" y="878161"/>
                    <a:pt x="219925" y="888823"/>
                  </a:cubicBezTo>
                  <a:cubicBezTo>
                    <a:pt x="211358" y="897010"/>
                    <a:pt x="205837" y="897390"/>
                    <a:pt x="195746" y="891107"/>
                  </a:cubicBezTo>
                  <a:cubicBezTo>
                    <a:pt x="194604" y="890346"/>
                    <a:pt x="193461" y="889584"/>
                    <a:pt x="192319" y="888823"/>
                  </a:cubicBezTo>
                  <a:cubicBezTo>
                    <a:pt x="177659" y="878352"/>
                    <a:pt x="176326" y="872830"/>
                    <a:pt x="184703" y="857028"/>
                  </a:cubicBezTo>
                  <a:cubicBezTo>
                    <a:pt x="191557" y="844082"/>
                    <a:pt x="198221" y="831135"/>
                    <a:pt x="205265" y="818379"/>
                  </a:cubicBezTo>
                  <a:cubicBezTo>
                    <a:pt x="208883" y="811716"/>
                    <a:pt x="208312" y="806004"/>
                    <a:pt x="203742" y="800293"/>
                  </a:cubicBezTo>
                  <a:cubicBezTo>
                    <a:pt x="198792" y="794010"/>
                    <a:pt x="193080" y="788298"/>
                    <a:pt x="186607" y="783348"/>
                  </a:cubicBezTo>
                  <a:cubicBezTo>
                    <a:pt x="180896" y="778969"/>
                    <a:pt x="175184" y="778589"/>
                    <a:pt x="168901" y="782015"/>
                  </a:cubicBezTo>
                  <a:cubicBezTo>
                    <a:pt x="154812" y="789631"/>
                    <a:pt x="140533" y="797246"/>
                    <a:pt x="126064" y="804672"/>
                  </a:cubicBezTo>
                  <a:cubicBezTo>
                    <a:pt x="115974" y="810002"/>
                    <a:pt x="110072" y="808670"/>
                    <a:pt x="102647" y="800293"/>
                  </a:cubicBezTo>
                  <a:cubicBezTo>
                    <a:pt x="102075" y="799721"/>
                    <a:pt x="101695" y="799150"/>
                    <a:pt x="101123" y="798579"/>
                  </a:cubicBezTo>
                  <a:cubicBezTo>
                    <a:pt x="87986" y="783348"/>
                    <a:pt x="88177" y="778017"/>
                    <a:pt x="102075" y="763548"/>
                  </a:cubicBezTo>
                  <a:cubicBezTo>
                    <a:pt x="111785" y="753267"/>
                    <a:pt x="120924" y="742796"/>
                    <a:pt x="130824" y="732895"/>
                  </a:cubicBezTo>
                  <a:cubicBezTo>
                    <a:pt x="135774" y="727755"/>
                    <a:pt x="136726" y="722424"/>
                    <a:pt x="134251" y="716141"/>
                  </a:cubicBezTo>
                  <a:cubicBezTo>
                    <a:pt x="131014" y="707955"/>
                    <a:pt x="126445" y="700339"/>
                    <a:pt x="121114" y="693295"/>
                  </a:cubicBezTo>
                  <a:cubicBezTo>
                    <a:pt x="116735" y="687583"/>
                    <a:pt x="110833" y="687012"/>
                    <a:pt x="104551" y="688535"/>
                  </a:cubicBezTo>
                  <a:cubicBezTo>
                    <a:pt x="90652" y="691772"/>
                    <a:pt x="76944" y="695008"/>
                    <a:pt x="63046" y="698055"/>
                  </a:cubicBezTo>
                  <a:cubicBezTo>
                    <a:pt x="61142" y="698435"/>
                    <a:pt x="59238" y="699007"/>
                    <a:pt x="57525" y="699387"/>
                  </a:cubicBezTo>
                  <a:cubicBezTo>
                    <a:pt x="47053" y="701291"/>
                    <a:pt x="41723" y="698816"/>
                    <a:pt x="36963" y="689297"/>
                  </a:cubicBezTo>
                  <a:cubicBezTo>
                    <a:pt x="35249" y="685680"/>
                    <a:pt x="33536" y="682062"/>
                    <a:pt x="32203" y="678255"/>
                  </a:cubicBezTo>
                  <a:cubicBezTo>
                    <a:pt x="28776" y="668164"/>
                    <a:pt x="30680" y="662452"/>
                    <a:pt x="39819" y="656741"/>
                  </a:cubicBezTo>
                  <a:cubicBezTo>
                    <a:pt x="52765" y="648554"/>
                    <a:pt x="65902" y="640367"/>
                    <a:pt x="78848" y="632371"/>
                  </a:cubicBezTo>
                  <a:cubicBezTo>
                    <a:pt x="89129" y="625898"/>
                    <a:pt x="90652" y="622280"/>
                    <a:pt x="88177" y="610477"/>
                  </a:cubicBezTo>
                  <a:cubicBezTo>
                    <a:pt x="86654" y="603813"/>
                    <a:pt x="84940" y="596959"/>
                    <a:pt x="82275" y="590676"/>
                  </a:cubicBezTo>
                  <a:cubicBezTo>
                    <a:pt x="79609" y="584394"/>
                    <a:pt x="75040" y="581347"/>
                    <a:pt x="67996" y="581157"/>
                  </a:cubicBezTo>
                  <a:cubicBezTo>
                    <a:pt x="52575" y="580966"/>
                    <a:pt x="37344" y="580395"/>
                    <a:pt x="21922" y="579824"/>
                  </a:cubicBezTo>
                  <a:cubicBezTo>
                    <a:pt x="8024" y="579443"/>
                    <a:pt x="3836" y="575826"/>
                    <a:pt x="1360" y="562499"/>
                  </a:cubicBezTo>
                  <a:cubicBezTo>
                    <a:pt x="1170" y="561166"/>
                    <a:pt x="789" y="559834"/>
                    <a:pt x="599" y="558501"/>
                  </a:cubicBezTo>
                  <a:cubicBezTo>
                    <a:pt x="-1496" y="541556"/>
                    <a:pt x="1360" y="537177"/>
                    <a:pt x="17924" y="532227"/>
                  </a:cubicBezTo>
                  <a:cubicBezTo>
                    <a:pt x="31632" y="528039"/>
                    <a:pt x="45340" y="523469"/>
                    <a:pt x="59238" y="519662"/>
                  </a:cubicBezTo>
                  <a:cubicBezTo>
                    <a:pt x="66854" y="517568"/>
                    <a:pt x="70852" y="513189"/>
                    <a:pt x="71614" y="505763"/>
                  </a:cubicBezTo>
                  <a:cubicBezTo>
                    <a:pt x="72375" y="497006"/>
                    <a:pt x="72756" y="488057"/>
                    <a:pt x="71042" y="479300"/>
                  </a:cubicBezTo>
                  <a:cubicBezTo>
                    <a:pt x="70090" y="473588"/>
                    <a:pt x="66854" y="470161"/>
                    <a:pt x="61333" y="468447"/>
                  </a:cubicBezTo>
                  <a:cubicBezTo>
                    <a:pt x="46673" y="464069"/>
                    <a:pt x="32013" y="459500"/>
                    <a:pt x="17353" y="454930"/>
                  </a:cubicBezTo>
                  <a:cubicBezTo>
                    <a:pt x="1360" y="449980"/>
                    <a:pt x="-353" y="447315"/>
                    <a:pt x="599" y="430560"/>
                  </a:cubicBezTo>
                  <a:cubicBezTo>
                    <a:pt x="789" y="427133"/>
                    <a:pt x="1551" y="423707"/>
                    <a:pt x="2312" y="420470"/>
                  </a:cubicBezTo>
                  <a:cubicBezTo>
                    <a:pt x="4597" y="412093"/>
                    <a:pt x="9357" y="408285"/>
                    <a:pt x="18115" y="407904"/>
                  </a:cubicBezTo>
                  <a:cubicBezTo>
                    <a:pt x="32393" y="407333"/>
                    <a:pt x="46482" y="406953"/>
                    <a:pt x="60761" y="406572"/>
                  </a:cubicBezTo>
                  <a:cubicBezTo>
                    <a:pt x="62856" y="406572"/>
                    <a:pt x="64950" y="406381"/>
                    <a:pt x="67044" y="406381"/>
                  </a:cubicBezTo>
                  <a:cubicBezTo>
                    <a:pt x="76563" y="406762"/>
                    <a:pt x="81513" y="401431"/>
                    <a:pt x="83989" y="393054"/>
                  </a:cubicBezTo>
                  <a:cubicBezTo>
                    <a:pt x="85892" y="386771"/>
                    <a:pt x="87606" y="380489"/>
                    <a:pt x="88938" y="374206"/>
                  </a:cubicBezTo>
                  <a:cubicBezTo>
                    <a:pt x="90652" y="365448"/>
                    <a:pt x="88558" y="361259"/>
                    <a:pt x="80943" y="356309"/>
                  </a:cubicBezTo>
                  <a:cubicBezTo>
                    <a:pt x="67996" y="348123"/>
                    <a:pt x="54859" y="339936"/>
                    <a:pt x="41913" y="331940"/>
                  </a:cubicBezTo>
                  <a:cubicBezTo>
                    <a:pt x="30300" y="324705"/>
                    <a:pt x="28586" y="320136"/>
                    <a:pt x="33155" y="306999"/>
                  </a:cubicBezTo>
                  <a:cubicBezTo>
                    <a:pt x="34488" y="302811"/>
                    <a:pt x="36201" y="298622"/>
                    <a:pt x="38676" y="295005"/>
                  </a:cubicBezTo>
                  <a:cubicBezTo>
                    <a:pt x="42674" y="288912"/>
                    <a:pt x="48196" y="285866"/>
                    <a:pt x="55811" y="287770"/>
                  </a:cubicBezTo>
                  <a:cubicBezTo>
                    <a:pt x="71994" y="291578"/>
                    <a:pt x="88368" y="295005"/>
                    <a:pt x="104551" y="299003"/>
                  </a:cubicBezTo>
                  <a:cubicBezTo>
                    <a:pt x="111975" y="300907"/>
                    <a:pt x="117687" y="299193"/>
                    <a:pt x="122256" y="293101"/>
                  </a:cubicBezTo>
                  <a:cubicBezTo>
                    <a:pt x="127016" y="286628"/>
                    <a:pt x="131205" y="279583"/>
                    <a:pt x="134251" y="272158"/>
                  </a:cubicBezTo>
                  <a:cubicBezTo>
                    <a:pt x="136916" y="265495"/>
                    <a:pt x="136155" y="259783"/>
                    <a:pt x="130824" y="254262"/>
                  </a:cubicBezTo>
                  <a:cubicBezTo>
                    <a:pt x="119781" y="243029"/>
                    <a:pt x="109310" y="231415"/>
                    <a:pt x="98458" y="219802"/>
                  </a:cubicBezTo>
                  <a:cubicBezTo>
                    <a:pt x="90081" y="210663"/>
                    <a:pt x="89700" y="205523"/>
                    <a:pt x="96554" y="195242"/>
                  </a:cubicBezTo>
                  <a:cubicBezTo>
                    <a:pt x="97696" y="193719"/>
                    <a:pt x="98648" y="192005"/>
                    <a:pt x="99791" y="190482"/>
                  </a:cubicBezTo>
                  <a:cubicBezTo>
                    <a:pt x="109500" y="177726"/>
                    <a:pt x="114831" y="176584"/>
                    <a:pt x="129110" y="184009"/>
                  </a:cubicBezTo>
                  <a:cubicBezTo>
                    <a:pt x="142437" y="191053"/>
                    <a:pt x="155764" y="197907"/>
                    <a:pt x="168711" y="205142"/>
                  </a:cubicBezTo>
                  <a:cubicBezTo>
                    <a:pt x="175565" y="208950"/>
                    <a:pt x="181657" y="208188"/>
                    <a:pt x="187369" y="203428"/>
                  </a:cubicBezTo>
                  <a:cubicBezTo>
                    <a:pt x="193080" y="198669"/>
                    <a:pt x="198411" y="193338"/>
                    <a:pt x="203361" y="187626"/>
                  </a:cubicBezTo>
                  <a:cubicBezTo>
                    <a:pt x="208312" y="181724"/>
                    <a:pt x="209454" y="175822"/>
                    <a:pt x="205456" y="168587"/>
                  </a:cubicBezTo>
                  <a:cubicBezTo>
                    <a:pt x="197459" y="154309"/>
                    <a:pt x="190034" y="139839"/>
                    <a:pt x="182419" y="125370"/>
                  </a:cubicBezTo>
                  <a:cubicBezTo>
                    <a:pt x="177469" y="115850"/>
                    <a:pt x="178611" y="110710"/>
                    <a:pt x="186417" y="103475"/>
                  </a:cubicBezTo>
                  <a:cubicBezTo>
                    <a:pt x="190034" y="100048"/>
                    <a:pt x="194032" y="97192"/>
                    <a:pt x="198411" y="94527"/>
                  </a:cubicBezTo>
                  <a:cubicBezTo>
                    <a:pt x="206027" y="90148"/>
                    <a:pt x="211358" y="90719"/>
                    <a:pt x="217831" y="96621"/>
                  </a:cubicBezTo>
                  <a:cubicBezTo>
                    <a:pt x="228873" y="106711"/>
                    <a:pt x="239916" y="116992"/>
                    <a:pt x="250768" y="127273"/>
                  </a:cubicBezTo>
                  <a:cubicBezTo>
                    <a:pt x="262191" y="138126"/>
                    <a:pt x="264666" y="138506"/>
                    <a:pt x="278564" y="131272"/>
                  </a:cubicBezTo>
                  <a:cubicBezTo>
                    <a:pt x="284086" y="128416"/>
                    <a:pt x="289226" y="125370"/>
                    <a:pt x="294176" y="121562"/>
                  </a:cubicBezTo>
                  <a:cubicBezTo>
                    <a:pt x="299507" y="117183"/>
                    <a:pt x="301220" y="112043"/>
                    <a:pt x="299507" y="105189"/>
                  </a:cubicBezTo>
                  <a:cubicBezTo>
                    <a:pt x="295509" y="89386"/>
                    <a:pt x="292082" y="73394"/>
                    <a:pt x="288465" y="57592"/>
                  </a:cubicBezTo>
                  <a:cubicBezTo>
                    <a:pt x="286180" y="47311"/>
                    <a:pt x="288655" y="42170"/>
                    <a:pt x="297794" y="37220"/>
                  </a:cubicBezTo>
                  <a:cubicBezTo>
                    <a:pt x="301982" y="35126"/>
                    <a:pt x="306170" y="33412"/>
                    <a:pt x="310549" y="31889"/>
                  </a:cubicBezTo>
                  <a:cubicBezTo>
                    <a:pt x="319878" y="29034"/>
                    <a:pt x="325209" y="30747"/>
                    <a:pt x="330731" y="39124"/>
                  </a:cubicBezTo>
                  <a:cubicBezTo>
                    <a:pt x="339488" y="52642"/>
                    <a:pt x="348246" y="66159"/>
                    <a:pt x="356243" y="80248"/>
                  </a:cubicBezTo>
                  <a:cubicBezTo>
                    <a:pt x="360431" y="87483"/>
                    <a:pt x="366142" y="89957"/>
                    <a:pt x="373949" y="88815"/>
                  </a:cubicBezTo>
                  <a:cubicBezTo>
                    <a:pt x="382135" y="87483"/>
                    <a:pt x="390132" y="85388"/>
                    <a:pt x="397747" y="82152"/>
                  </a:cubicBezTo>
                  <a:cubicBezTo>
                    <a:pt x="403268" y="79677"/>
                    <a:pt x="406314" y="75869"/>
                    <a:pt x="406505" y="69396"/>
                  </a:cubicBezTo>
                  <a:cubicBezTo>
                    <a:pt x="406886" y="52832"/>
                    <a:pt x="407837" y="36459"/>
                    <a:pt x="408409" y="19895"/>
                  </a:cubicBezTo>
                  <a:cubicBezTo>
                    <a:pt x="408789" y="9233"/>
                    <a:pt x="412216" y="4664"/>
                    <a:pt x="422497" y="1808"/>
                  </a:cubicBezTo>
                  <a:cubicBezTo>
                    <a:pt x="424210" y="1427"/>
                    <a:pt x="425924" y="856"/>
                    <a:pt x="427638" y="666"/>
                  </a:cubicBezTo>
                  <a:cubicBezTo>
                    <a:pt x="446486" y="-1429"/>
                    <a:pt x="451056" y="666"/>
                    <a:pt x="456005" y="17991"/>
                  </a:cubicBezTo>
                  <a:cubicBezTo>
                    <a:pt x="460003" y="32080"/>
                    <a:pt x="464763" y="45788"/>
                    <a:pt x="468571" y="59876"/>
                  </a:cubicBezTo>
                  <a:cubicBezTo>
                    <a:pt x="470475" y="66540"/>
                    <a:pt x="474473" y="70157"/>
                    <a:pt x="480946" y="71109"/>
                  </a:cubicBezTo>
                  <a:cubicBezTo>
                    <a:pt x="489894" y="72252"/>
                    <a:pt x="499033" y="72252"/>
                    <a:pt x="507981" y="71109"/>
                  </a:cubicBezTo>
                  <a:cubicBezTo>
                    <a:pt x="514264" y="70348"/>
                    <a:pt x="518071" y="66540"/>
                    <a:pt x="519975" y="60257"/>
                  </a:cubicBezTo>
                  <a:cubicBezTo>
                    <a:pt x="524545" y="44836"/>
                    <a:pt x="529304" y="29415"/>
                    <a:pt x="534064" y="13993"/>
                  </a:cubicBezTo>
                  <a:cubicBezTo>
                    <a:pt x="537682" y="2570"/>
                    <a:pt x="541299" y="-96"/>
                    <a:pt x="553293" y="95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73" name="Oval 21">
              <a:extLst>
                <a:ext uri="{FF2B5EF4-FFF2-40B4-BE49-F238E27FC236}">
                  <a16:creationId xmlns:a16="http://schemas.microsoft.com/office/drawing/2014/main" id="{9599D990-B313-4237-8E17-513E3450C3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30508" y="1473200"/>
              <a:ext cx="453155" cy="454225"/>
            </a:xfrm>
            <a:custGeom>
              <a:avLst/>
              <a:gdLst/>
              <a:ahLst/>
              <a:cxnLst/>
              <a:rect l="l" t="t" r="r" b="b"/>
              <a:pathLst>
                <a:path w="3866431" h="3921936">
                  <a:moveTo>
                    <a:pt x="3673551" y="1918004"/>
                  </a:moveTo>
                  <a:lnTo>
                    <a:pt x="3689615" y="1928004"/>
                  </a:lnTo>
                  <a:lnTo>
                    <a:pt x="3673551" y="1923989"/>
                  </a:lnTo>
                  <a:close/>
                  <a:moveTo>
                    <a:pt x="1973868" y="1267034"/>
                  </a:moveTo>
                  <a:cubicBezTo>
                    <a:pt x="1644528" y="1247265"/>
                    <a:pt x="1335642" y="1460585"/>
                    <a:pt x="1246922" y="1791693"/>
                  </a:cubicBezTo>
                  <a:cubicBezTo>
                    <a:pt x="1145527" y="2170102"/>
                    <a:pt x="1370092" y="2559060"/>
                    <a:pt x="1748502" y="2660455"/>
                  </a:cubicBezTo>
                  <a:cubicBezTo>
                    <a:pt x="2126911" y="2761848"/>
                    <a:pt x="2515869" y="2537284"/>
                    <a:pt x="2617263" y="2158875"/>
                  </a:cubicBezTo>
                  <a:cubicBezTo>
                    <a:pt x="2718658" y="1780466"/>
                    <a:pt x="2494093" y="1391508"/>
                    <a:pt x="2115683" y="1290113"/>
                  </a:cubicBezTo>
                  <a:cubicBezTo>
                    <a:pt x="2068382" y="1277439"/>
                    <a:pt x="2020916" y="1269858"/>
                    <a:pt x="1973868" y="1267034"/>
                  </a:cubicBezTo>
                  <a:close/>
                  <a:moveTo>
                    <a:pt x="1884148" y="778913"/>
                  </a:moveTo>
                  <a:cubicBezTo>
                    <a:pt x="2001814" y="774234"/>
                    <a:pt x="2122171" y="786977"/>
                    <a:pt x="2241901" y="819059"/>
                  </a:cubicBezTo>
                  <a:cubicBezTo>
                    <a:pt x="2880466" y="990162"/>
                    <a:pt x="3259419" y="1646529"/>
                    <a:pt x="3088317" y="2285093"/>
                  </a:cubicBezTo>
                  <a:cubicBezTo>
                    <a:pt x="2917214" y="2923658"/>
                    <a:pt x="2260847" y="3302611"/>
                    <a:pt x="1622284" y="3131508"/>
                  </a:cubicBezTo>
                  <a:cubicBezTo>
                    <a:pt x="983718" y="2960406"/>
                    <a:pt x="604765" y="2304038"/>
                    <a:pt x="775868" y="1665473"/>
                  </a:cubicBezTo>
                  <a:cubicBezTo>
                    <a:pt x="914889" y="1146640"/>
                    <a:pt x="1374260" y="799191"/>
                    <a:pt x="1884148" y="778913"/>
                  </a:cubicBezTo>
                  <a:close/>
                  <a:moveTo>
                    <a:pt x="1877044" y="601672"/>
                  </a:moveTo>
                  <a:cubicBezTo>
                    <a:pt x="1291617" y="624954"/>
                    <a:pt x="764192" y="1023877"/>
                    <a:pt x="604575" y="1619576"/>
                  </a:cubicBezTo>
                  <a:cubicBezTo>
                    <a:pt x="408124" y="2352745"/>
                    <a:pt x="843218" y="3106349"/>
                    <a:pt x="1576386" y="3302801"/>
                  </a:cubicBezTo>
                  <a:cubicBezTo>
                    <a:pt x="2309553" y="3499253"/>
                    <a:pt x="3063157" y="3064158"/>
                    <a:pt x="3259610" y="2330990"/>
                  </a:cubicBezTo>
                  <a:cubicBezTo>
                    <a:pt x="3456061" y="1597823"/>
                    <a:pt x="3020967" y="844219"/>
                    <a:pt x="2287799" y="647766"/>
                  </a:cubicBezTo>
                  <a:cubicBezTo>
                    <a:pt x="2150330" y="610931"/>
                    <a:pt x="2012143" y="596300"/>
                    <a:pt x="1877044" y="601672"/>
                  </a:cubicBezTo>
                  <a:close/>
                  <a:moveTo>
                    <a:pt x="2155203" y="0"/>
                  </a:moveTo>
                  <a:lnTo>
                    <a:pt x="2726520" y="153083"/>
                  </a:lnTo>
                  <a:lnTo>
                    <a:pt x="2718332" y="639676"/>
                  </a:lnTo>
                  <a:lnTo>
                    <a:pt x="2703388" y="635671"/>
                  </a:lnTo>
                  <a:cubicBezTo>
                    <a:pt x="2825157" y="704200"/>
                    <a:pt x="2935213" y="788233"/>
                    <a:pt x="3028302" y="887881"/>
                  </a:cubicBezTo>
                  <a:lnTo>
                    <a:pt x="3461490" y="780167"/>
                  </a:lnTo>
                  <a:lnTo>
                    <a:pt x="3739170" y="1302405"/>
                  </a:lnTo>
                  <a:lnTo>
                    <a:pt x="3430511" y="1580676"/>
                  </a:lnTo>
                  <a:cubicBezTo>
                    <a:pt x="3469203" y="1721610"/>
                    <a:pt x="3487439" y="1869186"/>
                    <a:pt x="3480892" y="2019195"/>
                  </a:cubicBezTo>
                  <a:lnTo>
                    <a:pt x="3866431" y="2233221"/>
                  </a:lnTo>
                  <a:lnTo>
                    <a:pt x="3713346" y="2804538"/>
                  </a:lnTo>
                  <a:lnTo>
                    <a:pt x="3245518" y="2796670"/>
                  </a:lnTo>
                  <a:cubicBezTo>
                    <a:pt x="3186368" y="2895500"/>
                    <a:pt x="3114705" y="2984636"/>
                    <a:pt x="3034406" y="3064209"/>
                  </a:cubicBezTo>
                  <a:lnTo>
                    <a:pt x="3188044" y="3465205"/>
                  </a:lnTo>
                  <a:lnTo>
                    <a:pt x="2703542" y="3804459"/>
                  </a:lnTo>
                  <a:lnTo>
                    <a:pt x="2511083" y="3637373"/>
                  </a:lnTo>
                  <a:lnTo>
                    <a:pt x="2510721" y="3637782"/>
                  </a:lnTo>
                  <a:lnTo>
                    <a:pt x="2469028" y="3600862"/>
                  </a:lnTo>
                  <a:lnTo>
                    <a:pt x="2336049" y="3485413"/>
                  </a:lnTo>
                  <a:lnTo>
                    <a:pt x="2337504" y="3484394"/>
                  </a:lnTo>
                  <a:lnTo>
                    <a:pt x="2321804" y="3470491"/>
                  </a:lnTo>
                  <a:cubicBezTo>
                    <a:pt x="2198912" y="3505261"/>
                    <a:pt x="2070236" y="3521441"/>
                    <a:pt x="1939394" y="3520711"/>
                  </a:cubicBezTo>
                  <a:lnTo>
                    <a:pt x="1716657" y="3921936"/>
                  </a:lnTo>
                  <a:lnTo>
                    <a:pt x="1145338" y="3768853"/>
                  </a:lnTo>
                  <a:lnTo>
                    <a:pt x="1153058" y="3310015"/>
                  </a:lnTo>
                  <a:cubicBezTo>
                    <a:pt x="1031991" y="3241016"/>
                    <a:pt x="922646" y="3156634"/>
                    <a:pt x="830223" y="3056799"/>
                  </a:cubicBezTo>
                  <a:lnTo>
                    <a:pt x="837628" y="3072678"/>
                  </a:lnTo>
                  <a:lnTo>
                    <a:pt x="359851" y="3165234"/>
                  </a:lnTo>
                  <a:lnTo>
                    <a:pt x="109883" y="2629179"/>
                  </a:lnTo>
                  <a:lnTo>
                    <a:pt x="433005" y="2367184"/>
                  </a:lnTo>
                  <a:cubicBezTo>
                    <a:pt x="398515" y="2240774"/>
                    <a:pt x="380498" y="2109034"/>
                    <a:pt x="380471" y="1974963"/>
                  </a:cubicBezTo>
                  <a:lnTo>
                    <a:pt x="0" y="1763749"/>
                  </a:lnTo>
                  <a:lnTo>
                    <a:pt x="153083" y="1192432"/>
                  </a:lnTo>
                  <a:lnTo>
                    <a:pt x="589083" y="1199766"/>
                  </a:lnTo>
                  <a:cubicBezTo>
                    <a:pt x="648234" y="1095383"/>
                    <a:pt x="719659" y="1000210"/>
                    <a:pt x="800459" y="915022"/>
                  </a:cubicBezTo>
                  <a:lnTo>
                    <a:pt x="654428" y="464617"/>
                  </a:lnTo>
                  <a:lnTo>
                    <a:pt x="1156025" y="151183"/>
                  </a:lnTo>
                  <a:lnTo>
                    <a:pt x="1506312" y="489026"/>
                  </a:lnTo>
                  <a:lnTo>
                    <a:pt x="1502791" y="491226"/>
                  </a:lnTo>
                  <a:cubicBezTo>
                    <a:pt x="1640493" y="447897"/>
                    <a:pt x="1785874" y="427870"/>
                    <a:pt x="1933939" y="429497"/>
                  </a:cubicBezTo>
                  <a:lnTo>
                    <a:pt x="1918994" y="425494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DAC3D52-A698-444D-BBD8-EC95D580CB41}"/>
                </a:ext>
              </a:extLst>
            </p:cNvPr>
            <p:cNvSpPr/>
            <p:nvPr/>
          </p:nvSpPr>
          <p:spPr>
            <a:xfrm>
              <a:off x="4910846" y="2596250"/>
              <a:ext cx="1177267" cy="513761"/>
            </a:xfrm>
            <a:custGeom>
              <a:avLst/>
              <a:gdLst>
                <a:gd name="connsiteX0" fmla="*/ 585792 w 1177267"/>
                <a:gd name="connsiteY0" fmla="*/ 310507 h 513761"/>
                <a:gd name="connsiteX1" fmla="*/ 841921 w 1177267"/>
                <a:gd name="connsiteY1" fmla="*/ 480280 h 513761"/>
                <a:gd name="connsiteX2" fmla="*/ 848680 w 1177267"/>
                <a:gd name="connsiteY2" fmla="*/ 513761 h 513761"/>
                <a:gd name="connsiteX3" fmla="*/ 735903 w 1177267"/>
                <a:gd name="connsiteY3" fmla="*/ 513761 h 513761"/>
                <a:gd name="connsiteX4" fmla="*/ 705542 w 1177267"/>
                <a:gd name="connsiteY4" fmla="*/ 468730 h 513761"/>
                <a:gd name="connsiteX5" fmla="*/ 585792 w 1177267"/>
                <a:gd name="connsiteY5" fmla="*/ 419128 h 513761"/>
                <a:gd name="connsiteX6" fmla="*/ 466043 w 1177267"/>
                <a:gd name="connsiteY6" fmla="*/ 468730 h 513761"/>
                <a:gd name="connsiteX7" fmla="*/ 435682 w 1177267"/>
                <a:gd name="connsiteY7" fmla="*/ 513761 h 513761"/>
                <a:gd name="connsiteX8" fmla="*/ 322905 w 1177267"/>
                <a:gd name="connsiteY8" fmla="*/ 513761 h 513761"/>
                <a:gd name="connsiteX9" fmla="*/ 329665 w 1177267"/>
                <a:gd name="connsiteY9" fmla="*/ 480280 h 513761"/>
                <a:gd name="connsiteX10" fmla="*/ 585792 w 1177267"/>
                <a:gd name="connsiteY10" fmla="*/ 310507 h 513761"/>
                <a:gd name="connsiteX11" fmla="*/ 673572 w 1177267"/>
                <a:gd name="connsiteY11" fmla="*/ 598 h 513761"/>
                <a:gd name="connsiteX12" fmla="*/ 780090 w 1177267"/>
                <a:gd name="connsiteY12" fmla="*/ 25912 h 513761"/>
                <a:gd name="connsiteX13" fmla="*/ 792583 w 1177267"/>
                <a:gd name="connsiteY13" fmla="*/ 41364 h 513761"/>
                <a:gd name="connsiteX14" fmla="*/ 793241 w 1177267"/>
                <a:gd name="connsiteY14" fmla="*/ 54185 h 513761"/>
                <a:gd name="connsiteX15" fmla="*/ 795869 w 1177267"/>
                <a:gd name="connsiteY15" fmla="*/ 133746 h 513761"/>
                <a:gd name="connsiteX16" fmla="*/ 796857 w 1177267"/>
                <a:gd name="connsiteY16" fmla="*/ 155772 h 513761"/>
                <a:gd name="connsiteX17" fmla="*/ 807048 w 1177267"/>
                <a:gd name="connsiteY17" fmla="*/ 172210 h 513761"/>
                <a:gd name="connsiteX18" fmla="*/ 831047 w 1177267"/>
                <a:gd name="connsiteY18" fmla="*/ 186017 h 513761"/>
                <a:gd name="connsiteX19" fmla="*/ 854060 w 1177267"/>
                <a:gd name="connsiteY19" fmla="*/ 186017 h 513761"/>
                <a:gd name="connsiteX20" fmla="*/ 951374 w 1177267"/>
                <a:gd name="connsiteY20" fmla="*/ 131772 h 513761"/>
                <a:gd name="connsiteX21" fmla="*/ 972085 w 1177267"/>
                <a:gd name="connsiteY21" fmla="*/ 134732 h 513761"/>
                <a:gd name="connsiteX22" fmla="*/ 1047700 w 1177267"/>
                <a:gd name="connsiteY22" fmla="*/ 211990 h 513761"/>
                <a:gd name="connsiteX23" fmla="*/ 1050330 w 1177267"/>
                <a:gd name="connsiteY23" fmla="*/ 233359 h 513761"/>
                <a:gd name="connsiteX24" fmla="*/ 993784 w 1177267"/>
                <a:gd name="connsiteY24" fmla="*/ 328701 h 513761"/>
                <a:gd name="connsiteX25" fmla="*/ 993454 w 1177267"/>
                <a:gd name="connsiteY25" fmla="*/ 350726 h 513761"/>
                <a:gd name="connsiteX26" fmla="*/ 1007919 w 1177267"/>
                <a:gd name="connsiteY26" fmla="*/ 377356 h 513761"/>
                <a:gd name="connsiteX27" fmla="*/ 1024687 w 1177267"/>
                <a:gd name="connsiteY27" fmla="*/ 387876 h 513761"/>
                <a:gd name="connsiteX28" fmla="*/ 1062495 w 1177267"/>
                <a:gd name="connsiteY28" fmla="*/ 390506 h 513761"/>
                <a:gd name="connsiteX29" fmla="*/ 1139423 w 1177267"/>
                <a:gd name="connsiteY29" fmla="*/ 395438 h 513761"/>
                <a:gd name="connsiteX30" fmla="*/ 1154219 w 1177267"/>
                <a:gd name="connsiteY30" fmla="*/ 407931 h 513761"/>
                <a:gd name="connsiteX31" fmla="*/ 1177267 w 1177267"/>
                <a:gd name="connsiteY31" fmla="*/ 513761 h 513761"/>
                <a:gd name="connsiteX32" fmla="*/ 915800 w 1177267"/>
                <a:gd name="connsiteY32" fmla="*/ 513761 h 513761"/>
                <a:gd name="connsiteX33" fmla="*/ 903868 w 1177267"/>
                <a:gd name="connsiteY33" fmla="*/ 454599 h 513761"/>
                <a:gd name="connsiteX34" fmla="*/ 585792 w 1177267"/>
                <a:gd name="connsiteY34" fmla="*/ 243551 h 513761"/>
                <a:gd name="connsiteX35" fmla="*/ 268365 w 1177267"/>
                <a:gd name="connsiteY35" fmla="*/ 452380 h 513761"/>
                <a:gd name="connsiteX36" fmla="*/ 255744 w 1177267"/>
                <a:gd name="connsiteY36" fmla="*/ 513761 h 513761"/>
                <a:gd name="connsiteX37" fmla="*/ 0 w 1177267"/>
                <a:gd name="connsiteY37" fmla="*/ 513761 h 513761"/>
                <a:gd name="connsiteX38" fmla="*/ 5203 w 1177267"/>
                <a:gd name="connsiteY38" fmla="*/ 474012 h 513761"/>
                <a:gd name="connsiteX39" fmla="*/ 18354 w 1177267"/>
                <a:gd name="connsiteY39" fmla="*/ 460861 h 513761"/>
                <a:gd name="connsiteX40" fmla="*/ 130461 w 1177267"/>
                <a:gd name="connsiteY40" fmla="*/ 440478 h 513761"/>
                <a:gd name="connsiteX41" fmla="*/ 146898 w 1177267"/>
                <a:gd name="connsiteY41" fmla="*/ 427656 h 513761"/>
                <a:gd name="connsiteX42" fmla="*/ 163994 w 1177267"/>
                <a:gd name="connsiteY42" fmla="*/ 386562 h 513761"/>
                <a:gd name="connsiteX43" fmla="*/ 161036 w 1177267"/>
                <a:gd name="connsiteY43" fmla="*/ 363219 h 513761"/>
                <a:gd name="connsiteX44" fmla="*/ 95613 w 1177267"/>
                <a:gd name="connsiteY44" fmla="*/ 277085 h 513761"/>
                <a:gd name="connsiteX45" fmla="*/ 95941 w 1177267"/>
                <a:gd name="connsiteY45" fmla="*/ 255716 h 513761"/>
                <a:gd name="connsiteX46" fmla="*/ 159392 w 1177267"/>
                <a:gd name="connsiteY46" fmla="*/ 177142 h 513761"/>
                <a:gd name="connsiteX47" fmla="*/ 181747 w 1177267"/>
                <a:gd name="connsiteY47" fmla="*/ 171224 h 513761"/>
                <a:gd name="connsiteX48" fmla="*/ 285636 w 1177267"/>
                <a:gd name="connsiteY48" fmla="*/ 214290 h 513761"/>
                <a:gd name="connsiteX49" fmla="*/ 305689 w 1177267"/>
                <a:gd name="connsiteY49" fmla="*/ 212648 h 513761"/>
                <a:gd name="connsiteX50" fmla="*/ 338566 w 1177267"/>
                <a:gd name="connsiteY50" fmla="*/ 189963 h 513761"/>
                <a:gd name="connsiteX51" fmla="*/ 346455 w 1177267"/>
                <a:gd name="connsiteY51" fmla="*/ 174512 h 513761"/>
                <a:gd name="connsiteX52" fmla="*/ 345799 w 1177267"/>
                <a:gd name="connsiteY52" fmla="*/ 163004 h 513761"/>
                <a:gd name="connsiteX53" fmla="*/ 341853 w 1177267"/>
                <a:gd name="connsiteY53" fmla="*/ 112047 h 513761"/>
                <a:gd name="connsiteX54" fmla="*/ 337908 w 1177267"/>
                <a:gd name="connsiteY54" fmla="*/ 61089 h 513761"/>
                <a:gd name="connsiteX55" fmla="*/ 348757 w 1177267"/>
                <a:gd name="connsiteY55" fmla="*/ 44322 h 513761"/>
                <a:gd name="connsiteX56" fmla="*/ 450343 w 1177267"/>
                <a:gd name="connsiteY56" fmla="*/ 10131 h 513761"/>
                <a:gd name="connsiteX57" fmla="*/ 456918 w 1177267"/>
                <a:gd name="connsiteY57" fmla="*/ 9145 h 513761"/>
                <a:gd name="connsiteX58" fmla="*/ 470728 w 1177267"/>
                <a:gd name="connsiteY58" fmla="*/ 18351 h 513761"/>
                <a:gd name="connsiteX59" fmla="*/ 534177 w 1177267"/>
                <a:gd name="connsiteY59" fmla="*/ 110075 h 513761"/>
                <a:gd name="connsiteX60" fmla="*/ 553904 w 1177267"/>
                <a:gd name="connsiteY60" fmla="*/ 119608 h 513761"/>
                <a:gd name="connsiteX61" fmla="*/ 587766 w 1177267"/>
                <a:gd name="connsiteY61" fmla="*/ 118294 h 513761"/>
                <a:gd name="connsiteX62" fmla="*/ 598286 w 1177267"/>
                <a:gd name="connsiteY62" fmla="*/ 113033 h 513761"/>
                <a:gd name="connsiteX63" fmla="*/ 601902 w 1177267"/>
                <a:gd name="connsiteY63" fmla="*/ 107773 h 513761"/>
                <a:gd name="connsiteX64" fmla="*/ 618339 w 1177267"/>
                <a:gd name="connsiteY64" fmla="*/ 77528 h 513761"/>
                <a:gd name="connsiteX65" fmla="*/ 655161 w 1177267"/>
                <a:gd name="connsiteY65" fmla="*/ 8817 h 513761"/>
                <a:gd name="connsiteX66" fmla="*/ 673572 w 1177267"/>
                <a:gd name="connsiteY66" fmla="*/ 598 h 513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177267" h="513761">
                  <a:moveTo>
                    <a:pt x="585792" y="310507"/>
                  </a:moveTo>
                  <a:cubicBezTo>
                    <a:pt x="700933" y="310507"/>
                    <a:pt x="799722" y="380511"/>
                    <a:pt x="841921" y="480280"/>
                  </a:cubicBezTo>
                  <a:lnTo>
                    <a:pt x="848680" y="513761"/>
                  </a:lnTo>
                  <a:lnTo>
                    <a:pt x="735903" y="513761"/>
                  </a:lnTo>
                  <a:lnTo>
                    <a:pt x="705542" y="468730"/>
                  </a:lnTo>
                  <a:cubicBezTo>
                    <a:pt x="674896" y="438083"/>
                    <a:pt x="632558" y="419128"/>
                    <a:pt x="585792" y="419128"/>
                  </a:cubicBezTo>
                  <a:cubicBezTo>
                    <a:pt x="539027" y="419128"/>
                    <a:pt x="496689" y="438083"/>
                    <a:pt x="466043" y="468730"/>
                  </a:cubicBezTo>
                  <a:lnTo>
                    <a:pt x="435682" y="513761"/>
                  </a:lnTo>
                  <a:lnTo>
                    <a:pt x="322905" y="513761"/>
                  </a:lnTo>
                  <a:lnTo>
                    <a:pt x="329665" y="480280"/>
                  </a:lnTo>
                  <a:cubicBezTo>
                    <a:pt x="371863" y="380511"/>
                    <a:pt x="470652" y="310507"/>
                    <a:pt x="585792" y="310507"/>
                  </a:cubicBezTo>
                  <a:close/>
                  <a:moveTo>
                    <a:pt x="673572" y="598"/>
                  </a:moveTo>
                  <a:cubicBezTo>
                    <a:pt x="709079" y="9145"/>
                    <a:pt x="744583" y="17365"/>
                    <a:pt x="780090" y="25912"/>
                  </a:cubicBezTo>
                  <a:cubicBezTo>
                    <a:pt x="787651" y="27884"/>
                    <a:pt x="792253" y="33474"/>
                    <a:pt x="792583" y="41364"/>
                  </a:cubicBezTo>
                  <a:cubicBezTo>
                    <a:pt x="792911" y="45638"/>
                    <a:pt x="792911" y="49911"/>
                    <a:pt x="793241" y="54185"/>
                  </a:cubicBezTo>
                  <a:cubicBezTo>
                    <a:pt x="794225" y="80816"/>
                    <a:pt x="794885" y="107445"/>
                    <a:pt x="795869" y="133746"/>
                  </a:cubicBezTo>
                  <a:cubicBezTo>
                    <a:pt x="796199" y="140977"/>
                    <a:pt x="796529" y="148539"/>
                    <a:pt x="796857" y="155772"/>
                  </a:cubicBezTo>
                  <a:cubicBezTo>
                    <a:pt x="797185" y="163004"/>
                    <a:pt x="800801" y="168594"/>
                    <a:pt x="807048" y="172210"/>
                  </a:cubicBezTo>
                  <a:cubicBezTo>
                    <a:pt x="814938" y="176812"/>
                    <a:pt x="823158" y="181087"/>
                    <a:pt x="831047" y="186017"/>
                  </a:cubicBezTo>
                  <a:cubicBezTo>
                    <a:pt x="838939" y="190621"/>
                    <a:pt x="846171" y="190291"/>
                    <a:pt x="854060" y="186017"/>
                  </a:cubicBezTo>
                  <a:cubicBezTo>
                    <a:pt x="886609" y="167936"/>
                    <a:pt x="918826" y="149855"/>
                    <a:pt x="951374" y="131772"/>
                  </a:cubicBezTo>
                  <a:cubicBezTo>
                    <a:pt x="958935" y="127500"/>
                    <a:pt x="966167" y="128814"/>
                    <a:pt x="972085" y="134732"/>
                  </a:cubicBezTo>
                  <a:cubicBezTo>
                    <a:pt x="997400" y="160374"/>
                    <a:pt x="1022385" y="186347"/>
                    <a:pt x="1047700" y="211990"/>
                  </a:cubicBezTo>
                  <a:cubicBezTo>
                    <a:pt x="1054275" y="218894"/>
                    <a:pt x="1055261" y="225141"/>
                    <a:pt x="1050330" y="233359"/>
                  </a:cubicBezTo>
                  <a:cubicBezTo>
                    <a:pt x="1031590" y="265250"/>
                    <a:pt x="1012523" y="296810"/>
                    <a:pt x="993784" y="328701"/>
                  </a:cubicBezTo>
                  <a:cubicBezTo>
                    <a:pt x="989510" y="335932"/>
                    <a:pt x="989180" y="343494"/>
                    <a:pt x="993454" y="350726"/>
                  </a:cubicBezTo>
                  <a:cubicBezTo>
                    <a:pt x="998386" y="359603"/>
                    <a:pt x="1002989" y="368479"/>
                    <a:pt x="1007919" y="377356"/>
                  </a:cubicBezTo>
                  <a:cubicBezTo>
                    <a:pt x="1011537" y="383932"/>
                    <a:pt x="1017125" y="387548"/>
                    <a:pt x="1024687" y="387876"/>
                  </a:cubicBezTo>
                  <a:cubicBezTo>
                    <a:pt x="1037180" y="388864"/>
                    <a:pt x="1050001" y="389520"/>
                    <a:pt x="1062495" y="390506"/>
                  </a:cubicBezTo>
                  <a:cubicBezTo>
                    <a:pt x="1088138" y="392150"/>
                    <a:pt x="1113781" y="393794"/>
                    <a:pt x="1139423" y="395438"/>
                  </a:cubicBezTo>
                  <a:cubicBezTo>
                    <a:pt x="1146657" y="395768"/>
                    <a:pt x="1152575" y="400698"/>
                    <a:pt x="1154219" y="407931"/>
                  </a:cubicBezTo>
                  <a:lnTo>
                    <a:pt x="1177267" y="513761"/>
                  </a:lnTo>
                  <a:lnTo>
                    <a:pt x="915800" y="513761"/>
                  </a:lnTo>
                  <a:lnTo>
                    <a:pt x="903868" y="454599"/>
                  </a:lnTo>
                  <a:cubicBezTo>
                    <a:pt x="851472" y="330529"/>
                    <a:pt x="728803" y="243305"/>
                    <a:pt x="585792" y="243551"/>
                  </a:cubicBezTo>
                  <a:cubicBezTo>
                    <a:pt x="444755" y="243305"/>
                    <a:pt x="321470" y="328494"/>
                    <a:pt x="268365" y="452380"/>
                  </a:cubicBezTo>
                  <a:lnTo>
                    <a:pt x="255744" y="513761"/>
                  </a:lnTo>
                  <a:lnTo>
                    <a:pt x="0" y="513761"/>
                  </a:lnTo>
                  <a:lnTo>
                    <a:pt x="5203" y="474012"/>
                  </a:lnTo>
                  <a:cubicBezTo>
                    <a:pt x="6189" y="467108"/>
                    <a:pt x="11121" y="462177"/>
                    <a:pt x="18354" y="460861"/>
                  </a:cubicBezTo>
                  <a:cubicBezTo>
                    <a:pt x="55832" y="453957"/>
                    <a:pt x="92983" y="447381"/>
                    <a:pt x="130461" y="440478"/>
                  </a:cubicBezTo>
                  <a:cubicBezTo>
                    <a:pt x="138351" y="439164"/>
                    <a:pt x="143611" y="434890"/>
                    <a:pt x="146898" y="427656"/>
                  </a:cubicBezTo>
                  <a:cubicBezTo>
                    <a:pt x="152488" y="413849"/>
                    <a:pt x="158406" y="400041"/>
                    <a:pt x="163994" y="386562"/>
                  </a:cubicBezTo>
                  <a:cubicBezTo>
                    <a:pt x="167611" y="378014"/>
                    <a:pt x="166624" y="370781"/>
                    <a:pt x="161036" y="363219"/>
                  </a:cubicBezTo>
                  <a:cubicBezTo>
                    <a:pt x="139009" y="334617"/>
                    <a:pt x="117310" y="305686"/>
                    <a:pt x="95613" y="277085"/>
                  </a:cubicBezTo>
                  <a:cubicBezTo>
                    <a:pt x="90023" y="269523"/>
                    <a:pt x="90023" y="262948"/>
                    <a:pt x="95941" y="255716"/>
                  </a:cubicBezTo>
                  <a:cubicBezTo>
                    <a:pt x="116982" y="229415"/>
                    <a:pt x="138023" y="203442"/>
                    <a:pt x="159392" y="177142"/>
                  </a:cubicBezTo>
                  <a:cubicBezTo>
                    <a:pt x="166295" y="168922"/>
                    <a:pt x="171885" y="167278"/>
                    <a:pt x="181747" y="171224"/>
                  </a:cubicBezTo>
                  <a:cubicBezTo>
                    <a:pt x="216267" y="185689"/>
                    <a:pt x="250786" y="199826"/>
                    <a:pt x="285636" y="214290"/>
                  </a:cubicBezTo>
                  <a:cubicBezTo>
                    <a:pt x="292540" y="217250"/>
                    <a:pt x="299442" y="216922"/>
                    <a:pt x="305689" y="212648"/>
                  </a:cubicBezTo>
                  <a:cubicBezTo>
                    <a:pt x="316867" y="205086"/>
                    <a:pt x="327716" y="197525"/>
                    <a:pt x="338566" y="189963"/>
                  </a:cubicBezTo>
                  <a:cubicBezTo>
                    <a:pt x="343825" y="186347"/>
                    <a:pt x="346455" y="181087"/>
                    <a:pt x="346455" y="174512"/>
                  </a:cubicBezTo>
                  <a:cubicBezTo>
                    <a:pt x="346455" y="170566"/>
                    <a:pt x="346127" y="166622"/>
                    <a:pt x="345799" y="163004"/>
                  </a:cubicBezTo>
                  <a:cubicBezTo>
                    <a:pt x="344483" y="145909"/>
                    <a:pt x="343168" y="129142"/>
                    <a:pt x="341853" y="112047"/>
                  </a:cubicBezTo>
                  <a:cubicBezTo>
                    <a:pt x="340538" y="94951"/>
                    <a:pt x="339224" y="78184"/>
                    <a:pt x="337908" y="61089"/>
                  </a:cubicBezTo>
                  <a:cubicBezTo>
                    <a:pt x="337250" y="53199"/>
                    <a:pt x="341196" y="46953"/>
                    <a:pt x="348757" y="44322"/>
                  </a:cubicBezTo>
                  <a:cubicBezTo>
                    <a:pt x="382620" y="32816"/>
                    <a:pt x="416482" y="21309"/>
                    <a:pt x="450343" y="10131"/>
                  </a:cubicBezTo>
                  <a:cubicBezTo>
                    <a:pt x="452645" y="9475"/>
                    <a:pt x="454618" y="9145"/>
                    <a:pt x="456918" y="9145"/>
                  </a:cubicBezTo>
                  <a:cubicBezTo>
                    <a:pt x="463164" y="9475"/>
                    <a:pt x="467110" y="13419"/>
                    <a:pt x="470728" y="18351"/>
                  </a:cubicBezTo>
                  <a:cubicBezTo>
                    <a:pt x="491767" y="48925"/>
                    <a:pt x="513138" y="79500"/>
                    <a:pt x="534177" y="110075"/>
                  </a:cubicBezTo>
                  <a:cubicBezTo>
                    <a:pt x="539109" y="116978"/>
                    <a:pt x="545684" y="120266"/>
                    <a:pt x="553904" y="119608"/>
                  </a:cubicBezTo>
                  <a:cubicBezTo>
                    <a:pt x="565081" y="118622"/>
                    <a:pt x="576587" y="118294"/>
                    <a:pt x="587766" y="118294"/>
                  </a:cubicBezTo>
                  <a:cubicBezTo>
                    <a:pt x="592368" y="118294"/>
                    <a:pt x="595656" y="116650"/>
                    <a:pt x="598286" y="113033"/>
                  </a:cubicBezTo>
                  <a:cubicBezTo>
                    <a:pt x="599600" y="111390"/>
                    <a:pt x="600916" y="109417"/>
                    <a:pt x="601902" y="107773"/>
                  </a:cubicBezTo>
                  <a:cubicBezTo>
                    <a:pt x="607491" y="97581"/>
                    <a:pt x="612751" y="87390"/>
                    <a:pt x="618339" y="77528"/>
                  </a:cubicBezTo>
                  <a:cubicBezTo>
                    <a:pt x="630504" y="54515"/>
                    <a:pt x="642998" y="31830"/>
                    <a:pt x="655161" y="8817"/>
                  </a:cubicBezTo>
                  <a:cubicBezTo>
                    <a:pt x="659107" y="1584"/>
                    <a:pt x="665353" y="-1376"/>
                    <a:pt x="673572" y="598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77" name="Oval 21">
              <a:extLst>
                <a:ext uri="{FF2B5EF4-FFF2-40B4-BE49-F238E27FC236}">
                  <a16:creationId xmlns:a16="http://schemas.microsoft.com/office/drawing/2014/main" id="{779C83B7-D141-4685-B413-43B5886116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01942" y="1297395"/>
              <a:ext cx="363588" cy="364447"/>
            </a:xfrm>
            <a:custGeom>
              <a:avLst/>
              <a:gdLst/>
              <a:ahLst/>
              <a:cxnLst/>
              <a:rect l="l" t="t" r="r" b="b"/>
              <a:pathLst>
                <a:path w="3866431" h="3921936">
                  <a:moveTo>
                    <a:pt x="3673551" y="1918004"/>
                  </a:moveTo>
                  <a:lnTo>
                    <a:pt x="3689615" y="1928004"/>
                  </a:lnTo>
                  <a:lnTo>
                    <a:pt x="3673551" y="1923989"/>
                  </a:lnTo>
                  <a:close/>
                  <a:moveTo>
                    <a:pt x="1973868" y="1267034"/>
                  </a:moveTo>
                  <a:cubicBezTo>
                    <a:pt x="1644528" y="1247265"/>
                    <a:pt x="1335642" y="1460585"/>
                    <a:pt x="1246922" y="1791693"/>
                  </a:cubicBezTo>
                  <a:cubicBezTo>
                    <a:pt x="1145527" y="2170102"/>
                    <a:pt x="1370092" y="2559060"/>
                    <a:pt x="1748502" y="2660455"/>
                  </a:cubicBezTo>
                  <a:cubicBezTo>
                    <a:pt x="2126911" y="2761848"/>
                    <a:pt x="2515869" y="2537284"/>
                    <a:pt x="2617263" y="2158875"/>
                  </a:cubicBezTo>
                  <a:cubicBezTo>
                    <a:pt x="2718658" y="1780466"/>
                    <a:pt x="2494093" y="1391508"/>
                    <a:pt x="2115683" y="1290113"/>
                  </a:cubicBezTo>
                  <a:cubicBezTo>
                    <a:pt x="2068382" y="1277439"/>
                    <a:pt x="2020916" y="1269858"/>
                    <a:pt x="1973868" y="1267034"/>
                  </a:cubicBezTo>
                  <a:close/>
                  <a:moveTo>
                    <a:pt x="1884148" y="778913"/>
                  </a:moveTo>
                  <a:cubicBezTo>
                    <a:pt x="2001814" y="774234"/>
                    <a:pt x="2122171" y="786977"/>
                    <a:pt x="2241901" y="819059"/>
                  </a:cubicBezTo>
                  <a:cubicBezTo>
                    <a:pt x="2880466" y="990162"/>
                    <a:pt x="3259419" y="1646529"/>
                    <a:pt x="3088317" y="2285093"/>
                  </a:cubicBezTo>
                  <a:cubicBezTo>
                    <a:pt x="2917214" y="2923658"/>
                    <a:pt x="2260847" y="3302611"/>
                    <a:pt x="1622284" y="3131508"/>
                  </a:cubicBezTo>
                  <a:cubicBezTo>
                    <a:pt x="983718" y="2960406"/>
                    <a:pt x="604765" y="2304038"/>
                    <a:pt x="775868" y="1665473"/>
                  </a:cubicBezTo>
                  <a:cubicBezTo>
                    <a:pt x="914889" y="1146640"/>
                    <a:pt x="1374260" y="799191"/>
                    <a:pt x="1884148" y="778913"/>
                  </a:cubicBezTo>
                  <a:close/>
                  <a:moveTo>
                    <a:pt x="1877044" y="601672"/>
                  </a:moveTo>
                  <a:cubicBezTo>
                    <a:pt x="1291617" y="624954"/>
                    <a:pt x="764192" y="1023877"/>
                    <a:pt x="604575" y="1619576"/>
                  </a:cubicBezTo>
                  <a:cubicBezTo>
                    <a:pt x="408124" y="2352745"/>
                    <a:pt x="843218" y="3106349"/>
                    <a:pt x="1576386" y="3302801"/>
                  </a:cubicBezTo>
                  <a:cubicBezTo>
                    <a:pt x="2309553" y="3499253"/>
                    <a:pt x="3063157" y="3064158"/>
                    <a:pt x="3259610" y="2330990"/>
                  </a:cubicBezTo>
                  <a:cubicBezTo>
                    <a:pt x="3456061" y="1597823"/>
                    <a:pt x="3020967" y="844219"/>
                    <a:pt x="2287799" y="647766"/>
                  </a:cubicBezTo>
                  <a:cubicBezTo>
                    <a:pt x="2150330" y="610931"/>
                    <a:pt x="2012143" y="596300"/>
                    <a:pt x="1877044" y="601672"/>
                  </a:cubicBezTo>
                  <a:close/>
                  <a:moveTo>
                    <a:pt x="2155203" y="0"/>
                  </a:moveTo>
                  <a:lnTo>
                    <a:pt x="2726520" y="153083"/>
                  </a:lnTo>
                  <a:lnTo>
                    <a:pt x="2718332" y="639676"/>
                  </a:lnTo>
                  <a:lnTo>
                    <a:pt x="2703388" y="635671"/>
                  </a:lnTo>
                  <a:cubicBezTo>
                    <a:pt x="2825157" y="704200"/>
                    <a:pt x="2935213" y="788233"/>
                    <a:pt x="3028302" y="887881"/>
                  </a:cubicBezTo>
                  <a:lnTo>
                    <a:pt x="3461490" y="780167"/>
                  </a:lnTo>
                  <a:lnTo>
                    <a:pt x="3739170" y="1302405"/>
                  </a:lnTo>
                  <a:lnTo>
                    <a:pt x="3430511" y="1580676"/>
                  </a:lnTo>
                  <a:cubicBezTo>
                    <a:pt x="3469203" y="1721610"/>
                    <a:pt x="3487439" y="1869186"/>
                    <a:pt x="3480892" y="2019195"/>
                  </a:cubicBezTo>
                  <a:lnTo>
                    <a:pt x="3866431" y="2233221"/>
                  </a:lnTo>
                  <a:lnTo>
                    <a:pt x="3713346" y="2804538"/>
                  </a:lnTo>
                  <a:lnTo>
                    <a:pt x="3245518" y="2796670"/>
                  </a:lnTo>
                  <a:cubicBezTo>
                    <a:pt x="3186368" y="2895500"/>
                    <a:pt x="3114705" y="2984636"/>
                    <a:pt x="3034406" y="3064209"/>
                  </a:cubicBezTo>
                  <a:lnTo>
                    <a:pt x="3188044" y="3465205"/>
                  </a:lnTo>
                  <a:lnTo>
                    <a:pt x="2703542" y="3804459"/>
                  </a:lnTo>
                  <a:lnTo>
                    <a:pt x="2511083" y="3637373"/>
                  </a:lnTo>
                  <a:lnTo>
                    <a:pt x="2510721" y="3637782"/>
                  </a:lnTo>
                  <a:lnTo>
                    <a:pt x="2469028" y="3600862"/>
                  </a:lnTo>
                  <a:lnTo>
                    <a:pt x="2336049" y="3485413"/>
                  </a:lnTo>
                  <a:lnTo>
                    <a:pt x="2337504" y="3484394"/>
                  </a:lnTo>
                  <a:lnTo>
                    <a:pt x="2321804" y="3470491"/>
                  </a:lnTo>
                  <a:cubicBezTo>
                    <a:pt x="2198912" y="3505261"/>
                    <a:pt x="2070236" y="3521441"/>
                    <a:pt x="1939394" y="3520711"/>
                  </a:cubicBezTo>
                  <a:lnTo>
                    <a:pt x="1716657" y="3921936"/>
                  </a:lnTo>
                  <a:lnTo>
                    <a:pt x="1145338" y="3768853"/>
                  </a:lnTo>
                  <a:lnTo>
                    <a:pt x="1153058" y="3310015"/>
                  </a:lnTo>
                  <a:cubicBezTo>
                    <a:pt x="1031991" y="3241016"/>
                    <a:pt x="922646" y="3156634"/>
                    <a:pt x="830223" y="3056799"/>
                  </a:cubicBezTo>
                  <a:lnTo>
                    <a:pt x="837628" y="3072678"/>
                  </a:lnTo>
                  <a:lnTo>
                    <a:pt x="359851" y="3165234"/>
                  </a:lnTo>
                  <a:lnTo>
                    <a:pt x="109883" y="2629179"/>
                  </a:lnTo>
                  <a:lnTo>
                    <a:pt x="433005" y="2367184"/>
                  </a:lnTo>
                  <a:cubicBezTo>
                    <a:pt x="398515" y="2240774"/>
                    <a:pt x="380498" y="2109034"/>
                    <a:pt x="380471" y="1974963"/>
                  </a:cubicBezTo>
                  <a:lnTo>
                    <a:pt x="0" y="1763749"/>
                  </a:lnTo>
                  <a:lnTo>
                    <a:pt x="153083" y="1192432"/>
                  </a:lnTo>
                  <a:lnTo>
                    <a:pt x="589083" y="1199766"/>
                  </a:lnTo>
                  <a:cubicBezTo>
                    <a:pt x="648234" y="1095383"/>
                    <a:pt x="719659" y="1000210"/>
                    <a:pt x="800459" y="915022"/>
                  </a:cubicBezTo>
                  <a:lnTo>
                    <a:pt x="654428" y="464617"/>
                  </a:lnTo>
                  <a:lnTo>
                    <a:pt x="1156025" y="151183"/>
                  </a:lnTo>
                  <a:lnTo>
                    <a:pt x="1506312" y="489026"/>
                  </a:lnTo>
                  <a:lnTo>
                    <a:pt x="1502791" y="491226"/>
                  </a:lnTo>
                  <a:cubicBezTo>
                    <a:pt x="1640493" y="447897"/>
                    <a:pt x="1785874" y="427870"/>
                    <a:pt x="1933939" y="429497"/>
                  </a:cubicBezTo>
                  <a:lnTo>
                    <a:pt x="1918994" y="425494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076FDAE-6359-4A5C-919D-FEE8D9A6083D}"/>
                </a:ext>
              </a:extLst>
            </p:cNvPr>
            <p:cNvSpPr/>
            <p:nvPr/>
          </p:nvSpPr>
          <p:spPr>
            <a:xfrm>
              <a:off x="6713329" y="989049"/>
              <a:ext cx="458833" cy="458833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069E448-1F5F-4AAB-95A4-077873F9F886}"/>
                </a:ext>
              </a:extLst>
            </p:cNvPr>
            <p:cNvSpPr/>
            <p:nvPr/>
          </p:nvSpPr>
          <p:spPr>
            <a:xfrm>
              <a:off x="6501725" y="2082243"/>
              <a:ext cx="470192" cy="468928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3E9680C-49FF-447E-BC7E-922A34A1A678}"/>
                </a:ext>
              </a:extLst>
            </p:cNvPr>
            <p:cNvSpPr/>
            <p:nvPr/>
          </p:nvSpPr>
          <p:spPr>
            <a:xfrm>
              <a:off x="7038554" y="2404538"/>
              <a:ext cx="1005802" cy="716980"/>
            </a:xfrm>
            <a:custGeom>
              <a:avLst/>
              <a:gdLst>
                <a:gd name="connsiteX0" fmla="*/ 707784 w 1005802"/>
                <a:gd name="connsiteY0" fmla="*/ 371382 h 716980"/>
                <a:gd name="connsiteX1" fmla="*/ 983473 w 1005802"/>
                <a:gd name="connsiteY1" fmla="*/ 517965 h 716980"/>
                <a:gd name="connsiteX2" fmla="*/ 1005802 w 1005802"/>
                <a:gd name="connsiteY2" fmla="*/ 559103 h 716980"/>
                <a:gd name="connsiteX3" fmla="*/ 1005802 w 1005802"/>
                <a:gd name="connsiteY3" fmla="*/ 716980 h 716980"/>
                <a:gd name="connsiteX4" fmla="*/ 907688 w 1005802"/>
                <a:gd name="connsiteY4" fmla="*/ 716980 h 716980"/>
                <a:gd name="connsiteX5" fmla="*/ 910338 w 1005802"/>
                <a:gd name="connsiteY5" fmla="*/ 703852 h 716980"/>
                <a:gd name="connsiteX6" fmla="*/ 707784 w 1005802"/>
                <a:gd name="connsiteY6" fmla="*/ 501298 h 716980"/>
                <a:gd name="connsiteX7" fmla="*/ 505231 w 1005802"/>
                <a:gd name="connsiteY7" fmla="*/ 703852 h 716980"/>
                <a:gd name="connsiteX8" fmla="*/ 507882 w 1005802"/>
                <a:gd name="connsiteY8" fmla="*/ 716980 h 716980"/>
                <a:gd name="connsiteX9" fmla="*/ 377966 w 1005802"/>
                <a:gd name="connsiteY9" fmla="*/ 716980 h 716980"/>
                <a:gd name="connsiteX10" fmla="*/ 375315 w 1005802"/>
                <a:gd name="connsiteY10" fmla="*/ 703852 h 716980"/>
                <a:gd name="connsiteX11" fmla="*/ 707784 w 1005802"/>
                <a:gd name="connsiteY11" fmla="*/ 371382 h 716980"/>
                <a:gd name="connsiteX12" fmla="*/ 812773 w 1005802"/>
                <a:gd name="connsiteY12" fmla="*/ 715 h 716980"/>
                <a:gd name="connsiteX13" fmla="*/ 940174 w 1005802"/>
                <a:gd name="connsiteY13" fmla="*/ 30993 h 716980"/>
                <a:gd name="connsiteX14" fmla="*/ 955116 w 1005802"/>
                <a:gd name="connsiteY14" fmla="*/ 49473 h 716980"/>
                <a:gd name="connsiteX15" fmla="*/ 955903 w 1005802"/>
                <a:gd name="connsiteY15" fmla="*/ 64808 h 716980"/>
                <a:gd name="connsiteX16" fmla="*/ 959047 w 1005802"/>
                <a:gd name="connsiteY16" fmla="*/ 159966 h 716980"/>
                <a:gd name="connsiteX17" fmla="*/ 960228 w 1005802"/>
                <a:gd name="connsiteY17" fmla="*/ 186312 h 716980"/>
                <a:gd name="connsiteX18" fmla="*/ 972418 w 1005802"/>
                <a:gd name="connsiteY18" fmla="*/ 205972 h 716980"/>
                <a:gd name="connsiteX19" fmla="*/ 1001122 w 1005802"/>
                <a:gd name="connsiteY19" fmla="*/ 222486 h 716980"/>
                <a:gd name="connsiteX20" fmla="*/ 1005802 w 1005802"/>
                <a:gd name="connsiteY20" fmla="*/ 223840 h 716980"/>
                <a:gd name="connsiteX21" fmla="*/ 1005802 w 1005802"/>
                <a:gd name="connsiteY21" fmla="*/ 419617 h 716980"/>
                <a:gd name="connsiteX22" fmla="*/ 999746 w 1005802"/>
                <a:gd name="connsiteY22" fmla="*/ 412262 h 716980"/>
                <a:gd name="connsiteX23" fmla="*/ 707784 w 1005802"/>
                <a:gd name="connsiteY23" fmla="*/ 291299 h 716980"/>
                <a:gd name="connsiteX24" fmla="*/ 294911 w 1005802"/>
                <a:gd name="connsiteY24" fmla="*/ 702600 h 716980"/>
                <a:gd name="connsiteX25" fmla="*/ 296304 w 1005802"/>
                <a:gd name="connsiteY25" fmla="*/ 716980 h 716980"/>
                <a:gd name="connsiteX26" fmla="*/ 38150 w 1005802"/>
                <a:gd name="connsiteY26" fmla="*/ 716980 h 716980"/>
                <a:gd name="connsiteX27" fmla="*/ 0 w 1005802"/>
                <a:gd name="connsiteY27" fmla="*/ 702600 h 716980"/>
                <a:gd name="connsiteX28" fmla="*/ 0 w 1005802"/>
                <a:gd name="connsiteY28" fmla="*/ 680581 h 716980"/>
                <a:gd name="connsiteX29" fmla="*/ 3538 w 1005802"/>
                <a:gd name="connsiteY29" fmla="*/ 642046 h 716980"/>
                <a:gd name="connsiteX30" fmla="*/ 13369 w 1005802"/>
                <a:gd name="connsiteY30" fmla="*/ 566943 h 716980"/>
                <a:gd name="connsiteX31" fmla="*/ 29099 w 1005802"/>
                <a:gd name="connsiteY31" fmla="*/ 551213 h 716980"/>
                <a:gd name="connsiteX32" fmla="*/ 163184 w 1005802"/>
                <a:gd name="connsiteY32" fmla="*/ 526834 h 716980"/>
                <a:gd name="connsiteX33" fmla="*/ 182844 w 1005802"/>
                <a:gd name="connsiteY33" fmla="*/ 511499 h 716980"/>
                <a:gd name="connsiteX34" fmla="*/ 203291 w 1005802"/>
                <a:gd name="connsiteY34" fmla="*/ 462348 h 716980"/>
                <a:gd name="connsiteX35" fmla="*/ 199753 w 1005802"/>
                <a:gd name="connsiteY35" fmla="*/ 434429 h 716980"/>
                <a:gd name="connsiteX36" fmla="*/ 121504 w 1005802"/>
                <a:gd name="connsiteY36" fmla="*/ 331408 h 716980"/>
                <a:gd name="connsiteX37" fmla="*/ 121896 w 1005802"/>
                <a:gd name="connsiteY37" fmla="*/ 305849 h 716980"/>
                <a:gd name="connsiteX38" fmla="*/ 197787 w 1005802"/>
                <a:gd name="connsiteY38" fmla="*/ 211870 h 716980"/>
                <a:gd name="connsiteX39" fmla="*/ 224525 w 1005802"/>
                <a:gd name="connsiteY39" fmla="*/ 204792 h 716980"/>
                <a:gd name="connsiteX40" fmla="*/ 348782 w 1005802"/>
                <a:gd name="connsiteY40" fmla="*/ 256302 h 716980"/>
                <a:gd name="connsiteX41" fmla="*/ 372766 w 1005802"/>
                <a:gd name="connsiteY41" fmla="*/ 254338 h 716980"/>
                <a:gd name="connsiteX42" fmla="*/ 412088 w 1005802"/>
                <a:gd name="connsiteY42" fmla="*/ 227205 h 716980"/>
                <a:gd name="connsiteX43" fmla="*/ 421525 w 1005802"/>
                <a:gd name="connsiteY43" fmla="*/ 208725 h 716980"/>
                <a:gd name="connsiteX44" fmla="*/ 420740 w 1005802"/>
                <a:gd name="connsiteY44" fmla="*/ 194961 h 716980"/>
                <a:gd name="connsiteX45" fmla="*/ 416021 w 1005802"/>
                <a:gd name="connsiteY45" fmla="*/ 134013 h 716980"/>
                <a:gd name="connsiteX46" fmla="*/ 411301 w 1005802"/>
                <a:gd name="connsiteY46" fmla="*/ 73065 h 716980"/>
                <a:gd name="connsiteX47" fmla="*/ 424278 w 1005802"/>
                <a:gd name="connsiteY47" fmla="*/ 53011 h 716980"/>
                <a:gd name="connsiteX48" fmla="*/ 545779 w 1005802"/>
                <a:gd name="connsiteY48" fmla="*/ 12117 h 716980"/>
                <a:gd name="connsiteX49" fmla="*/ 553644 w 1005802"/>
                <a:gd name="connsiteY49" fmla="*/ 10938 h 716980"/>
                <a:gd name="connsiteX50" fmla="*/ 570161 w 1005802"/>
                <a:gd name="connsiteY50" fmla="*/ 21948 h 716980"/>
                <a:gd name="connsiteX51" fmla="*/ 646049 w 1005802"/>
                <a:gd name="connsiteY51" fmla="*/ 131655 h 716980"/>
                <a:gd name="connsiteX52" fmla="*/ 669644 w 1005802"/>
                <a:gd name="connsiteY52" fmla="*/ 143058 h 716980"/>
                <a:gd name="connsiteX53" fmla="*/ 710145 w 1005802"/>
                <a:gd name="connsiteY53" fmla="*/ 141486 h 716980"/>
                <a:gd name="connsiteX54" fmla="*/ 722727 w 1005802"/>
                <a:gd name="connsiteY54" fmla="*/ 135193 h 716980"/>
                <a:gd name="connsiteX55" fmla="*/ 727052 w 1005802"/>
                <a:gd name="connsiteY55" fmla="*/ 128902 h 716980"/>
                <a:gd name="connsiteX56" fmla="*/ 746712 w 1005802"/>
                <a:gd name="connsiteY56" fmla="*/ 92727 h 716980"/>
                <a:gd name="connsiteX57" fmla="*/ 790753 w 1005802"/>
                <a:gd name="connsiteY57" fmla="*/ 10546 h 716980"/>
                <a:gd name="connsiteX58" fmla="*/ 812773 w 1005802"/>
                <a:gd name="connsiteY58" fmla="*/ 715 h 71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02" h="716980">
                  <a:moveTo>
                    <a:pt x="707784" y="371382"/>
                  </a:moveTo>
                  <a:cubicBezTo>
                    <a:pt x="822546" y="371382"/>
                    <a:pt x="923726" y="429527"/>
                    <a:pt x="983473" y="517965"/>
                  </a:cubicBezTo>
                  <a:lnTo>
                    <a:pt x="1005802" y="559103"/>
                  </a:lnTo>
                  <a:lnTo>
                    <a:pt x="1005802" y="716980"/>
                  </a:lnTo>
                  <a:lnTo>
                    <a:pt x="907688" y="716980"/>
                  </a:lnTo>
                  <a:lnTo>
                    <a:pt x="910338" y="703852"/>
                  </a:lnTo>
                  <a:cubicBezTo>
                    <a:pt x="910338" y="591985"/>
                    <a:pt x="819651" y="501298"/>
                    <a:pt x="707784" y="501298"/>
                  </a:cubicBezTo>
                  <a:cubicBezTo>
                    <a:pt x="595917" y="501298"/>
                    <a:pt x="505231" y="591985"/>
                    <a:pt x="505231" y="703852"/>
                  </a:cubicBezTo>
                  <a:lnTo>
                    <a:pt x="507882" y="716980"/>
                  </a:lnTo>
                  <a:lnTo>
                    <a:pt x="377966" y="716980"/>
                  </a:lnTo>
                  <a:lnTo>
                    <a:pt x="375315" y="703852"/>
                  </a:lnTo>
                  <a:cubicBezTo>
                    <a:pt x="375315" y="520233"/>
                    <a:pt x="524166" y="371382"/>
                    <a:pt x="707784" y="371382"/>
                  </a:cubicBezTo>
                  <a:close/>
                  <a:moveTo>
                    <a:pt x="812773" y="715"/>
                  </a:moveTo>
                  <a:cubicBezTo>
                    <a:pt x="855241" y="10938"/>
                    <a:pt x="897706" y="20769"/>
                    <a:pt x="940174" y="30993"/>
                  </a:cubicBezTo>
                  <a:cubicBezTo>
                    <a:pt x="949218" y="33351"/>
                    <a:pt x="954722" y="40037"/>
                    <a:pt x="955116" y="49473"/>
                  </a:cubicBezTo>
                  <a:cubicBezTo>
                    <a:pt x="955509" y="54585"/>
                    <a:pt x="955509" y="59697"/>
                    <a:pt x="955903" y="64808"/>
                  </a:cubicBezTo>
                  <a:cubicBezTo>
                    <a:pt x="957080" y="96660"/>
                    <a:pt x="957869" y="128509"/>
                    <a:pt x="959047" y="159966"/>
                  </a:cubicBezTo>
                  <a:cubicBezTo>
                    <a:pt x="959441" y="168616"/>
                    <a:pt x="959836" y="177660"/>
                    <a:pt x="960228" y="186312"/>
                  </a:cubicBezTo>
                  <a:cubicBezTo>
                    <a:pt x="960620" y="194961"/>
                    <a:pt x="964945" y="201647"/>
                    <a:pt x="972418" y="205972"/>
                  </a:cubicBezTo>
                  <a:cubicBezTo>
                    <a:pt x="981854" y="211476"/>
                    <a:pt x="991685" y="216590"/>
                    <a:pt x="1001122" y="222486"/>
                  </a:cubicBezTo>
                  <a:lnTo>
                    <a:pt x="1005802" y="223840"/>
                  </a:lnTo>
                  <a:lnTo>
                    <a:pt x="1005802" y="419617"/>
                  </a:lnTo>
                  <a:lnTo>
                    <a:pt x="999746" y="412262"/>
                  </a:lnTo>
                  <a:cubicBezTo>
                    <a:pt x="925035" y="337404"/>
                    <a:pt x="821817" y="291103"/>
                    <a:pt x="707784" y="291299"/>
                  </a:cubicBezTo>
                  <a:cubicBezTo>
                    <a:pt x="482867" y="290907"/>
                    <a:pt x="295696" y="472177"/>
                    <a:pt x="294911" y="702600"/>
                  </a:cubicBezTo>
                  <a:lnTo>
                    <a:pt x="296304" y="716980"/>
                  </a:lnTo>
                  <a:lnTo>
                    <a:pt x="38150" y="716980"/>
                  </a:lnTo>
                  <a:lnTo>
                    <a:pt x="0" y="702600"/>
                  </a:lnTo>
                  <a:cubicBezTo>
                    <a:pt x="0" y="695130"/>
                    <a:pt x="0" y="688052"/>
                    <a:pt x="0" y="680581"/>
                  </a:cubicBezTo>
                  <a:cubicBezTo>
                    <a:pt x="1180" y="667605"/>
                    <a:pt x="2359" y="655023"/>
                    <a:pt x="3538" y="642046"/>
                  </a:cubicBezTo>
                  <a:cubicBezTo>
                    <a:pt x="5899" y="616880"/>
                    <a:pt x="9437" y="591714"/>
                    <a:pt x="13369" y="566943"/>
                  </a:cubicBezTo>
                  <a:cubicBezTo>
                    <a:pt x="14548" y="558685"/>
                    <a:pt x="20447" y="552787"/>
                    <a:pt x="29099" y="551213"/>
                  </a:cubicBezTo>
                  <a:cubicBezTo>
                    <a:pt x="73925" y="542956"/>
                    <a:pt x="118358" y="535091"/>
                    <a:pt x="163184" y="526834"/>
                  </a:cubicBezTo>
                  <a:cubicBezTo>
                    <a:pt x="172621" y="525262"/>
                    <a:pt x="178912" y="520150"/>
                    <a:pt x="182844" y="511499"/>
                  </a:cubicBezTo>
                  <a:cubicBezTo>
                    <a:pt x="189530" y="494984"/>
                    <a:pt x="196608" y="478470"/>
                    <a:pt x="203291" y="462348"/>
                  </a:cubicBezTo>
                  <a:cubicBezTo>
                    <a:pt x="207618" y="452125"/>
                    <a:pt x="206437" y="443473"/>
                    <a:pt x="199753" y="434429"/>
                  </a:cubicBezTo>
                  <a:cubicBezTo>
                    <a:pt x="173408" y="400219"/>
                    <a:pt x="147455" y="365616"/>
                    <a:pt x="121504" y="331408"/>
                  </a:cubicBezTo>
                  <a:cubicBezTo>
                    <a:pt x="114818" y="322364"/>
                    <a:pt x="114818" y="314499"/>
                    <a:pt x="121896" y="305849"/>
                  </a:cubicBezTo>
                  <a:cubicBezTo>
                    <a:pt x="147062" y="274392"/>
                    <a:pt x="172228" y="243327"/>
                    <a:pt x="197787" y="211870"/>
                  </a:cubicBezTo>
                  <a:cubicBezTo>
                    <a:pt x="206044" y="202039"/>
                    <a:pt x="212730" y="200073"/>
                    <a:pt x="224525" y="204792"/>
                  </a:cubicBezTo>
                  <a:cubicBezTo>
                    <a:pt x="265813" y="222094"/>
                    <a:pt x="307099" y="239003"/>
                    <a:pt x="348782" y="256302"/>
                  </a:cubicBezTo>
                  <a:cubicBezTo>
                    <a:pt x="357039" y="259842"/>
                    <a:pt x="365294" y="259449"/>
                    <a:pt x="372766" y="254338"/>
                  </a:cubicBezTo>
                  <a:cubicBezTo>
                    <a:pt x="386135" y="245294"/>
                    <a:pt x="399112" y="236250"/>
                    <a:pt x="412088" y="227205"/>
                  </a:cubicBezTo>
                  <a:cubicBezTo>
                    <a:pt x="418379" y="222881"/>
                    <a:pt x="421525" y="216590"/>
                    <a:pt x="421525" y="208725"/>
                  </a:cubicBezTo>
                  <a:cubicBezTo>
                    <a:pt x="421525" y="204006"/>
                    <a:pt x="421132" y="199288"/>
                    <a:pt x="420740" y="194961"/>
                  </a:cubicBezTo>
                  <a:cubicBezTo>
                    <a:pt x="419166" y="174515"/>
                    <a:pt x="417592" y="154460"/>
                    <a:pt x="416021" y="134013"/>
                  </a:cubicBezTo>
                  <a:cubicBezTo>
                    <a:pt x="414447" y="113567"/>
                    <a:pt x="412875" y="93512"/>
                    <a:pt x="411301" y="73065"/>
                  </a:cubicBezTo>
                  <a:cubicBezTo>
                    <a:pt x="410514" y="63629"/>
                    <a:pt x="415234" y="56159"/>
                    <a:pt x="424278" y="53011"/>
                  </a:cubicBezTo>
                  <a:cubicBezTo>
                    <a:pt x="464779" y="39250"/>
                    <a:pt x="505280" y="25486"/>
                    <a:pt x="545779" y="12117"/>
                  </a:cubicBezTo>
                  <a:cubicBezTo>
                    <a:pt x="548532" y="11333"/>
                    <a:pt x="550893" y="10938"/>
                    <a:pt x="553644" y="10938"/>
                  </a:cubicBezTo>
                  <a:cubicBezTo>
                    <a:pt x="561114" y="11333"/>
                    <a:pt x="565834" y="16050"/>
                    <a:pt x="570161" y="21948"/>
                  </a:cubicBezTo>
                  <a:cubicBezTo>
                    <a:pt x="595325" y="58517"/>
                    <a:pt x="620885" y="95086"/>
                    <a:pt x="646049" y="131655"/>
                  </a:cubicBezTo>
                  <a:cubicBezTo>
                    <a:pt x="651948" y="139912"/>
                    <a:pt x="659813" y="143844"/>
                    <a:pt x="669644" y="143058"/>
                  </a:cubicBezTo>
                  <a:cubicBezTo>
                    <a:pt x="683013" y="141878"/>
                    <a:pt x="696774" y="141486"/>
                    <a:pt x="710145" y="141486"/>
                  </a:cubicBezTo>
                  <a:cubicBezTo>
                    <a:pt x="715649" y="141486"/>
                    <a:pt x="719581" y="139520"/>
                    <a:pt x="722727" y="135193"/>
                  </a:cubicBezTo>
                  <a:cubicBezTo>
                    <a:pt x="724299" y="133229"/>
                    <a:pt x="725872" y="130868"/>
                    <a:pt x="727052" y="128902"/>
                  </a:cubicBezTo>
                  <a:cubicBezTo>
                    <a:pt x="733737" y="116712"/>
                    <a:pt x="740028" y="104523"/>
                    <a:pt x="746712" y="92727"/>
                  </a:cubicBezTo>
                  <a:cubicBezTo>
                    <a:pt x="761262" y="65203"/>
                    <a:pt x="776205" y="38070"/>
                    <a:pt x="790753" y="10546"/>
                  </a:cubicBezTo>
                  <a:cubicBezTo>
                    <a:pt x="795472" y="1894"/>
                    <a:pt x="802942" y="-1646"/>
                    <a:pt x="812773" y="715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579F01-3BBB-4358-8EDB-8CD0A505A932}"/>
                </a:ext>
              </a:extLst>
            </p:cNvPr>
            <p:cNvSpPr/>
            <p:nvPr/>
          </p:nvSpPr>
          <p:spPr>
            <a:xfrm>
              <a:off x="6726396" y="2609788"/>
              <a:ext cx="391774" cy="391774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8DAF0DC-78C4-4F04-B3E0-DD8B2FE8A873}"/>
                </a:ext>
              </a:extLst>
            </p:cNvPr>
            <p:cNvSpPr/>
            <p:nvPr/>
          </p:nvSpPr>
          <p:spPr>
            <a:xfrm rot="16200000">
              <a:off x="7498068" y="1027994"/>
              <a:ext cx="641151" cy="457041"/>
            </a:xfrm>
            <a:custGeom>
              <a:avLst/>
              <a:gdLst>
                <a:gd name="connsiteX0" fmla="*/ 707784 w 1005802"/>
                <a:gd name="connsiteY0" fmla="*/ 371382 h 716980"/>
                <a:gd name="connsiteX1" fmla="*/ 983473 w 1005802"/>
                <a:gd name="connsiteY1" fmla="*/ 517965 h 716980"/>
                <a:gd name="connsiteX2" fmla="*/ 1005802 w 1005802"/>
                <a:gd name="connsiteY2" fmla="*/ 559103 h 716980"/>
                <a:gd name="connsiteX3" fmla="*/ 1005802 w 1005802"/>
                <a:gd name="connsiteY3" fmla="*/ 716980 h 716980"/>
                <a:gd name="connsiteX4" fmla="*/ 907688 w 1005802"/>
                <a:gd name="connsiteY4" fmla="*/ 716980 h 716980"/>
                <a:gd name="connsiteX5" fmla="*/ 910338 w 1005802"/>
                <a:gd name="connsiteY5" fmla="*/ 703852 h 716980"/>
                <a:gd name="connsiteX6" fmla="*/ 707784 w 1005802"/>
                <a:gd name="connsiteY6" fmla="*/ 501298 h 716980"/>
                <a:gd name="connsiteX7" fmla="*/ 505231 w 1005802"/>
                <a:gd name="connsiteY7" fmla="*/ 703852 h 716980"/>
                <a:gd name="connsiteX8" fmla="*/ 507882 w 1005802"/>
                <a:gd name="connsiteY8" fmla="*/ 716980 h 716980"/>
                <a:gd name="connsiteX9" fmla="*/ 377966 w 1005802"/>
                <a:gd name="connsiteY9" fmla="*/ 716980 h 716980"/>
                <a:gd name="connsiteX10" fmla="*/ 375315 w 1005802"/>
                <a:gd name="connsiteY10" fmla="*/ 703852 h 716980"/>
                <a:gd name="connsiteX11" fmla="*/ 707784 w 1005802"/>
                <a:gd name="connsiteY11" fmla="*/ 371382 h 716980"/>
                <a:gd name="connsiteX12" fmla="*/ 812773 w 1005802"/>
                <a:gd name="connsiteY12" fmla="*/ 715 h 716980"/>
                <a:gd name="connsiteX13" fmla="*/ 940174 w 1005802"/>
                <a:gd name="connsiteY13" fmla="*/ 30993 h 716980"/>
                <a:gd name="connsiteX14" fmla="*/ 955116 w 1005802"/>
                <a:gd name="connsiteY14" fmla="*/ 49473 h 716980"/>
                <a:gd name="connsiteX15" fmla="*/ 955903 w 1005802"/>
                <a:gd name="connsiteY15" fmla="*/ 64808 h 716980"/>
                <a:gd name="connsiteX16" fmla="*/ 959047 w 1005802"/>
                <a:gd name="connsiteY16" fmla="*/ 159966 h 716980"/>
                <a:gd name="connsiteX17" fmla="*/ 960228 w 1005802"/>
                <a:gd name="connsiteY17" fmla="*/ 186312 h 716980"/>
                <a:gd name="connsiteX18" fmla="*/ 972418 w 1005802"/>
                <a:gd name="connsiteY18" fmla="*/ 205972 h 716980"/>
                <a:gd name="connsiteX19" fmla="*/ 1001122 w 1005802"/>
                <a:gd name="connsiteY19" fmla="*/ 222486 h 716980"/>
                <a:gd name="connsiteX20" fmla="*/ 1005802 w 1005802"/>
                <a:gd name="connsiteY20" fmla="*/ 223840 h 716980"/>
                <a:gd name="connsiteX21" fmla="*/ 1005802 w 1005802"/>
                <a:gd name="connsiteY21" fmla="*/ 419617 h 716980"/>
                <a:gd name="connsiteX22" fmla="*/ 999746 w 1005802"/>
                <a:gd name="connsiteY22" fmla="*/ 412262 h 716980"/>
                <a:gd name="connsiteX23" fmla="*/ 707784 w 1005802"/>
                <a:gd name="connsiteY23" fmla="*/ 291299 h 716980"/>
                <a:gd name="connsiteX24" fmla="*/ 294911 w 1005802"/>
                <a:gd name="connsiteY24" fmla="*/ 702600 h 716980"/>
                <a:gd name="connsiteX25" fmla="*/ 296304 w 1005802"/>
                <a:gd name="connsiteY25" fmla="*/ 716980 h 716980"/>
                <a:gd name="connsiteX26" fmla="*/ 38150 w 1005802"/>
                <a:gd name="connsiteY26" fmla="*/ 716980 h 716980"/>
                <a:gd name="connsiteX27" fmla="*/ 0 w 1005802"/>
                <a:gd name="connsiteY27" fmla="*/ 702600 h 716980"/>
                <a:gd name="connsiteX28" fmla="*/ 0 w 1005802"/>
                <a:gd name="connsiteY28" fmla="*/ 680581 h 716980"/>
                <a:gd name="connsiteX29" fmla="*/ 3538 w 1005802"/>
                <a:gd name="connsiteY29" fmla="*/ 642046 h 716980"/>
                <a:gd name="connsiteX30" fmla="*/ 13369 w 1005802"/>
                <a:gd name="connsiteY30" fmla="*/ 566943 h 716980"/>
                <a:gd name="connsiteX31" fmla="*/ 29099 w 1005802"/>
                <a:gd name="connsiteY31" fmla="*/ 551213 h 716980"/>
                <a:gd name="connsiteX32" fmla="*/ 163184 w 1005802"/>
                <a:gd name="connsiteY32" fmla="*/ 526834 h 716980"/>
                <a:gd name="connsiteX33" fmla="*/ 182844 w 1005802"/>
                <a:gd name="connsiteY33" fmla="*/ 511499 h 716980"/>
                <a:gd name="connsiteX34" fmla="*/ 203291 w 1005802"/>
                <a:gd name="connsiteY34" fmla="*/ 462348 h 716980"/>
                <a:gd name="connsiteX35" fmla="*/ 199753 w 1005802"/>
                <a:gd name="connsiteY35" fmla="*/ 434429 h 716980"/>
                <a:gd name="connsiteX36" fmla="*/ 121504 w 1005802"/>
                <a:gd name="connsiteY36" fmla="*/ 331408 h 716980"/>
                <a:gd name="connsiteX37" fmla="*/ 121896 w 1005802"/>
                <a:gd name="connsiteY37" fmla="*/ 305849 h 716980"/>
                <a:gd name="connsiteX38" fmla="*/ 197787 w 1005802"/>
                <a:gd name="connsiteY38" fmla="*/ 211870 h 716980"/>
                <a:gd name="connsiteX39" fmla="*/ 224525 w 1005802"/>
                <a:gd name="connsiteY39" fmla="*/ 204792 h 716980"/>
                <a:gd name="connsiteX40" fmla="*/ 348782 w 1005802"/>
                <a:gd name="connsiteY40" fmla="*/ 256302 h 716980"/>
                <a:gd name="connsiteX41" fmla="*/ 372766 w 1005802"/>
                <a:gd name="connsiteY41" fmla="*/ 254338 h 716980"/>
                <a:gd name="connsiteX42" fmla="*/ 412088 w 1005802"/>
                <a:gd name="connsiteY42" fmla="*/ 227205 h 716980"/>
                <a:gd name="connsiteX43" fmla="*/ 421525 w 1005802"/>
                <a:gd name="connsiteY43" fmla="*/ 208725 h 716980"/>
                <a:gd name="connsiteX44" fmla="*/ 420740 w 1005802"/>
                <a:gd name="connsiteY44" fmla="*/ 194961 h 716980"/>
                <a:gd name="connsiteX45" fmla="*/ 416021 w 1005802"/>
                <a:gd name="connsiteY45" fmla="*/ 134013 h 716980"/>
                <a:gd name="connsiteX46" fmla="*/ 411301 w 1005802"/>
                <a:gd name="connsiteY46" fmla="*/ 73065 h 716980"/>
                <a:gd name="connsiteX47" fmla="*/ 424278 w 1005802"/>
                <a:gd name="connsiteY47" fmla="*/ 53011 h 716980"/>
                <a:gd name="connsiteX48" fmla="*/ 545779 w 1005802"/>
                <a:gd name="connsiteY48" fmla="*/ 12117 h 716980"/>
                <a:gd name="connsiteX49" fmla="*/ 553644 w 1005802"/>
                <a:gd name="connsiteY49" fmla="*/ 10938 h 716980"/>
                <a:gd name="connsiteX50" fmla="*/ 570161 w 1005802"/>
                <a:gd name="connsiteY50" fmla="*/ 21948 h 716980"/>
                <a:gd name="connsiteX51" fmla="*/ 646049 w 1005802"/>
                <a:gd name="connsiteY51" fmla="*/ 131655 h 716980"/>
                <a:gd name="connsiteX52" fmla="*/ 669644 w 1005802"/>
                <a:gd name="connsiteY52" fmla="*/ 143058 h 716980"/>
                <a:gd name="connsiteX53" fmla="*/ 710145 w 1005802"/>
                <a:gd name="connsiteY53" fmla="*/ 141486 h 716980"/>
                <a:gd name="connsiteX54" fmla="*/ 722727 w 1005802"/>
                <a:gd name="connsiteY54" fmla="*/ 135193 h 716980"/>
                <a:gd name="connsiteX55" fmla="*/ 727052 w 1005802"/>
                <a:gd name="connsiteY55" fmla="*/ 128902 h 716980"/>
                <a:gd name="connsiteX56" fmla="*/ 746712 w 1005802"/>
                <a:gd name="connsiteY56" fmla="*/ 92727 h 716980"/>
                <a:gd name="connsiteX57" fmla="*/ 790753 w 1005802"/>
                <a:gd name="connsiteY57" fmla="*/ 10546 h 716980"/>
                <a:gd name="connsiteX58" fmla="*/ 812773 w 1005802"/>
                <a:gd name="connsiteY58" fmla="*/ 715 h 71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02" h="716980">
                  <a:moveTo>
                    <a:pt x="707784" y="371382"/>
                  </a:moveTo>
                  <a:cubicBezTo>
                    <a:pt x="822546" y="371382"/>
                    <a:pt x="923726" y="429527"/>
                    <a:pt x="983473" y="517965"/>
                  </a:cubicBezTo>
                  <a:lnTo>
                    <a:pt x="1005802" y="559103"/>
                  </a:lnTo>
                  <a:lnTo>
                    <a:pt x="1005802" y="716980"/>
                  </a:lnTo>
                  <a:lnTo>
                    <a:pt x="907688" y="716980"/>
                  </a:lnTo>
                  <a:lnTo>
                    <a:pt x="910338" y="703852"/>
                  </a:lnTo>
                  <a:cubicBezTo>
                    <a:pt x="910338" y="591985"/>
                    <a:pt x="819651" y="501298"/>
                    <a:pt x="707784" y="501298"/>
                  </a:cubicBezTo>
                  <a:cubicBezTo>
                    <a:pt x="595917" y="501298"/>
                    <a:pt x="505231" y="591985"/>
                    <a:pt x="505231" y="703852"/>
                  </a:cubicBezTo>
                  <a:lnTo>
                    <a:pt x="507882" y="716980"/>
                  </a:lnTo>
                  <a:lnTo>
                    <a:pt x="377966" y="716980"/>
                  </a:lnTo>
                  <a:lnTo>
                    <a:pt x="375315" y="703852"/>
                  </a:lnTo>
                  <a:cubicBezTo>
                    <a:pt x="375315" y="520233"/>
                    <a:pt x="524166" y="371382"/>
                    <a:pt x="707784" y="371382"/>
                  </a:cubicBezTo>
                  <a:close/>
                  <a:moveTo>
                    <a:pt x="812773" y="715"/>
                  </a:moveTo>
                  <a:cubicBezTo>
                    <a:pt x="855241" y="10938"/>
                    <a:pt x="897706" y="20769"/>
                    <a:pt x="940174" y="30993"/>
                  </a:cubicBezTo>
                  <a:cubicBezTo>
                    <a:pt x="949218" y="33351"/>
                    <a:pt x="954722" y="40037"/>
                    <a:pt x="955116" y="49473"/>
                  </a:cubicBezTo>
                  <a:cubicBezTo>
                    <a:pt x="955509" y="54585"/>
                    <a:pt x="955509" y="59697"/>
                    <a:pt x="955903" y="64808"/>
                  </a:cubicBezTo>
                  <a:cubicBezTo>
                    <a:pt x="957080" y="96660"/>
                    <a:pt x="957869" y="128509"/>
                    <a:pt x="959047" y="159966"/>
                  </a:cubicBezTo>
                  <a:cubicBezTo>
                    <a:pt x="959441" y="168616"/>
                    <a:pt x="959836" y="177660"/>
                    <a:pt x="960228" y="186312"/>
                  </a:cubicBezTo>
                  <a:cubicBezTo>
                    <a:pt x="960620" y="194961"/>
                    <a:pt x="964945" y="201647"/>
                    <a:pt x="972418" y="205972"/>
                  </a:cubicBezTo>
                  <a:cubicBezTo>
                    <a:pt x="981854" y="211476"/>
                    <a:pt x="991685" y="216590"/>
                    <a:pt x="1001122" y="222486"/>
                  </a:cubicBezTo>
                  <a:lnTo>
                    <a:pt x="1005802" y="223840"/>
                  </a:lnTo>
                  <a:lnTo>
                    <a:pt x="1005802" y="419617"/>
                  </a:lnTo>
                  <a:lnTo>
                    <a:pt x="999746" y="412262"/>
                  </a:lnTo>
                  <a:cubicBezTo>
                    <a:pt x="925035" y="337404"/>
                    <a:pt x="821817" y="291103"/>
                    <a:pt x="707784" y="291299"/>
                  </a:cubicBezTo>
                  <a:cubicBezTo>
                    <a:pt x="482867" y="290907"/>
                    <a:pt x="295696" y="472177"/>
                    <a:pt x="294911" y="702600"/>
                  </a:cubicBezTo>
                  <a:lnTo>
                    <a:pt x="296304" y="716980"/>
                  </a:lnTo>
                  <a:lnTo>
                    <a:pt x="38150" y="716980"/>
                  </a:lnTo>
                  <a:lnTo>
                    <a:pt x="0" y="702600"/>
                  </a:lnTo>
                  <a:cubicBezTo>
                    <a:pt x="0" y="695130"/>
                    <a:pt x="0" y="688052"/>
                    <a:pt x="0" y="680581"/>
                  </a:cubicBezTo>
                  <a:cubicBezTo>
                    <a:pt x="1180" y="667605"/>
                    <a:pt x="2359" y="655023"/>
                    <a:pt x="3538" y="642046"/>
                  </a:cubicBezTo>
                  <a:cubicBezTo>
                    <a:pt x="5899" y="616880"/>
                    <a:pt x="9437" y="591714"/>
                    <a:pt x="13369" y="566943"/>
                  </a:cubicBezTo>
                  <a:cubicBezTo>
                    <a:pt x="14548" y="558685"/>
                    <a:pt x="20447" y="552787"/>
                    <a:pt x="29099" y="551213"/>
                  </a:cubicBezTo>
                  <a:cubicBezTo>
                    <a:pt x="73925" y="542956"/>
                    <a:pt x="118358" y="535091"/>
                    <a:pt x="163184" y="526834"/>
                  </a:cubicBezTo>
                  <a:cubicBezTo>
                    <a:pt x="172621" y="525262"/>
                    <a:pt x="178912" y="520150"/>
                    <a:pt x="182844" y="511499"/>
                  </a:cubicBezTo>
                  <a:cubicBezTo>
                    <a:pt x="189530" y="494984"/>
                    <a:pt x="196608" y="478470"/>
                    <a:pt x="203291" y="462348"/>
                  </a:cubicBezTo>
                  <a:cubicBezTo>
                    <a:pt x="207618" y="452125"/>
                    <a:pt x="206437" y="443473"/>
                    <a:pt x="199753" y="434429"/>
                  </a:cubicBezTo>
                  <a:cubicBezTo>
                    <a:pt x="173408" y="400219"/>
                    <a:pt x="147455" y="365616"/>
                    <a:pt x="121504" y="331408"/>
                  </a:cubicBezTo>
                  <a:cubicBezTo>
                    <a:pt x="114818" y="322364"/>
                    <a:pt x="114818" y="314499"/>
                    <a:pt x="121896" y="305849"/>
                  </a:cubicBezTo>
                  <a:cubicBezTo>
                    <a:pt x="147062" y="274392"/>
                    <a:pt x="172228" y="243327"/>
                    <a:pt x="197787" y="211870"/>
                  </a:cubicBezTo>
                  <a:cubicBezTo>
                    <a:pt x="206044" y="202039"/>
                    <a:pt x="212730" y="200073"/>
                    <a:pt x="224525" y="204792"/>
                  </a:cubicBezTo>
                  <a:cubicBezTo>
                    <a:pt x="265813" y="222094"/>
                    <a:pt x="307099" y="239003"/>
                    <a:pt x="348782" y="256302"/>
                  </a:cubicBezTo>
                  <a:cubicBezTo>
                    <a:pt x="357039" y="259842"/>
                    <a:pt x="365294" y="259449"/>
                    <a:pt x="372766" y="254338"/>
                  </a:cubicBezTo>
                  <a:cubicBezTo>
                    <a:pt x="386135" y="245294"/>
                    <a:pt x="399112" y="236250"/>
                    <a:pt x="412088" y="227205"/>
                  </a:cubicBezTo>
                  <a:cubicBezTo>
                    <a:pt x="418379" y="222881"/>
                    <a:pt x="421525" y="216590"/>
                    <a:pt x="421525" y="208725"/>
                  </a:cubicBezTo>
                  <a:cubicBezTo>
                    <a:pt x="421525" y="204006"/>
                    <a:pt x="421132" y="199288"/>
                    <a:pt x="420740" y="194961"/>
                  </a:cubicBezTo>
                  <a:cubicBezTo>
                    <a:pt x="419166" y="174515"/>
                    <a:pt x="417592" y="154460"/>
                    <a:pt x="416021" y="134013"/>
                  </a:cubicBezTo>
                  <a:cubicBezTo>
                    <a:pt x="414447" y="113567"/>
                    <a:pt x="412875" y="93512"/>
                    <a:pt x="411301" y="73065"/>
                  </a:cubicBezTo>
                  <a:cubicBezTo>
                    <a:pt x="410514" y="63629"/>
                    <a:pt x="415234" y="56159"/>
                    <a:pt x="424278" y="53011"/>
                  </a:cubicBezTo>
                  <a:cubicBezTo>
                    <a:pt x="464779" y="39250"/>
                    <a:pt x="505280" y="25486"/>
                    <a:pt x="545779" y="12117"/>
                  </a:cubicBezTo>
                  <a:cubicBezTo>
                    <a:pt x="548532" y="11333"/>
                    <a:pt x="550893" y="10938"/>
                    <a:pt x="553644" y="10938"/>
                  </a:cubicBezTo>
                  <a:cubicBezTo>
                    <a:pt x="561114" y="11333"/>
                    <a:pt x="565834" y="16050"/>
                    <a:pt x="570161" y="21948"/>
                  </a:cubicBezTo>
                  <a:cubicBezTo>
                    <a:pt x="595325" y="58517"/>
                    <a:pt x="620885" y="95086"/>
                    <a:pt x="646049" y="131655"/>
                  </a:cubicBezTo>
                  <a:cubicBezTo>
                    <a:pt x="651948" y="139912"/>
                    <a:pt x="659813" y="143844"/>
                    <a:pt x="669644" y="143058"/>
                  </a:cubicBezTo>
                  <a:cubicBezTo>
                    <a:pt x="683013" y="141878"/>
                    <a:pt x="696774" y="141486"/>
                    <a:pt x="710145" y="141486"/>
                  </a:cubicBezTo>
                  <a:cubicBezTo>
                    <a:pt x="715649" y="141486"/>
                    <a:pt x="719581" y="139520"/>
                    <a:pt x="722727" y="135193"/>
                  </a:cubicBezTo>
                  <a:cubicBezTo>
                    <a:pt x="724299" y="133229"/>
                    <a:pt x="725872" y="130868"/>
                    <a:pt x="727052" y="128902"/>
                  </a:cubicBezTo>
                  <a:cubicBezTo>
                    <a:pt x="733737" y="116712"/>
                    <a:pt x="740028" y="104523"/>
                    <a:pt x="746712" y="92727"/>
                  </a:cubicBezTo>
                  <a:cubicBezTo>
                    <a:pt x="761262" y="65203"/>
                    <a:pt x="776205" y="38070"/>
                    <a:pt x="790753" y="10546"/>
                  </a:cubicBezTo>
                  <a:cubicBezTo>
                    <a:pt x="795472" y="1894"/>
                    <a:pt x="802942" y="-1646"/>
                    <a:pt x="812773" y="715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00514FB-6FBE-4CD2-ACC0-95DBF7CB9BF7}"/>
                </a:ext>
              </a:extLst>
            </p:cNvPr>
            <p:cNvSpPr/>
            <p:nvPr/>
          </p:nvSpPr>
          <p:spPr>
            <a:xfrm rot="10800000">
              <a:off x="5897822" y="928688"/>
              <a:ext cx="839355" cy="366296"/>
            </a:xfrm>
            <a:custGeom>
              <a:avLst/>
              <a:gdLst>
                <a:gd name="connsiteX0" fmla="*/ 585792 w 1177267"/>
                <a:gd name="connsiteY0" fmla="*/ 310507 h 513761"/>
                <a:gd name="connsiteX1" fmla="*/ 841921 w 1177267"/>
                <a:gd name="connsiteY1" fmla="*/ 480280 h 513761"/>
                <a:gd name="connsiteX2" fmla="*/ 848680 w 1177267"/>
                <a:gd name="connsiteY2" fmla="*/ 513761 h 513761"/>
                <a:gd name="connsiteX3" fmla="*/ 735903 w 1177267"/>
                <a:gd name="connsiteY3" fmla="*/ 513761 h 513761"/>
                <a:gd name="connsiteX4" fmla="*/ 705542 w 1177267"/>
                <a:gd name="connsiteY4" fmla="*/ 468730 h 513761"/>
                <a:gd name="connsiteX5" fmla="*/ 585792 w 1177267"/>
                <a:gd name="connsiteY5" fmla="*/ 419128 h 513761"/>
                <a:gd name="connsiteX6" fmla="*/ 466043 w 1177267"/>
                <a:gd name="connsiteY6" fmla="*/ 468730 h 513761"/>
                <a:gd name="connsiteX7" fmla="*/ 435682 w 1177267"/>
                <a:gd name="connsiteY7" fmla="*/ 513761 h 513761"/>
                <a:gd name="connsiteX8" fmla="*/ 322905 w 1177267"/>
                <a:gd name="connsiteY8" fmla="*/ 513761 h 513761"/>
                <a:gd name="connsiteX9" fmla="*/ 329665 w 1177267"/>
                <a:gd name="connsiteY9" fmla="*/ 480280 h 513761"/>
                <a:gd name="connsiteX10" fmla="*/ 585792 w 1177267"/>
                <a:gd name="connsiteY10" fmla="*/ 310507 h 513761"/>
                <a:gd name="connsiteX11" fmla="*/ 673572 w 1177267"/>
                <a:gd name="connsiteY11" fmla="*/ 598 h 513761"/>
                <a:gd name="connsiteX12" fmla="*/ 780090 w 1177267"/>
                <a:gd name="connsiteY12" fmla="*/ 25912 h 513761"/>
                <a:gd name="connsiteX13" fmla="*/ 792583 w 1177267"/>
                <a:gd name="connsiteY13" fmla="*/ 41364 h 513761"/>
                <a:gd name="connsiteX14" fmla="*/ 793241 w 1177267"/>
                <a:gd name="connsiteY14" fmla="*/ 54185 h 513761"/>
                <a:gd name="connsiteX15" fmla="*/ 795869 w 1177267"/>
                <a:gd name="connsiteY15" fmla="*/ 133746 h 513761"/>
                <a:gd name="connsiteX16" fmla="*/ 796857 w 1177267"/>
                <a:gd name="connsiteY16" fmla="*/ 155772 h 513761"/>
                <a:gd name="connsiteX17" fmla="*/ 807048 w 1177267"/>
                <a:gd name="connsiteY17" fmla="*/ 172210 h 513761"/>
                <a:gd name="connsiteX18" fmla="*/ 831047 w 1177267"/>
                <a:gd name="connsiteY18" fmla="*/ 186017 h 513761"/>
                <a:gd name="connsiteX19" fmla="*/ 854060 w 1177267"/>
                <a:gd name="connsiteY19" fmla="*/ 186017 h 513761"/>
                <a:gd name="connsiteX20" fmla="*/ 951374 w 1177267"/>
                <a:gd name="connsiteY20" fmla="*/ 131772 h 513761"/>
                <a:gd name="connsiteX21" fmla="*/ 972085 w 1177267"/>
                <a:gd name="connsiteY21" fmla="*/ 134732 h 513761"/>
                <a:gd name="connsiteX22" fmla="*/ 1047700 w 1177267"/>
                <a:gd name="connsiteY22" fmla="*/ 211990 h 513761"/>
                <a:gd name="connsiteX23" fmla="*/ 1050330 w 1177267"/>
                <a:gd name="connsiteY23" fmla="*/ 233359 h 513761"/>
                <a:gd name="connsiteX24" fmla="*/ 993784 w 1177267"/>
                <a:gd name="connsiteY24" fmla="*/ 328701 h 513761"/>
                <a:gd name="connsiteX25" fmla="*/ 993454 w 1177267"/>
                <a:gd name="connsiteY25" fmla="*/ 350726 h 513761"/>
                <a:gd name="connsiteX26" fmla="*/ 1007919 w 1177267"/>
                <a:gd name="connsiteY26" fmla="*/ 377356 h 513761"/>
                <a:gd name="connsiteX27" fmla="*/ 1024687 w 1177267"/>
                <a:gd name="connsiteY27" fmla="*/ 387876 h 513761"/>
                <a:gd name="connsiteX28" fmla="*/ 1062495 w 1177267"/>
                <a:gd name="connsiteY28" fmla="*/ 390506 h 513761"/>
                <a:gd name="connsiteX29" fmla="*/ 1139423 w 1177267"/>
                <a:gd name="connsiteY29" fmla="*/ 395438 h 513761"/>
                <a:gd name="connsiteX30" fmla="*/ 1154219 w 1177267"/>
                <a:gd name="connsiteY30" fmla="*/ 407931 h 513761"/>
                <a:gd name="connsiteX31" fmla="*/ 1177267 w 1177267"/>
                <a:gd name="connsiteY31" fmla="*/ 513761 h 513761"/>
                <a:gd name="connsiteX32" fmla="*/ 915800 w 1177267"/>
                <a:gd name="connsiteY32" fmla="*/ 513761 h 513761"/>
                <a:gd name="connsiteX33" fmla="*/ 903868 w 1177267"/>
                <a:gd name="connsiteY33" fmla="*/ 454599 h 513761"/>
                <a:gd name="connsiteX34" fmla="*/ 585792 w 1177267"/>
                <a:gd name="connsiteY34" fmla="*/ 243551 h 513761"/>
                <a:gd name="connsiteX35" fmla="*/ 268365 w 1177267"/>
                <a:gd name="connsiteY35" fmla="*/ 452380 h 513761"/>
                <a:gd name="connsiteX36" fmla="*/ 255744 w 1177267"/>
                <a:gd name="connsiteY36" fmla="*/ 513761 h 513761"/>
                <a:gd name="connsiteX37" fmla="*/ 0 w 1177267"/>
                <a:gd name="connsiteY37" fmla="*/ 513761 h 513761"/>
                <a:gd name="connsiteX38" fmla="*/ 5203 w 1177267"/>
                <a:gd name="connsiteY38" fmla="*/ 474012 h 513761"/>
                <a:gd name="connsiteX39" fmla="*/ 18354 w 1177267"/>
                <a:gd name="connsiteY39" fmla="*/ 460861 h 513761"/>
                <a:gd name="connsiteX40" fmla="*/ 130461 w 1177267"/>
                <a:gd name="connsiteY40" fmla="*/ 440478 h 513761"/>
                <a:gd name="connsiteX41" fmla="*/ 146898 w 1177267"/>
                <a:gd name="connsiteY41" fmla="*/ 427656 h 513761"/>
                <a:gd name="connsiteX42" fmla="*/ 163994 w 1177267"/>
                <a:gd name="connsiteY42" fmla="*/ 386562 h 513761"/>
                <a:gd name="connsiteX43" fmla="*/ 161036 w 1177267"/>
                <a:gd name="connsiteY43" fmla="*/ 363219 h 513761"/>
                <a:gd name="connsiteX44" fmla="*/ 95613 w 1177267"/>
                <a:gd name="connsiteY44" fmla="*/ 277085 h 513761"/>
                <a:gd name="connsiteX45" fmla="*/ 95941 w 1177267"/>
                <a:gd name="connsiteY45" fmla="*/ 255716 h 513761"/>
                <a:gd name="connsiteX46" fmla="*/ 159392 w 1177267"/>
                <a:gd name="connsiteY46" fmla="*/ 177142 h 513761"/>
                <a:gd name="connsiteX47" fmla="*/ 181747 w 1177267"/>
                <a:gd name="connsiteY47" fmla="*/ 171224 h 513761"/>
                <a:gd name="connsiteX48" fmla="*/ 285636 w 1177267"/>
                <a:gd name="connsiteY48" fmla="*/ 214290 h 513761"/>
                <a:gd name="connsiteX49" fmla="*/ 305689 w 1177267"/>
                <a:gd name="connsiteY49" fmla="*/ 212648 h 513761"/>
                <a:gd name="connsiteX50" fmla="*/ 338566 w 1177267"/>
                <a:gd name="connsiteY50" fmla="*/ 189963 h 513761"/>
                <a:gd name="connsiteX51" fmla="*/ 346455 w 1177267"/>
                <a:gd name="connsiteY51" fmla="*/ 174512 h 513761"/>
                <a:gd name="connsiteX52" fmla="*/ 345799 w 1177267"/>
                <a:gd name="connsiteY52" fmla="*/ 163004 h 513761"/>
                <a:gd name="connsiteX53" fmla="*/ 341853 w 1177267"/>
                <a:gd name="connsiteY53" fmla="*/ 112047 h 513761"/>
                <a:gd name="connsiteX54" fmla="*/ 337908 w 1177267"/>
                <a:gd name="connsiteY54" fmla="*/ 61089 h 513761"/>
                <a:gd name="connsiteX55" fmla="*/ 348757 w 1177267"/>
                <a:gd name="connsiteY55" fmla="*/ 44322 h 513761"/>
                <a:gd name="connsiteX56" fmla="*/ 450343 w 1177267"/>
                <a:gd name="connsiteY56" fmla="*/ 10131 h 513761"/>
                <a:gd name="connsiteX57" fmla="*/ 456918 w 1177267"/>
                <a:gd name="connsiteY57" fmla="*/ 9145 h 513761"/>
                <a:gd name="connsiteX58" fmla="*/ 470728 w 1177267"/>
                <a:gd name="connsiteY58" fmla="*/ 18351 h 513761"/>
                <a:gd name="connsiteX59" fmla="*/ 534177 w 1177267"/>
                <a:gd name="connsiteY59" fmla="*/ 110075 h 513761"/>
                <a:gd name="connsiteX60" fmla="*/ 553904 w 1177267"/>
                <a:gd name="connsiteY60" fmla="*/ 119608 h 513761"/>
                <a:gd name="connsiteX61" fmla="*/ 587766 w 1177267"/>
                <a:gd name="connsiteY61" fmla="*/ 118294 h 513761"/>
                <a:gd name="connsiteX62" fmla="*/ 598286 w 1177267"/>
                <a:gd name="connsiteY62" fmla="*/ 113033 h 513761"/>
                <a:gd name="connsiteX63" fmla="*/ 601902 w 1177267"/>
                <a:gd name="connsiteY63" fmla="*/ 107773 h 513761"/>
                <a:gd name="connsiteX64" fmla="*/ 618339 w 1177267"/>
                <a:gd name="connsiteY64" fmla="*/ 77528 h 513761"/>
                <a:gd name="connsiteX65" fmla="*/ 655161 w 1177267"/>
                <a:gd name="connsiteY65" fmla="*/ 8817 h 513761"/>
                <a:gd name="connsiteX66" fmla="*/ 673572 w 1177267"/>
                <a:gd name="connsiteY66" fmla="*/ 598 h 513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177267" h="513761">
                  <a:moveTo>
                    <a:pt x="585792" y="310507"/>
                  </a:moveTo>
                  <a:cubicBezTo>
                    <a:pt x="700933" y="310507"/>
                    <a:pt x="799722" y="380511"/>
                    <a:pt x="841921" y="480280"/>
                  </a:cubicBezTo>
                  <a:lnTo>
                    <a:pt x="848680" y="513761"/>
                  </a:lnTo>
                  <a:lnTo>
                    <a:pt x="735903" y="513761"/>
                  </a:lnTo>
                  <a:lnTo>
                    <a:pt x="705542" y="468730"/>
                  </a:lnTo>
                  <a:cubicBezTo>
                    <a:pt x="674896" y="438083"/>
                    <a:pt x="632558" y="419128"/>
                    <a:pt x="585792" y="419128"/>
                  </a:cubicBezTo>
                  <a:cubicBezTo>
                    <a:pt x="539027" y="419128"/>
                    <a:pt x="496689" y="438083"/>
                    <a:pt x="466043" y="468730"/>
                  </a:cubicBezTo>
                  <a:lnTo>
                    <a:pt x="435682" y="513761"/>
                  </a:lnTo>
                  <a:lnTo>
                    <a:pt x="322905" y="513761"/>
                  </a:lnTo>
                  <a:lnTo>
                    <a:pt x="329665" y="480280"/>
                  </a:lnTo>
                  <a:cubicBezTo>
                    <a:pt x="371863" y="380511"/>
                    <a:pt x="470652" y="310507"/>
                    <a:pt x="585792" y="310507"/>
                  </a:cubicBezTo>
                  <a:close/>
                  <a:moveTo>
                    <a:pt x="673572" y="598"/>
                  </a:moveTo>
                  <a:cubicBezTo>
                    <a:pt x="709079" y="9145"/>
                    <a:pt x="744583" y="17365"/>
                    <a:pt x="780090" y="25912"/>
                  </a:cubicBezTo>
                  <a:cubicBezTo>
                    <a:pt x="787651" y="27884"/>
                    <a:pt x="792253" y="33474"/>
                    <a:pt x="792583" y="41364"/>
                  </a:cubicBezTo>
                  <a:cubicBezTo>
                    <a:pt x="792911" y="45638"/>
                    <a:pt x="792911" y="49911"/>
                    <a:pt x="793241" y="54185"/>
                  </a:cubicBezTo>
                  <a:cubicBezTo>
                    <a:pt x="794225" y="80816"/>
                    <a:pt x="794885" y="107445"/>
                    <a:pt x="795869" y="133746"/>
                  </a:cubicBezTo>
                  <a:cubicBezTo>
                    <a:pt x="796199" y="140977"/>
                    <a:pt x="796529" y="148539"/>
                    <a:pt x="796857" y="155772"/>
                  </a:cubicBezTo>
                  <a:cubicBezTo>
                    <a:pt x="797185" y="163004"/>
                    <a:pt x="800801" y="168594"/>
                    <a:pt x="807048" y="172210"/>
                  </a:cubicBezTo>
                  <a:cubicBezTo>
                    <a:pt x="814938" y="176812"/>
                    <a:pt x="823158" y="181087"/>
                    <a:pt x="831047" y="186017"/>
                  </a:cubicBezTo>
                  <a:cubicBezTo>
                    <a:pt x="838939" y="190621"/>
                    <a:pt x="846171" y="190291"/>
                    <a:pt x="854060" y="186017"/>
                  </a:cubicBezTo>
                  <a:cubicBezTo>
                    <a:pt x="886609" y="167936"/>
                    <a:pt x="918826" y="149855"/>
                    <a:pt x="951374" y="131772"/>
                  </a:cubicBezTo>
                  <a:cubicBezTo>
                    <a:pt x="958935" y="127500"/>
                    <a:pt x="966167" y="128814"/>
                    <a:pt x="972085" y="134732"/>
                  </a:cubicBezTo>
                  <a:cubicBezTo>
                    <a:pt x="997400" y="160374"/>
                    <a:pt x="1022385" y="186347"/>
                    <a:pt x="1047700" y="211990"/>
                  </a:cubicBezTo>
                  <a:cubicBezTo>
                    <a:pt x="1054275" y="218894"/>
                    <a:pt x="1055261" y="225141"/>
                    <a:pt x="1050330" y="233359"/>
                  </a:cubicBezTo>
                  <a:cubicBezTo>
                    <a:pt x="1031590" y="265250"/>
                    <a:pt x="1012523" y="296810"/>
                    <a:pt x="993784" y="328701"/>
                  </a:cubicBezTo>
                  <a:cubicBezTo>
                    <a:pt x="989510" y="335932"/>
                    <a:pt x="989180" y="343494"/>
                    <a:pt x="993454" y="350726"/>
                  </a:cubicBezTo>
                  <a:cubicBezTo>
                    <a:pt x="998386" y="359603"/>
                    <a:pt x="1002989" y="368479"/>
                    <a:pt x="1007919" y="377356"/>
                  </a:cubicBezTo>
                  <a:cubicBezTo>
                    <a:pt x="1011537" y="383932"/>
                    <a:pt x="1017125" y="387548"/>
                    <a:pt x="1024687" y="387876"/>
                  </a:cubicBezTo>
                  <a:cubicBezTo>
                    <a:pt x="1037180" y="388864"/>
                    <a:pt x="1050001" y="389520"/>
                    <a:pt x="1062495" y="390506"/>
                  </a:cubicBezTo>
                  <a:cubicBezTo>
                    <a:pt x="1088138" y="392150"/>
                    <a:pt x="1113781" y="393794"/>
                    <a:pt x="1139423" y="395438"/>
                  </a:cubicBezTo>
                  <a:cubicBezTo>
                    <a:pt x="1146657" y="395768"/>
                    <a:pt x="1152575" y="400698"/>
                    <a:pt x="1154219" y="407931"/>
                  </a:cubicBezTo>
                  <a:lnTo>
                    <a:pt x="1177267" y="513761"/>
                  </a:lnTo>
                  <a:lnTo>
                    <a:pt x="915800" y="513761"/>
                  </a:lnTo>
                  <a:lnTo>
                    <a:pt x="903868" y="454599"/>
                  </a:lnTo>
                  <a:cubicBezTo>
                    <a:pt x="851472" y="330529"/>
                    <a:pt x="728803" y="243305"/>
                    <a:pt x="585792" y="243551"/>
                  </a:cubicBezTo>
                  <a:cubicBezTo>
                    <a:pt x="444755" y="243305"/>
                    <a:pt x="321470" y="328494"/>
                    <a:pt x="268365" y="452380"/>
                  </a:cubicBezTo>
                  <a:lnTo>
                    <a:pt x="255744" y="513761"/>
                  </a:lnTo>
                  <a:lnTo>
                    <a:pt x="0" y="513761"/>
                  </a:lnTo>
                  <a:lnTo>
                    <a:pt x="5203" y="474012"/>
                  </a:lnTo>
                  <a:cubicBezTo>
                    <a:pt x="6189" y="467108"/>
                    <a:pt x="11121" y="462177"/>
                    <a:pt x="18354" y="460861"/>
                  </a:cubicBezTo>
                  <a:cubicBezTo>
                    <a:pt x="55832" y="453957"/>
                    <a:pt x="92983" y="447381"/>
                    <a:pt x="130461" y="440478"/>
                  </a:cubicBezTo>
                  <a:cubicBezTo>
                    <a:pt x="138351" y="439164"/>
                    <a:pt x="143611" y="434890"/>
                    <a:pt x="146898" y="427656"/>
                  </a:cubicBezTo>
                  <a:cubicBezTo>
                    <a:pt x="152488" y="413849"/>
                    <a:pt x="158406" y="400041"/>
                    <a:pt x="163994" y="386562"/>
                  </a:cubicBezTo>
                  <a:cubicBezTo>
                    <a:pt x="167611" y="378014"/>
                    <a:pt x="166624" y="370781"/>
                    <a:pt x="161036" y="363219"/>
                  </a:cubicBezTo>
                  <a:cubicBezTo>
                    <a:pt x="139009" y="334617"/>
                    <a:pt x="117310" y="305686"/>
                    <a:pt x="95613" y="277085"/>
                  </a:cubicBezTo>
                  <a:cubicBezTo>
                    <a:pt x="90023" y="269523"/>
                    <a:pt x="90023" y="262948"/>
                    <a:pt x="95941" y="255716"/>
                  </a:cubicBezTo>
                  <a:cubicBezTo>
                    <a:pt x="116982" y="229415"/>
                    <a:pt x="138023" y="203442"/>
                    <a:pt x="159392" y="177142"/>
                  </a:cubicBezTo>
                  <a:cubicBezTo>
                    <a:pt x="166295" y="168922"/>
                    <a:pt x="171885" y="167278"/>
                    <a:pt x="181747" y="171224"/>
                  </a:cubicBezTo>
                  <a:cubicBezTo>
                    <a:pt x="216267" y="185689"/>
                    <a:pt x="250786" y="199826"/>
                    <a:pt x="285636" y="214290"/>
                  </a:cubicBezTo>
                  <a:cubicBezTo>
                    <a:pt x="292540" y="217250"/>
                    <a:pt x="299442" y="216922"/>
                    <a:pt x="305689" y="212648"/>
                  </a:cubicBezTo>
                  <a:cubicBezTo>
                    <a:pt x="316867" y="205086"/>
                    <a:pt x="327716" y="197525"/>
                    <a:pt x="338566" y="189963"/>
                  </a:cubicBezTo>
                  <a:cubicBezTo>
                    <a:pt x="343825" y="186347"/>
                    <a:pt x="346455" y="181087"/>
                    <a:pt x="346455" y="174512"/>
                  </a:cubicBezTo>
                  <a:cubicBezTo>
                    <a:pt x="346455" y="170566"/>
                    <a:pt x="346127" y="166622"/>
                    <a:pt x="345799" y="163004"/>
                  </a:cubicBezTo>
                  <a:cubicBezTo>
                    <a:pt x="344483" y="145909"/>
                    <a:pt x="343168" y="129142"/>
                    <a:pt x="341853" y="112047"/>
                  </a:cubicBezTo>
                  <a:cubicBezTo>
                    <a:pt x="340538" y="94951"/>
                    <a:pt x="339224" y="78184"/>
                    <a:pt x="337908" y="61089"/>
                  </a:cubicBezTo>
                  <a:cubicBezTo>
                    <a:pt x="337250" y="53199"/>
                    <a:pt x="341196" y="46953"/>
                    <a:pt x="348757" y="44322"/>
                  </a:cubicBezTo>
                  <a:cubicBezTo>
                    <a:pt x="382620" y="32816"/>
                    <a:pt x="416482" y="21309"/>
                    <a:pt x="450343" y="10131"/>
                  </a:cubicBezTo>
                  <a:cubicBezTo>
                    <a:pt x="452645" y="9475"/>
                    <a:pt x="454618" y="9145"/>
                    <a:pt x="456918" y="9145"/>
                  </a:cubicBezTo>
                  <a:cubicBezTo>
                    <a:pt x="463164" y="9475"/>
                    <a:pt x="467110" y="13419"/>
                    <a:pt x="470728" y="18351"/>
                  </a:cubicBezTo>
                  <a:cubicBezTo>
                    <a:pt x="491767" y="48925"/>
                    <a:pt x="513138" y="79500"/>
                    <a:pt x="534177" y="110075"/>
                  </a:cubicBezTo>
                  <a:cubicBezTo>
                    <a:pt x="539109" y="116978"/>
                    <a:pt x="545684" y="120266"/>
                    <a:pt x="553904" y="119608"/>
                  </a:cubicBezTo>
                  <a:cubicBezTo>
                    <a:pt x="565081" y="118622"/>
                    <a:pt x="576587" y="118294"/>
                    <a:pt x="587766" y="118294"/>
                  </a:cubicBezTo>
                  <a:cubicBezTo>
                    <a:pt x="592368" y="118294"/>
                    <a:pt x="595656" y="116650"/>
                    <a:pt x="598286" y="113033"/>
                  </a:cubicBezTo>
                  <a:cubicBezTo>
                    <a:pt x="599600" y="111390"/>
                    <a:pt x="600916" y="109417"/>
                    <a:pt x="601902" y="107773"/>
                  </a:cubicBezTo>
                  <a:cubicBezTo>
                    <a:pt x="607491" y="97581"/>
                    <a:pt x="612751" y="87390"/>
                    <a:pt x="618339" y="77528"/>
                  </a:cubicBezTo>
                  <a:cubicBezTo>
                    <a:pt x="630504" y="54515"/>
                    <a:pt x="642998" y="31830"/>
                    <a:pt x="655161" y="8817"/>
                  </a:cubicBezTo>
                  <a:cubicBezTo>
                    <a:pt x="659107" y="1584"/>
                    <a:pt x="665353" y="-1376"/>
                    <a:pt x="673572" y="598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C765873-8A34-4412-A309-6CE71DD09803}"/>
              </a:ext>
            </a:extLst>
          </p:cNvPr>
          <p:cNvGrpSpPr/>
          <p:nvPr/>
        </p:nvGrpSpPr>
        <p:grpSpPr>
          <a:xfrm>
            <a:off x="5556432" y="4921972"/>
            <a:ext cx="1422486" cy="1543697"/>
            <a:chOff x="6064791" y="2003286"/>
            <a:chExt cx="4244393" cy="460606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C0F633D-9D7B-47EA-9FDF-F618E7BEEED7}"/>
                </a:ext>
              </a:extLst>
            </p:cNvPr>
            <p:cNvSpPr/>
            <p:nvPr/>
          </p:nvSpPr>
          <p:spPr>
            <a:xfrm>
              <a:off x="6064791" y="5552161"/>
              <a:ext cx="4244393" cy="1057186"/>
            </a:xfrm>
            <a:custGeom>
              <a:avLst/>
              <a:gdLst>
                <a:gd name="connsiteX0" fmla="*/ 4229829 w 4244392"/>
                <a:gd name="connsiteY0" fmla="*/ 72820 h 1081903"/>
                <a:gd name="connsiteX1" fmla="*/ 4229829 w 4244392"/>
                <a:gd name="connsiteY1" fmla="*/ 31209 h 1081903"/>
                <a:gd name="connsiteX2" fmla="*/ 31209 w 4244392"/>
                <a:gd name="connsiteY2" fmla="*/ 31209 h 1081903"/>
                <a:gd name="connsiteX3" fmla="*/ 31209 w 4244392"/>
                <a:gd name="connsiteY3" fmla="*/ 72820 h 1081903"/>
                <a:gd name="connsiteX4" fmla="*/ 2132599 w 4244392"/>
                <a:gd name="connsiteY4" fmla="*/ 1054856 h 108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4392" h="1081903">
                  <a:moveTo>
                    <a:pt x="4229829" y="72820"/>
                  </a:moveTo>
                  <a:lnTo>
                    <a:pt x="4229829" y="31209"/>
                  </a:lnTo>
                  <a:lnTo>
                    <a:pt x="31209" y="31209"/>
                  </a:lnTo>
                  <a:lnTo>
                    <a:pt x="31209" y="72820"/>
                  </a:lnTo>
                  <a:lnTo>
                    <a:pt x="2132599" y="1054856"/>
                  </a:lnTo>
                  <a:close/>
                </a:path>
              </a:pathLst>
            </a:custGeom>
            <a:gradFill>
              <a:gsLst>
                <a:gs pos="100000">
                  <a:srgbClr val="FF7F00">
                    <a:alpha val="77000"/>
                    <a:lumMod val="15000"/>
                  </a:srgbClr>
                </a:gs>
                <a:gs pos="0">
                  <a:srgbClr val="FF7F00">
                    <a:lumMod val="35000"/>
                  </a:srgbClr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3E042E1-3F5A-47E6-80EF-225C8E7BB5D7}"/>
                </a:ext>
              </a:extLst>
            </p:cNvPr>
            <p:cNvSpPr/>
            <p:nvPr/>
          </p:nvSpPr>
          <p:spPr>
            <a:xfrm>
              <a:off x="6064791" y="4616500"/>
              <a:ext cx="4244393" cy="1955749"/>
            </a:xfrm>
            <a:custGeom>
              <a:avLst/>
              <a:gdLst>
                <a:gd name="connsiteX0" fmla="*/ 4229829 w 4244392"/>
                <a:gd name="connsiteY0" fmla="*/ 950827 h 1955749"/>
                <a:gd name="connsiteX1" fmla="*/ 2132599 w 4244392"/>
                <a:gd name="connsiteY1" fmla="*/ 31209 h 1955749"/>
                <a:gd name="connsiteX2" fmla="*/ 2132599 w 4244392"/>
                <a:gd name="connsiteY2" fmla="*/ 31209 h 1955749"/>
                <a:gd name="connsiteX3" fmla="*/ 2132599 w 4244392"/>
                <a:gd name="connsiteY3" fmla="*/ 31209 h 1955749"/>
                <a:gd name="connsiteX4" fmla="*/ 31209 w 4244392"/>
                <a:gd name="connsiteY4" fmla="*/ 950827 h 1955749"/>
                <a:gd name="connsiteX5" fmla="*/ 2132599 w 4244392"/>
                <a:gd name="connsiteY5" fmla="*/ 1928702 h 1955749"/>
                <a:gd name="connsiteX6" fmla="*/ 2132599 w 4244392"/>
                <a:gd name="connsiteY6" fmla="*/ 1928702 h 1955749"/>
                <a:gd name="connsiteX7" fmla="*/ 2132599 w 4244392"/>
                <a:gd name="connsiteY7" fmla="*/ 1928702 h 195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4392" h="1955749">
                  <a:moveTo>
                    <a:pt x="4229829" y="950827"/>
                  </a:moveTo>
                  <a:lnTo>
                    <a:pt x="2132599" y="31209"/>
                  </a:lnTo>
                  <a:lnTo>
                    <a:pt x="2132599" y="31209"/>
                  </a:lnTo>
                  <a:lnTo>
                    <a:pt x="2132599" y="31209"/>
                  </a:lnTo>
                  <a:lnTo>
                    <a:pt x="31209" y="950827"/>
                  </a:lnTo>
                  <a:lnTo>
                    <a:pt x="2132599" y="1928702"/>
                  </a:lnTo>
                  <a:lnTo>
                    <a:pt x="2132599" y="1928702"/>
                  </a:lnTo>
                  <a:lnTo>
                    <a:pt x="2132599" y="1928702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1400064-FEF0-4EE9-9077-0ECB21E5660B}"/>
                </a:ext>
              </a:extLst>
            </p:cNvPr>
            <p:cNvSpPr/>
            <p:nvPr/>
          </p:nvSpPr>
          <p:spPr>
            <a:xfrm>
              <a:off x="6709772" y="2461015"/>
              <a:ext cx="2954430" cy="3412159"/>
            </a:xfrm>
            <a:custGeom>
              <a:avLst/>
              <a:gdLst>
                <a:gd name="connsiteX0" fmla="*/ 1845479 w 2954430"/>
                <a:gd name="connsiteY0" fmla="*/ 31209 h 3412158"/>
                <a:gd name="connsiteX1" fmla="*/ 1487618 w 2954430"/>
                <a:gd name="connsiteY1" fmla="*/ 56176 h 3412158"/>
                <a:gd name="connsiteX2" fmla="*/ 1129758 w 2954430"/>
                <a:gd name="connsiteY2" fmla="*/ 31209 h 3412158"/>
                <a:gd name="connsiteX3" fmla="*/ 31209 w 2954430"/>
                <a:gd name="connsiteY3" fmla="*/ 2993961 h 3412158"/>
                <a:gd name="connsiteX4" fmla="*/ 1487618 w 2954430"/>
                <a:gd name="connsiteY4" fmla="*/ 3405917 h 3412158"/>
                <a:gd name="connsiteX5" fmla="*/ 2944027 w 2954430"/>
                <a:gd name="connsiteY5" fmla="*/ 2993961 h 3412158"/>
                <a:gd name="connsiteX6" fmla="*/ 1845479 w 2954430"/>
                <a:gd name="connsiteY6" fmla="*/ 31209 h 341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4430" h="3412158">
                  <a:moveTo>
                    <a:pt x="1845479" y="31209"/>
                  </a:moveTo>
                  <a:cubicBezTo>
                    <a:pt x="1724805" y="47853"/>
                    <a:pt x="1608292" y="56176"/>
                    <a:pt x="1487618" y="56176"/>
                  </a:cubicBezTo>
                  <a:cubicBezTo>
                    <a:pt x="1366944" y="56176"/>
                    <a:pt x="1246270" y="47853"/>
                    <a:pt x="1129758" y="31209"/>
                  </a:cubicBezTo>
                  <a:cubicBezTo>
                    <a:pt x="746930" y="1083985"/>
                    <a:pt x="372425" y="2099310"/>
                    <a:pt x="31209" y="2993961"/>
                  </a:cubicBezTo>
                  <a:cubicBezTo>
                    <a:pt x="476454" y="3268599"/>
                    <a:pt x="984117" y="3405917"/>
                    <a:pt x="1487618" y="3405917"/>
                  </a:cubicBezTo>
                  <a:cubicBezTo>
                    <a:pt x="1991120" y="3405917"/>
                    <a:pt x="2498782" y="3268599"/>
                    <a:pt x="2944027" y="2993961"/>
                  </a:cubicBezTo>
                  <a:cubicBezTo>
                    <a:pt x="2602812" y="2099310"/>
                    <a:pt x="2228306" y="1083985"/>
                    <a:pt x="1845479" y="3120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67D5CA8-BC51-410E-B15E-64F0A3C660B6}"/>
                </a:ext>
              </a:extLst>
            </p:cNvPr>
            <p:cNvSpPr/>
            <p:nvPr/>
          </p:nvSpPr>
          <p:spPr>
            <a:xfrm>
              <a:off x="6709773" y="4841124"/>
              <a:ext cx="2954429" cy="998681"/>
            </a:xfrm>
            <a:custGeom>
              <a:avLst/>
              <a:gdLst>
                <a:gd name="connsiteX0" fmla="*/ 31209 w 2954430"/>
                <a:gd name="connsiteY0" fmla="*/ 584644 h 998680"/>
                <a:gd name="connsiteX1" fmla="*/ 1487618 w 2954430"/>
                <a:gd name="connsiteY1" fmla="*/ 996600 h 998680"/>
                <a:gd name="connsiteX2" fmla="*/ 2944027 w 2954430"/>
                <a:gd name="connsiteY2" fmla="*/ 584644 h 998680"/>
                <a:gd name="connsiteX3" fmla="*/ 2731808 w 2954430"/>
                <a:gd name="connsiteY3" fmla="*/ 31209 h 998680"/>
                <a:gd name="connsiteX4" fmla="*/ 239267 w 2954430"/>
                <a:gd name="connsiteY4" fmla="*/ 31209 h 998680"/>
                <a:gd name="connsiteX5" fmla="*/ 31209 w 2954430"/>
                <a:gd name="connsiteY5" fmla="*/ 584644 h 99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4430" h="998680">
                  <a:moveTo>
                    <a:pt x="31209" y="584644"/>
                  </a:moveTo>
                  <a:cubicBezTo>
                    <a:pt x="476454" y="859282"/>
                    <a:pt x="984117" y="996600"/>
                    <a:pt x="1487618" y="996600"/>
                  </a:cubicBezTo>
                  <a:cubicBezTo>
                    <a:pt x="1991120" y="996600"/>
                    <a:pt x="2498782" y="859282"/>
                    <a:pt x="2944027" y="584644"/>
                  </a:cubicBezTo>
                  <a:cubicBezTo>
                    <a:pt x="2873288" y="405714"/>
                    <a:pt x="2806709" y="218461"/>
                    <a:pt x="2731808" y="31209"/>
                  </a:cubicBezTo>
                  <a:cubicBezTo>
                    <a:pt x="1949508" y="422359"/>
                    <a:pt x="1025728" y="422359"/>
                    <a:pt x="239267" y="31209"/>
                  </a:cubicBezTo>
                  <a:cubicBezTo>
                    <a:pt x="168527" y="222622"/>
                    <a:pt x="97787" y="405714"/>
                    <a:pt x="31209" y="58464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6CCD701-E2B8-47DD-8205-8B0CF6D2C478}"/>
                </a:ext>
              </a:extLst>
            </p:cNvPr>
            <p:cNvSpPr/>
            <p:nvPr/>
          </p:nvSpPr>
          <p:spPr>
            <a:xfrm>
              <a:off x="7130051" y="3642787"/>
              <a:ext cx="2122196" cy="915457"/>
            </a:xfrm>
            <a:custGeom>
              <a:avLst/>
              <a:gdLst>
                <a:gd name="connsiteX0" fmla="*/ 31209 w 2122196"/>
                <a:gd name="connsiteY0" fmla="*/ 705318 h 915457"/>
                <a:gd name="connsiteX1" fmla="*/ 2099310 w 2122196"/>
                <a:gd name="connsiteY1" fmla="*/ 705318 h 915457"/>
                <a:gd name="connsiteX2" fmla="*/ 1874607 w 2122196"/>
                <a:gd name="connsiteY2" fmla="*/ 31209 h 915457"/>
                <a:gd name="connsiteX3" fmla="*/ 251751 w 2122196"/>
                <a:gd name="connsiteY3" fmla="*/ 31209 h 915457"/>
                <a:gd name="connsiteX4" fmla="*/ 31209 w 2122196"/>
                <a:gd name="connsiteY4" fmla="*/ 705318 h 915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2196" h="915457">
                  <a:moveTo>
                    <a:pt x="31209" y="705318"/>
                  </a:moveTo>
                  <a:cubicBezTo>
                    <a:pt x="692835" y="971633"/>
                    <a:pt x="1437684" y="971633"/>
                    <a:pt x="2099310" y="705318"/>
                  </a:cubicBezTo>
                  <a:cubicBezTo>
                    <a:pt x="2024409" y="509743"/>
                    <a:pt x="1949508" y="230945"/>
                    <a:pt x="1874607" y="31209"/>
                  </a:cubicBezTo>
                  <a:cubicBezTo>
                    <a:pt x="1346138" y="193494"/>
                    <a:pt x="780219" y="193494"/>
                    <a:pt x="251751" y="31209"/>
                  </a:cubicBezTo>
                  <a:cubicBezTo>
                    <a:pt x="181011" y="230945"/>
                    <a:pt x="106110" y="509743"/>
                    <a:pt x="31209" y="70531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5630840-07AD-4F54-9905-12B94974E5E6}"/>
                </a:ext>
              </a:extLst>
            </p:cNvPr>
            <p:cNvSpPr/>
            <p:nvPr/>
          </p:nvSpPr>
          <p:spPr>
            <a:xfrm>
              <a:off x="7579457" y="2461015"/>
              <a:ext cx="1206739" cy="749010"/>
            </a:xfrm>
            <a:custGeom>
              <a:avLst/>
              <a:gdLst>
                <a:gd name="connsiteX0" fmla="*/ 975794 w 1206739"/>
                <a:gd name="connsiteY0" fmla="*/ 31209 h 749010"/>
                <a:gd name="connsiteX1" fmla="*/ 617934 w 1206739"/>
                <a:gd name="connsiteY1" fmla="*/ 56176 h 749010"/>
                <a:gd name="connsiteX2" fmla="*/ 260073 w 1206739"/>
                <a:gd name="connsiteY2" fmla="*/ 31209 h 749010"/>
                <a:gd name="connsiteX3" fmla="*/ 31209 w 1206739"/>
                <a:gd name="connsiteY3" fmla="*/ 659545 h 749010"/>
                <a:gd name="connsiteX4" fmla="*/ 1208820 w 1206739"/>
                <a:gd name="connsiteY4" fmla="*/ 659545 h 749010"/>
                <a:gd name="connsiteX5" fmla="*/ 975794 w 1206739"/>
                <a:gd name="connsiteY5" fmla="*/ 31209 h 749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739" h="749010">
                  <a:moveTo>
                    <a:pt x="975794" y="31209"/>
                  </a:moveTo>
                  <a:cubicBezTo>
                    <a:pt x="855120" y="47853"/>
                    <a:pt x="738608" y="56176"/>
                    <a:pt x="617934" y="56176"/>
                  </a:cubicBezTo>
                  <a:cubicBezTo>
                    <a:pt x="497260" y="56176"/>
                    <a:pt x="376586" y="47853"/>
                    <a:pt x="260073" y="31209"/>
                  </a:cubicBezTo>
                  <a:cubicBezTo>
                    <a:pt x="181011" y="243428"/>
                    <a:pt x="106110" y="455648"/>
                    <a:pt x="31209" y="659545"/>
                  </a:cubicBezTo>
                  <a:cubicBezTo>
                    <a:pt x="418197" y="742769"/>
                    <a:pt x="821831" y="742769"/>
                    <a:pt x="1208820" y="659545"/>
                  </a:cubicBezTo>
                  <a:cubicBezTo>
                    <a:pt x="1129757" y="455648"/>
                    <a:pt x="1054856" y="243428"/>
                    <a:pt x="975794" y="312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EFA6D60-B21E-4211-83AC-5999079BDFFF}"/>
                </a:ext>
              </a:extLst>
            </p:cNvPr>
            <p:cNvSpPr/>
            <p:nvPr/>
          </p:nvSpPr>
          <p:spPr>
            <a:xfrm>
              <a:off x="7807245" y="2003286"/>
              <a:ext cx="749010" cy="582564"/>
            </a:xfrm>
            <a:custGeom>
              <a:avLst/>
              <a:gdLst>
                <a:gd name="connsiteX0" fmla="*/ 748006 w 749010"/>
                <a:gd name="connsiteY0" fmla="*/ 488937 h 582563"/>
                <a:gd name="connsiteX1" fmla="*/ 390146 w 749010"/>
                <a:gd name="connsiteY1" fmla="*/ 572161 h 582563"/>
                <a:gd name="connsiteX2" fmla="*/ 32285 w 749010"/>
                <a:gd name="connsiteY2" fmla="*/ 488937 h 582563"/>
                <a:gd name="connsiteX3" fmla="*/ 390146 w 749010"/>
                <a:gd name="connsiteY3" fmla="*/ 31209 h 582563"/>
                <a:gd name="connsiteX4" fmla="*/ 748006 w 749010"/>
                <a:gd name="connsiteY4" fmla="*/ 488937 h 58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010" h="582563">
                  <a:moveTo>
                    <a:pt x="748006" y="488937"/>
                  </a:moveTo>
                  <a:cubicBezTo>
                    <a:pt x="764651" y="530549"/>
                    <a:pt x="585721" y="572161"/>
                    <a:pt x="390146" y="572161"/>
                  </a:cubicBezTo>
                  <a:cubicBezTo>
                    <a:pt x="194571" y="572161"/>
                    <a:pt x="15641" y="534710"/>
                    <a:pt x="32285" y="488937"/>
                  </a:cubicBezTo>
                  <a:cubicBezTo>
                    <a:pt x="53091" y="422359"/>
                    <a:pt x="194571" y="31209"/>
                    <a:pt x="390146" y="31209"/>
                  </a:cubicBezTo>
                  <a:cubicBezTo>
                    <a:pt x="585721" y="31209"/>
                    <a:pt x="689750" y="351619"/>
                    <a:pt x="748006" y="48893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5D84FDF-3FEE-4C3A-AA25-382FC3C5A330}"/>
              </a:ext>
            </a:extLst>
          </p:cNvPr>
          <p:cNvGrpSpPr/>
          <p:nvPr/>
        </p:nvGrpSpPr>
        <p:grpSpPr>
          <a:xfrm>
            <a:off x="8925859" y="3874199"/>
            <a:ext cx="1200457" cy="1302750"/>
            <a:chOff x="6064791" y="2003286"/>
            <a:chExt cx="4244393" cy="460606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45EB0E5-2C20-4153-BB91-B5B9677076C3}"/>
                </a:ext>
              </a:extLst>
            </p:cNvPr>
            <p:cNvSpPr/>
            <p:nvPr/>
          </p:nvSpPr>
          <p:spPr>
            <a:xfrm>
              <a:off x="6064791" y="5552161"/>
              <a:ext cx="4244393" cy="1057186"/>
            </a:xfrm>
            <a:custGeom>
              <a:avLst/>
              <a:gdLst>
                <a:gd name="connsiteX0" fmla="*/ 4229829 w 4244392"/>
                <a:gd name="connsiteY0" fmla="*/ 72820 h 1081903"/>
                <a:gd name="connsiteX1" fmla="*/ 4229829 w 4244392"/>
                <a:gd name="connsiteY1" fmla="*/ 31209 h 1081903"/>
                <a:gd name="connsiteX2" fmla="*/ 31209 w 4244392"/>
                <a:gd name="connsiteY2" fmla="*/ 31209 h 1081903"/>
                <a:gd name="connsiteX3" fmla="*/ 31209 w 4244392"/>
                <a:gd name="connsiteY3" fmla="*/ 72820 h 1081903"/>
                <a:gd name="connsiteX4" fmla="*/ 2132599 w 4244392"/>
                <a:gd name="connsiteY4" fmla="*/ 1054856 h 108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4392" h="1081903">
                  <a:moveTo>
                    <a:pt x="4229829" y="72820"/>
                  </a:moveTo>
                  <a:lnTo>
                    <a:pt x="4229829" y="31209"/>
                  </a:lnTo>
                  <a:lnTo>
                    <a:pt x="31209" y="31209"/>
                  </a:lnTo>
                  <a:lnTo>
                    <a:pt x="31209" y="72820"/>
                  </a:lnTo>
                  <a:lnTo>
                    <a:pt x="2132599" y="1054856"/>
                  </a:lnTo>
                  <a:close/>
                </a:path>
              </a:pathLst>
            </a:custGeom>
            <a:gradFill>
              <a:gsLst>
                <a:gs pos="100000">
                  <a:srgbClr val="FF7F00">
                    <a:alpha val="77000"/>
                    <a:lumMod val="15000"/>
                  </a:srgbClr>
                </a:gs>
                <a:gs pos="0">
                  <a:srgbClr val="FF7F00">
                    <a:lumMod val="35000"/>
                  </a:srgbClr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0708349-B979-4AAB-8A8C-CA2B3AC7651C}"/>
                </a:ext>
              </a:extLst>
            </p:cNvPr>
            <p:cNvSpPr/>
            <p:nvPr/>
          </p:nvSpPr>
          <p:spPr>
            <a:xfrm>
              <a:off x="6064791" y="4616500"/>
              <a:ext cx="4244393" cy="1955749"/>
            </a:xfrm>
            <a:custGeom>
              <a:avLst/>
              <a:gdLst>
                <a:gd name="connsiteX0" fmla="*/ 4229829 w 4244392"/>
                <a:gd name="connsiteY0" fmla="*/ 950827 h 1955749"/>
                <a:gd name="connsiteX1" fmla="*/ 2132599 w 4244392"/>
                <a:gd name="connsiteY1" fmla="*/ 31209 h 1955749"/>
                <a:gd name="connsiteX2" fmla="*/ 2132599 w 4244392"/>
                <a:gd name="connsiteY2" fmla="*/ 31209 h 1955749"/>
                <a:gd name="connsiteX3" fmla="*/ 2132599 w 4244392"/>
                <a:gd name="connsiteY3" fmla="*/ 31209 h 1955749"/>
                <a:gd name="connsiteX4" fmla="*/ 31209 w 4244392"/>
                <a:gd name="connsiteY4" fmla="*/ 950827 h 1955749"/>
                <a:gd name="connsiteX5" fmla="*/ 2132599 w 4244392"/>
                <a:gd name="connsiteY5" fmla="*/ 1928702 h 1955749"/>
                <a:gd name="connsiteX6" fmla="*/ 2132599 w 4244392"/>
                <a:gd name="connsiteY6" fmla="*/ 1928702 h 1955749"/>
                <a:gd name="connsiteX7" fmla="*/ 2132599 w 4244392"/>
                <a:gd name="connsiteY7" fmla="*/ 1928702 h 195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4392" h="1955749">
                  <a:moveTo>
                    <a:pt x="4229829" y="950827"/>
                  </a:moveTo>
                  <a:lnTo>
                    <a:pt x="2132599" y="31209"/>
                  </a:lnTo>
                  <a:lnTo>
                    <a:pt x="2132599" y="31209"/>
                  </a:lnTo>
                  <a:lnTo>
                    <a:pt x="2132599" y="31209"/>
                  </a:lnTo>
                  <a:lnTo>
                    <a:pt x="31209" y="950827"/>
                  </a:lnTo>
                  <a:lnTo>
                    <a:pt x="2132599" y="1928702"/>
                  </a:lnTo>
                  <a:lnTo>
                    <a:pt x="2132599" y="1928702"/>
                  </a:lnTo>
                  <a:lnTo>
                    <a:pt x="2132599" y="1928702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F8117A0-796A-4F40-BA1B-7B6C8F8F94FA}"/>
                </a:ext>
              </a:extLst>
            </p:cNvPr>
            <p:cNvSpPr/>
            <p:nvPr/>
          </p:nvSpPr>
          <p:spPr>
            <a:xfrm>
              <a:off x="6709772" y="2461015"/>
              <a:ext cx="2954430" cy="3412159"/>
            </a:xfrm>
            <a:custGeom>
              <a:avLst/>
              <a:gdLst>
                <a:gd name="connsiteX0" fmla="*/ 1845479 w 2954430"/>
                <a:gd name="connsiteY0" fmla="*/ 31209 h 3412158"/>
                <a:gd name="connsiteX1" fmla="*/ 1487618 w 2954430"/>
                <a:gd name="connsiteY1" fmla="*/ 56176 h 3412158"/>
                <a:gd name="connsiteX2" fmla="*/ 1129758 w 2954430"/>
                <a:gd name="connsiteY2" fmla="*/ 31209 h 3412158"/>
                <a:gd name="connsiteX3" fmla="*/ 31209 w 2954430"/>
                <a:gd name="connsiteY3" fmla="*/ 2993961 h 3412158"/>
                <a:gd name="connsiteX4" fmla="*/ 1487618 w 2954430"/>
                <a:gd name="connsiteY4" fmla="*/ 3405917 h 3412158"/>
                <a:gd name="connsiteX5" fmla="*/ 2944027 w 2954430"/>
                <a:gd name="connsiteY5" fmla="*/ 2993961 h 3412158"/>
                <a:gd name="connsiteX6" fmla="*/ 1845479 w 2954430"/>
                <a:gd name="connsiteY6" fmla="*/ 31209 h 341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4430" h="3412158">
                  <a:moveTo>
                    <a:pt x="1845479" y="31209"/>
                  </a:moveTo>
                  <a:cubicBezTo>
                    <a:pt x="1724805" y="47853"/>
                    <a:pt x="1608292" y="56176"/>
                    <a:pt x="1487618" y="56176"/>
                  </a:cubicBezTo>
                  <a:cubicBezTo>
                    <a:pt x="1366944" y="56176"/>
                    <a:pt x="1246270" y="47853"/>
                    <a:pt x="1129758" y="31209"/>
                  </a:cubicBezTo>
                  <a:cubicBezTo>
                    <a:pt x="746930" y="1083985"/>
                    <a:pt x="372425" y="2099310"/>
                    <a:pt x="31209" y="2993961"/>
                  </a:cubicBezTo>
                  <a:cubicBezTo>
                    <a:pt x="476454" y="3268599"/>
                    <a:pt x="984117" y="3405917"/>
                    <a:pt x="1487618" y="3405917"/>
                  </a:cubicBezTo>
                  <a:cubicBezTo>
                    <a:pt x="1991120" y="3405917"/>
                    <a:pt x="2498782" y="3268599"/>
                    <a:pt x="2944027" y="2993961"/>
                  </a:cubicBezTo>
                  <a:cubicBezTo>
                    <a:pt x="2602812" y="2099310"/>
                    <a:pt x="2228306" y="1083985"/>
                    <a:pt x="1845479" y="3120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5769ACA-2D22-452A-A5B1-C8F72989FC7E}"/>
                </a:ext>
              </a:extLst>
            </p:cNvPr>
            <p:cNvSpPr/>
            <p:nvPr/>
          </p:nvSpPr>
          <p:spPr>
            <a:xfrm>
              <a:off x="6709772" y="4845563"/>
              <a:ext cx="2954431" cy="998681"/>
            </a:xfrm>
            <a:custGeom>
              <a:avLst/>
              <a:gdLst>
                <a:gd name="connsiteX0" fmla="*/ 31209 w 2954430"/>
                <a:gd name="connsiteY0" fmla="*/ 584644 h 998680"/>
                <a:gd name="connsiteX1" fmla="*/ 1487618 w 2954430"/>
                <a:gd name="connsiteY1" fmla="*/ 996600 h 998680"/>
                <a:gd name="connsiteX2" fmla="*/ 2944027 w 2954430"/>
                <a:gd name="connsiteY2" fmla="*/ 584644 h 998680"/>
                <a:gd name="connsiteX3" fmla="*/ 2731808 w 2954430"/>
                <a:gd name="connsiteY3" fmla="*/ 31209 h 998680"/>
                <a:gd name="connsiteX4" fmla="*/ 239267 w 2954430"/>
                <a:gd name="connsiteY4" fmla="*/ 31209 h 998680"/>
                <a:gd name="connsiteX5" fmla="*/ 31209 w 2954430"/>
                <a:gd name="connsiteY5" fmla="*/ 584644 h 99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4430" h="998680">
                  <a:moveTo>
                    <a:pt x="31209" y="584644"/>
                  </a:moveTo>
                  <a:cubicBezTo>
                    <a:pt x="476454" y="859282"/>
                    <a:pt x="984117" y="996600"/>
                    <a:pt x="1487618" y="996600"/>
                  </a:cubicBezTo>
                  <a:cubicBezTo>
                    <a:pt x="1991120" y="996600"/>
                    <a:pt x="2498782" y="859282"/>
                    <a:pt x="2944027" y="584644"/>
                  </a:cubicBezTo>
                  <a:cubicBezTo>
                    <a:pt x="2873288" y="405714"/>
                    <a:pt x="2806709" y="218461"/>
                    <a:pt x="2731808" y="31209"/>
                  </a:cubicBezTo>
                  <a:cubicBezTo>
                    <a:pt x="1949508" y="422359"/>
                    <a:pt x="1025728" y="422359"/>
                    <a:pt x="239267" y="31209"/>
                  </a:cubicBezTo>
                  <a:cubicBezTo>
                    <a:pt x="168527" y="222622"/>
                    <a:pt x="97787" y="405714"/>
                    <a:pt x="31209" y="58464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7A41E5C-F720-4B06-A6D3-D553A595AB53}"/>
                </a:ext>
              </a:extLst>
            </p:cNvPr>
            <p:cNvSpPr/>
            <p:nvPr/>
          </p:nvSpPr>
          <p:spPr>
            <a:xfrm>
              <a:off x="7130051" y="3642787"/>
              <a:ext cx="2122196" cy="915457"/>
            </a:xfrm>
            <a:custGeom>
              <a:avLst/>
              <a:gdLst>
                <a:gd name="connsiteX0" fmla="*/ 31209 w 2122196"/>
                <a:gd name="connsiteY0" fmla="*/ 705318 h 915457"/>
                <a:gd name="connsiteX1" fmla="*/ 2099310 w 2122196"/>
                <a:gd name="connsiteY1" fmla="*/ 705318 h 915457"/>
                <a:gd name="connsiteX2" fmla="*/ 1874607 w 2122196"/>
                <a:gd name="connsiteY2" fmla="*/ 31209 h 915457"/>
                <a:gd name="connsiteX3" fmla="*/ 251751 w 2122196"/>
                <a:gd name="connsiteY3" fmla="*/ 31209 h 915457"/>
                <a:gd name="connsiteX4" fmla="*/ 31209 w 2122196"/>
                <a:gd name="connsiteY4" fmla="*/ 705318 h 915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2196" h="915457">
                  <a:moveTo>
                    <a:pt x="31209" y="705318"/>
                  </a:moveTo>
                  <a:cubicBezTo>
                    <a:pt x="692835" y="971633"/>
                    <a:pt x="1437684" y="971633"/>
                    <a:pt x="2099310" y="705318"/>
                  </a:cubicBezTo>
                  <a:cubicBezTo>
                    <a:pt x="2024409" y="509743"/>
                    <a:pt x="1949508" y="230945"/>
                    <a:pt x="1874607" y="31209"/>
                  </a:cubicBezTo>
                  <a:cubicBezTo>
                    <a:pt x="1346138" y="193494"/>
                    <a:pt x="780219" y="193494"/>
                    <a:pt x="251751" y="31209"/>
                  </a:cubicBezTo>
                  <a:cubicBezTo>
                    <a:pt x="181011" y="230945"/>
                    <a:pt x="106110" y="509743"/>
                    <a:pt x="31209" y="70531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9E3048-6F57-423E-959B-8B54C6F69951}"/>
                </a:ext>
              </a:extLst>
            </p:cNvPr>
            <p:cNvSpPr/>
            <p:nvPr/>
          </p:nvSpPr>
          <p:spPr>
            <a:xfrm>
              <a:off x="7579457" y="2461015"/>
              <a:ext cx="1206739" cy="749010"/>
            </a:xfrm>
            <a:custGeom>
              <a:avLst/>
              <a:gdLst>
                <a:gd name="connsiteX0" fmla="*/ 975794 w 1206739"/>
                <a:gd name="connsiteY0" fmla="*/ 31209 h 749010"/>
                <a:gd name="connsiteX1" fmla="*/ 617934 w 1206739"/>
                <a:gd name="connsiteY1" fmla="*/ 56176 h 749010"/>
                <a:gd name="connsiteX2" fmla="*/ 260073 w 1206739"/>
                <a:gd name="connsiteY2" fmla="*/ 31209 h 749010"/>
                <a:gd name="connsiteX3" fmla="*/ 31209 w 1206739"/>
                <a:gd name="connsiteY3" fmla="*/ 659545 h 749010"/>
                <a:gd name="connsiteX4" fmla="*/ 1208820 w 1206739"/>
                <a:gd name="connsiteY4" fmla="*/ 659545 h 749010"/>
                <a:gd name="connsiteX5" fmla="*/ 975794 w 1206739"/>
                <a:gd name="connsiteY5" fmla="*/ 31209 h 749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739" h="749010">
                  <a:moveTo>
                    <a:pt x="975794" y="31209"/>
                  </a:moveTo>
                  <a:cubicBezTo>
                    <a:pt x="855120" y="47853"/>
                    <a:pt x="738608" y="56176"/>
                    <a:pt x="617934" y="56176"/>
                  </a:cubicBezTo>
                  <a:cubicBezTo>
                    <a:pt x="497260" y="56176"/>
                    <a:pt x="376586" y="47853"/>
                    <a:pt x="260073" y="31209"/>
                  </a:cubicBezTo>
                  <a:cubicBezTo>
                    <a:pt x="181011" y="243428"/>
                    <a:pt x="106110" y="455648"/>
                    <a:pt x="31209" y="659545"/>
                  </a:cubicBezTo>
                  <a:cubicBezTo>
                    <a:pt x="418197" y="742769"/>
                    <a:pt x="821831" y="742769"/>
                    <a:pt x="1208820" y="659545"/>
                  </a:cubicBezTo>
                  <a:cubicBezTo>
                    <a:pt x="1129757" y="455648"/>
                    <a:pt x="1054856" y="243428"/>
                    <a:pt x="975794" y="312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519D07E-801B-44A5-8971-C81CD89FD430}"/>
                </a:ext>
              </a:extLst>
            </p:cNvPr>
            <p:cNvSpPr/>
            <p:nvPr/>
          </p:nvSpPr>
          <p:spPr>
            <a:xfrm>
              <a:off x="7807245" y="2003286"/>
              <a:ext cx="749010" cy="582564"/>
            </a:xfrm>
            <a:custGeom>
              <a:avLst/>
              <a:gdLst>
                <a:gd name="connsiteX0" fmla="*/ 748006 w 749010"/>
                <a:gd name="connsiteY0" fmla="*/ 488937 h 582563"/>
                <a:gd name="connsiteX1" fmla="*/ 390146 w 749010"/>
                <a:gd name="connsiteY1" fmla="*/ 572161 h 582563"/>
                <a:gd name="connsiteX2" fmla="*/ 32285 w 749010"/>
                <a:gd name="connsiteY2" fmla="*/ 488937 h 582563"/>
                <a:gd name="connsiteX3" fmla="*/ 390146 w 749010"/>
                <a:gd name="connsiteY3" fmla="*/ 31209 h 582563"/>
                <a:gd name="connsiteX4" fmla="*/ 748006 w 749010"/>
                <a:gd name="connsiteY4" fmla="*/ 488937 h 58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010" h="582563">
                  <a:moveTo>
                    <a:pt x="748006" y="488937"/>
                  </a:moveTo>
                  <a:cubicBezTo>
                    <a:pt x="764651" y="530549"/>
                    <a:pt x="585721" y="572161"/>
                    <a:pt x="390146" y="572161"/>
                  </a:cubicBezTo>
                  <a:cubicBezTo>
                    <a:pt x="194571" y="572161"/>
                    <a:pt x="15641" y="534710"/>
                    <a:pt x="32285" y="488937"/>
                  </a:cubicBezTo>
                  <a:cubicBezTo>
                    <a:pt x="53091" y="422359"/>
                    <a:pt x="194571" y="31209"/>
                    <a:pt x="390146" y="31209"/>
                  </a:cubicBezTo>
                  <a:cubicBezTo>
                    <a:pt x="585721" y="31209"/>
                    <a:pt x="689750" y="351619"/>
                    <a:pt x="748006" y="48893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152C89B-8304-4428-B851-1A4462D62582}"/>
              </a:ext>
            </a:extLst>
          </p:cNvPr>
          <p:cNvSpPr/>
          <p:nvPr/>
        </p:nvSpPr>
        <p:spPr>
          <a:xfrm>
            <a:off x="2890495" y="761169"/>
            <a:ext cx="601421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The Serif Hand Black" panose="03070902030502020204" pitchFamily="66" charset="0"/>
                <a:ea typeface="Arial Unicode MS"/>
                <a:cs typeface="+mn-cs"/>
              </a:rPr>
              <a:t>Penyusunan</a:t>
            </a:r>
            <a:r>
              <a:rPr kumimoji="0" lang="en-US" sz="40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The Serif Hand Black" panose="03070902030502020204" pitchFamily="66" charset="0"/>
                <a:ea typeface="Arial Unicode MS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The Serif Hand Black" panose="03070902030502020204" pitchFamily="66" charset="0"/>
                <a:ea typeface="Arial Unicode MS"/>
                <a:cs typeface="+mn-cs"/>
              </a:rPr>
              <a:t>Laporan</a:t>
            </a:r>
            <a:r>
              <a:rPr kumimoji="0" lang="en-US" sz="40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The Serif Hand Black" panose="03070902030502020204" pitchFamily="66" charset="0"/>
                <a:ea typeface="Arial Unicode MS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The Serif Hand Black" panose="03070902030502020204" pitchFamily="66" charset="0"/>
                <a:ea typeface="Arial Unicode MS"/>
                <a:cs typeface="+mn-cs"/>
              </a:rPr>
              <a:t>Keuangan</a:t>
            </a:r>
            <a:r>
              <a:rPr kumimoji="0" lang="en-US" sz="40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The Serif Hand Black" panose="03070902030502020204" pitchFamily="66" charset="0"/>
                <a:ea typeface="Arial Unicode MS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The Serif Hand Black" panose="03070902030502020204" pitchFamily="66" charset="0"/>
                <a:ea typeface="Arial Unicode MS"/>
                <a:cs typeface="+mn-cs"/>
              </a:rPr>
              <a:t>Kementerian Pendidikan dan </a:t>
            </a:r>
            <a:r>
              <a:rPr kumimoji="0" lang="en-US" sz="4000" b="1" i="0" u="none" strike="noStrike" kern="1200" cap="none" spc="0" normalizeH="0" baseline="0" noProof="0" dirty="0" err="1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The Serif Hand Black" panose="03070902030502020204" pitchFamily="66" charset="0"/>
                <a:ea typeface="Arial Unicode MS"/>
                <a:cs typeface="+mn-cs"/>
              </a:rPr>
              <a:t>Kebudayaan</a:t>
            </a:r>
            <a:endParaRPr kumimoji="0" lang="en-US" sz="4000" b="1" i="0" u="none" strike="noStrike" kern="1200" cap="none" spc="0" normalizeH="0" baseline="0" noProof="0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pattFill prst="dkUpDiag">
                <a:fgClr>
                  <a:srgbClr val="44546A"/>
                </a:fgClr>
                <a:bgClr>
                  <a:srgbClr val="44546A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  <a:uLnTx/>
              <a:uFillTx/>
              <a:latin typeface="The Serif Hand Black" panose="03070902030502020204" pitchFamily="66" charset="0"/>
              <a:ea typeface="Arial Unicode MS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The Serif Hand Black" panose="03070902030502020204" pitchFamily="66" charset="0"/>
                <a:ea typeface="Arial Unicode MS"/>
                <a:cs typeface="+mn-cs"/>
              </a:rPr>
              <a:t>Tahun</a:t>
            </a:r>
            <a:r>
              <a:rPr kumimoji="0" lang="en-US" sz="4000" b="1" i="0" u="none" strike="noStrike" kern="120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The Serif Hand Black" panose="03070902030502020204" pitchFamily="66" charset="0"/>
                <a:ea typeface="Arial Unicode MS"/>
                <a:cs typeface="+mn-cs"/>
              </a:rPr>
              <a:t> 2020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FD4654-77B7-4D8F-9E05-50C697C583E4}"/>
              </a:ext>
            </a:extLst>
          </p:cNvPr>
          <p:cNvSpPr txBox="1"/>
          <p:nvPr/>
        </p:nvSpPr>
        <p:spPr>
          <a:xfrm>
            <a:off x="2890495" y="4345314"/>
            <a:ext cx="6565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DALAM RANGKA MENINGKATKAN KUALITAS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 LAPORAN KEUANGAN KEMENDIKBUD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828463" y="6491288"/>
            <a:ext cx="363537" cy="338137"/>
          </a:xfrm>
          <a:prstGeom prst="rect">
            <a:avLst/>
          </a:prstGeom>
        </p:spPr>
        <p:txBody>
          <a:bodyPr/>
          <a:lstStyle/>
          <a:p>
            <a:pPr defTabSz="609630"/>
            <a:fld id="{86CB4B4D-7CA3-9044-876B-883B54F8677D}" type="slidenum">
              <a:rPr lang="en-US"/>
              <a:pPr defTabSz="609630"/>
              <a:t>10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458499" y="1108179"/>
            <a:ext cx="10363200" cy="463285"/>
          </a:xfrm>
          <a:prstGeom prst="roundRect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/>
            <a:r>
              <a:rPr lang="en-GB" altLang="id-ID" sz="1867" dirty="0" err="1">
                <a:solidFill>
                  <a:srgbClr val="3A3F50"/>
                </a:solidFill>
                <a:latin typeface="Agency FB" panose="020B0503020202020204" pitchFamily="34" charset="0"/>
              </a:rPr>
              <a:t>Perlakuan</a:t>
            </a:r>
            <a:r>
              <a:rPr lang="en-GB" altLang="id-ID" sz="1867" dirty="0">
                <a:solidFill>
                  <a:srgbClr val="3A3F50"/>
                </a:solidFill>
                <a:latin typeface="Agency FB" panose="020B0503020202020204" pitchFamily="34" charset="0"/>
              </a:rPr>
              <a:t> </a:t>
            </a:r>
            <a:r>
              <a:rPr lang="en-GB" altLang="id-ID" sz="1867" dirty="0" err="1">
                <a:solidFill>
                  <a:srgbClr val="3A3F50"/>
                </a:solidFill>
                <a:latin typeface="Agency FB" panose="020B0503020202020204" pitchFamily="34" charset="0"/>
              </a:rPr>
              <a:t>akuntansi</a:t>
            </a:r>
            <a:r>
              <a:rPr lang="en-GB" altLang="id-ID" sz="1867" dirty="0">
                <a:solidFill>
                  <a:srgbClr val="3A3F50"/>
                </a:solidFill>
                <a:latin typeface="Agency FB" panose="020B0503020202020204" pitchFamily="34" charset="0"/>
              </a:rPr>
              <a:t> </a:t>
            </a:r>
            <a:r>
              <a:rPr lang="en-GB" altLang="id-ID" sz="1867" dirty="0" err="1">
                <a:solidFill>
                  <a:srgbClr val="3A3F50"/>
                </a:solidFill>
                <a:latin typeface="Agency FB" panose="020B0503020202020204" pitchFamily="34" charset="0"/>
              </a:rPr>
              <a:t>pembayaran</a:t>
            </a:r>
            <a:r>
              <a:rPr lang="en-GB" altLang="id-ID" sz="1867" dirty="0">
                <a:solidFill>
                  <a:srgbClr val="3A3F50"/>
                </a:solidFill>
                <a:latin typeface="Agency FB" panose="020B0503020202020204" pitchFamily="34" charset="0"/>
              </a:rPr>
              <a:t> </a:t>
            </a:r>
            <a:r>
              <a:rPr lang="en-GB" altLang="id-ID" sz="1867" dirty="0" err="1">
                <a:solidFill>
                  <a:srgbClr val="3A3F50"/>
                </a:solidFill>
                <a:latin typeface="Agency FB" panose="020B0503020202020204" pitchFamily="34" charset="0"/>
              </a:rPr>
              <a:t>beban</a:t>
            </a:r>
            <a:r>
              <a:rPr lang="en-GB" altLang="id-ID" sz="1867" dirty="0">
                <a:solidFill>
                  <a:srgbClr val="3A3F50"/>
                </a:solidFill>
                <a:latin typeface="Agency FB" panose="020B0503020202020204" pitchFamily="34" charset="0"/>
              </a:rPr>
              <a:t> </a:t>
            </a:r>
            <a:r>
              <a:rPr lang="en-GB" altLang="id-ID" sz="1867" dirty="0" err="1">
                <a:solidFill>
                  <a:srgbClr val="3A3F50"/>
                </a:solidFill>
                <a:latin typeface="Agency FB" panose="020B0503020202020204" pitchFamily="34" charset="0"/>
              </a:rPr>
              <a:t>tahun</a:t>
            </a:r>
            <a:r>
              <a:rPr lang="en-GB" altLang="id-ID" sz="1867" dirty="0">
                <a:solidFill>
                  <a:srgbClr val="3A3F50"/>
                </a:solidFill>
                <a:latin typeface="Agency FB" panose="020B0503020202020204" pitchFamily="34" charset="0"/>
              </a:rPr>
              <a:t> 2020 </a:t>
            </a:r>
            <a:r>
              <a:rPr lang="en-GB" altLang="id-ID" sz="1867" dirty="0" err="1">
                <a:solidFill>
                  <a:srgbClr val="3A3F50"/>
                </a:solidFill>
                <a:latin typeface="Agency FB" panose="020B0503020202020204" pitchFamily="34" charset="0"/>
              </a:rPr>
              <a:t>menggunakan</a:t>
            </a:r>
            <a:r>
              <a:rPr lang="en-GB" altLang="id-ID" sz="1867" dirty="0">
                <a:solidFill>
                  <a:srgbClr val="3A3F50"/>
                </a:solidFill>
                <a:latin typeface="Agency FB" panose="020B0503020202020204" pitchFamily="34" charset="0"/>
              </a:rPr>
              <a:t> DIPA </a:t>
            </a:r>
            <a:r>
              <a:rPr lang="en-GB" altLang="id-ID" sz="1867" dirty="0" err="1">
                <a:solidFill>
                  <a:srgbClr val="3A3F50"/>
                </a:solidFill>
                <a:latin typeface="Agency FB" panose="020B0503020202020204" pitchFamily="34" charset="0"/>
              </a:rPr>
              <a:t>tahun</a:t>
            </a:r>
            <a:r>
              <a:rPr lang="en-GB" altLang="id-ID" sz="1867" dirty="0">
                <a:solidFill>
                  <a:srgbClr val="3A3F50"/>
                </a:solidFill>
                <a:latin typeface="Agency FB" panose="020B0503020202020204" pitchFamily="34" charset="0"/>
              </a:rPr>
              <a:t> 2021</a:t>
            </a:r>
            <a:endParaRPr lang="en-GB" altLang="id-ID" sz="1867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458499" y="281398"/>
            <a:ext cx="6325073" cy="655636"/>
          </a:xfrm>
          <a:prstGeom prst="rect">
            <a:avLst/>
          </a:prstGeom>
        </p:spPr>
        <p:txBody>
          <a:bodyPr/>
          <a:lstStyle/>
          <a:p>
            <a:pPr algn="just" defTabSz="609630"/>
            <a:r>
              <a:rPr lang="en-US" altLang="id-ID" b="1" dirty="0">
                <a:latin typeface="Abadi" panose="020B0604020104020204" pitchFamily="34" charset="0"/>
              </a:rPr>
              <a:t>PERLAKUAN ATAS BEBAN TAHUN 2020 YANG DIBAYARKAN DENGAN BEBAN DIPA TAHUN 2021</a:t>
            </a:r>
            <a:endParaRPr lang="en-US" b="1" dirty="0">
              <a:latin typeface="Abadi" panose="020B06040201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498600"/>
            <a:ext cx="10972800" cy="428148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09630"/>
            <a:endParaRPr lang="id-ID" sz="1600" kern="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66196" y="1527903"/>
            <a:ext cx="11362267" cy="446405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04815" indent="-304815" algn="just" defTabSz="609630">
              <a:buFont typeface="Arial" panose="020B0604020202020204" pitchFamily="34" charset="0"/>
              <a:buChar char="•"/>
              <a:defRPr/>
            </a:pPr>
            <a:r>
              <a:rPr lang="en-US" altLang="id-ID" sz="1867" kern="0" dirty="0" err="1">
                <a:latin typeface="Agency FB" panose="020B0503020202020204" pitchFamily="34" charset="0"/>
              </a:rPr>
              <a:t>Uang</a:t>
            </a:r>
            <a:r>
              <a:rPr lang="en-US" altLang="id-ID" sz="1867" kern="0" dirty="0">
                <a:latin typeface="Agency FB" panose="020B0503020202020204" pitchFamily="34" charset="0"/>
              </a:rPr>
              <a:t> </a:t>
            </a:r>
            <a:r>
              <a:rPr lang="en-US" altLang="id-ID" sz="1867" kern="0" dirty="0" err="1">
                <a:latin typeface="Agency FB" panose="020B0503020202020204" pitchFamily="34" charset="0"/>
              </a:rPr>
              <a:t>makan</a:t>
            </a:r>
            <a:r>
              <a:rPr lang="en-US" altLang="id-ID" sz="1867" kern="0" dirty="0">
                <a:latin typeface="Agency FB" panose="020B0503020202020204" pitchFamily="34" charset="0"/>
              </a:rPr>
              <a:t> </a:t>
            </a:r>
            <a:r>
              <a:rPr lang="en-US" altLang="id-ID" sz="1867" kern="0" dirty="0" err="1">
                <a:latin typeface="Agency FB" panose="020B0503020202020204" pitchFamily="34" charset="0"/>
              </a:rPr>
              <a:t>dan</a:t>
            </a:r>
            <a:r>
              <a:rPr lang="en-US" altLang="id-ID" sz="1867" kern="0" dirty="0">
                <a:latin typeface="Agency FB" panose="020B0503020202020204" pitchFamily="34" charset="0"/>
              </a:rPr>
              <a:t> </a:t>
            </a:r>
            <a:r>
              <a:rPr lang="en-US" altLang="id-ID" sz="1867" kern="0" dirty="0" err="1">
                <a:latin typeface="Agency FB" panose="020B0503020202020204" pitchFamily="34" charset="0"/>
              </a:rPr>
              <a:t>lembur</a:t>
            </a:r>
            <a:r>
              <a:rPr lang="en-US" altLang="id-ID" sz="1867" kern="0" dirty="0">
                <a:latin typeface="Agency FB" panose="020B0503020202020204" pitchFamily="34" charset="0"/>
              </a:rPr>
              <a:t> </a:t>
            </a:r>
            <a:r>
              <a:rPr lang="en-US" altLang="id-ID" sz="1867" kern="0" dirty="0" err="1">
                <a:latin typeface="Agency FB" panose="020B0503020202020204" pitchFamily="34" charset="0"/>
              </a:rPr>
              <a:t>bulan</a:t>
            </a:r>
            <a:r>
              <a:rPr lang="en-US" altLang="id-ID" sz="1867" kern="0" dirty="0">
                <a:latin typeface="Agency FB" panose="020B0503020202020204" pitchFamily="34" charset="0"/>
              </a:rPr>
              <a:t> </a:t>
            </a:r>
            <a:r>
              <a:rPr lang="en-US" altLang="id-ID" sz="1867" kern="0" dirty="0" err="1">
                <a:latin typeface="Agency FB" panose="020B0503020202020204" pitchFamily="34" charset="0"/>
              </a:rPr>
              <a:t>Desember</a:t>
            </a:r>
            <a:r>
              <a:rPr lang="en-US" altLang="id-ID" sz="1867" kern="0" dirty="0">
                <a:latin typeface="Agency FB" panose="020B0503020202020204" pitchFamily="34" charset="0"/>
              </a:rPr>
              <a:t> 2020 yang </a:t>
            </a:r>
            <a:r>
              <a:rPr lang="en-US" altLang="id-ID" sz="1867" kern="0" dirty="0" err="1">
                <a:latin typeface="Agency FB" panose="020B0503020202020204" pitchFamily="34" charset="0"/>
              </a:rPr>
              <a:t>dibayar</a:t>
            </a:r>
            <a:r>
              <a:rPr lang="en-US" altLang="id-ID" sz="1867" kern="0" dirty="0">
                <a:latin typeface="Agency FB" panose="020B0503020202020204" pitchFamily="34" charset="0"/>
              </a:rPr>
              <a:t> </a:t>
            </a:r>
            <a:r>
              <a:rPr lang="en-US" altLang="id-ID" sz="1867" kern="0" dirty="0" err="1">
                <a:latin typeface="Agency FB" panose="020B0503020202020204" pitchFamily="34" charset="0"/>
              </a:rPr>
              <a:t>menggunakan</a:t>
            </a:r>
            <a:r>
              <a:rPr lang="en-US" altLang="id-ID" sz="1867" kern="0" dirty="0">
                <a:latin typeface="Agency FB" panose="020B0503020202020204" pitchFamily="34" charset="0"/>
              </a:rPr>
              <a:t> DIPA </a:t>
            </a:r>
            <a:r>
              <a:rPr lang="en-US" altLang="id-ID" sz="1867" kern="0" dirty="0" err="1">
                <a:latin typeface="Agency FB" panose="020B0503020202020204" pitchFamily="34" charset="0"/>
              </a:rPr>
              <a:t>tahun</a:t>
            </a:r>
            <a:r>
              <a:rPr lang="en-US" altLang="id-ID" sz="1867" kern="0" dirty="0">
                <a:latin typeface="Agency FB" panose="020B0503020202020204" pitchFamily="34" charset="0"/>
              </a:rPr>
              <a:t> 2021 </a:t>
            </a:r>
            <a:r>
              <a:rPr lang="en-US" altLang="id-ID" sz="1867" kern="0" dirty="0" err="1">
                <a:latin typeface="Agency FB" panose="020B0503020202020204" pitchFamily="34" charset="0"/>
              </a:rPr>
              <a:t>merupakan</a:t>
            </a:r>
            <a:r>
              <a:rPr lang="en-US" altLang="id-ID" sz="1867" kern="0" dirty="0">
                <a:latin typeface="Agency FB" panose="020B0503020202020204" pitchFamily="34" charset="0"/>
              </a:rPr>
              <a:t> </a:t>
            </a:r>
            <a:r>
              <a:rPr lang="en-US" altLang="id-ID" sz="1867" kern="0" dirty="0" err="1">
                <a:latin typeface="Agency FB" panose="020B0503020202020204" pitchFamily="34" charset="0"/>
              </a:rPr>
              <a:t>kewajiban</a:t>
            </a:r>
            <a:r>
              <a:rPr lang="en-US" altLang="id-ID" sz="1867" kern="0" dirty="0">
                <a:latin typeface="Agency FB" panose="020B0503020202020204" pitchFamily="34" charset="0"/>
              </a:rPr>
              <a:t> </a:t>
            </a:r>
            <a:r>
              <a:rPr lang="en-US" altLang="id-ID" sz="1867" kern="0" dirty="0" err="1">
                <a:latin typeface="Agency FB" panose="020B0503020202020204" pitchFamily="34" charset="0"/>
              </a:rPr>
              <a:t>pemerintah</a:t>
            </a:r>
            <a:r>
              <a:rPr lang="en-US" altLang="id-ID" sz="1867" kern="0" dirty="0">
                <a:latin typeface="Agency FB" panose="020B0503020202020204" pitchFamily="34" charset="0"/>
              </a:rPr>
              <a:t> yang </a:t>
            </a:r>
            <a:r>
              <a:rPr lang="en-US" altLang="id-ID" sz="1867" kern="0" dirty="0" err="1">
                <a:latin typeface="Agency FB" panose="020B0503020202020204" pitchFamily="34" charset="0"/>
              </a:rPr>
              <a:t>belum</a:t>
            </a:r>
            <a:r>
              <a:rPr lang="en-US" altLang="id-ID" sz="1867" kern="0" dirty="0">
                <a:latin typeface="Agency FB" panose="020B0503020202020204" pitchFamily="34" charset="0"/>
              </a:rPr>
              <a:t> </a:t>
            </a:r>
            <a:r>
              <a:rPr lang="en-US" altLang="id-ID" sz="1867" kern="0" dirty="0" err="1">
                <a:latin typeface="Agency FB" panose="020B0503020202020204" pitchFamily="34" charset="0"/>
              </a:rPr>
              <a:t>dibayarkan</a:t>
            </a:r>
            <a:r>
              <a:rPr lang="en-US" altLang="id-ID" sz="1867" kern="0" dirty="0">
                <a:latin typeface="Agency FB" panose="020B0503020202020204" pitchFamily="34" charset="0"/>
              </a:rPr>
              <a:t> </a:t>
            </a:r>
            <a:r>
              <a:rPr lang="en-US" altLang="id-ID" sz="1867" kern="0" dirty="0" err="1">
                <a:latin typeface="Agency FB" panose="020B0503020202020204" pitchFamily="34" charset="0"/>
              </a:rPr>
              <a:t>s.d.</a:t>
            </a:r>
            <a:r>
              <a:rPr lang="en-US" altLang="id-ID" sz="1867" kern="0" dirty="0">
                <a:latin typeface="Agency FB" panose="020B0503020202020204" pitchFamily="34" charset="0"/>
              </a:rPr>
              <a:t> </a:t>
            </a:r>
            <a:r>
              <a:rPr lang="en-US" altLang="id-ID" sz="1867" kern="0" dirty="0" err="1">
                <a:latin typeface="Agency FB" panose="020B0503020202020204" pitchFamily="34" charset="0"/>
              </a:rPr>
              <a:t>tanggal</a:t>
            </a:r>
            <a:r>
              <a:rPr lang="en-US" altLang="id-ID" sz="1867" kern="0" dirty="0">
                <a:latin typeface="Agency FB" panose="020B0503020202020204" pitchFamily="34" charset="0"/>
              </a:rPr>
              <a:t> </a:t>
            </a:r>
            <a:r>
              <a:rPr lang="en-US" altLang="id-ID" sz="1867" kern="0" dirty="0" err="1">
                <a:latin typeface="Agency FB" panose="020B0503020202020204" pitchFamily="34" charset="0"/>
              </a:rPr>
              <a:t>pelaporan</a:t>
            </a:r>
            <a:r>
              <a:rPr lang="en-US" altLang="id-ID" sz="1867" kern="0" dirty="0">
                <a:latin typeface="Agency FB" panose="020B0503020202020204" pitchFamily="34" charset="0"/>
              </a:rPr>
              <a:t>, </a:t>
            </a:r>
            <a:r>
              <a:rPr lang="en-US" altLang="id-ID" sz="1867" kern="0" dirty="0" err="1">
                <a:latin typeface="Agency FB" panose="020B0503020202020204" pitchFamily="34" charset="0"/>
              </a:rPr>
              <a:t>sehingga</a:t>
            </a:r>
            <a:r>
              <a:rPr lang="en-US" altLang="id-ID" sz="1867" kern="0" dirty="0">
                <a:latin typeface="Agency FB" panose="020B0503020202020204" pitchFamily="34" charset="0"/>
              </a:rPr>
              <a:t> </a:t>
            </a:r>
            <a:r>
              <a:rPr lang="en-US" altLang="id-ID" sz="1867" kern="0" dirty="0" err="1">
                <a:latin typeface="Agency FB" panose="020B0503020202020204" pitchFamily="34" charset="0"/>
              </a:rPr>
              <a:t>satker</a:t>
            </a:r>
            <a:r>
              <a:rPr lang="en-US" altLang="id-ID" sz="1867" kern="0" dirty="0">
                <a:latin typeface="Agency FB" panose="020B0503020202020204" pitchFamily="34" charset="0"/>
              </a:rPr>
              <a:t> agar </a:t>
            </a:r>
            <a:r>
              <a:rPr lang="en-US" altLang="id-ID" sz="1867" kern="0" dirty="0" err="1">
                <a:latin typeface="Agency FB" panose="020B0503020202020204" pitchFamily="34" charset="0"/>
              </a:rPr>
              <a:t>mencatat</a:t>
            </a:r>
            <a:r>
              <a:rPr lang="en-US" altLang="id-ID" sz="1867" kern="0" dirty="0">
                <a:latin typeface="Agency FB" panose="020B0503020202020204" pitchFamily="34" charset="0"/>
              </a:rPr>
              <a:t> </a:t>
            </a:r>
            <a:r>
              <a:rPr lang="en-US" altLang="id-ID" sz="1867" kern="0" dirty="0" err="1">
                <a:latin typeface="Agency FB" panose="020B0503020202020204" pitchFamily="34" charset="0"/>
              </a:rPr>
              <a:t>dan</a:t>
            </a:r>
            <a:r>
              <a:rPr lang="en-US" altLang="id-ID" sz="1867" kern="0" dirty="0">
                <a:latin typeface="Agency FB" panose="020B0503020202020204" pitchFamily="34" charset="0"/>
              </a:rPr>
              <a:t> </a:t>
            </a:r>
            <a:r>
              <a:rPr lang="en-US" altLang="id-ID" sz="1867" kern="0" dirty="0" err="1">
                <a:latin typeface="Agency FB" panose="020B0503020202020204" pitchFamily="34" charset="0"/>
              </a:rPr>
              <a:t>menyajikannya</a:t>
            </a:r>
            <a:r>
              <a:rPr lang="en-US" altLang="id-ID" sz="1867" kern="0" dirty="0">
                <a:latin typeface="Agency FB" panose="020B0503020202020204" pitchFamily="34" charset="0"/>
              </a:rPr>
              <a:t> </a:t>
            </a:r>
            <a:r>
              <a:rPr lang="en-US" altLang="id-ID" sz="1867" kern="0" dirty="0" err="1">
                <a:latin typeface="Agency FB" panose="020B0503020202020204" pitchFamily="34" charset="0"/>
              </a:rPr>
              <a:t>sebagai</a:t>
            </a:r>
            <a:r>
              <a:rPr lang="en-US" altLang="id-ID" sz="1867" kern="0" dirty="0">
                <a:latin typeface="Agency FB" panose="020B0503020202020204" pitchFamily="34" charset="0"/>
              </a:rPr>
              <a:t> </a:t>
            </a:r>
            <a:r>
              <a:rPr lang="en-US" altLang="id-ID" sz="1867" kern="0" dirty="0" err="1">
                <a:latin typeface="Agency FB" panose="020B0503020202020204" pitchFamily="34" charset="0"/>
              </a:rPr>
              <a:t>Belanja</a:t>
            </a:r>
            <a:r>
              <a:rPr lang="en-US" altLang="id-ID" sz="1867" kern="0" dirty="0">
                <a:latin typeface="Agency FB" panose="020B0503020202020204" pitchFamily="34" charset="0"/>
              </a:rPr>
              <a:t> yang </a:t>
            </a:r>
            <a:r>
              <a:rPr lang="en-US" altLang="id-ID" sz="1867" kern="0" dirty="0" err="1">
                <a:latin typeface="Agency FB" panose="020B0503020202020204" pitchFamily="34" charset="0"/>
              </a:rPr>
              <a:t>Masih</a:t>
            </a:r>
            <a:r>
              <a:rPr lang="en-US" altLang="id-ID" sz="1867" kern="0" dirty="0">
                <a:latin typeface="Agency FB" panose="020B0503020202020204" pitchFamily="34" charset="0"/>
              </a:rPr>
              <a:t> </a:t>
            </a:r>
            <a:r>
              <a:rPr lang="en-US" altLang="id-ID" sz="1867" kern="0" dirty="0" err="1">
                <a:latin typeface="Agency FB" panose="020B0503020202020204" pitchFamily="34" charset="0"/>
              </a:rPr>
              <a:t>Harus</a:t>
            </a:r>
            <a:r>
              <a:rPr lang="en-US" altLang="id-ID" sz="1867" kern="0" dirty="0">
                <a:latin typeface="Agency FB" panose="020B0503020202020204" pitchFamily="34" charset="0"/>
              </a:rPr>
              <a:t> </a:t>
            </a:r>
            <a:r>
              <a:rPr lang="en-US" altLang="id-ID" sz="1867" kern="0" dirty="0" err="1">
                <a:latin typeface="Agency FB" panose="020B0503020202020204" pitchFamily="34" charset="0"/>
              </a:rPr>
              <a:t>Dibayar</a:t>
            </a:r>
            <a:r>
              <a:rPr lang="en-US" altLang="id-ID" sz="1867" kern="0" dirty="0">
                <a:latin typeface="Agency FB" panose="020B0503020202020204" pitchFamily="34" charset="0"/>
              </a:rPr>
              <a:t>.</a:t>
            </a:r>
          </a:p>
          <a:p>
            <a:pPr marL="304815" indent="-304815" algn="just" defTabSz="609630">
              <a:buFont typeface="Arial" panose="020B0604020202020204" pitchFamily="34" charset="0"/>
              <a:buChar char="•"/>
              <a:defRPr/>
            </a:pPr>
            <a:r>
              <a:rPr lang="en-US" altLang="id-ID" sz="1867" kern="0" dirty="0" err="1">
                <a:latin typeface="Agency FB" panose="020B0503020202020204" pitchFamily="34" charset="0"/>
              </a:rPr>
              <a:t>Untuk</a:t>
            </a:r>
            <a:r>
              <a:rPr lang="en-US" altLang="id-ID" sz="1867" kern="0" dirty="0">
                <a:latin typeface="Agency FB" panose="020B0503020202020204" pitchFamily="34" charset="0"/>
              </a:rPr>
              <a:t> </a:t>
            </a:r>
            <a:r>
              <a:rPr lang="en-US" altLang="id-ID" sz="1867" kern="0" dirty="0" err="1">
                <a:latin typeface="Agency FB" panose="020B0503020202020204" pitchFamily="34" charset="0"/>
              </a:rPr>
              <a:t>memastikan</a:t>
            </a:r>
            <a:r>
              <a:rPr lang="en-US" altLang="id-ID" sz="1867" kern="0" dirty="0">
                <a:latin typeface="Agency FB" panose="020B0503020202020204" pitchFamily="34" charset="0"/>
              </a:rPr>
              <a:t> </a:t>
            </a:r>
            <a:r>
              <a:rPr lang="en-US" altLang="id-ID" sz="1867" kern="0" dirty="0" err="1">
                <a:latin typeface="Agency FB" panose="020B0503020202020204" pitchFamily="34" charset="0"/>
              </a:rPr>
              <a:t>nilai</a:t>
            </a:r>
            <a:r>
              <a:rPr lang="en-US" altLang="id-ID" sz="1867" kern="0" dirty="0">
                <a:latin typeface="Agency FB" panose="020B0503020202020204" pitchFamily="34" charset="0"/>
              </a:rPr>
              <a:t> </a:t>
            </a:r>
            <a:r>
              <a:rPr lang="en-US" altLang="id-ID" sz="1867" kern="0" dirty="0" err="1">
                <a:latin typeface="Agency FB" panose="020B0503020202020204" pitchFamily="34" charset="0"/>
              </a:rPr>
              <a:t>Belanja</a:t>
            </a:r>
            <a:r>
              <a:rPr lang="en-US" altLang="id-ID" sz="1867" kern="0" dirty="0">
                <a:latin typeface="Agency FB" panose="020B0503020202020204" pitchFamily="34" charset="0"/>
              </a:rPr>
              <a:t> yang </a:t>
            </a:r>
            <a:r>
              <a:rPr lang="en-US" altLang="id-ID" sz="1867" kern="0" dirty="0" err="1">
                <a:latin typeface="Agency FB" panose="020B0503020202020204" pitchFamily="34" charset="0"/>
              </a:rPr>
              <a:t>Masih</a:t>
            </a:r>
            <a:r>
              <a:rPr lang="en-US" altLang="id-ID" sz="1867" kern="0" dirty="0">
                <a:latin typeface="Agency FB" panose="020B0503020202020204" pitchFamily="34" charset="0"/>
              </a:rPr>
              <a:t> </a:t>
            </a:r>
            <a:r>
              <a:rPr lang="en-US" altLang="id-ID" sz="1867" kern="0" dirty="0" err="1">
                <a:latin typeface="Agency FB" panose="020B0503020202020204" pitchFamily="34" charset="0"/>
              </a:rPr>
              <a:t>Harus</a:t>
            </a:r>
            <a:r>
              <a:rPr lang="en-US" altLang="id-ID" sz="1867" kern="0" dirty="0">
                <a:latin typeface="Agency FB" panose="020B0503020202020204" pitchFamily="34" charset="0"/>
              </a:rPr>
              <a:t> </a:t>
            </a:r>
            <a:r>
              <a:rPr lang="en-US" altLang="id-ID" sz="1867" kern="0" dirty="0" err="1">
                <a:latin typeface="Agency FB" panose="020B0503020202020204" pitchFamily="34" charset="0"/>
              </a:rPr>
              <a:t>Dibayar</a:t>
            </a:r>
            <a:r>
              <a:rPr lang="en-US" altLang="id-ID" sz="1867" kern="0" dirty="0">
                <a:latin typeface="Agency FB" panose="020B0503020202020204" pitchFamily="34" charset="0"/>
              </a:rPr>
              <a:t>, </a:t>
            </a:r>
            <a:r>
              <a:rPr lang="en-US" altLang="id-ID" sz="1867" kern="0" dirty="0" err="1">
                <a:latin typeface="Agency FB" panose="020B0503020202020204" pitchFamily="34" charset="0"/>
              </a:rPr>
              <a:t>satker</a:t>
            </a:r>
            <a:r>
              <a:rPr lang="en-US" altLang="id-ID" sz="1867" kern="0" dirty="0">
                <a:latin typeface="Agency FB" panose="020B0503020202020204" pitchFamily="34" charset="0"/>
              </a:rPr>
              <a:t> agar </a:t>
            </a:r>
            <a:r>
              <a:rPr lang="en-US" altLang="id-ID" sz="1867" kern="0" dirty="0" err="1">
                <a:latin typeface="Agency FB" panose="020B0503020202020204" pitchFamily="34" charset="0"/>
              </a:rPr>
              <a:t>mengidentifikasi</a:t>
            </a:r>
            <a:r>
              <a:rPr lang="en-US" altLang="id-ID" sz="1867" kern="0" dirty="0">
                <a:latin typeface="Agency FB" panose="020B0503020202020204" pitchFamily="34" charset="0"/>
              </a:rPr>
              <a:t> </a:t>
            </a:r>
            <a:r>
              <a:rPr lang="en-US" altLang="id-ID" sz="1867" kern="0" dirty="0" err="1">
                <a:latin typeface="Agency FB" panose="020B0503020202020204" pitchFamily="34" charset="0"/>
              </a:rPr>
              <a:t>berdasarkan</a:t>
            </a:r>
            <a:r>
              <a:rPr lang="en-US" altLang="id-ID" sz="1867" kern="0" dirty="0">
                <a:latin typeface="Agency FB" panose="020B0503020202020204" pitchFamily="34" charset="0"/>
              </a:rPr>
              <a:t> </a:t>
            </a:r>
            <a:r>
              <a:rPr lang="en-US" altLang="id-ID" sz="1867" kern="0" dirty="0" err="1">
                <a:latin typeface="Agency FB" panose="020B0503020202020204" pitchFamily="34" charset="0"/>
              </a:rPr>
              <a:t>dokumen</a:t>
            </a:r>
            <a:r>
              <a:rPr lang="en-US" altLang="id-ID" sz="1867" kern="0" dirty="0">
                <a:latin typeface="Agency FB" panose="020B0503020202020204" pitchFamily="34" charset="0"/>
              </a:rPr>
              <a:t> </a:t>
            </a:r>
            <a:r>
              <a:rPr lang="en-US" altLang="id-ID" sz="1867" kern="0" dirty="0" err="1">
                <a:latin typeface="Agency FB" panose="020B0503020202020204" pitchFamily="34" charset="0"/>
              </a:rPr>
              <a:t>pendukung</a:t>
            </a:r>
            <a:r>
              <a:rPr lang="en-US" altLang="id-ID" sz="1867" kern="0" dirty="0">
                <a:latin typeface="Agency FB" panose="020B0503020202020204" pitchFamily="34" charset="0"/>
              </a:rPr>
              <a:t> </a:t>
            </a:r>
            <a:r>
              <a:rPr lang="en-US" altLang="id-ID" sz="1867" kern="0" dirty="0" err="1">
                <a:latin typeface="Agency FB" panose="020B0503020202020204" pitchFamily="34" charset="0"/>
              </a:rPr>
              <a:t>dan</a:t>
            </a:r>
            <a:r>
              <a:rPr lang="en-US" altLang="id-ID" sz="1867" kern="0" dirty="0">
                <a:latin typeface="Agency FB" panose="020B0503020202020204" pitchFamily="34" charset="0"/>
              </a:rPr>
              <a:t> </a:t>
            </a:r>
            <a:r>
              <a:rPr lang="en-US" altLang="id-ID" sz="1867" kern="0" dirty="0" err="1">
                <a:latin typeface="Agency FB" panose="020B0503020202020204" pitchFamily="34" charset="0"/>
              </a:rPr>
              <a:t>bukan</a:t>
            </a:r>
            <a:r>
              <a:rPr lang="en-US" altLang="id-ID" sz="1867" kern="0" dirty="0">
                <a:latin typeface="Agency FB" panose="020B0503020202020204" pitchFamily="34" charset="0"/>
              </a:rPr>
              <a:t> </a:t>
            </a:r>
            <a:r>
              <a:rPr lang="en-US" altLang="id-ID" sz="1867" kern="0" dirty="0" err="1">
                <a:latin typeface="Agency FB" panose="020B0503020202020204" pitchFamily="34" charset="0"/>
              </a:rPr>
              <a:t>hanya</a:t>
            </a:r>
            <a:r>
              <a:rPr lang="en-US" altLang="id-ID" sz="1867" kern="0" dirty="0">
                <a:latin typeface="Agency FB" panose="020B0503020202020204" pitchFamily="34" charset="0"/>
              </a:rPr>
              <a:t> </a:t>
            </a:r>
            <a:r>
              <a:rPr lang="en-US" altLang="id-ID" sz="1867" kern="0" dirty="0" err="1">
                <a:latin typeface="Agency FB" panose="020B0503020202020204" pitchFamily="34" charset="0"/>
              </a:rPr>
              <a:t>perkiraan</a:t>
            </a:r>
            <a:r>
              <a:rPr lang="en-US" altLang="id-ID" sz="1867" kern="0" dirty="0">
                <a:latin typeface="Agency FB" panose="020B0503020202020204" pitchFamily="34" charset="0"/>
              </a:rPr>
              <a:t> </a:t>
            </a:r>
            <a:r>
              <a:rPr lang="en-US" altLang="id-ID" sz="1867" kern="0" dirty="0" err="1">
                <a:latin typeface="Agency FB" panose="020B0503020202020204" pitchFamily="34" charset="0"/>
              </a:rPr>
              <a:t>atau</a:t>
            </a:r>
            <a:r>
              <a:rPr lang="en-US" altLang="id-ID" sz="1867" kern="0" dirty="0">
                <a:latin typeface="Agency FB" panose="020B0503020202020204" pitchFamily="34" charset="0"/>
              </a:rPr>
              <a:t> </a:t>
            </a:r>
            <a:r>
              <a:rPr lang="en-US" altLang="id-ID" sz="1867" kern="0" dirty="0" err="1">
                <a:latin typeface="Agency FB" panose="020B0503020202020204" pitchFamily="34" charset="0"/>
              </a:rPr>
              <a:t>estimasi</a:t>
            </a:r>
            <a:r>
              <a:rPr lang="en-US" altLang="id-ID" sz="1867" kern="0" dirty="0">
                <a:latin typeface="Agency FB" panose="020B0503020202020204" pitchFamily="34" charset="0"/>
              </a:rPr>
              <a:t>.</a:t>
            </a:r>
          </a:p>
          <a:p>
            <a:pPr marL="304815" indent="-304815" algn="just" defTabSz="609630">
              <a:buFont typeface="Arial" panose="020B0604020202020204" pitchFamily="34" charset="0"/>
              <a:buChar char="•"/>
              <a:defRPr/>
            </a:pPr>
            <a:r>
              <a:rPr lang="en-US" altLang="id-ID" sz="1867" kern="0" dirty="0" err="1">
                <a:latin typeface="Agency FB" panose="020B0503020202020204" pitchFamily="34" charset="0"/>
              </a:rPr>
              <a:t>Dokumen</a:t>
            </a:r>
            <a:r>
              <a:rPr lang="en-US" altLang="id-ID" sz="1867" kern="0" dirty="0">
                <a:latin typeface="Agency FB" panose="020B0503020202020204" pitchFamily="34" charset="0"/>
              </a:rPr>
              <a:t> </a:t>
            </a:r>
            <a:r>
              <a:rPr lang="en-US" altLang="id-ID" sz="1867" kern="0" dirty="0" err="1">
                <a:latin typeface="Agency FB" panose="020B0503020202020204" pitchFamily="34" charset="0"/>
              </a:rPr>
              <a:t>pendukung</a:t>
            </a:r>
            <a:r>
              <a:rPr lang="en-US" altLang="id-ID" sz="1867" kern="0" dirty="0">
                <a:latin typeface="Agency FB" panose="020B0503020202020204" pitchFamily="34" charset="0"/>
              </a:rPr>
              <a:t> </a:t>
            </a:r>
            <a:r>
              <a:rPr lang="en-US" altLang="id-ID" sz="1867" kern="0" dirty="0" err="1">
                <a:latin typeface="Agency FB" panose="020B0503020202020204" pitchFamily="34" charset="0"/>
              </a:rPr>
              <a:t>tersebut</a:t>
            </a:r>
            <a:r>
              <a:rPr lang="en-US" altLang="id-ID" sz="1867" kern="0" dirty="0">
                <a:latin typeface="Agency FB" panose="020B0503020202020204" pitchFamily="34" charset="0"/>
              </a:rPr>
              <a:t> Antara lain: </a:t>
            </a:r>
            <a:r>
              <a:rPr lang="en-US" altLang="id-ID" sz="1867" kern="0" dirty="0" err="1">
                <a:latin typeface="Agency FB" panose="020B0503020202020204" pitchFamily="34" charset="0"/>
              </a:rPr>
              <a:t>daftar</a:t>
            </a:r>
            <a:r>
              <a:rPr lang="en-US" altLang="id-ID" sz="1867" kern="0" dirty="0">
                <a:latin typeface="Agency FB" panose="020B0503020202020204" pitchFamily="34" charset="0"/>
              </a:rPr>
              <a:t> </a:t>
            </a:r>
            <a:r>
              <a:rPr lang="en-US" altLang="id-ID" sz="1867" kern="0" dirty="0" err="1">
                <a:latin typeface="Agency FB" panose="020B0503020202020204" pitchFamily="34" charset="0"/>
              </a:rPr>
              <a:t>hadir</a:t>
            </a:r>
            <a:r>
              <a:rPr lang="en-US" altLang="id-ID" sz="1867" kern="0" dirty="0">
                <a:latin typeface="Agency FB" panose="020B0503020202020204" pitchFamily="34" charset="0"/>
              </a:rPr>
              <a:t> </a:t>
            </a:r>
            <a:r>
              <a:rPr lang="en-US" altLang="id-ID" sz="1867" kern="0" dirty="0" err="1">
                <a:latin typeface="Agency FB" panose="020B0503020202020204" pitchFamily="34" charset="0"/>
              </a:rPr>
              <a:t>pegawai</a:t>
            </a:r>
            <a:r>
              <a:rPr lang="en-US" altLang="id-ID" sz="1867" kern="0" dirty="0">
                <a:latin typeface="Agency FB" panose="020B0503020202020204" pitchFamily="34" charset="0"/>
              </a:rPr>
              <a:t>, </a:t>
            </a:r>
            <a:r>
              <a:rPr lang="en-US" altLang="id-ID" sz="1867" kern="0" dirty="0" err="1">
                <a:latin typeface="Agency FB" panose="020B0503020202020204" pitchFamily="34" charset="0"/>
              </a:rPr>
              <a:t>Surat</a:t>
            </a:r>
            <a:r>
              <a:rPr lang="en-US" altLang="id-ID" sz="1867" kern="0" dirty="0">
                <a:latin typeface="Agency FB" panose="020B0503020202020204" pitchFamily="34" charset="0"/>
              </a:rPr>
              <a:t> </a:t>
            </a:r>
            <a:r>
              <a:rPr lang="en-US" altLang="id-ID" sz="1867" kern="0" dirty="0" err="1">
                <a:latin typeface="Agency FB" panose="020B0503020202020204" pitchFamily="34" charset="0"/>
              </a:rPr>
              <a:t>Perintah</a:t>
            </a:r>
            <a:r>
              <a:rPr lang="en-US" altLang="id-ID" sz="1867" kern="0" dirty="0">
                <a:latin typeface="Agency FB" panose="020B0503020202020204" pitchFamily="34" charset="0"/>
              </a:rPr>
              <a:t> </a:t>
            </a:r>
            <a:r>
              <a:rPr lang="en-US" altLang="id-ID" sz="1867" kern="0" dirty="0" err="1">
                <a:latin typeface="Agency FB" panose="020B0503020202020204" pitchFamily="34" charset="0"/>
              </a:rPr>
              <a:t>Kerja</a:t>
            </a:r>
            <a:r>
              <a:rPr lang="en-US" altLang="id-ID" sz="1867" kern="0" dirty="0">
                <a:latin typeface="Agency FB" panose="020B0503020202020204" pitchFamily="34" charset="0"/>
              </a:rPr>
              <a:t> </a:t>
            </a:r>
            <a:r>
              <a:rPr lang="en-US" altLang="id-ID" sz="1867" kern="0" dirty="0" err="1">
                <a:latin typeface="Agency FB" panose="020B0503020202020204" pitchFamily="34" charset="0"/>
              </a:rPr>
              <a:t>Lembur</a:t>
            </a:r>
            <a:r>
              <a:rPr lang="en-US" altLang="id-ID" sz="1867" kern="0" dirty="0">
                <a:latin typeface="Agency FB" panose="020B0503020202020204" pitchFamily="34" charset="0"/>
              </a:rPr>
              <a:t>, </a:t>
            </a:r>
            <a:r>
              <a:rPr lang="en-US" altLang="id-ID" sz="1867" kern="0" dirty="0" err="1">
                <a:latin typeface="Agency FB" panose="020B0503020202020204" pitchFamily="34" charset="0"/>
              </a:rPr>
              <a:t>Daftar</a:t>
            </a:r>
            <a:r>
              <a:rPr lang="en-US" altLang="id-ID" sz="1867" kern="0" dirty="0">
                <a:latin typeface="Agency FB" panose="020B0503020202020204" pitchFamily="34" charset="0"/>
              </a:rPr>
              <a:t> </a:t>
            </a:r>
            <a:r>
              <a:rPr lang="en-US" altLang="id-ID" sz="1867" kern="0" dirty="0" err="1">
                <a:latin typeface="Agency FB" panose="020B0503020202020204" pitchFamily="34" charset="0"/>
              </a:rPr>
              <a:t>Perhitungan</a:t>
            </a:r>
            <a:r>
              <a:rPr lang="en-US" altLang="id-ID" sz="1867" kern="0" dirty="0">
                <a:latin typeface="Agency FB" panose="020B0503020202020204" pitchFamily="34" charset="0"/>
              </a:rPr>
              <a:t> </a:t>
            </a:r>
            <a:r>
              <a:rPr lang="en-US" altLang="id-ID" sz="1867" kern="0" dirty="0" err="1">
                <a:latin typeface="Agency FB" panose="020B0503020202020204" pitchFamily="34" charset="0"/>
              </a:rPr>
              <a:t>Uang</a:t>
            </a:r>
            <a:r>
              <a:rPr lang="en-US" altLang="id-ID" sz="1867" kern="0" dirty="0">
                <a:latin typeface="Agency FB" panose="020B0503020202020204" pitchFamily="34" charset="0"/>
              </a:rPr>
              <a:t> </a:t>
            </a:r>
            <a:r>
              <a:rPr lang="en-US" altLang="id-ID" sz="1867" kern="0" dirty="0" err="1">
                <a:latin typeface="Agency FB" panose="020B0503020202020204" pitchFamily="34" charset="0"/>
              </a:rPr>
              <a:t>Makan</a:t>
            </a:r>
            <a:r>
              <a:rPr lang="en-US" altLang="id-ID" sz="1867" kern="0" dirty="0">
                <a:latin typeface="Agency FB" panose="020B0503020202020204" pitchFamily="34" charset="0"/>
              </a:rPr>
              <a:t> </a:t>
            </a:r>
            <a:r>
              <a:rPr lang="en-US" altLang="id-ID" sz="1867" kern="0" dirty="0" err="1">
                <a:latin typeface="Agency FB" panose="020B0503020202020204" pitchFamily="34" charset="0"/>
              </a:rPr>
              <a:t>dan</a:t>
            </a:r>
            <a:r>
              <a:rPr lang="en-US" altLang="id-ID" sz="1867" kern="0" dirty="0">
                <a:latin typeface="Agency FB" panose="020B0503020202020204" pitchFamily="34" charset="0"/>
              </a:rPr>
              <a:t> </a:t>
            </a:r>
            <a:r>
              <a:rPr lang="en-US" altLang="id-ID" sz="1867" kern="0" dirty="0" err="1">
                <a:latin typeface="Agency FB" panose="020B0503020202020204" pitchFamily="34" charset="0"/>
              </a:rPr>
              <a:t>Lembur</a:t>
            </a:r>
            <a:r>
              <a:rPr lang="en-US" altLang="id-ID" sz="1867" kern="0" dirty="0">
                <a:latin typeface="Agency FB" panose="020B0503020202020204" pitchFamily="34" charset="0"/>
              </a:rPr>
              <a:t>, </a:t>
            </a:r>
            <a:r>
              <a:rPr lang="en-US" altLang="id-ID" sz="1867" kern="0" dirty="0" err="1">
                <a:latin typeface="Agency FB" panose="020B0503020202020204" pitchFamily="34" charset="0"/>
              </a:rPr>
              <a:t>dll</a:t>
            </a:r>
            <a:r>
              <a:rPr lang="en-US" altLang="id-ID" sz="1867" kern="0" dirty="0">
                <a:latin typeface="Agency FB" panose="020B0503020202020204" pitchFamily="34" charset="0"/>
              </a:rPr>
              <a:t>.</a:t>
            </a:r>
          </a:p>
          <a:p>
            <a:pPr algn="just" defTabSz="609630">
              <a:defRPr/>
            </a:pPr>
            <a:endParaRPr lang="en-US" altLang="id-ID" sz="1867" kern="0" dirty="0">
              <a:latin typeface="Arial Rounded MT Bold" panose="020F0704030504030204" pitchFamily="34" charset="0"/>
            </a:endParaRPr>
          </a:p>
          <a:p>
            <a:pPr algn="just" defTabSz="609630">
              <a:defRPr/>
            </a:pPr>
            <a:endParaRPr lang="en-US" altLang="id-ID" sz="1867" kern="0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72695"/>
              </p:ext>
            </p:extLst>
          </p:nvPr>
        </p:nvGraphicFramePr>
        <p:xfrm>
          <a:off x="843516" y="3188491"/>
          <a:ext cx="9338065" cy="1523938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729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7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2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22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D/K</a:t>
                      </a: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err="1">
                          <a:effectLst/>
                        </a:rPr>
                        <a:t>Kode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Akun</a:t>
                      </a: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err="1">
                          <a:effectLst/>
                        </a:rPr>
                        <a:t>Uraian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Akun</a:t>
                      </a: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Rp</a:t>
                      </a: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err="1">
                          <a:effectLst/>
                        </a:rPr>
                        <a:t>Laporan</a:t>
                      </a: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D</a:t>
                      </a: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511129</a:t>
                      </a: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err="1">
                          <a:effectLst/>
                        </a:rPr>
                        <a:t>Beban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Uang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Makan</a:t>
                      </a:r>
                      <a:r>
                        <a:rPr lang="en-US" sz="1600" dirty="0">
                          <a:effectLst/>
                        </a:rPr>
                        <a:t> PNS/ </a:t>
                      </a:r>
                      <a:r>
                        <a:rPr lang="en-US" sz="1600" dirty="0" err="1">
                          <a:effectLst/>
                        </a:rPr>
                        <a:t>Beban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Uang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Lembur</a:t>
                      </a: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600">
                          <a:effectLst/>
                        </a:rPr>
                        <a:t>x</a:t>
                      </a:r>
                      <a:r>
                        <a:rPr lang="en-US" sz="1600">
                          <a:effectLst/>
                        </a:rPr>
                        <a:t>xxx</a:t>
                      </a:r>
                      <a:endParaRPr lang="id-ID" sz="16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LO</a:t>
                      </a: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K</a:t>
                      </a:r>
                      <a:endParaRPr lang="id-ID" sz="16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212111</a:t>
                      </a: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Belanja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Pegawai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yang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Masih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Harus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Dibayar</a:t>
                      </a: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600" dirty="0">
                          <a:effectLst/>
                        </a:rPr>
                        <a:t>x</a:t>
                      </a:r>
                      <a:r>
                        <a:rPr lang="en-US" sz="1600" dirty="0">
                          <a:effectLst/>
                        </a:rPr>
                        <a:t>xxx</a:t>
                      </a: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err="1">
                          <a:effectLst/>
                        </a:rPr>
                        <a:t>Neraca</a:t>
                      </a: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613"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600" dirty="0">
                          <a:effectLst/>
                        </a:rPr>
                        <a:t>Jurnal </a:t>
                      </a:r>
                      <a:r>
                        <a:rPr lang="en-US" sz="1600" dirty="0" err="1">
                          <a:effectLst/>
                        </a:rPr>
                        <a:t>buku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besar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kas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Aplikasi</a:t>
                      </a:r>
                      <a:r>
                        <a:rPr lang="en-US" sz="1600" dirty="0">
                          <a:effectLst/>
                        </a:rPr>
                        <a:t>  SAIBA </a:t>
                      </a:r>
                      <a:r>
                        <a:rPr lang="en-US" sz="1600" dirty="0" err="1">
                          <a:effectLst/>
                        </a:rPr>
                        <a:t>dan</a:t>
                      </a:r>
                      <a:r>
                        <a:rPr lang="en-US" sz="1600" dirty="0">
                          <a:effectLst/>
                        </a:rPr>
                        <a:t> SAKTI</a:t>
                      </a: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 hMerge="1">
                  <a:txBody>
                    <a:bodyPr/>
                    <a:lstStyle/>
                    <a:p>
                      <a:pPr marL="5334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id-ID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id-ID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id-ID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37138" marR="13713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843516" y="4860117"/>
            <a:ext cx="10972800" cy="544071"/>
          </a:xfrm>
          <a:prstGeom prst="roundRect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/>
            <a:r>
              <a:rPr lang="en-GB" altLang="id-ID" dirty="0" err="1">
                <a:solidFill>
                  <a:srgbClr val="3A3F50"/>
                </a:solidFill>
                <a:latin typeface="Agency FB" panose="020B0503020202020204" pitchFamily="34" charset="0"/>
              </a:rPr>
              <a:t>Sesuai</a:t>
            </a:r>
            <a:r>
              <a:rPr lang="en-GB" altLang="id-ID" dirty="0">
                <a:solidFill>
                  <a:srgbClr val="3A3F50"/>
                </a:solidFill>
                <a:latin typeface="Agency FB" panose="020B0503020202020204" pitchFamily="34" charset="0"/>
              </a:rPr>
              <a:t> PMK </a:t>
            </a:r>
            <a:r>
              <a:rPr lang="en-GB" altLang="id-ID" dirty="0" err="1">
                <a:solidFill>
                  <a:srgbClr val="3A3F50"/>
                </a:solidFill>
                <a:latin typeface="Agency FB" panose="020B0503020202020204" pitchFamily="34" charset="0"/>
              </a:rPr>
              <a:t>Nomor</a:t>
            </a:r>
            <a:r>
              <a:rPr lang="en-GB" altLang="id-ID" dirty="0">
                <a:solidFill>
                  <a:srgbClr val="3A3F50"/>
                </a:solidFill>
                <a:latin typeface="Agency FB" panose="020B0503020202020204" pitchFamily="34" charset="0"/>
              </a:rPr>
              <a:t> 225/PMK.05/2016, </a:t>
            </a:r>
            <a:r>
              <a:rPr lang="en-GB" altLang="id-ID" dirty="0" err="1">
                <a:solidFill>
                  <a:srgbClr val="3A3F50"/>
                </a:solidFill>
                <a:latin typeface="Agency FB" panose="020B0503020202020204" pitchFamily="34" charset="0"/>
              </a:rPr>
              <a:t>Belanja</a:t>
            </a:r>
            <a:r>
              <a:rPr lang="en-GB" altLang="id-ID" dirty="0">
                <a:solidFill>
                  <a:srgbClr val="3A3F50"/>
                </a:solidFill>
                <a:latin typeface="Agency FB" panose="020B0503020202020204" pitchFamily="34" charset="0"/>
              </a:rPr>
              <a:t> yang </a:t>
            </a:r>
            <a:r>
              <a:rPr lang="en-GB" altLang="id-ID" dirty="0" err="1">
                <a:solidFill>
                  <a:srgbClr val="3A3F50"/>
                </a:solidFill>
                <a:latin typeface="Agency FB" panose="020B0503020202020204" pitchFamily="34" charset="0"/>
              </a:rPr>
              <a:t>Masih</a:t>
            </a:r>
            <a:r>
              <a:rPr lang="en-GB" altLang="id-ID" dirty="0">
                <a:solidFill>
                  <a:srgbClr val="3A3F50"/>
                </a:solidFill>
                <a:latin typeface="Agency FB" panose="020B0503020202020204" pitchFamily="34" charset="0"/>
              </a:rPr>
              <a:t> </a:t>
            </a:r>
            <a:r>
              <a:rPr lang="en-GB" altLang="id-ID" dirty="0" err="1">
                <a:solidFill>
                  <a:srgbClr val="3A3F50"/>
                </a:solidFill>
                <a:latin typeface="Agency FB" panose="020B0503020202020204" pitchFamily="34" charset="0"/>
              </a:rPr>
              <a:t>Harus</a:t>
            </a:r>
            <a:r>
              <a:rPr lang="en-GB" altLang="id-ID" dirty="0">
                <a:solidFill>
                  <a:srgbClr val="3A3F50"/>
                </a:solidFill>
                <a:latin typeface="Agency FB" panose="020B0503020202020204" pitchFamily="34" charset="0"/>
              </a:rPr>
              <a:t> </a:t>
            </a:r>
            <a:r>
              <a:rPr lang="en-GB" altLang="id-ID" dirty="0" err="1">
                <a:solidFill>
                  <a:srgbClr val="3A3F50"/>
                </a:solidFill>
                <a:latin typeface="Agency FB" panose="020B0503020202020204" pitchFamily="34" charset="0"/>
              </a:rPr>
              <a:t>Dibayar</a:t>
            </a:r>
            <a:r>
              <a:rPr lang="en-GB" altLang="id-ID" dirty="0">
                <a:solidFill>
                  <a:srgbClr val="3A3F50"/>
                </a:solidFill>
                <a:latin typeface="Agency FB" panose="020B0503020202020204" pitchFamily="34" charset="0"/>
              </a:rPr>
              <a:t> </a:t>
            </a:r>
            <a:r>
              <a:rPr lang="en-GB" altLang="id-ID" dirty="0" err="1">
                <a:solidFill>
                  <a:srgbClr val="3A3F50"/>
                </a:solidFill>
                <a:latin typeface="Agency FB" panose="020B0503020202020204" pitchFamily="34" charset="0"/>
              </a:rPr>
              <a:t>dilakukan</a:t>
            </a:r>
            <a:r>
              <a:rPr lang="en-GB" altLang="id-ID" dirty="0">
                <a:solidFill>
                  <a:srgbClr val="3A3F50"/>
                </a:solidFill>
                <a:latin typeface="Agency FB" panose="020B0503020202020204" pitchFamily="34" charset="0"/>
              </a:rPr>
              <a:t> </a:t>
            </a:r>
            <a:r>
              <a:rPr lang="en-GB" altLang="id-ID" dirty="0" err="1">
                <a:solidFill>
                  <a:srgbClr val="3A3F50"/>
                </a:solidFill>
                <a:latin typeface="Agency FB" panose="020B0503020202020204" pitchFamily="34" charset="0"/>
              </a:rPr>
              <a:t>jurnal</a:t>
            </a:r>
            <a:r>
              <a:rPr lang="en-GB" altLang="id-ID" dirty="0">
                <a:solidFill>
                  <a:srgbClr val="3A3F50"/>
                </a:solidFill>
                <a:latin typeface="Agency FB" panose="020B0503020202020204" pitchFamily="34" charset="0"/>
              </a:rPr>
              <a:t> </a:t>
            </a:r>
            <a:r>
              <a:rPr lang="en-GB" altLang="id-ID" dirty="0" err="1">
                <a:solidFill>
                  <a:srgbClr val="3A3F50"/>
                </a:solidFill>
                <a:latin typeface="Agency FB" panose="020B0503020202020204" pitchFamily="34" charset="0"/>
              </a:rPr>
              <a:t>balik</a:t>
            </a:r>
            <a:r>
              <a:rPr lang="en-GB" altLang="id-ID" dirty="0">
                <a:solidFill>
                  <a:srgbClr val="3A3F50"/>
                </a:solidFill>
                <a:latin typeface="Agency FB" panose="020B0503020202020204" pitchFamily="34" charset="0"/>
              </a:rPr>
              <a:t> </a:t>
            </a:r>
            <a:r>
              <a:rPr lang="en-GB" altLang="id-ID" dirty="0" err="1">
                <a:solidFill>
                  <a:srgbClr val="3A3F50"/>
                </a:solidFill>
                <a:latin typeface="Agency FB" panose="020B0503020202020204" pitchFamily="34" charset="0"/>
              </a:rPr>
              <a:t>pada</a:t>
            </a:r>
            <a:r>
              <a:rPr lang="en-GB" altLang="id-ID" dirty="0">
                <a:solidFill>
                  <a:srgbClr val="3A3F50"/>
                </a:solidFill>
                <a:latin typeface="Agency FB" panose="020B0503020202020204" pitchFamily="34" charset="0"/>
              </a:rPr>
              <a:t> </a:t>
            </a:r>
            <a:r>
              <a:rPr lang="en-GB" altLang="id-ID" dirty="0" err="1">
                <a:solidFill>
                  <a:srgbClr val="3A3F50"/>
                </a:solidFill>
                <a:latin typeface="Agency FB" panose="020B0503020202020204" pitchFamily="34" charset="0"/>
              </a:rPr>
              <a:t>awal</a:t>
            </a:r>
            <a:r>
              <a:rPr lang="en-GB" altLang="id-ID" dirty="0">
                <a:solidFill>
                  <a:srgbClr val="3A3F50"/>
                </a:solidFill>
                <a:latin typeface="Agency FB" panose="020B0503020202020204" pitchFamily="34" charset="0"/>
              </a:rPr>
              <a:t> </a:t>
            </a:r>
            <a:r>
              <a:rPr lang="en-GB" altLang="id-ID" dirty="0" err="1">
                <a:solidFill>
                  <a:srgbClr val="3A3F50"/>
                </a:solidFill>
                <a:latin typeface="Agency FB" panose="020B0503020202020204" pitchFamily="34" charset="0"/>
              </a:rPr>
              <a:t>periode</a:t>
            </a:r>
            <a:r>
              <a:rPr lang="en-GB" altLang="id-ID" dirty="0">
                <a:solidFill>
                  <a:srgbClr val="3A3F50"/>
                </a:solidFill>
                <a:latin typeface="Agency FB" panose="020B0503020202020204" pitchFamily="34" charset="0"/>
              </a:rPr>
              <a:t> </a:t>
            </a:r>
            <a:r>
              <a:rPr lang="en-GB" altLang="id-ID" dirty="0" err="1">
                <a:solidFill>
                  <a:srgbClr val="3A3F50"/>
                </a:solidFill>
                <a:latin typeface="Agency FB" panose="020B0503020202020204" pitchFamily="34" charset="0"/>
              </a:rPr>
              <a:t>selanjutnya</a:t>
            </a:r>
            <a:r>
              <a:rPr lang="en-GB" altLang="id-ID" dirty="0">
                <a:solidFill>
                  <a:srgbClr val="3A3F50"/>
                </a:solidFill>
                <a:latin typeface="Agency FB" panose="020B0503020202020204" pitchFamily="34" charset="0"/>
              </a:rPr>
              <a:t>.</a:t>
            </a:r>
            <a:endParaRPr lang="en-GB" altLang="id-ID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678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828463" y="6491288"/>
            <a:ext cx="363537" cy="338137"/>
          </a:xfrm>
          <a:prstGeom prst="rect">
            <a:avLst/>
          </a:prstGeom>
        </p:spPr>
        <p:txBody>
          <a:bodyPr/>
          <a:lstStyle/>
          <a:p>
            <a:pPr defTabSz="609630"/>
            <a:fld id="{86CB4B4D-7CA3-9044-876B-883B54F8677D}" type="slidenum">
              <a:rPr lang="en-US"/>
              <a:pPr defTabSz="609630"/>
              <a:t>11</a:t>
            </a:fld>
            <a:endParaRPr lang="en-US" dirty="0"/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686549" y="171893"/>
            <a:ext cx="5724884" cy="768085"/>
          </a:xfrm>
          <a:prstGeom prst="rect">
            <a:avLst/>
          </a:prstGeom>
        </p:spPr>
        <p:txBody>
          <a:bodyPr/>
          <a:lstStyle/>
          <a:p>
            <a:pPr defTabSz="609630"/>
            <a:r>
              <a:rPr lang="en-US" sz="2133" b="1" dirty="0">
                <a:latin typeface="Abadi" panose="020B0604020104020204" pitchFamily="34" charset="0"/>
                <a:ea typeface="Times New Roman" panose="02020603050405020304" pitchFamily="18" charset="0"/>
              </a:rPr>
              <a:t>PENCATATAN DAN PENYAJIAN HIBAH LANGSUNG YANG BELUM DISAHKAN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33802958"/>
              </p:ext>
            </p:extLst>
          </p:nvPr>
        </p:nvGraphicFramePr>
        <p:xfrm>
          <a:off x="457200" y="1424763"/>
          <a:ext cx="11158821" cy="508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6271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828463" y="6491288"/>
            <a:ext cx="363537" cy="338137"/>
          </a:xfrm>
          <a:prstGeom prst="rect">
            <a:avLst/>
          </a:prstGeom>
        </p:spPr>
        <p:txBody>
          <a:bodyPr/>
          <a:lstStyle/>
          <a:p>
            <a:pPr defTabSz="609630"/>
            <a:fld id="{86CB4B4D-7CA3-9044-876B-883B54F8677D}" type="slidenum">
              <a:rPr lang="en-US"/>
              <a:pPr defTabSz="609630"/>
              <a:t>12</a:t>
            </a:fld>
            <a:endParaRPr lang="en-US" dirty="0"/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609600" y="247765"/>
            <a:ext cx="5565396" cy="768085"/>
          </a:xfrm>
          <a:prstGeom prst="rect">
            <a:avLst/>
          </a:prstGeom>
        </p:spPr>
        <p:txBody>
          <a:bodyPr/>
          <a:lstStyle/>
          <a:p>
            <a:pPr algn="just" defTabSz="609630"/>
            <a:r>
              <a:rPr lang="en-US" altLang="id-ID" sz="2000" b="1" dirty="0">
                <a:latin typeface="Abadi" panose="020B0604020104020204" pitchFamily="34" charset="0"/>
              </a:rPr>
              <a:t>PENYAJIAN SELISIH KURS KAS DI BENDAHARA PENGELUARAN DALAM MATA UANG ASING</a:t>
            </a:r>
            <a:endParaRPr lang="en-US" sz="2000" b="1" dirty="0">
              <a:latin typeface="Abadi" panose="020B06040201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371487"/>
            <a:ext cx="10972800" cy="450544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defTabSz="609630">
              <a:buFont typeface="+mj-lt"/>
              <a:buAutoNum type="arabicParenR"/>
            </a:pPr>
            <a:r>
              <a:rPr lang="id-ID" sz="2200" kern="0" dirty="0">
                <a:latin typeface="Agency FB" panose="020B0503020202020204" pitchFamily="34" charset="0"/>
              </a:rPr>
              <a:t>Dalam hal s</a:t>
            </a:r>
            <a:r>
              <a:rPr lang="en-GB" sz="2200" kern="0" dirty="0" err="1">
                <a:latin typeface="Agency FB" panose="020B0503020202020204" pitchFamily="34" charset="0"/>
              </a:rPr>
              <a:t>aldo</a:t>
            </a:r>
            <a:r>
              <a:rPr lang="en-GB" sz="2200" kern="0" dirty="0">
                <a:latin typeface="Agency FB" panose="020B0503020202020204" pitchFamily="34" charset="0"/>
              </a:rPr>
              <a:t> </a:t>
            </a:r>
            <a:r>
              <a:rPr lang="en-GB" sz="2200" kern="0" dirty="0" err="1">
                <a:latin typeface="Agency FB" panose="020B0503020202020204" pitchFamily="34" charset="0"/>
              </a:rPr>
              <a:t>Kas</a:t>
            </a:r>
            <a:r>
              <a:rPr lang="en-GB" sz="2200" kern="0" dirty="0">
                <a:latin typeface="Agency FB" panose="020B0503020202020204" pitchFamily="34" charset="0"/>
              </a:rPr>
              <a:t> di </a:t>
            </a:r>
            <a:r>
              <a:rPr lang="en-GB" sz="2200" kern="0" dirty="0" err="1">
                <a:latin typeface="Agency FB" panose="020B0503020202020204" pitchFamily="34" charset="0"/>
              </a:rPr>
              <a:t>Bendahara</a:t>
            </a:r>
            <a:r>
              <a:rPr lang="en-GB" sz="2200" kern="0" dirty="0">
                <a:latin typeface="Agency FB" panose="020B0503020202020204" pitchFamily="34" charset="0"/>
              </a:rPr>
              <a:t> </a:t>
            </a:r>
            <a:r>
              <a:rPr lang="en-GB" sz="2200" kern="0" dirty="0" err="1">
                <a:latin typeface="Agency FB" panose="020B0503020202020204" pitchFamily="34" charset="0"/>
              </a:rPr>
              <a:t>Pengeluaran</a:t>
            </a:r>
            <a:r>
              <a:rPr lang="en-GB" sz="2200" kern="0" dirty="0">
                <a:latin typeface="Agency FB" panose="020B0503020202020204" pitchFamily="34" charset="0"/>
              </a:rPr>
              <a:t> </a:t>
            </a:r>
            <a:r>
              <a:rPr lang="id-ID" sz="2200" kern="0" dirty="0">
                <a:latin typeface="Agency FB" panose="020B0503020202020204" pitchFamily="34" charset="0"/>
              </a:rPr>
              <a:t>dalam Rupiah </a:t>
            </a:r>
            <a:r>
              <a:rPr lang="en-GB" sz="2200" kern="0" dirty="0" err="1">
                <a:latin typeface="Agency FB" panose="020B0503020202020204" pitchFamily="34" charset="0"/>
              </a:rPr>
              <a:t>berdasarkan</a:t>
            </a:r>
            <a:r>
              <a:rPr lang="id-ID" sz="2200" kern="0" dirty="0">
                <a:latin typeface="Agency FB" panose="020B0503020202020204" pitchFamily="34" charset="0"/>
              </a:rPr>
              <a:t> hasil penjabaran</a:t>
            </a:r>
            <a:r>
              <a:rPr lang="en-GB" sz="2200" kern="0" dirty="0">
                <a:latin typeface="Agency FB" panose="020B0503020202020204" pitchFamily="34" charset="0"/>
              </a:rPr>
              <a:t> </a:t>
            </a:r>
            <a:r>
              <a:rPr lang="en-GB" sz="2200" kern="0" dirty="0" err="1">
                <a:latin typeface="Agency FB" panose="020B0503020202020204" pitchFamily="34" charset="0"/>
              </a:rPr>
              <a:t>kurs</a:t>
            </a:r>
            <a:r>
              <a:rPr lang="en-GB" sz="2200" kern="0" dirty="0">
                <a:latin typeface="Agency FB" panose="020B0503020202020204" pitchFamily="34" charset="0"/>
              </a:rPr>
              <a:t> </a:t>
            </a:r>
            <a:r>
              <a:rPr lang="en-GB" sz="2200" kern="0" dirty="0" err="1">
                <a:latin typeface="Agency FB" panose="020B0503020202020204" pitchFamily="34" charset="0"/>
              </a:rPr>
              <a:t>tengah</a:t>
            </a:r>
            <a:r>
              <a:rPr lang="en-GB" sz="2200" kern="0" dirty="0">
                <a:latin typeface="Agency FB" panose="020B0503020202020204" pitchFamily="34" charset="0"/>
              </a:rPr>
              <a:t> BI </a:t>
            </a:r>
            <a:r>
              <a:rPr lang="en-GB" sz="2200" b="1" kern="0" dirty="0" err="1">
                <a:solidFill>
                  <a:srgbClr val="FF0000"/>
                </a:solidFill>
                <a:latin typeface="Agency FB" panose="020B0503020202020204" pitchFamily="34" charset="0"/>
              </a:rPr>
              <a:t>lebih</a:t>
            </a:r>
            <a:r>
              <a:rPr lang="en-GB" sz="2200" b="1" kern="0" dirty="0">
                <a:latin typeface="Agency FB" panose="020B0503020202020204" pitchFamily="34" charset="0"/>
              </a:rPr>
              <a:t> </a:t>
            </a:r>
            <a:r>
              <a:rPr lang="en-GB" sz="2200" b="1" kern="0" dirty="0" err="1">
                <a:solidFill>
                  <a:srgbClr val="FF0000"/>
                </a:solidFill>
                <a:latin typeface="Agency FB" panose="020B0503020202020204" pitchFamily="34" charset="0"/>
              </a:rPr>
              <a:t>besar</a:t>
            </a:r>
            <a:r>
              <a:rPr lang="en-GB" sz="2200" kern="0" dirty="0">
                <a:latin typeface="Agency FB" panose="020B0503020202020204" pitchFamily="34" charset="0"/>
              </a:rPr>
              <a:t> </a:t>
            </a:r>
            <a:r>
              <a:rPr lang="en-GB" sz="2200" kern="0" dirty="0" err="1">
                <a:latin typeface="Agency FB" panose="020B0503020202020204" pitchFamily="34" charset="0"/>
              </a:rPr>
              <a:t>dari</a:t>
            </a:r>
            <a:r>
              <a:rPr lang="en-GB" sz="2200" kern="0" dirty="0">
                <a:latin typeface="Agency FB" panose="020B0503020202020204" pitchFamily="34" charset="0"/>
              </a:rPr>
              <a:t> </a:t>
            </a:r>
            <a:r>
              <a:rPr lang="en-GB" sz="2200" kern="0" dirty="0" err="1">
                <a:latin typeface="Agency FB" panose="020B0503020202020204" pitchFamily="34" charset="0"/>
              </a:rPr>
              <a:t>saldo</a:t>
            </a:r>
            <a:r>
              <a:rPr lang="en-GB" sz="2200" kern="0" dirty="0">
                <a:latin typeface="Agency FB" panose="020B0503020202020204" pitchFamily="34" charset="0"/>
              </a:rPr>
              <a:t> </a:t>
            </a:r>
            <a:r>
              <a:rPr lang="id-ID" sz="2200" kern="0" dirty="0">
                <a:latin typeface="Agency FB" panose="020B0503020202020204" pitchFamily="34" charset="0"/>
              </a:rPr>
              <a:t>Buku Besar </a:t>
            </a:r>
            <a:r>
              <a:rPr lang="en-GB" sz="2200" kern="0" dirty="0" err="1">
                <a:latin typeface="Agency FB" panose="020B0503020202020204" pitchFamily="34" charset="0"/>
              </a:rPr>
              <a:t>Kas</a:t>
            </a:r>
            <a:r>
              <a:rPr lang="en-GB" sz="2200" kern="0" dirty="0">
                <a:latin typeface="Agency FB" panose="020B0503020202020204" pitchFamily="34" charset="0"/>
              </a:rPr>
              <a:t> di </a:t>
            </a:r>
            <a:r>
              <a:rPr lang="en-GB" sz="2200" kern="0" dirty="0" err="1">
                <a:latin typeface="Agency FB" panose="020B0503020202020204" pitchFamily="34" charset="0"/>
              </a:rPr>
              <a:t>Bendahara</a:t>
            </a:r>
            <a:r>
              <a:rPr lang="en-GB" sz="2200" kern="0" dirty="0">
                <a:latin typeface="Agency FB" panose="020B0503020202020204" pitchFamily="34" charset="0"/>
              </a:rPr>
              <a:t> </a:t>
            </a:r>
            <a:r>
              <a:rPr lang="en-GB" sz="2200" kern="0" dirty="0" err="1">
                <a:latin typeface="Agency FB" panose="020B0503020202020204" pitchFamily="34" charset="0"/>
              </a:rPr>
              <a:t>Pengeluaran</a:t>
            </a:r>
            <a:r>
              <a:rPr lang="en-GB" sz="2200" kern="0" dirty="0">
                <a:latin typeface="Agency FB" panose="020B0503020202020204" pitchFamily="34" charset="0"/>
              </a:rPr>
              <a:t> </a:t>
            </a:r>
            <a:r>
              <a:rPr lang="id-ID" sz="2200" kern="0" dirty="0">
                <a:latin typeface="Agency FB" panose="020B0503020202020204" pitchFamily="34" charset="0"/>
              </a:rPr>
              <a:t>dalam Rupiah pada tanggal pelaporan: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563441"/>
              </p:ext>
            </p:extLst>
          </p:nvPr>
        </p:nvGraphicFramePr>
        <p:xfrm>
          <a:off x="1048833" y="2280570"/>
          <a:ext cx="9889067" cy="64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3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5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35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4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0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D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11161x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Kas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 di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Bendahara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Pengeluaran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xxx</a:t>
                      </a:r>
                      <a:r>
                        <a:rPr lang="id-ID" sz="1800" b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x</a:t>
                      </a:r>
                      <a:endParaRPr lang="id-ID" sz="1800" b="0"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K</a:t>
                      </a:r>
                      <a:endParaRPr lang="id-ID" sz="1800" b="0"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491111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Pendapatan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Selisih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Kurs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 Yang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Belum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Terealisasi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xxx</a:t>
                      </a: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x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266052"/>
              </p:ext>
            </p:extLst>
          </p:nvPr>
        </p:nvGraphicFramePr>
        <p:xfrm>
          <a:off x="1048833" y="3064467"/>
          <a:ext cx="9889067" cy="64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0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0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14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44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0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D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91452" marR="91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596211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91452" marR="91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Beban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Kerugian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Selisih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kurs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Belum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Terealisasi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91452" marR="91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xxx</a:t>
                      </a:r>
                      <a:r>
                        <a:rPr lang="id-ID" sz="1800" b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x</a:t>
                      </a:r>
                    </a:p>
                  </a:txBody>
                  <a:tcPr marL="91452" marR="9145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K</a:t>
                      </a:r>
                      <a:endParaRPr lang="id-ID" sz="1800" b="0"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91452" marR="91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219511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91452" marR="91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Uang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Muka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dari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 KPPN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91452" marR="91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xxx</a:t>
                      </a: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x</a:t>
                      </a:r>
                    </a:p>
                  </a:txBody>
                  <a:tcPr marL="91452" marR="9145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A8AC141-A396-46A4-B8AF-3529E2100CCD}"/>
              </a:ext>
            </a:extLst>
          </p:cNvPr>
          <p:cNvSpPr txBox="1"/>
          <p:nvPr/>
        </p:nvSpPr>
        <p:spPr>
          <a:xfrm>
            <a:off x="568416" y="3800462"/>
            <a:ext cx="10849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 startAt="2"/>
            </a:pPr>
            <a:r>
              <a:rPr lang="id-ID" sz="2200" kern="0" dirty="0">
                <a:latin typeface="Agency FB" panose="020B0503020202020204" pitchFamily="34" charset="0"/>
              </a:rPr>
              <a:t>Dalam hal s</a:t>
            </a:r>
            <a:r>
              <a:rPr lang="en-GB" sz="2200" kern="0" dirty="0" err="1">
                <a:latin typeface="Agency FB" panose="020B0503020202020204" pitchFamily="34" charset="0"/>
              </a:rPr>
              <a:t>aldo</a:t>
            </a:r>
            <a:r>
              <a:rPr lang="en-GB" sz="2200" kern="0" dirty="0">
                <a:latin typeface="Agency FB" panose="020B0503020202020204" pitchFamily="34" charset="0"/>
              </a:rPr>
              <a:t> Kas di </a:t>
            </a:r>
            <a:r>
              <a:rPr lang="en-GB" sz="2200" kern="0" dirty="0" err="1">
                <a:latin typeface="Agency FB" panose="020B0503020202020204" pitchFamily="34" charset="0"/>
              </a:rPr>
              <a:t>Bendahara</a:t>
            </a:r>
            <a:r>
              <a:rPr lang="en-GB" sz="2200" kern="0" dirty="0">
                <a:latin typeface="Agency FB" panose="020B0503020202020204" pitchFamily="34" charset="0"/>
              </a:rPr>
              <a:t> </a:t>
            </a:r>
            <a:r>
              <a:rPr lang="en-GB" sz="2200" kern="0" dirty="0" err="1">
                <a:latin typeface="Agency FB" panose="020B0503020202020204" pitchFamily="34" charset="0"/>
              </a:rPr>
              <a:t>Pengeluaran</a:t>
            </a:r>
            <a:r>
              <a:rPr lang="en-GB" sz="2200" kern="0" dirty="0">
                <a:latin typeface="Agency FB" panose="020B0503020202020204" pitchFamily="34" charset="0"/>
              </a:rPr>
              <a:t> </a:t>
            </a:r>
            <a:r>
              <a:rPr lang="id-ID" sz="2200" kern="0" dirty="0">
                <a:latin typeface="Agency FB" panose="020B0503020202020204" pitchFamily="34" charset="0"/>
              </a:rPr>
              <a:t>dalam Rupiah </a:t>
            </a:r>
            <a:r>
              <a:rPr lang="en-GB" sz="2200" kern="0" dirty="0" err="1">
                <a:latin typeface="Agency FB" panose="020B0503020202020204" pitchFamily="34" charset="0"/>
              </a:rPr>
              <a:t>berdasarkan</a:t>
            </a:r>
            <a:r>
              <a:rPr lang="en-GB" sz="2200" kern="0" dirty="0">
                <a:latin typeface="Agency FB" panose="020B0503020202020204" pitchFamily="34" charset="0"/>
              </a:rPr>
              <a:t> </a:t>
            </a:r>
            <a:r>
              <a:rPr lang="id-ID" sz="2200" kern="0" dirty="0">
                <a:latin typeface="Agency FB" panose="020B0503020202020204" pitchFamily="34" charset="0"/>
              </a:rPr>
              <a:t>hasil penjabaran </a:t>
            </a:r>
            <a:r>
              <a:rPr lang="en-GB" sz="2200" kern="0" dirty="0" err="1">
                <a:latin typeface="Agency FB" panose="020B0503020202020204" pitchFamily="34" charset="0"/>
              </a:rPr>
              <a:t>kurs</a:t>
            </a:r>
            <a:r>
              <a:rPr lang="en-GB" sz="2200" kern="0" dirty="0">
                <a:latin typeface="Agency FB" panose="020B0503020202020204" pitchFamily="34" charset="0"/>
              </a:rPr>
              <a:t> </a:t>
            </a:r>
            <a:r>
              <a:rPr lang="en-GB" sz="2200" kern="0" dirty="0" err="1">
                <a:latin typeface="Agency FB" panose="020B0503020202020204" pitchFamily="34" charset="0"/>
              </a:rPr>
              <a:t>tengah</a:t>
            </a:r>
            <a:r>
              <a:rPr lang="en-GB" sz="2200" kern="0" dirty="0">
                <a:latin typeface="Agency FB" panose="020B0503020202020204" pitchFamily="34" charset="0"/>
              </a:rPr>
              <a:t> BI </a:t>
            </a:r>
            <a:r>
              <a:rPr lang="en-GB" sz="2200" b="1" kern="0" dirty="0" err="1">
                <a:solidFill>
                  <a:srgbClr val="FF0000"/>
                </a:solidFill>
                <a:latin typeface="Agency FB" panose="020B0503020202020204" pitchFamily="34" charset="0"/>
              </a:rPr>
              <a:t>lebih</a:t>
            </a:r>
            <a:r>
              <a:rPr lang="en-GB" sz="2200" kern="0" dirty="0">
                <a:latin typeface="Agency FB" panose="020B0503020202020204" pitchFamily="34" charset="0"/>
              </a:rPr>
              <a:t> </a:t>
            </a:r>
            <a:r>
              <a:rPr lang="en-GB" sz="2200" b="1" kern="0" dirty="0" err="1">
                <a:solidFill>
                  <a:srgbClr val="FF0000"/>
                </a:solidFill>
                <a:latin typeface="Agency FB" panose="020B0503020202020204" pitchFamily="34" charset="0"/>
              </a:rPr>
              <a:t>kecil</a:t>
            </a:r>
            <a:r>
              <a:rPr lang="en-GB" sz="2200" kern="0" dirty="0">
                <a:latin typeface="Agency FB" panose="020B0503020202020204" pitchFamily="34" charset="0"/>
              </a:rPr>
              <a:t> </a:t>
            </a:r>
            <a:r>
              <a:rPr lang="en-GB" sz="2200" kern="0" dirty="0" err="1">
                <a:latin typeface="Agency FB" panose="020B0503020202020204" pitchFamily="34" charset="0"/>
              </a:rPr>
              <a:t>dari</a:t>
            </a:r>
            <a:r>
              <a:rPr lang="en-GB" sz="2200" kern="0" dirty="0">
                <a:latin typeface="Agency FB" panose="020B0503020202020204" pitchFamily="34" charset="0"/>
              </a:rPr>
              <a:t> </a:t>
            </a:r>
            <a:r>
              <a:rPr lang="en-GB" sz="2200" kern="0" dirty="0" err="1">
                <a:latin typeface="Agency FB" panose="020B0503020202020204" pitchFamily="34" charset="0"/>
              </a:rPr>
              <a:t>saldo</a:t>
            </a:r>
            <a:r>
              <a:rPr lang="en-GB" sz="2200" kern="0" dirty="0">
                <a:latin typeface="Agency FB" panose="020B0503020202020204" pitchFamily="34" charset="0"/>
              </a:rPr>
              <a:t> </a:t>
            </a:r>
            <a:r>
              <a:rPr lang="id-ID" sz="2200" kern="0" dirty="0">
                <a:latin typeface="Agency FB" panose="020B0503020202020204" pitchFamily="34" charset="0"/>
              </a:rPr>
              <a:t>Buku Besar </a:t>
            </a:r>
            <a:r>
              <a:rPr lang="en-GB" sz="2200" kern="0" dirty="0">
                <a:latin typeface="Agency FB" panose="020B0503020202020204" pitchFamily="34" charset="0"/>
              </a:rPr>
              <a:t>Kas di </a:t>
            </a:r>
            <a:r>
              <a:rPr lang="en-GB" sz="2200" kern="0" dirty="0" err="1">
                <a:latin typeface="Agency FB" panose="020B0503020202020204" pitchFamily="34" charset="0"/>
              </a:rPr>
              <a:t>Bendahara</a:t>
            </a:r>
            <a:r>
              <a:rPr lang="en-GB" sz="2200" kern="0" dirty="0">
                <a:latin typeface="Agency FB" panose="020B0503020202020204" pitchFamily="34" charset="0"/>
              </a:rPr>
              <a:t> </a:t>
            </a:r>
            <a:r>
              <a:rPr lang="en-GB" sz="2200" kern="0" dirty="0" err="1">
                <a:latin typeface="Agency FB" panose="020B0503020202020204" pitchFamily="34" charset="0"/>
              </a:rPr>
              <a:t>Pengeluaran</a:t>
            </a:r>
            <a:r>
              <a:rPr lang="en-GB" sz="2200" kern="0" dirty="0">
                <a:latin typeface="Agency FB" panose="020B0503020202020204" pitchFamily="34" charset="0"/>
              </a:rPr>
              <a:t> </a:t>
            </a:r>
            <a:r>
              <a:rPr lang="id-ID" sz="2200" kern="0" dirty="0">
                <a:latin typeface="Agency FB" panose="020B0503020202020204" pitchFamily="34" charset="0"/>
              </a:rPr>
              <a:t>dalam Rupiah pada tanggal pelaporan.</a:t>
            </a:r>
            <a:endParaRPr lang="en-ID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42B4CEB-A7DC-4EAF-AC1A-55768BAEF2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760589"/>
              </p:ext>
            </p:extLst>
          </p:nvPr>
        </p:nvGraphicFramePr>
        <p:xfrm>
          <a:off x="1048833" y="4680046"/>
          <a:ext cx="9812890" cy="64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5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2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88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5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D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596211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Beban Kerugian Selisih </a:t>
                      </a:r>
                      <a:r>
                        <a:rPr lang="id-ID" sz="1800" b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K</a:t>
                      </a: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urs </a:t>
                      </a:r>
                      <a:r>
                        <a:rPr lang="id-ID" sz="1800" b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B</a:t>
                      </a: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elum Terealisasi</a:t>
                      </a:r>
                      <a:endParaRPr lang="id-ID" sz="1800" b="0"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xxx</a:t>
                      </a: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x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K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11161x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137160" marR="13716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Kas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 di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Bendahara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Pengeluaran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137160" marR="13716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xxx</a:t>
                      </a: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x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37160" marR="13716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60C42C0-AC08-488C-87A3-E7F2890F93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002097"/>
              </p:ext>
            </p:extLst>
          </p:nvPr>
        </p:nvGraphicFramePr>
        <p:xfrm>
          <a:off x="1048833" y="5574508"/>
          <a:ext cx="9812890" cy="64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2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7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68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9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04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D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137178" marR="137178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219511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137178" marR="137178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Uang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Muka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dari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 KPPN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terealisasi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137178" marR="137178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xxx</a:t>
                      </a: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x</a:t>
                      </a:r>
                    </a:p>
                  </a:txBody>
                  <a:tcPr marL="137178" marR="13717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5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K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137178" marR="137178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491111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137178" marR="137178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Pendapatan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Selisih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Kurs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 Yang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Belum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Terealisasi</a:t>
                      </a:r>
                      <a:endParaRPr lang="id-ID" sz="1800" b="0" dirty="0">
                        <a:solidFill>
                          <a:schemeClr val="tx1"/>
                        </a:solidFill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137178" marR="137178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xxx</a:t>
                      </a:r>
                      <a:r>
                        <a:rPr lang="id-ID" sz="1800" b="0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</a:rPr>
                        <a:t>x</a:t>
                      </a:r>
                    </a:p>
                  </a:txBody>
                  <a:tcPr marL="137178" marR="13717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175202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828463" y="6491288"/>
            <a:ext cx="363537" cy="338137"/>
          </a:xfrm>
          <a:prstGeom prst="rect">
            <a:avLst/>
          </a:prstGeom>
        </p:spPr>
        <p:txBody>
          <a:bodyPr/>
          <a:lstStyle/>
          <a:p>
            <a:pPr defTabSz="609630"/>
            <a:fld id="{86CB4B4D-7CA3-9044-876B-883B54F8677D}" type="slidenum">
              <a:rPr lang="en-US"/>
              <a:pPr defTabSz="609630"/>
              <a:t>13</a:t>
            </a:fld>
            <a:endParaRPr lang="en-US" dirty="0"/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877935" y="222515"/>
            <a:ext cx="5416540" cy="768085"/>
          </a:xfrm>
          <a:prstGeom prst="rect">
            <a:avLst/>
          </a:prstGeom>
        </p:spPr>
        <p:txBody>
          <a:bodyPr/>
          <a:lstStyle/>
          <a:p>
            <a:pPr defTabSz="609630"/>
            <a:r>
              <a:rPr lang="en-US" sz="2133" b="1" dirty="0">
                <a:latin typeface="Abadi" panose="020B0604020104020204" pitchFamily="34" charset="0"/>
                <a:ea typeface="Times New Roman" panose="02020603050405020304" pitchFamily="18" charset="0"/>
              </a:rPr>
              <a:t>PENCATATAN KAS DAN SETARA KAS PADA BENDAHARA (1)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4424" y="990600"/>
            <a:ext cx="11343216" cy="558800"/>
          </a:xfrm>
          <a:prstGeom prst="roundRect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/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Kas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Lainnya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di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Bendahara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Pengeluaran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Antara lain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mencakup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:</a:t>
            </a:r>
            <a:endParaRPr lang="en-GB" altLang="id-ID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9884" y="1549400"/>
          <a:ext cx="11238057" cy="4653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17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7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3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12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>
                          <a:solidFill>
                            <a:schemeClr val="tx1"/>
                          </a:solidFill>
                        </a:rPr>
                        <a:t>Poin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>
                          <a:solidFill>
                            <a:schemeClr val="tx1"/>
                          </a:solidFill>
                        </a:rPr>
                        <a:t>Keterangan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>
                          <a:solidFill>
                            <a:schemeClr val="tx1"/>
                          </a:solidFill>
                        </a:rPr>
                        <a:t>Akun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en-US" sz="1700" dirty="0" err="1">
                          <a:solidFill>
                            <a:schemeClr val="tx1"/>
                          </a:solidFill>
                        </a:rPr>
                        <a:t>Bunga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</a:rPr>
                        <a:t>atau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</a:rPr>
                        <a:t>jasa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</a:rPr>
                        <a:t>giro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 yang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</a:rPr>
                        <a:t>belum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</a:rPr>
                        <a:t>disetorkan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</a:rPr>
                        <a:t>ke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</a:rPr>
                        <a:t>kas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 negara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en-US" sz="1700" dirty="0" err="1">
                          <a:solidFill>
                            <a:schemeClr val="tx1"/>
                          </a:solidFill>
                        </a:rPr>
                        <a:t>Pendapatan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b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700" baseline="0" dirty="0" err="1">
                          <a:solidFill>
                            <a:schemeClr val="tx1"/>
                          </a:solidFill>
                        </a:rPr>
                        <a:t>Pungutan</a:t>
                      </a:r>
                      <a:r>
                        <a:rPr lang="en-US" sz="1700" baseline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1700" baseline="0" dirty="0" err="1">
                          <a:solidFill>
                            <a:schemeClr val="tx1"/>
                          </a:solidFill>
                        </a:rPr>
                        <a:t>potongan</a:t>
                      </a:r>
                      <a:r>
                        <a:rPr lang="en-US" sz="1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700" baseline="0" dirty="0" err="1">
                          <a:solidFill>
                            <a:schemeClr val="tx1"/>
                          </a:solidFill>
                        </a:rPr>
                        <a:t>pajak</a:t>
                      </a:r>
                      <a:r>
                        <a:rPr lang="en-US" sz="1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700" baseline="0" dirty="0" err="1">
                          <a:solidFill>
                            <a:schemeClr val="tx1"/>
                          </a:solidFill>
                        </a:rPr>
                        <a:t>oleh</a:t>
                      </a:r>
                      <a:r>
                        <a:rPr lang="en-US" sz="1700" baseline="0" dirty="0">
                          <a:solidFill>
                            <a:schemeClr val="tx1"/>
                          </a:solidFill>
                        </a:rPr>
                        <a:t> BP </a:t>
                      </a:r>
                      <a:r>
                        <a:rPr lang="en-US" sz="1700" baseline="0" dirty="0" err="1">
                          <a:solidFill>
                            <a:schemeClr val="tx1"/>
                          </a:solidFill>
                        </a:rPr>
                        <a:t>namun</a:t>
                      </a:r>
                      <a:r>
                        <a:rPr lang="en-US" sz="1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700" baseline="0" dirty="0" err="1">
                          <a:solidFill>
                            <a:schemeClr val="tx1"/>
                          </a:solidFill>
                        </a:rPr>
                        <a:t>belum</a:t>
                      </a:r>
                      <a:r>
                        <a:rPr lang="en-US" sz="1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700" baseline="0" dirty="0" err="1">
                          <a:solidFill>
                            <a:schemeClr val="tx1"/>
                          </a:solidFill>
                        </a:rPr>
                        <a:t>disetorkan</a:t>
                      </a:r>
                      <a:r>
                        <a:rPr lang="en-US" sz="1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700" baseline="0" dirty="0" err="1">
                          <a:solidFill>
                            <a:schemeClr val="tx1"/>
                          </a:solidFill>
                        </a:rPr>
                        <a:t>ke</a:t>
                      </a:r>
                      <a:r>
                        <a:rPr lang="en-US" sz="1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700" baseline="0" dirty="0" err="1">
                          <a:solidFill>
                            <a:schemeClr val="tx1"/>
                          </a:solidFill>
                        </a:rPr>
                        <a:t>kas</a:t>
                      </a:r>
                      <a:r>
                        <a:rPr lang="en-US" sz="1700" baseline="0" dirty="0">
                          <a:solidFill>
                            <a:schemeClr val="tx1"/>
                          </a:solidFill>
                        </a:rPr>
                        <a:t> Negara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700" dirty="0" err="1">
                          <a:solidFill>
                            <a:schemeClr val="tx1"/>
                          </a:solidFill>
                        </a:rPr>
                        <a:t>Utang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</a:rPr>
                        <a:t>pajak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</a:rPr>
                        <a:t>bendahara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</a:rPr>
                        <a:t>pengeluaran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 yang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</a:rPr>
                        <a:t>belum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700" dirty="0" err="1">
                          <a:solidFill>
                            <a:schemeClr val="tx1"/>
                          </a:solidFill>
                        </a:rPr>
                        <a:t>disetor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28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c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en-US" sz="1700" dirty="0" err="1"/>
                        <a:t>Uang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pihak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ketiga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namun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belum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diserahkan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kepada</a:t>
                      </a:r>
                      <a:r>
                        <a:rPr lang="en-US" sz="1700" dirty="0"/>
                        <a:t> yang </a:t>
                      </a:r>
                      <a:r>
                        <a:rPr lang="en-US" sz="1700" dirty="0" err="1"/>
                        <a:t>berhak</a:t>
                      </a:r>
                      <a:endParaRPr lang="en-US" sz="17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en-US" sz="1700" dirty="0" err="1"/>
                        <a:t>Utang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kepada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pihak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ketiga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lainnya</a:t>
                      </a:r>
                      <a:endParaRPr lang="en-US" sz="17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d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en-US" sz="1700" dirty="0" err="1"/>
                        <a:t>Saldo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pada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rekening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penyaluran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dana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bantuan</a:t>
                      </a:r>
                      <a:r>
                        <a:rPr lang="en-US" sz="1700" dirty="0"/>
                        <a:t> yang </a:t>
                      </a:r>
                      <a:r>
                        <a:rPr lang="en-US" sz="1700" dirty="0" err="1"/>
                        <a:t>harus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disetorkan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ke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kas</a:t>
                      </a:r>
                      <a:r>
                        <a:rPr lang="en-US" sz="1700" dirty="0"/>
                        <a:t> Negara </a:t>
                      </a:r>
                      <a:r>
                        <a:rPr lang="en-US" sz="1700" dirty="0" err="1"/>
                        <a:t>karena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merupakan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hak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pemerintah</a:t>
                      </a:r>
                      <a:r>
                        <a:rPr lang="en-US" sz="1700" dirty="0"/>
                        <a:t> yang </a:t>
                      </a:r>
                      <a:r>
                        <a:rPr lang="en-US" sz="1700" dirty="0" err="1"/>
                        <a:t>berasal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baseline="0" dirty="0" err="1"/>
                        <a:t>dari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baseline="0" dirty="0" err="1"/>
                        <a:t>belanja</a:t>
                      </a:r>
                      <a:r>
                        <a:rPr lang="en-US" sz="1700" baseline="0" dirty="0"/>
                        <a:t> TAYL </a:t>
                      </a:r>
                      <a:endParaRPr lang="en-US" sz="17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en-US" sz="1700" dirty="0" err="1"/>
                        <a:t>Penerimaan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kembali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belanja</a:t>
                      </a:r>
                      <a:r>
                        <a:rPr lang="en-US" sz="1700" dirty="0"/>
                        <a:t> TAYL</a:t>
                      </a: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e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en-US" sz="1700" dirty="0" err="1"/>
                        <a:t>Saldo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pada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rekening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penyaluran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dana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bantuan</a:t>
                      </a:r>
                      <a:r>
                        <a:rPr lang="en-US" sz="1700" dirty="0"/>
                        <a:t> yang </a:t>
                      </a:r>
                      <a:r>
                        <a:rPr lang="en-US" sz="1700" dirty="0" err="1"/>
                        <a:t>harus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disetorkan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ke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kas</a:t>
                      </a:r>
                      <a:r>
                        <a:rPr lang="en-US" sz="1700" dirty="0"/>
                        <a:t> Negara </a:t>
                      </a:r>
                      <a:r>
                        <a:rPr lang="en-US" sz="1700" dirty="0" err="1"/>
                        <a:t>karena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merupakan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hak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pemerintah</a:t>
                      </a:r>
                      <a:r>
                        <a:rPr lang="en-US" sz="1700" dirty="0"/>
                        <a:t> yang </a:t>
                      </a:r>
                      <a:r>
                        <a:rPr lang="en-US" sz="1700" dirty="0" err="1"/>
                        <a:t>berasal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baseline="0" dirty="0" err="1"/>
                        <a:t>dari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baseline="0" dirty="0" err="1"/>
                        <a:t>belanja</a:t>
                      </a:r>
                      <a:r>
                        <a:rPr lang="en-US" sz="1700" baseline="0" dirty="0"/>
                        <a:t> TAB</a:t>
                      </a:r>
                      <a:endParaRPr lang="en-US" sz="17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en-US" sz="1700" dirty="0" err="1"/>
                        <a:t>Beban</a:t>
                      </a:r>
                      <a:r>
                        <a:rPr lang="en-US" sz="1700" dirty="0"/>
                        <a:t> xxx</a:t>
                      </a: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f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en-US" sz="1700" dirty="0" err="1"/>
                        <a:t>Saldo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pada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rekening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penampungan</a:t>
                      </a:r>
                      <a:r>
                        <a:rPr lang="en-US" sz="1700" dirty="0"/>
                        <a:t> yang </a:t>
                      </a:r>
                      <a:r>
                        <a:rPr lang="en-US" sz="1700" dirty="0" err="1"/>
                        <a:t>tidak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lagi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dipergunakan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untuk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kegiatan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kerja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baseline="0" dirty="0" err="1"/>
                        <a:t>sama</a:t>
                      </a:r>
                      <a:r>
                        <a:rPr lang="en-US" sz="1700" baseline="0" dirty="0"/>
                        <a:t>/</a:t>
                      </a:r>
                      <a:r>
                        <a:rPr lang="en-US" sz="1700" baseline="0" dirty="0" err="1"/>
                        <a:t>kemitraan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baseline="0" dirty="0" err="1"/>
                        <a:t>dan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baseline="0" dirty="0" err="1"/>
                        <a:t>menurut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baseline="0" dirty="0" err="1"/>
                        <a:t>perjanjian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baseline="0" dirty="0" err="1"/>
                        <a:t>harus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baseline="0" dirty="0" err="1"/>
                        <a:t>dikembalikan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baseline="0" dirty="0" err="1"/>
                        <a:t>kepada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baseline="0" dirty="0" err="1"/>
                        <a:t>pihak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baseline="0" dirty="0" err="1"/>
                        <a:t>pemberi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baseline="0" dirty="0" err="1"/>
                        <a:t>dana</a:t>
                      </a:r>
                      <a:r>
                        <a:rPr lang="en-US" sz="1700" baseline="0" dirty="0"/>
                        <a:t>.</a:t>
                      </a:r>
                      <a:endParaRPr lang="en-US" sz="17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700" dirty="0" err="1"/>
                        <a:t>Utang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kepada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pihak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ketiga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lainnya</a:t>
                      </a:r>
                      <a:endParaRPr lang="en-US" sz="1700" dirty="0"/>
                    </a:p>
                    <a:p>
                      <a:endParaRPr lang="en-US" sz="17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3312374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828463" y="6491288"/>
            <a:ext cx="363537" cy="338137"/>
          </a:xfrm>
          <a:prstGeom prst="rect">
            <a:avLst/>
          </a:prstGeom>
        </p:spPr>
        <p:txBody>
          <a:bodyPr/>
          <a:lstStyle/>
          <a:p>
            <a:pPr defTabSz="609630"/>
            <a:fld id="{86CB4B4D-7CA3-9044-876B-883B54F8677D}" type="slidenum">
              <a:rPr lang="en-US"/>
              <a:pPr defTabSz="609630"/>
              <a:t>14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92657" y="1381760"/>
            <a:ext cx="11343216" cy="558800"/>
          </a:xfrm>
          <a:prstGeom prst="roundRect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/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Kas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Lainnya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di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Bendahara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Pengeluaran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Antara lain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mencakup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:</a:t>
            </a:r>
            <a:endParaRPr lang="en-GB" altLang="id-ID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371521"/>
              </p:ext>
            </p:extLst>
          </p:nvPr>
        </p:nvGraphicFramePr>
        <p:xfrm>
          <a:off x="454424" y="2006600"/>
          <a:ext cx="11281449" cy="3190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60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5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4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12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>
                          <a:solidFill>
                            <a:schemeClr val="tx1"/>
                          </a:solidFill>
                        </a:rPr>
                        <a:t>Poin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>
                          <a:solidFill>
                            <a:schemeClr val="tx1"/>
                          </a:solidFill>
                        </a:rPr>
                        <a:t>Keterangan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>
                          <a:solidFill>
                            <a:schemeClr val="tx1"/>
                          </a:solidFill>
                        </a:rPr>
                        <a:t>Akun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6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Saldo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pada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rekening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penampungan</a:t>
                      </a:r>
                      <a:r>
                        <a:rPr lang="en-US" sz="1600" dirty="0"/>
                        <a:t> yang </a:t>
                      </a:r>
                      <a:r>
                        <a:rPr lang="en-US" sz="1600" dirty="0" err="1"/>
                        <a:t>masih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akan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dibayarkan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oleh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pihak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penerima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dana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kepada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pihak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ketiga</a:t>
                      </a:r>
                      <a:r>
                        <a:rPr lang="en-US" sz="1600" baseline="0" dirty="0"/>
                        <a:t> (</a:t>
                      </a:r>
                      <a:r>
                        <a:rPr lang="en-US" sz="1600" baseline="0" dirty="0" err="1"/>
                        <a:t>penyedia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barang</a:t>
                      </a:r>
                      <a:r>
                        <a:rPr lang="en-US" sz="1600" baseline="0" dirty="0"/>
                        <a:t>/</a:t>
                      </a:r>
                      <a:r>
                        <a:rPr lang="en-US" sz="1600" baseline="0" dirty="0" err="1"/>
                        <a:t>jasa</a:t>
                      </a:r>
                      <a:r>
                        <a:rPr lang="en-US" sz="1600" baseline="0" dirty="0"/>
                        <a:t>) </a:t>
                      </a:r>
                      <a:r>
                        <a:rPr lang="en-US" sz="1600" baseline="0" dirty="0" err="1"/>
                        <a:t>berdasarkan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tagihan</a:t>
                      </a:r>
                      <a:r>
                        <a:rPr lang="en-US" sz="1600" baseline="0" dirty="0"/>
                        <a:t> yang </a:t>
                      </a:r>
                      <a:r>
                        <a:rPr lang="en-US" sz="1600" baseline="0" dirty="0" err="1"/>
                        <a:t>telah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dilakukan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verifikasi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oleh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pejabat</a:t>
                      </a:r>
                      <a:r>
                        <a:rPr lang="en-US" sz="1600" baseline="0" dirty="0"/>
                        <a:t> yang </a:t>
                      </a:r>
                      <a:r>
                        <a:rPr lang="en-US" sz="1600" baseline="0" dirty="0" err="1"/>
                        <a:t>berwenang</a:t>
                      </a:r>
                      <a:r>
                        <a:rPr lang="en-US" sz="1600" baseline="0" dirty="0"/>
                        <a:t>.</a:t>
                      </a:r>
                      <a:endParaRPr lang="en-US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Pendapatan</a:t>
                      </a:r>
                      <a:r>
                        <a:rPr lang="en-US" sz="1600" baseline="0" dirty="0"/>
                        <a:t> PNBP </a:t>
                      </a:r>
                      <a:r>
                        <a:rPr lang="en-US" sz="1600" baseline="0" dirty="0" err="1"/>
                        <a:t>Lainnya</a:t>
                      </a:r>
                      <a:endParaRPr lang="en-US" sz="16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Saldo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pada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rekening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penampungan</a:t>
                      </a:r>
                      <a:r>
                        <a:rPr lang="en-US" sz="1600" dirty="0"/>
                        <a:t> yang </a:t>
                      </a:r>
                      <a:r>
                        <a:rPr lang="en-US" sz="1600" dirty="0" err="1"/>
                        <a:t>tidak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digunakan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untuk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kegiatan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kerja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sama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kemitraan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akan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disetorkan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aks</a:t>
                      </a:r>
                      <a:r>
                        <a:rPr lang="en-US" sz="1600" dirty="0"/>
                        <a:t> Negara.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Dana </a:t>
                      </a:r>
                      <a:r>
                        <a:rPr lang="en-US" sz="1600" dirty="0" err="1"/>
                        <a:t>pihak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ketiga</a:t>
                      </a:r>
                      <a:endParaRPr lang="en-US" sz="16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i</a:t>
                      </a:r>
                      <a:endParaRPr lang="en-US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Saldo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pada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rekening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penampungan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dana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titipan</a:t>
                      </a:r>
                      <a:r>
                        <a:rPr lang="en-US" sz="1600" dirty="0"/>
                        <a:t>,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rekening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penampungan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dana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jaminan</a:t>
                      </a:r>
                      <a:r>
                        <a:rPr lang="en-US" sz="1600" baseline="0" dirty="0"/>
                        <a:t>, </a:t>
                      </a:r>
                      <a:r>
                        <a:rPr lang="en-US" sz="1600" baseline="0" dirty="0" err="1"/>
                        <a:t>dan</a:t>
                      </a:r>
                      <a:r>
                        <a:rPr lang="en-US" sz="1600" baseline="0" dirty="0"/>
                        <a:t>/</a:t>
                      </a:r>
                      <a:r>
                        <a:rPr lang="en-US" sz="1600" baseline="0" dirty="0" err="1"/>
                        <a:t>atau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rekening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penampungan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sementara</a:t>
                      </a:r>
                      <a:r>
                        <a:rPr lang="en-US" sz="1600" baseline="0" dirty="0"/>
                        <a:t> yang </a:t>
                      </a:r>
                      <a:r>
                        <a:rPr lang="en-US" sz="1600" baseline="0" dirty="0" err="1"/>
                        <a:t>belum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terdapat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kepastian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sepenuhnya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dapat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diakui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sebagai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hak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pemerintah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dan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berdasarkan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ketentuan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masih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mungkin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dikembaikan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kepada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pihak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pemilik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dana</a:t>
                      </a:r>
                      <a:endParaRPr lang="en-US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 err="1"/>
                        <a:t>Pendapatan</a:t>
                      </a:r>
                      <a:r>
                        <a:rPr lang="en-US" sz="1600" baseline="0" dirty="0"/>
                        <a:t> PNBP </a:t>
                      </a:r>
                      <a:r>
                        <a:rPr lang="en-US" sz="1600" baseline="0" dirty="0" err="1"/>
                        <a:t>Lainnya</a:t>
                      </a:r>
                      <a:endParaRPr lang="en-US" sz="1600" dirty="0"/>
                    </a:p>
                    <a:p>
                      <a:endParaRPr lang="en-US" sz="16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45E2878-636D-4FA3-819E-F8692E90F140}"/>
              </a:ext>
            </a:extLst>
          </p:cNvPr>
          <p:cNvSpPr txBox="1">
            <a:spLocks/>
          </p:cNvSpPr>
          <p:nvPr/>
        </p:nvSpPr>
        <p:spPr>
          <a:xfrm>
            <a:off x="877935" y="222515"/>
            <a:ext cx="5416540" cy="768085"/>
          </a:xfrm>
          <a:prstGeom prst="rect">
            <a:avLst/>
          </a:prstGeom>
        </p:spPr>
        <p:txBody>
          <a:bodyPr/>
          <a:lstStyle/>
          <a:p>
            <a:pPr defTabSz="609630"/>
            <a:r>
              <a:rPr lang="en-US" sz="2133" b="1" dirty="0">
                <a:latin typeface="Abadi" panose="020B0604020104020204" pitchFamily="34" charset="0"/>
                <a:ea typeface="Times New Roman" panose="02020603050405020304" pitchFamily="18" charset="0"/>
              </a:rPr>
              <a:t>PENCATATAN KAS DAN SETARA KAS PADA BENDAHARA (2)</a:t>
            </a:r>
          </a:p>
        </p:txBody>
      </p:sp>
    </p:spTree>
    <p:extLst>
      <p:ext uri="{BB962C8B-B14F-4D97-AF65-F5344CB8AC3E}">
        <p14:creationId xmlns:p14="http://schemas.microsoft.com/office/powerpoint/2010/main" val="2792235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828463" y="6491288"/>
            <a:ext cx="363537" cy="338137"/>
          </a:xfrm>
          <a:prstGeom prst="rect">
            <a:avLst/>
          </a:prstGeom>
        </p:spPr>
        <p:txBody>
          <a:bodyPr/>
          <a:lstStyle/>
          <a:p>
            <a:pPr defTabSz="609630"/>
            <a:fld id="{86CB4B4D-7CA3-9044-876B-883B54F8677D}" type="slidenum">
              <a:rPr lang="en-US"/>
              <a:pPr defTabSz="609630"/>
              <a:t>15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49265" y="1095242"/>
            <a:ext cx="11343216" cy="558800"/>
          </a:xfrm>
          <a:prstGeom prst="roundRect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/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Kas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Lainnya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di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Bendahara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Penerimaan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Antara lain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mencakup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:</a:t>
            </a:r>
            <a:endParaRPr lang="en-GB" altLang="id-ID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63121"/>
              </p:ext>
            </p:extLst>
          </p:nvPr>
        </p:nvGraphicFramePr>
        <p:xfrm>
          <a:off x="454424" y="1758685"/>
          <a:ext cx="11238057" cy="4592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17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7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3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12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/>
                        <a:t>Poin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/>
                        <a:t>Keterangan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/>
                        <a:t>Akun</a:t>
                      </a:r>
                      <a:r>
                        <a:rPr lang="en-US" sz="1700" dirty="0"/>
                        <a:t>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28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en-US" sz="1700" dirty="0" err="1"/>
                        <a:t>Pungutan</a:t>
                      </a:r>
                      <a:r>
                        <a:rPr lang="en-US" sz="1700" dirty="0"/>
                        <a:t>/</a:t>
                      </a:r>
                      <a:r>
                        <a:rPr lang="en-US" sz="1700" dirty="0" err="1"/>
                        <a:t>potongan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pajak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oleh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BPn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namun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belum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disetor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ke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kas</a:t>
                      </a:r>
                      <a:r>
                        <a:rPr lang="en-US" sz="1700" dirty="0"/>
                        <a:t> negara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en-US" sz="1700" dirty="0" err="1"/>
                        <a:t>Utang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pajak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BPn</a:t>
                      </a:r>
                      <a:r>
                        <a:rPr lang="en-US" sz="1700" dirty="0"/>
                        <a:t> yang </a:t>
                      </a:r>
                      <a:r>
                        <a:rPr lang="en-US" sz="1700" dirty="0" err="1"/>
                        <a:t>belum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disetor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28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b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700" dirty="0" err="1"/>
                        <a:t>Belanja</a:t>
                      </a:r>
                      <a:r>
                        <a:rPr lang="en-US" sz="1700" dirty="0"/>
                        <a:t> yang </a:t>
                      </a:r>
                      <a:r>
                        <a:rPr lang="en-US" sz="1700" dirty="0" err="1"/>
                        <a:t>sudah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dicairkan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dari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rekening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kas</a:t>
                      </a:r>
                      <a:r>
                        <a:rPr lang="en-US" sz="1700" dirty="0"/>
                        <a:t> negara </a:t>
                      </a:r>
                      <a:r>
                        <a:rPr lang="en-US" sz="1700" dirty="0" err="1"/>
                        <a:t>ke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rekening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BPn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namun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belum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diserahkan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kepada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pihak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ketiga</a:t>
                      </a:r>
                      <a:r>
                        <a:rPr lang="en-US" sz="1700" dirty="0"/>
                        <a:t> yang </a:t>
                      </a:r>
                      <a:r>
                        <a:rPr lang="en-US" sz="1700" dirty="0" err="1"/>
                        <a:t>berhak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700" dirty="0" err="1"/>
                        <a:t>Utang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kepada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pihak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ketiga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lainnya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c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en-US" sz="1700" dirty="0" err="1"/>
                        <a:t>Saldo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pada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rekening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penyaluran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dana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bantuan</a:t>
                      </a:r>
                      <a:r>
                        <a:rPr lang="en-US" sz="1700" dirty="0"/>
                        <a:t> yang </a:t>
                      </a:r>
                      <a:r>
                        <a:rPr lang="en-US" sz="1700" dirty="0" err="1"/>
                        <a:t>harus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disetorkan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ke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kas</a:t>
                      </a:r>
                      <a:r>
                        <a:rPr lang="en-US" sz="1700" dirty="0"/>
                        <a:t> negara </a:t>
                      </a:r>
                      <a:r>
                        <a:rPr lang="en-US" sz="1700" dirty="0" err="1"/>
                        <a:t>karena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merupakan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hak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pemerintah</a:t>
                      </a:r>
                      <a:r>
                        <a:rPr lang="en-US" sz="1700" dirty="0"/>
                        <a:t> yang </a:t>
                      </a:r>
                      <a:r>
                        <a:rPr lang="en-US" sz="1700" dirty="0" err="1"/>
                        <a:t>berasal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baseline="0" dirty="0" err="1"/>
                        <a:t>dari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baseline="0" dirty="0" err="1"/>
                        <a:t>belanja</a:t>
                      </a:r>
                      <a:r>
                        <a:rPr lang="en-US" sz="1700" baseline="0" dirty="0"/>
                        <a:t> TAB</a:t>
                      </a:r>
                      <a:endParaRPr lang="en-US" sz="17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en-US" sz="1700" dirty="0" err="1"/>
                        <a:t>Beban</a:t>
                      </a:r>
                      <a:r>
                        <a:rPr lang="en-US" sz="1700" dirty="0"/>
                        <a:t> xxx</a:t>
                      </a: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176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d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en-US" sz="1700" dirty="0" err="1"/>
                        <a:t>Saldo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pada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rekening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penampungan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dana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titipan</a:t>
                      </a:r>
                      <a:r>
                        <a:rPr lang="en-US" sz="1700" dirty="0"/>
                        <a:t>, </a:t>
                      </a:r>
                      <a:r>
                        <a:rPr lang="en-US" sz="1700" dirty="0" err="1"/>
                        <a:t>rekeing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penampungan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dana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jaminan</a:t>
                      </a:r>
                      <a:r>
                        <a:rPr lang="en-US" sz="1700" dirty="0"/>
                        <a:t>, </a:t>
                      </a:r>
                      <a:r>
                        <a:rPr lang="en-US" sz="1700" dirty="0" err="1"/>
                        <a:t>dan</a:t>
                      </a:r>
                      <a:r>
                        <a:rPr lang="en-US" sz="1700" dirty="0"/>
                        <a:t>/</a:t>
                      </a:r>
                      <a:r>
                        <a:rPr lang="en-US" sz="1700" dirty="0" err="1"/>
                        <a:t>atau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baseline="0" dirty="0" err="1"/>
                        <a:t>rekening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baseline="0" dirty="0" err="1"/>
                        <a:t>penampungan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baseline="0" dirty="0" err="1"/>
                        <a:t>sementara</a:t>
                      </a:r>
                      <a:r>
                        <a:rPr lang="en-US" sz="1700" baseline="0" dirty="0"/>
                        <a:t> yang </a:t>
                      </a:r>
                      <a:r>
                        <a:rPr lang="en-US" sz="1700" baseline="0" dirty="0" err="1"/>
                        <a:t>belum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baseline="0" dirty="0" err="1"/>
                        <a:t>terdapat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baseline="0" dirty="0" err="1"/>
                        <a:t>kepastian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baseline="0" dirty="0" err="1"/>
                        <a:t>sepenuhnya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baseline="0" dirty="0" err="1"/>
                        <a:t>dapat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baseline="0" dirty="0" err="1"/>
                        <a:t>diakui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baseline="0" dirty="0" err="1"/>
                        <a:t>sebagai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baseline="0" dirty="0" err="1"/>
                        <a:t>hak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baseline="0" dirty="0" err="1"/>
                        <a:t>pemerintah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baseline="0" dirty="0" err="1"/>
                        <a:t>dan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baseline="0" dirty="0" err="1"/>
                        <a:t>berdasarkan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baseline="0" dirty="0" err="1"/>
                        <a:t>ketentuan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baseline="0" dirty="0" err="1"/>
                        <a:t>masih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baseline="0" dirty="0" err="1"/>
                        <a:t>mungkin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baseline="0" dirty="0" err="1"/>
                        <a:t>dikembalikan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baseline="0" dirty="0" err="1"/>
                        <a:t>kepada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baseline="0" dirty="0" err="1"/>
                        <a:t>pihak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baseline="0" dirty="0" err="1"/>
                        <a:t>pemilik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baseline="0" dirty="0" err="1"/>
                        <a:t>dana</a:t>
                      </a:r>
                      <a:endParaRPr lang="en-US" sz="17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Dana </a:t>
                      </a:r>
                      <a:r>
                        <a:rPr lang="en-US" sz="1700" dirty="0" err="1"/>
                        <a:t>pihak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ketiga</a:t>
                      </a:r>
                      <a:endParaRPr lang="en-US" sz="17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e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en-US" sz="1700" dirty="0" err="1"/>
                        <a:t>Saldo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pada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rekening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penampungan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dana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titipan</a:t>
                      </a:r>
                      <a:r>
                        <a:rPr lang="en-US" sz="1700" dirty="0"/>
                        <a:t>, </a:t>
                      </a:r>
                      <a:r>
                        <a:rPr lang="en-US" sz="1700" dirty="0" err="1"/>
                        <a:t>rekeing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penampungan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dana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jaminan</a:t>
                      </a:r>
                      <a:r>
                        <a:rPr lang="en-US" sz="1700" dirty="0"/>
                        <a:t>, </a:t>
                      </a:r>
                      <a:r>
                        <a:rPr lang="en-US" sz="1700" dirty="0" err="1"/>
                        <a:t>dan</a:t>
                      </a:r>
                      <a:r>
                        <a:rPr lang="en-US" sz="1700" dirty="0"/>
                        <a:t>/</a:t>
                      </a:r>
                      <a:r>
                        <a:rPr lang="en-US" sz="1700" dirty="0" err="1"/>
                        <a:t>atau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baseline="0" dirty="0" err="1"/>
                        <a:t>rekening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baseline="0" dirty="0" err="1"/>
                        <a:t>penampungan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baseline="0" dirty="0" err="1"/>
                        <a:t>sementara</a:t>
                      </a:r>
                      <a:r>
                        <a:rPr lang="en-US" sz="1700" baseline="0" dirty="0"/>
                        <a:t> yang </a:t>
                      </a:r>
                      <a:r>
                        <a:rPr lang="en-US" sz="1700" baseline="0" dirty="0" err="1"/>
                        <a:t>telah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baseline="0" dirty="0" err="1"/>
                        <a:t>dapat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baseline="0" dirty="0" err="1"/>
                        <a:t>diakui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baseline="0" dirty="0" err="1"/>
                        <a:t>sebagai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baseline="0" dirty="0" err="1"/>
                        <a:t>hak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baseline="0" dirty="0" err="1"/>
                        <a:t>pemerintah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baseline="0" dirty="0" err="1"/>
                        <a:t>dan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baseline="0" dirty="0" err="1"/>
                        <a:t>akan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baseline="0" dirty="0" err="1"/>
                        <a:t>disetorkan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baseline="0" dirty="0" err="1"/>
                        <a:t>ke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baseline="0" dirty="0" err="1"/>
                        <a:t>aks</a:t>
                      </a:r>
                      <a:r>
                        <a:rPr lang="en-US" sz="1700" baseline="0" dirty="0"/>
                        <a:t> negara</a:t>
                      </a:r>
                      <a:endParaRPr lang="en-US" sz="17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en-US" sz="1700" dirty="0" err="1"/>
                        <a:t>Pendapatan</a:t>
                      </a:r>
                      <a:r>
                        <a:rPr lang="en-US" sz="1700" dirty="0"/>
                        <a:t> PNBP </a:t>
                      </a:r>
                      <a:r>
                        <a:rPr lang="en-US" sz="1700" dirty="0" err="1"/>
                        <a:t>lainnya</a:t>
                      </a:r>
                      <a:endParaRPr lang="en-US" sz="17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929F66AC-F638-41FD-BF34-E52DB26E3C32}"/>
              </a:ext>
            </a:extLst>
          </p:cNvPr>
          <p:cNvSpPr txBox="1">
            <a:spLocks/>
          </p:cNvSpPr>
          <p:nvPr/>
        </p:nvSpPr>
        <p:spPr>
          <a:xfrm>
            <a:off x="877935" y="222515"/>
            <a:ext cx="5416540" cy="768085"/>
          </a:xfrm>
          <a:prstGeom prst="rect">
            <a:avLst/>
          </a:prstGeom>
        </p:spPr>
        <p:txBody>
          <a:bodyPr/>
          <a:lstStyle/>
          <a:p>
            <a:pPr defTabSz="609630"/>
            <a:r>
              <a:rPr lang="en-US" sz="2133" b="1" dirty="0">
                <a:latin typeface="Abadi" panose="020B0604020104020204" pitchFamily="34" charset="0"/>
                <a:ea typeface="Times New Roman" panose="02020603050405020304" pitchFamily="18" charset="0"/>
              </a:rPr>
              <a:t>PENCATATAN KAS DAN SETARA KAS PADA BENDAHARA (3)</a:t>
            </a:r>
          </a:p>
        </p:txBody>
      </p:sp>
    </p:spTree>
    <p:extLst>
      <p:ext uri="{BB962C8B-B14F-4D97-AF65-F5344CB8AC3E}">
        <p14:creationId xmlns:p14="http://schemas.microsoft.com/office/powerpoint/2010/main" val="196793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828463" y="6491288"/>
            <a:ext cx="363537" cy="338137"/>
          </a:xfrm>
          <a:prstGeom prst="rect">
            <a:avLst/>
          </a:prstGeom>
        </p:spPr>
        <p:txBody>
          <a:bodyPr/>
          <a:lstStyle/>
          <a:p>
            <a:pPr defTabSz="609630"/>
            <a:fld id="{86CB4B4D-7CA3-9044-876B-883B54F8677D}" type="slidenum">
              <a:rPr lang="en-US"/>
              <a:pPr defTabSz="609630"/>
              <a:t>16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23540" y="1208567"/>
            <a:ext cx="11343216" cy="558800"/>
          </a:xfrm>
          <a:prstGeom prst="roundRect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/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Kas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Lainnya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dari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Hibah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:</a:t>
            </a:r>
            <a:endParaRPr lang="en-GB" altLang="id-ID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937949"/>
              </p:ext>
            </p:extLst>
          </p:nvPr>
        </p:nvGraphicFramePr>
        <p:xfrm>
          <a:off x="485307" y="1985335"/>
          <a:ext cx="11281449" cy="1178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60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2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8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12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>
                          <a:solidFill>
                            <a:schemeClr val="tx1"/>
                          </a:solidFill>
                        </a:rPr>
                        <a:t>Poin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>
                          <a:solidFill>
                            <a:schemeClr val="tx1"/>
                          </a:solidFill>
                        </a:rPr>
                        <a:t>Keterangan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>
                          <a:solidFill>
                            <a:schemeClr val="tx1"/>
                          </a:solidFill>
                        </a:rPr>
                        <a:t>Akun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Telah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disahkan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sebagai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pendapatan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hibah</a:t>
                      </a:r>
                      <a:endParaRPr lang="en-US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Kas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Lainnya</a:t>
                      </a:r>
                      <a:r>
                        <a:rPr lang="en-US" sz="1600" dirty="0"/>
                        <a:t> di K/L </a:t>
                      </a:r>
                      <a:r>
                        <a:rPr lang="en-US" sz="1600" dirty="0" err="1"/>
                        <a:t>dari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Hibah</a:t>
                      </a:r>
                      <a:endParaRPr lang="en-US" sz="16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Belum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disahkan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sebagai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pendapatan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hibah</a:t>
                      </a:r>
                      <a:endParaRPr lang="en-US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Kas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Lainnya</a:t>
                      </a:r>
                      <a:r>
                        <a:rPr lang="en-US" sz="1600" dirty="0"/>
                        <a:t> di K/L </a:t>
                      </a:r>
                      <a:r>
                        <a:rPr lang="en-US" sz="1600" dirty="0" err="1"/>
                        <a:t>dari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Hibah</a:t>
                      </a:r>
                      <a:r>
                        <a:rPr lang="en-US" sz="1600" dirty="0"/>
                        <a:t> yang </a:t>
                      </a:r>
                      <a:r>
                        <a:rPr lang="en-US" sz="1600" dirty="0" err="1"/>
                        <a:t>Belum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Disahkan</a:t>
                      </a:r>
                      <a:endParaRPr lang="en-US" sz="16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16191" y="3987800"/>
          <a:ext cx="11281449" cy="215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60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0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0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12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/>
                        <a:t>Poin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/>
                        <a:t>Keterangan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/>
                        <a:t>Akun</a:t>
                      </a:r>
                      <a:r>
                        <a:rPr lang="en-US" sz="1700" dirty="0"/>
                        <a:t>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Dana yang </a:t>
                      </a:r>
                      <a:r>
                        <a:rPr lang="en-US" sz="1600" dirty="0" err="1"/>
                        <a:t>dibatasi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penggunaannya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pada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rekening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penampungan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dana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titipan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rekening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penampungan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dana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jaminan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atau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rekening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penampungan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sementara</a:t>
                      </a:r>
                      <a:r>
                        <a:rPr lang="en-US" sz="1600" dirty="0"/>
                        <a:t>, yang </a:t>
                      </a:r>
                      <a:r>
                        <a:rPr lang="en-US" sz="1600" dirty="0" err="1"/>
                        <a:t>berdasarkan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ketentuan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belum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tidak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menjadi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hak</a:t>
                      </a:r>
                      <a:r>
                        <a:rPr lang="en-US" sz="1600" baseline="0" dirty="0"/>
                        <a:t> negara.</a:t>
                      </a:r>
                      <a:endParaRPr lang="en-US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Beban</a:t>
                      </a:r>
                      <a:r>
                        <a:rPr lang="en-US" sz="1600" dirty="0"/>
                        <a:t> xxx</a:t>
                      </a: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6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Dana yang </a:t>
                      </a:r>
                      <a:r>
                        <a:rPr lang="en-US" sz="1600" dirty="0" err="1"/>
                        <a:t>dibatasi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penggunaannya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pada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rekening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penampungan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dana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titipan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rekening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penampungan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dana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jaminan</a:t>
                      </a:r>
                      <a:r>
                        <a:rPr lang="en-US" sz="1600" baseline="0" dirty="0"/>
                        <a:t>, </a:t>
                      </a:r>
                      <a:r>
                        <a:rPr lang="en-US" sz="1600" baseline="0" dirty="0" err="1"/>
                        <a:t>atau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rekening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penampungan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sementara</a:t>
                      </a:r>
                      <a:r>
                        <a:rPr lang="en-US" sz="1600" baseline="0" dirty="0"/>
                        <a:t>, yang </a:t>
                      </a:r>
                      <a:r>
                        <a:rPr lang="en-US" sz="1600" baseline="0" dirty="0" err="1"/>
                        <a:t>berdasarkan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ketentuana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belum</a:t>
                      </a:r>
                      <a:r>
                        <a:rPr lang="en-US" sz="1600" baseline="0" dirty="0"/>
                        <a:t>/</a:t>
                      </a:r>
                      <a:r>
                        <a:rPr lang="en-US" sz="1600" baseline="0" dirty="0" err="1"/>
                        <a:t>tidak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menjadi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hak</a:t>
                      </a:r>
                      <a:r>
                        <a:rPr lang="en-US" sz="1600" baseline="0" dirty="0"/>
                        <a:t> negara </a:t>
                      </a:r>
                      <a:r>
                        <a:rPr lang="en-US" sz="1600" baseline="0" dirty="0" err="1"/>
                        <a:t>dan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masih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dimungkinkan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untuk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dikembalikan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kepada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pemilik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dana</a:t>
                      </a:r>
                      <a:r>
                        <a:rPr lang="en-US" sz="1600" baseline="0" dirty="0"/>
                        <a:t>.</a:t>
                      </a:r>
                      <a:endParaRPr lang="en-US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Dana </a:t>
                      </a:r>
                      <a:r>
                        <a:rPr lang="en-US" sz="1600" dirty="0" err="1"/>
                        <a:t>pihak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ketiga</a:t>
                      </a:r>
                      <a:endParaRPr lang="en-US" sz="16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54424" y="3388083"/>
            <a:ext cx="11343216" cy="558800"/>
          </a:xfrm>
          <a:prstGeom prst="roundRect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/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Dana yang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Dibatasi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Penggunaannya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:</a:t>
            </a:r>
            <a:endParaRPr lang="en-GB" altLang="id-ID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DB9D8C84-BDF5-4EBF-81D8-04BCC6D39268}"/>
              </a:ext>
            </a:extLst>
          </p:cNvPr>
          <p:cNvSpPr txBox="1">
            <a:spLocks/>
          </p:cNvSpPr>
          <p:nvPr/>
        </p:nvSpPr>
        <p:spPr>
          <a:xfrm>
            <a:off x="877935" y="222515"/>
            <a:ext cx="5416540" cy="768085"/>
          </a:xfrm>
          <a:prstGeom prst="rect">
            <a:avLst/>
          </a:prstGeom>
        </p:spPr>
        <p:txBody>
          <a:bodyPr/>
          <a:lstStyle/>
          <a:p>
            <a:pPr defTabSz="609630"/>
            <a:r>
              <a:rPr lang="en-US" sz="2133" b="1" dirty="0">
                <a:latin typeface="Abadi" panose="020B0604020104020204" pitchFamily="34" charset="0"/>
                <a:ea typeface="Times New Roman" panose="02020603050405020304" pitchFamily="18" charset="0"/>
              </a:rPr>
              <a:t>PENCATATAN KAS DAN SETARA KAS PADA BENDAHARA (4)</a:t>
            </a:r>
          </a:p>
        </p:txBody>
      </p:sp>
    </p:spTree>
    <p:extLst>
      <p:ext uri="{BB962C8B-B14F-4D97-AF65-F5344CB8AC3E}">
        <p14:creationId xmlns:p14="http://schemas.microsoft.com/office/powerpoint/2010/main" val="1995528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828463" y="6491288"/>
            <a:ext cx="363537" cy="338137"/>
          </a:xfrm>
          <a:prstGeom prst="rect">
            <a:avLst/>
          </a:prstGeom>
        </p:spPr>
        <p:txBody>
          <a:bodyPr/>
          <a:lstStyle/>
          <a:p>
            <a:pPr defTabSz="609630"/>
            <a:fld id="{86CB4B4D-7CA3-9044-876B-883B54F8677D}" type="slidenum">
              <a:rPr lang="en-US"/>
              <a:pPr defTabSz="609630"/>
              <a:t>17</a:t>
            </a:fld>
            <a:endParaRPr lang="en-US" dirty="0"/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558800" y="198439"/>
            <a:ext cx="6118447" cy="768085"/>
          </a:xfrm>
          <a:prstGeom prst="rect">
            <a:avLst/>
          </a:prstGeom>
        </p:spPr>
        <p:txBody>
          <a:bodyPr/>
          <a:lstStyle/>
          <a:p>
            <a:pPr defTabSz="609630"/>
            <a:r>
              <a:rPr lang="en-US" sz="2000" b="1" dirty="0">
                <a:latin typeface="Abadi" panose="020B0604020104020204" pitchFamily="34" charset="0"/>
                <a:ea typeface="Times New Roman" panose="02020603050405020304" pitchFamily="18" charset="0"/>
              </a:rPr>
              <a:t>JURNAL PENYESUAIAN ATAS PEROLEHAN JALAN, IRIGASI DAN JARINGAN MELALUI KDP (1)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4424" y="990600"/>
            <a:ext cx="11343216" cy="1778000"/>
          </a:xfrm>
          <a:prstGeom prst="roundRect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/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Kodefikasi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barang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untuk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mencatat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perolehan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KDP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berupa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Jalan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,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Irigasi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,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dan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Jaringan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(JIJ)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hanya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diakomodasi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dalam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1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kode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barang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,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yaitu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Jalan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,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Irigasi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,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dan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Jaringan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Dalam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Pengerjaan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)</a:t>
            </a:r>
          </a:p>
          <a:p>
            <a:pPr algn="just" defTabSz="609630"/>
            <a:endParaRPr lang="en-GB" altLang="id-ID" sz="1600" dirty="0">
              <a:solidFill>
                <a:srgbClr val="3A3F50"/>
              </a:solidFill>
              <a:latin typeface="Arial Rounded MT Bold" pitchFamily="34" charset="0"/>
            </a:endParaRPr>
          </a:p>
          <a:p>
            <a:pPr algn="just" defTabSz="609630"/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Pencatatan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perolehan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jalan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melalui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KDP,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irigasi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melalui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KDP,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dan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jaringan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melalui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KDP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selalu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menghasilkan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jurnal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yang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sama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(di-</a:t>
            </a:r>
            <a:r>
              <a:rPr lang="en-GB" altLang="id-ID" sz="1600" i="1" dirty="0">
                <a:solidFill>
                  <a:srgbClr val="3A3F50"/>
                </a:solidFill>
                <a:latin typeface="Arial Rounded MT Bold" pitchFamily="34" charset="0"/>
              </a:rPr>
              <a:t>mapping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ke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1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akun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):</a:t>
            </a:r>
            <a:endParaRPr lang="en-GB" altLang="id-ID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2667000"/>
          <a:ext cx="9338065" cy="985839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729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7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2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22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D/K</a:t>
                      </a: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</a:rPr>
                        <a:t>Kode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Akun</a:t>
                      </a: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</a:rPr>
                        <a:t>Uraian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+mn-lt"/>
                        </a:rPr>
                        <a:t>Akun</a:t>
                      </a: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Rp</a:t>
                      </a: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</a:rPr>
                        <a:t>Laporan</a:t>
                      </a: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D</a:t>
                      </a: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136111</a:t>
                      </a: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Konstruksi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Dalam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Pengerjaan</a:t>
                      </a: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600">
                          <a:effectLst/>
                          <a:latin typeface="+mn-lt"/>
                        </a:rPr>
                        <a:t>x</a:t>
                      </a:r>
                      <a:r>
                        <a:rPr lang="en-US" sz="1600">
                          <a:effectLst/>
                          <a:latin typeface="+mn-lt"/>
                        </a:rPr>
                        <a:t>xxx</a:t>
                      </a:r>
                      <a:endParaRPr lang="id-ID" sz="16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</a:rPr>
                        <a:t>Neraca</a:t>
                      </a: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K</a:t>
                      </a:r>
                      <a:endParaRPr lang="id-ID" sz="16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134211</a:t>
                      </a: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Jalan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dan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Jembatan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Belum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Diregister</a:t>
                      </a: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600" dirty="0">
                          <a:effectLst/>
                          <a:latin typeface="+mn-lt"/>
                        </a:rPr>
                        <a:t>x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xxx</a:t>
                      </a: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</a:rPr>
                        <a:t>Neraca</a:t>
                      </a: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47798" y="3581400"/>
            <a:ext cx="11343216" cy="1270000"/>
          </a:xfrm>
          <a:prstGeom prst="roundRect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/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Sedangkan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kodefikasi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akun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belanja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dan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akun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aset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untuk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jalan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,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irigasi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,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dan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jaringan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telah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tersedia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untuk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masing-masing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:</a:t>
            </a:r>
          </a:p>
          <a:p>
            <a:pPr algn="just" defTabSz="609630"/>
            <a:endParaRPr lang="en-GB" altLang="id-ID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58800" y="4445000"/>
          <a:ext cx="10769601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9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9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9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Akun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Belanja</a:t>
                      </a:r>
                      <a:endParaRPr lang="en-US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Akun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Aset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Belum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Diregister</a:t>
                      </a:r>
                      <a:endParaRPr lang="en-US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Akun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Aset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Definitif</a:t>
                      </a:r>
                      <a:endParaRPr lang="en-US" sz="16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600" dirty="0"/>
                        <a:t>534111 = </a:t>
                      </a:r>
                      <a:r>
                        <a:rPr lang="en-US" sz="1600" dirty="0" err="1"/>
                        <a:t>Belanja</a:t>
                      </a:r>
                      <a:r>
                        <a:rPr lang="en-US" sz="1600" dirty="0"/>
                        <a:t> Modal </a:t>
                      </a:r>
                      <a:r>
                        <a:rPr lang="en-US" sz="1600" dirty="0" err="1"/>
                        <a:t>Jalan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Jembatan</a:t>
                      </a:r>
                      <a:endParaRPr lang="en-US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134211 = </a:t>
                      </a:r>
                      <a:r>
                        <a:rPr lang="en-US" sz="1600" dirty="0" err="1"/>
                        <a:t>Jalan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Jembatan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Belum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Diregister</a:t>
                      </a:r>
                      <a:endParaRPr lang="en-US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134111 = </a:t>
                      </a:r>
                      <a:r>
                        <a:rPr lang="en-US" sz="1600" dirty="0" err="1"/>
                        <a:t>Jalan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Jembatan</a:t>
                      </a:r>
                      <a:endParaRPr lang="en-US" sz="16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600" dirty="0"/>
                        <a:t>534121 = </a:t>
                      </a:r>
                      <a:r>
                        <a:rPr lang="en-US" sz="1600" dirty="0" err="1"/>
                        <a:t>Belanja</a:t>
                      </a:r>
                      <a:r>
                        <a:rPr lang="en-US" sz="1600" dirty="0"/>
                        <a:t> Modal </a:t>
                      </a:r>
                      <a:r>
                        <a:rPr lang="en-US" sz="1600" dirty="0" err="1"/>
                        <a:t>Irigasi</a:t>
                      </a:r>
                      <a:endParaRPr lang="en-US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134212 = </a:t>
                      </a:r>
                      <a:r>
                        <a:rPr lang="en-US" sz="1600" dirty="0" err="1"/>
                        <a:t>Irigasi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Belum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Diregister</a:t>
                      </a:r>
                      <a:endParaRPr lang="en-US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134112 = </a:t>
                      </a:r>
                      <a:r>
                        <a:rPr lang="en-US" sz="1600" dirty="0" err="1"/>
                        <a:t>Irigasi</a:t>
                      </a:r>
                      <a:endParaRPr lang="en-US" sz="16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600" dirty="0"/>
                        <a:t>534131 = </a:t>
                      </a:r>
                      <a:r>
                        <a:rPr lang="en-US" sz="1600" dirty="0" err="1"/>
                        <a:t>Belanja</a:t>
                      </a:r>
                      <a:r>
                        <a:rPr lang="en-US" sz="1600" dirty="0"/>
                        <a:t> Modal </a:t>
                      </a:r>
                      <a:r>
                        <a:rPr lang="en-US" sz="1600" dirty="0" err="1"/>
                        <a:t>Jaringan</a:t>
                      </a:r>
                      <a:endParaRPr lang="en-US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134213 = </a:t>
                      </a:r>
                      <a:r>
                        <a:rPr lang="en-US" sz="1600" dirty="0" err="1"/>
                        <a:t>Jaringan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Belum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Diregister</a:t>
                      </a:r>
                      <a:endParaRPr lang="en-US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134113 = </a:t>
                      </a:r>
                      <a:r>
                        <a:rPr lang="en-US" sz="1600" dirty="0" err="1"/>
                        <a:t>Jaringan</a:t>
                      </a:r>
                      <a:r>
                        <a:rPr lang="en-US" sz="1600" dirty="0"/>
                        <a:t> </a:t>
                      </a: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447798" y="5982680"/>
            <a:ext cx="11343216" cy="1002320"/>
          </a:xfrm>
          <a:prstGeom prst="roundRect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/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Hal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ini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mengakibatkan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munculnya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aset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belum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diregister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yang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memerlukan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jurnal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 </a:t>
            </a:r>
            <a:r>
              <a:rPr lang="en-GB" altLang="id-ID" sz="1600" dirty="0" err="1">
                <a:solidFill>
                  <a:srgbClr val="3A3F50"/>
                </a:solidFill>
                <a:latin typeface="Arial Rounded MT Bold" pitchFamily="34" charset="0"/>
              </a:rPr>
              <a:t>penyesuaian</a:t>
            </a:r>
            <a:r>
              <a:rPr lang="en-GB" altLang="id-ID" sz="1600" dirty="0">
                <a:solidFill>
                  <a:srgbClr val="3A3F50"/>
                </a:solidFill>
                <a:latin typeface="Arial Rounded MT Bold" pitchFamily="34" charset="0"/>
              </a:rPr>
              <a:t>.  </a:t>
            </a:r>
          </a:p>
          <a:p>
            <a:pPr algn="just" defTabSz="609630"/>
            <a:endParaRPr lang="en-GB" altLang="id-ID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84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828463" y="6491288"/>
            <a:ext cx="363537" cy="338137"/>
          </a:xfrm>
          <a:prstGeom prst="rect">
            <a:avLst/>
          </a:prstGeom>
        </p:spPr>
        <p:txBody>
          <a:bodyPr/>
          <a:lstStyle/>
          <a:p>
            <a:pPr defTabSz="609630"/>
            <a:fld id="{86CB4B4D-7CA3-9044-876B-883B54F8677D}" type="slidenum">
              <a:rPr lang="en-US"/>
              <a:pPr defTabSz="609630"/>
              <a:t>18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472166"/>
              </p:ext>
            </p:extLst>
          </p:nvPr>
        </p:nvGraphicFramePr>
        <p:xfrm>
          <a:off x="1337980" y="1285237"/>
          <a:ext cx="10244420" cy="107721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51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2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1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1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18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654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031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4577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D/K</a:t>
                      </a:r>
                    </a:p>
                  </a:txBody>
                  <a:tcPr marL="60960" marR="60960" marT="30480" marB="3048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Kode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Akun</a:t>
                      </a:r>
                      <a:endParaRPr lang="en-US" sz="1200" dirty="0"/>
                    </a:p>
                  </a:txBody>
                  <a:tcPr marL="60960" marR="60960" marT="30480" marB="3048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Uraian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Akun</a:t>
                      </a:r>
                      <a:endParaRPr lang="en-US" sz="1200" dirty="0"/>
                    </a:p>
                  </a:txBody>
                  <a:tcPr marL="60960" marR="60960" marT="30480" marB="3048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Rp</a:t>
                      </a:r>
                    </a:p>
                  </a:txBody>
                  <a:tcPr marL="60960" marR="60960" marT="30480" marB="3048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D/K</a:t>
                      </a:r>
                    </a:p>
                  </a:txBody>
                  <a:tcPr marL="60960" marR="60960" marT="30480" marB="3048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Kode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Akun</a:t>
                      </a:r>
                      <a:endParaRPr lang="en-US" sz="1200" dirty="0"/>
                    </a:p>
                  </a:txBody>
                  <a:tcPr marL="60960" marR="60960" marT="30480" marB="3048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Uraian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Akun</a:t>
                      </a:r>
                      <a:endParaRPr lang="en-US" sz="1200" dirty="0"/>
                    </a:p>
                  </a:txBody>
                  <a:tcPr marL="60960" marR="60960" marT="30480" marB="3048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Rp</a:t>
                      </a:r>
                    </a:p>
                  </a:txBody>
                  <a:tcPr marL="60960" marR="60960" marT="30480" marB="3048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89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136111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/>
                        <a:t>KDP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xxx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134212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Irigasi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Belum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Diregister</a:t>
                      </a:r>
                      <a:endParaRPr lang="en-US" sz="12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xxx</a:t>
                      </a: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70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K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134211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 err="1"/>
                        <a:t>Jalan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dan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Jembatan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Belum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Diregister</a:t>
                      </a:r>
                      <a:endParaRPr lang="en-US" sz="12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xxx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K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313111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Ditagihkan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ke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Entitas</a:t>
                      </a:r>
                      <a:r>
                        <a:rPr lang="en-US" sz="1200" dirty="0"/>
                        <a:t> Lain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xxx</a:t>
                      </a: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602"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Jurnal SIMAN BMN</a:t>
                      </a:r>
                    </a:p>
                  </a:txBody>
                  <a:tcPr marL="60960" marR="60960" marT="30480" marB="30480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Jurnal SAIBA</a:t>
                      </a:r>
                    </a:p>
                  </a:txBody>
                  <a:tcPr marL="60960" marR="60960" marT="30480" marB="30480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085043"/>
              </p:ext>
            </p:extLst>
          </p:nvPr>
        </p:nvGraphicFramePr>
        <p:xfrm>
          <a:off x="1337980" y="2527632"/>
          <a:ext cx="7894920" cy="864000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729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0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7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2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D/K</a:t>
                      </a:r>
                      <a:endParaRPr lang="id-ID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err="1">
                          <a:effectLst/>
                        </a:rPr>
                        <a:t>Kode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Akun</a:t>
                      </a:r>
                      <a:endParaRPr lang="id-ID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err="1">
                          <a:effectLst/>
                        </a:rPr>
                        <a:t>Uraian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Akun</a:t>
                      </a:r>
                      <a:endParaRPr lang="id-ID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Rp</a:t>
                      </a:r>
                      <a:endParaRPr lang="id-ID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err="1">
                          <a:effectLst/>
                        </a:rPr>
                        <a:t>Laporan</a:t>
                      </a:r>
                      <a:endParaRPr lang="id-ID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dirty="0">
                          <a:effectLst/>
                        </a:rPr>
                        <a:t>D</a:t>
                      </a:r>
                      <a:endParaRPr lang="id-ID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dirty="0">
                          <a:effectLst/>
                        </a:rPr>
                        <a:t>134211</a:t>
                      </a:r>
                      <a:endParaRPr lang="id-ID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dirty="0" err="1">
                          <a:effectLst/>
                        </a:rPr>
                        <a:t>Jalan</a:t>
                      </a:r>
                      <a:r>
                        <a:rPr lang="en-US" sz="1200" b="0" dirty="0">
                          <a:effectLst/>
                        </a:rPr>
                        <a:t> </a:t>
                      </a:r>
                      <a:r>
                        <a:rPr lang="en-US" sz="1200" b="0" dirty="0" err="1">
                          <a:effectLst/>
                        </a:rPr>
                        <a:t>dan</a:t>
                      </a:r>
                      <a:r>
                        <a:rPr lang="en-US" sz="1200" b="0" dirty="0">
                          <a:effectLst/>
                        </a:rPr>
                        <a:t> </a:t>
                      </a:r>
                      <a:r>
                        <a:rPr lang="en-US" sz="1200" b="0" dirty="0" err="1">
                          <a:effectLst/>
                        </a:rPr>
                        <a:t>Jembatan</a:t>
                      </a:r>
                      <a:r>
                        <a:rPr lang="en-US" sz="1200" b="0" dirty="0">
                          <a:effectLst/>
                        </a:rPr>
                        <a:t> </a:t>
                      </a:r>
                      <a:r>
                        <a:rPr lang="en-US" sz="1200" b="0" dirty="0" err="1">
                          <a:effectLst/>
                        </a:rPr>
                        <a:t>Belum</a:t>
                      </a:r>
                      <a:r>
                        <a:rPr lang="en-US" sz="1200" b="0" dirty="0">
                          <a:effectLst/>
                        </a:rPr>
                        <a:t> </a:t>
                      </a:r>
                      <a:r>
                        <a:rPr lang="en-US" sz="1200" b="0" dirty="0" err="1">
                          <a:effectLst/>
                        </a:rPr>
                        <a:t>Diregister</a:t>
                      </a:r>
                      <a:endParaRPr lang="id-ID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 b="0" dirty="0">
                          <a:effectLst/>
                        </a:rPr>
                        <a:t>x</a:t>
                      </a:r>
                      <a:r>
                        <a:rPr lang="en-US" sz="1200" b="0" dirty="0">
                          <a:effectLst/>
                        </a:rPr>
                        <a:t>xxx</a:t>
                      </a:r>
                      <a:endParaRPr lang="id-ID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dirty="0" err="1">
                          <a:effectLst/>
                        </a:rPr>
                        <a:t>Neraca</a:t>
                      </a:r>
                      <a:endParaRPr lang="id-ID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dirty="0">
                          <a:effectLst/>
                        </a:rPr>
                        <a:t>K</a:t>
                      </a:r>
                      <a:endParaRPr lang="id-ID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134212</a:t>
                      </a: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r>
                        <a:rPr lang="en-US" sz="1200" b="0" dirty="0" err="1"/>
                        <a:t>Irigasi</a:t>
                      </a:r>
                      <a:r>
                        <a:rPr lang="en-US" sz="1200" b="0" dirty="0"/>
                        <a:t> </a:t>
                      </a:r>
                      <a:r>
                        <a:rPr lang="en-US" sz="1200" b="0" dirty="0" err="1"/>
                        <a:t>Belum</a:t>
                      </a:r>
                      <a:r>
                        <a:rPr lang="en-US" sz="1200" b="0" dirty="0"/>
                        <a:t> </a:t>
                      </a:r>
                      <a:r>
                        <a:rPr lang="en-US" sz="1200" b="0" dirty="0" err="1"/>
                        <a:t>Diregister</a:t>
                      </a:r>
                      <a:endParaRPr lang="en-US" sz="1200" b="0" dirty="0"/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err="1"/>
                        <a:t>xxxx</a:t>
                      </a:r>
                      <a:endParaRPr lang="en-US" sz="1200" b="0" dirty="0"/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err="1"/>
                        <a:t>Neraca</a:t>
                      </a:r>
                      <a:endParaRPr lang="en-US" sz="1200" b="0" dirty="0"/>
                    </a:p>
                  </a:txBody>
                  <a:tcPr marL="91425" marR="914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258092" y="2458394"/>
            <a:ext cx="1011908" cy="768085"/>
          </a:xfrm>
          <a:prstGeom prst="roundRect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/>
            <a:r>
              <a:rPr lang="en-GB" altLang="id-ID" sz="1200" dirty="0" err="1">
                <a:solidFill>
                  <a:schemeClr val="tx1"/>
                </a:solidFill>
                <a:latin typeface="Agency FB" panose="020B0503020202020204" pitchFamily="34" charset="0"/>
              </a:rPr>
              <a:t>Jurnal</a:t>
            </a:r>
            <a:r>
              <a:rPr lang="en-GB" altLang="id-ID" sz="12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GB" altLang="id-ID" sz="1200" dirty="0" err="1">
                <a:solidFill>
                  <a:schemeClr val="tx1"/>
                </a:solidFill>
                <a:latin typeface="Agency FB" panose="020B0503020202020204" pitchFamily="34" charset="0"/>
              </a:rPr>
              <a:t>penyesuaian</a:t>
            </a:r>
            <a:r>
              <a:rPr lang="en-GB" altLang="id-ID" sz="1200" dirty="0">
                <a:solidFill>
                  <a:schemeClr val="tx1"/>
                </a:solidFill>
                <a:latin typeface="Agency FB" panose="020B0503020202020204" pitchFamily="34" charset="0"/>
              </a:rPr>
              <a:t> SAIBA: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58091" y="1265762"/>
            <a:ext cx="957017" cy="714742"/>
          </a:xfrm>
          <a:prstGeom prst="roundRect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/>
            <a:r>
              <a:rPr lang="en-GB" altLang="id-ID" sz="1200" dirty="0" err="1">
                <a:solidFill>
                  <a:schemeClr val="tx1"/>
                </a:solidFill>
                <a:latin typeface="Agency FB" panose="020B0503020202020204" pitchFamily="34" charset="0"/>
              </a:rPr>
              <a:t>Perolehan</a:t>
            </a:r>
            <a:r>
              <a:rPr lang="en-GB" altLang="id-ID" sz="1200" dirty="0">
                <a:solidFill>
                  <a:schemeClr val="tx1"/>
                </a:solidFill>
                <a:latin typeface="Agency FB" panose="020B0503020202020204" pitchFamily="34" charset="0"/>
              </a:rPr>
              <a:t> KDP </a:t>
            </a:r>
            <a:r>
              <a:rPr lang="en-GB" altLang="id-ID" sz="1200" b="1" dirty="0" err="1">
                <a:solidFill>
                  <a:schemeClr val="tx1"/>
                </a:solidFill>
                <a:latin typeface="Agency FB" panose="020B0503020202020204" pitchFamily="34" charset="0"/>
              </a:rPr>
              <a:t>berupa</a:t>
            </a:r>
            <a:r>
              <a:rPr lang="en-GB" altLang="id-ID" sz="1200" b="1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GB" altLang="id-ID" sz="1200" b="1" dirty="0" err="1">
                <a:solidFill>
                  <a:schemeClr val="tx1"/>
                </a:solidFill>
                <a:latin typeface="Agency FB" panose="020B0503020202020204" pitchFamily="34" charset="0"/>
              </a:rPr>
              <a:t>Irigasi</a:t>
            </a:r>
            <a:endParaRPr lang="en-GB" altLang="id-ID" sz="1600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6AA322AB-3118-4F8A-B3F8-31A56CBA92C7}"/>
              </a:ext>
            </a:extLst>
          </p:cNvPr>
          <p:cNvSpPr txBox="1">
            <a:spLocks/>
          </p:cNvSpPr>
          <p:nvPr/>
        </p:nvSpPr>
        <p:spPr>
          <a:xfrm>
            <a:off x="558800" y="198439"/>
            <a:ext cx="6118447" cy="768085"/>
          </a:xfrm>
          <a:prstGeom prst="rect">
            <a:avLst/>
          </a:prstGeom>
        </p:spPr>
        <p:txBody>
          <a:bodyPr/>
          <a:lstStyle/>
          <a:p>
            <a:pPr defTabSz="609630"/>
            <a:r>
              <a:rPr lang="en-US" sz="2000" b="1" dirty="0">
                <a:latin typeface="Abadi" panose="020B0604020104020204" pitchFamily="34" charset="0"/>
                <a:ea typeface="Times New Roman" panose="02020603050405020304" pitchFamily="18" charset="0"/>
              </a:rPr>
              <a:t>JURNAL PENYESUAIAN ATAS PEROLEHAN JALAN, IRIGASI DAN JARINGAN MELALUI KDP (2)</a:t>
            </a:r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B54EBBEE-1C3F-434E-9D87-B2AFF7A10770}"/>
              </a:ext>
            </a:extLst>
          </p:cNvPr>
          <p:cNvSpPr/>
          <p:nvPr/>
        </p:nvSpPr>
        <p:spPr>
          <a:xfrm>
            <a:off x="251706" y="3871034"/>
            <a:ext cx="942094" cy="566535"/>
          </a:xfrm>
          <a:prstGeom prst="roundRect">
            <a:avLst/>
          </a:prstGeom>
          <a:noFill/>
          <a:ln w="25400" cap="flat" cmpd="sng" algn="ctr">
            <a:solidFill>
              <a:srgbClr val="FFFF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d-ID" sz="1200" b="0" i="0" u="none" strike="noStrike" kern="0" cap="none" spc="0" normalizeH="0" baseline="0" noProof="0" dirty="0" err="1">
                <a:ln>
                  <a:noFill/>
                </a:ln>
                <a:solidFill>
                  <a:srgbClr val="3A3F50"/>
                </a:solidFill>
                <a:effectLst/>
                <a:uLnTx/>
                <a:uFillTx/>
                <a:latin typeface="Agency FB" panose="020B0503020202020204" pitchFamily="34" charset="0"/>
              </a:rPr>
              <a:t>Perolehan</a:t>
            </a:r>
            <a:r>
              <a:rPr kumimoji="0" lang="en-GB" altLang="id-ID" sz="1200" b="0" i="0" u="none" strike="noStrike" kern="0" cap="none" spc="0" normalizeH="0" baseline="0" noProof="0" dirty="0">
                <a:ln>
                  <a:noFill/>
                </a:ln>
                <a:solidFill>
                  <a:srgbClr val="3A3F50"/>
                </a:solidFill>
                <a:effectLst/>
                <a:uLnTx/>
                <a:uFillTx/>
                <a:latin typeface="Agency FB" panose="020B0503020202020204" pitchFamily="34" charset="0"/>
              </a:rPr>
              <a:t> KDP </a:t>
            </a:r>
            <a:r>
              <a:rPr kumimoji="0" lang="en-GB" altLang="id-ID" sz="1200" b="1" i="0" u="none" strike="noStrike" kern="0" cap="none" spc="0" normalizeH="0" baseline="0" noProof="0" dirty="0" err="1">
                <a:ln>
                  <a:noFill/>
                </a:ln>
                <a:solidFill>
                  <a:srgbClr val="3A3F50"/>
                </a:solidFill>
                <a:effectLst/>
                <a:uLnTx/>
                <a:uFillTx/>
                <a:latin typeface="Agency FB" panose="020B0503020202020204" pitchFamily="34" charset="0"/>
              </a:rPr>
              <a:t>berupa</a:t>
            </a:r>
            <a:r>
              <a:rPr kumimoji="0" lang="en-GB" altLang="id-ID" sz="1200" b="1" i="0" u="none" strike="noStrike" kern="0" cap="none" spc="0" normalizeH="0" baseline="0" noProof="0" dirty="0">
                <a:ln>
                  <a:noFill/>
                </a:ln>
                <a:solidFill>
                  <a:srgbClr val="3A3F50"/>
                </a:solidFill>
                <a:effectLst/>
                <a:uLnTx/>
                <a:uFillTx/>
                <a:latin typeface="Agency FB" panose="020B0503020202020204" pitchFamily="34" charset="0"/>
              </a:rPr>
              <a:t> </a:t>
            </a:r>
            <a:r>
              <a:rPr kumimoji="0" lang="en-GB" altLang="id-ID" sz="1200" b="1" i="0" u="none" strike="noStrike" kern="0" cap="none" spc="0" normalizeH="0" baseline="0" noProof="0" dirty="0" err="1">
                <a:ln>
                  <a:noFill/>
                </a:ln>
                <a:solidFill>
                  <a:srgbClr val="3A3F50"/>
                </a:solidFill>
                <a:effectLst/>
                <a:uLnTx/>
                <a:uFillTx/>
                <a:latin typeface="Agency FB" panose="020B0503020202020204" pitchFamily="34" charset="0"/>
              </a:rPr>
              <a:t>Jaringan</a:t>
            </a:r>
            <a:r>
              <a:rPr kumimoji="0" lang="en-GB" altLang="id-ID" sz="1200" b="1" i="0" u="none" strike="noStrike" kern="0" cap="none" spc="0" normalizeH="0" baseline="0" noProof="0" dirty="0">
                <a:ln>
                  <a:noFill/>
                </a:ln>
                <a:solidFill>
                  <a:srgbClr val="3A3F50"/>
                </a:solidFill>
                <a:effectLst/>
                <a:uLnTx/>
                <a:uFillTx/>
                <a:latin typeface="Agency FB" panose="020B0503020202020204" pitchFamily="34" charset="0"/>
              </a:rPr>
              <a:t>:</a:t>
            </a:r>
            <a:endParaRPr kumimoji="0" lang="en-GB" altLang="id-ID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951BC8C-FA03-4BE0-A3C9-4ECE578640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602752"/>
              </p:ext>
            </p:extLst>
          </p:nvPr>
        </p:nvGraphicFramePr>
        <p:xfrm>
          <a:off x="1337980" y="3574779"/>
          <a:ext cx="10307920" cy="1368000"/>
        </p:xfrm>
        <a:graphic>
          <a:graphicData uri="http://schemas.openxmlformats.org/drawingml/2006/table">
            <a:tbl>
              <a:tblPr firstRow="1" bandRow="1"/>
              <a:tblGrid>
                <a:gridCol w="644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4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6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20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27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11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356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12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300" dirty="0">
                          <a:latin typeface="+mj-lt"/>
                        </a:rPr>
                        <a:t>D/K</a:t>
                      </a:r>
                    </a:p>
                  </a:txBody>
                  <a:tcPr>
                    <a:lnL w="12700" cmpd="sng">
                      <a:solidFill>
                        <a:srgbClr val="A6CE28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A6CE28"/>
                      </a:solidFill>
                    </a:lnT>
                    <a:lnB w="12700" cmpd="sng">
                      <a:solidFill>
                        <a:srgbClr val="A6CE2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CE2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300" dirty="0" err="1">
                          <a:latin typeface="+mj-lt"/>
                        </a:rPr>
                        <a:t>Kode</a:t>
                      </a:r>
                      <a:r>
                        <a:rPr lang="en-US" sz="1300" dirty="0">
                          <a:latin typeface="+mj-lt"/>
                        </a:rPr>
                        <a:t> </a:t>
                      </a:r>
                      <a:r>
                        <a:rPr lang="en-US" sz="1300" dirty="0" err="1">
                          <a:latin typeface="+mj-lt"/>
                        </a:rPr>
                        <a:t>Akun</a:t>
                      </a:r>
                      <a:endParaRPr lang="en-US" sz="13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6CE28"/>
                      </a:solidFill>
                    </a:lnT>
                    <a:lnB w="12700" cmpd="sng">
                      <a:solidFill>
                        <a:srgbClr val="A6CE2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CE2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300" dirty="0" err="1">
                          <a:latin typeface="+mj-lt"/>
                        </a:rPr>
                        <a:t>Uraian</a:t>
                      </a:r>
                      <a:r>
                        <a:rPr lang="en-US" sz="1300" dirty="0">
                          <a:latin typeface="+mj-lt"/>
                        </a:rPr>
                        <a:t> </a:t>
                      </a:r>
                      <a:r>
                        <a:rPr lang="en-US" sz="1300" dirty="0" err="1">
                          <a:latin typeface="+mj-lt"/>
                        </a:rPr>
                        <a:t>Akun</a:t>
                      </a:r>
                      <a:endParaRPr lang="en-US" sz="13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6CE28"/>
                      </a:solidFill>
                    </a:lnT>
                    <a:lnB w="12700" cmpd="sng">
                      <a:solidFill>
                        <a:srgbClr val="A6CE2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CE2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300" dirty="0">
                          <a:latin typeface="+mj-lt"/>
                        </a:rPr>
                        <a:t>Rp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6CE28"/>
                      </a:solidFill>
                    </a:lnT>
                    <a:lnB w="12700" cmpd="sng">
                      <a:solidFill>
                        <a:srgbClr val="A6CE2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CE2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300" dirty="0">
                          <a:latin typeface="+mj-lt"/>
                        </a:rPr>
                        <a:t>D/K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6CE28"/>
                      </a:solidFill>
                    </a:lnT>
                    <a:lnB w="12700" cmpd="sng">
                      <a:solidFill>
                        <a:srgbClr val="A6CE2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CE2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300" dirty="0" err="1">
                          <a:latin typeface="+mj-lt"/>
                        </a:rPr>
                        <a:t>Kode</a:t>
                      </a:r>
                      <a:r>
                        <a:rPr lang="en-US" sz="1300" dirty="0">
                          <a:latin typeface="+mj-lt"/>
                        </a:rPr>
                        <a:t> </a:t>
                      </a:r>
                      <a:r>
                        <a:rPr lang="en-US" sz="1300" dirty="0" err="1">
                          <a:latin typeface="+mj-lt"/>
                        </a:rPr>
                        <a:t>Akun</a:t>
                      </a:r>
                      <a:endParaRPr lang="en-US" sz="13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6CE28"/>
                      </a:solidFill>
                    </a:lnT>
                    <a:lnB w="12700" cmpd="sng">
                      <a:solidFill>
                        <a:srgbClr val="A6CE2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CE2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300" dirty="0" err="1">
                          <a:latin typeface="+mj-lt"/>
                        </a:rPr>
                        <a:t>Uraian</a:t>
                      </a:r>
                      <a:r>
                        <a:rPr lang="en-US" sz="1300" dirty="0">
                          <a:latin typeface="+mj-lt"/>
                        </a:rPr>
                        <a:t> </a:t>
                      </a:r>
                      <a:r>
                        <a:rPr lang="en-US" sz="1300" dirty="0" err="1">
                          <a:latin typeface="+mj-lt"/>
                        </a:rPr>
                        <a:t>Akun</a:t>
                      </a:r>
                      <a:endParaRPr lang="en-US" sz="13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6CE28"/>
                      </a:solidFill>
                    </a:lnT>
                    <a:lnB w="12700" cmpd="sng">
                      <a:solidFill>
                        <a:srgbClr val="A6CE2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CE2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300" dirty="0">
                          <a:latin typeface="+mj-lt"/>
                        </a:rPr>
                        <a:t>Rp</a:t>
                      </a:r>
                    </a:p>
                  </a:txBody>
                  <a:tcPr>
                    <a:lnL>
                      <a:noFill/>
                    </a:lnL>
                    <a:lnR w="12700" cmpd="sng">
                      <a:solidFill>
                        <a:srgbClr val="A6CE28"/>
                      </a:solidFill>
                    </a:lnR>
                    <a:lnT w="12700" cmpd="sng">
                      <a:solidFill>
                        <a:srgbClr val="A6CE28"/>
                      </a:solidFill>
                    </a:lnT>
                    <a:lnB w="12700" cmpd="sng">
                      <a:solidFill>
                        <a:srgbClr val="A6CE2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CE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300" dirty="0">
                          <a:latin typeface="+mj-lt"/>
                        </a:rPr>
                        <a:t>D</a:t>
                      </a:r>
                    </a:p>
                  </a:txBody>
                  <a:tcPr>
                    <a:lnL w="12700" cmpd="sng">
                      <a:solidFill>
                        <a:srgbClr val="A6CE28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A6CE28"/>
                      </a:solidFill>
                    </a:lnT>
                    <a:lnB w="12700" cmpd="sng">
                      <a:solidFill>
                        <a:srgbClr val="A6CE2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CE2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300" dirty="0">
                          <a:latin typeface="+mj-lt"/>
                        </a:rPr>
                        <a:t>136111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6CE28"/>
                      </a:solidFill>
                    </a:lnT>
                    <a:lnB w="12700" cmpd="sng">
                      <a:solidFill>
                        <a:srgbClr val="A6CE2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CE2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/>
                      <a:r>
                        <a:rPr lang="en-US" sz="1300" dirty="0">
                          <a:latin typeface="+mj-lt"/>
                        </a:rPr>
                        <a:t>KDP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6CE28"/>
                      </a:solidFill>
                    </a:lnT>
                    <a:lnB w="12700" cmpd="sng">
                      <a:solidFill>
                        <a:srgbClr val="A6CE2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CE2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300" dirty="0">
                          <a:latin typeface="+mj-lt"/>
                        </a:rPr>
                        <a:t>xxx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6CE28"/>
                      </a:solidFill>
                    </a:lnT>
                    <a:lnB w="12700" cmpd="sng">
                      <a:solidFill>
                        <a:srgbClr val="A6CE2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CE2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300" dirty="0">
                          <a:latin typeface="+mj-lt"/>
                        </a:rPr>
                        <a:t>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6CE28"/>
                      </a:solidFill>
                    </a:lnT>
                    <a:lnB w="12700" cmpd="sng">
                      <a:solidFill>
                        <a:srgbClr val="A6CE2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CE2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300" dirty="0">
                          <a:latin typeface="+mj-lt"/>
                        </a:rPr>
                        <a:t>134213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6CE28"/>
                      </a:solidFill>
                    </a:lnT>
                    <a:lnB w="12700" cmpd="sng">
                      <a:solidFill>
                        <a:srgbClr val="A6CE2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CE2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dirty="0" err="1">
                          <a:latin typeface="+mj-lt"/>
                        </a:rPr>
                        <a:t>Jaringan</a:t>
                      </a:r>
                      <a:r>
                        <a:rPr lang="en-US" sz="1300" dirty="0">
                          <a:latin typeface="+mj-lt"/>
                        </a:rPr>
                        <a:t> </a:t>
                      </a:r>
                      <a:r>
                        <a:rPr lang="en-US" sz="1300" dirty="0" err="1">
                          <a:latin typeface="+mj-lt"/>
                        </a:rPr>
                        <a:t>Belum</a:t>
                      </a:r>
                      <a:r>
                        <a:rPr lang="en-US" sz="1300" dirty="0">
                          <a:latin typeface="+mj-lt"/>
                        </a:rPr>
                        <a:t> </a:t>
                      </a:r>
                      <a:r>
                        <a:rPr lang="en-US" sz="1300" dirty="0" err="1">
                          <a:latin typeface="+mj-lt"/>
                        </a:rPr>
                        <a:t>Diregister</a:t>
                      </a:r>
                      <a:endParaRPr lang="en-US" sz="13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6CE28"/>
                      </a:solidFill>
                    </a:lnT>
                    <a:lnB w="12700" cmpd="sng">
                      <a:solidFill>
                        <a:srgbClr val="A6CE2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CE2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300" dirty="0">
                          <a:latin typeface="+mj-lt"/>
                        </a:rPr>
                        <a:t>xxx</a:t>
                      </a:r>
                    </a:p>
                  </a:txBody>
                  <a:tcPr>
                    <a:lnL>
                      <a:noFill/>
                    </a:lnL>
                    <a:lnR w="12700" cmpd="sng">
                      <a:solidFill>
                        <a:srgbClr val="A6CE28"/>
                      </a:solidFill>
                    </a:lnR>
                    <a:lnT w="12700" cmpd="sng">
                      <a:solidFill>
                        <a:srgbClr val="A6CE28"/>
                      </a:solidFill>
                    </a:lnT>
                    <a:lnB w="12700" cmpd="sng">
                      <a:solidFill>
                        <a:srgbClr val="A6CE2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CE2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300" dirty="0">
                          <a:latin typeface="+mj-lt"/>
                        </a:rPr>
                        <a:t>K</a:t>
                      </a:r>
                    </a:p>
                  </a:txBody>
                  <a:tcPr>
                    <a:lnL w="12700" cmpd="sng">
                      <a:solidFill>
                        <a:srgbClr val="A6CE28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A6CE28"/>
                      </a:solidFill>
                    </a:lnT>
                    <a:lnB w="12700" cmpd="sng">
                      <a:solidFill>
                        <a:srgbClr val="A6CE2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300" dirty="0">
                          <a:latin typeface="+mj-lt"/>
                        </a:rPr>
                        <a:t>134211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6CE28"/>
                      </a:solidFill>
                    </a:lnT>
                    <a:lnB w="12700" cmpd="sng">
                      <a:solidFill>
                        <a:srgbClr val="A6CE2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/>
                      <a:r>
                        <a:rPr lang="en-US" sz="1300" dirty="0">
                          <a:latin typeface="+mj-lt"/>
                        </a:rPr>
                        <a:t>Jalan dan </a:t>
                      </a:r>
                      <a:r>
                        <a:rPr lang="en-US" sz="1300" dirty="0" err="1">
                          <a:latin typeface="+mj-lt"/>
                        </a:rPr>
                        <a:t>Jembatan</a:t>
                      </a:r>
                      <a:r>
                        <a:rPr lang="en-US" sz="1300" dirty="0">
                          <a:latin typeface="+mj-lt"/>
                        </a:rPr>
                        <a:t> </a:t>
                      </a:r>
                      <a:r>
                        <a:rPr lang="en-US" sz="1300" dirty="0" err="1">
                          <a:latin typeface="+mj-lt"/>
                        </a:rPr>
                        <a:t>Blm</a:t>
                      </a:r>
                      <a:r>
                        <a:rPr lang="en-US" sz="1300" dirty="0">
                          <a:latin typeface="+mj-lt"/>
                        </a:rPr>
                        <a:t> </a:t>
                      </a:r>
                      <a:r>
                        <a:rPr lang="en-US" sz="1300" dirty="0" err="1">
                          <a:latin typeface="+mj-lt"/>
                        </a:rPr>
                        <a:t>Diregister</a:t>
                      </a:r>
                      <a:endParaRPr lang="en-US" sz="13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6CE28"/>
                      </a:solidFill>
                    </a:lnT>
                    <a:lnB w="12700" cmpd="sng">
                      <a:solidFill>
                        <a:srgbClr val="A6CE2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300" dirty="0">
                          <a:latin typeface="+mj-lt"/>
                        </a:rPr>
                        <a:t>xxx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6CE28"/>
                      </a:solidFill>
                    </a:lnT>
                    <a:lnB w="12700" cmpd="sng">
                      <a:solidFill>
                        <a:srgbClr val="A6CE2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300" dirty="0">
                          <a:latin typeface="+mj-lt"/>
                        </a:rPr>
                        <a:t>K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6CE28"/>
                      </a:solidFill>
                    </a:lnT>
                    <a:lnB w="12700" cmpd="sng">
                      <a:solidFill>
                        <a:srgbClr val="A6CE2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300" dirty="0">
                          <a:latin typeface="+mj-lt"/>
                        </a:rPr>
                        <a:t>313111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6CE28"/>
                      </a:solidFill>
                    </a:lnT>
                    <a:lnB w="12700" cmpd="sng">
                      <a:solidFill>
                        <a:srgbClr val="A6CE2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dirty="0" err="1">
                          <a:latin typeface="+mj-lt"/>
                        </a:rPr>
                        <a:t>Ditagihkan</a:t>
                      </a:r>
                      <a:r>
                        <a:rPr lang="en-US" sz="1300" dirty="0">
                          <a:latin typeface="+mj-lt"/>
                        </a:rPr>
                        <a:t> </a:t>
                      </a:r>
                      <a:r>
                        <a:rPr lang="en-US" sz="1300" dirty="0" err="1">
                          <a:latin typeface="+mj-lt"/>
                        </a:rPr>
                        <a:t>ke</a:t>
                      </a:r>
                      <a:r>
                        <a:rPr lang="en-US" sz="1300" dirty="0">
                          <a:latin typeface="+mj-lt"/>
                        </a:rPr>
                        <a:t> </a:t>
                      </a:r>
                      <a:r>
                        <a:rPr lang="en-US" sz="1300" dirty="0" err="1">
                          <a:latin typeface="+mj-lt"/>
                        </a:rPr>
                        <a:t>Entitas</a:t>
                      </a:r>
                      <a:r>
                        <a:rPr lang="en-US" sz="1300" dirty="0">
                          <a:latin typeface="+mj-lt"/>
                        </a:rPr>
                        <a:t> Lain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6CE28"/>
                      </a:solidFill>
                    </a:lnT>
                    <a:lnB w="12700" cmpd="sng">
                      <a:solidFill>
                        <a:srgbClr val="A6CE2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300" dirty="0">
                          <a:latin typeface="+mj-lt"/>
                        </a:rPr>
                        <a:t>xxx</a:t>
                      </a:r>
                    </a:p>
                  </a:txBody>
                  <a:tcPr>
                    <a:lnL>
                      <a:noFill/>
                    </a:lnL>
                    <a:lnR w="12700" cmpd="sng">
                      <a:solidFill>
                        <a:srgbClr val="A6CE28"/>
                      </a:solidFill>
                    </a:lnR>
                    <a:lnT w="12700" cmpd="sng">
                      <a:solidFill>
                        <a:srgbClr val="A6CE28"/>
                      </a:solidFill>
                    </a:lnT>
                    <a:lnB w="12700" cmpd="sng">
                      <a:solidFill>
                        <a:srgbClr val="A6CE2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000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300" dirty="0">
                          <a:latin typeface="+mj-lt"/>
                        </a:rPr>
                        <a:t>Jurnal SIMAN BMN</a:t>
                      </a:r>
                    </a:p>
                  </a:txBody>
                  <a:tcPr>
                    <a:lnL w="12700" cmpd="sng">
                      <a:solidFill>
                        <a:srgbClr val="A6CE28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A6CE28"/>
                      </a:solidFill>
                    </a:lnT>
                    <a:lnB w="12700" cmpd="sng">
                      <a:solidFill>
                        <a:srgbClr val="A6CE2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CE28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300" dirty="0">
                          <a:latin typeface="+mj-lt"/>
                        </a:rPr>
                        <a:t>Jurnal SAIBA</a:t>
                      </a:r>
                    </a:p>
                  </a:txBody>
                  <a:tcPr>
                    <a:lnL>
                      <a:noFill/>
                    </a:lnL>
                    <a:lnR w="12700" cmpd="sng">
                      <a:solidFill>
                        <a:srgbClr val="A6CE28"/>
                      </a:solidFill>
                    </a:lnR>
                    <a:lnT w="12700" cmpd="sng">
                      <a:solidFill>
                        <a:srgbClr val="A6CE28"/>
                      </a:solidFill>
                    </a:lnT>
                    <a:lnB w="12700" cmpd="sng">
                      <a:solidFill>
                        <a:srgbClr val="A6CE2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CE28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C0BEC71-E32E-4737-A1EE-250D389928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535954"/>
              </p:ext>
            </p:extLst>
          </p:nvPr>
        </p:nvGraphicFramePr>
        <p:xfrm>
          <a:off x="1337981" y="5125926"/>
          <a:ext cx="7945719" cy="901875"/>
        </p:xfrm>
        <a:graphic>
          <a:graphicData uri="http://schemas.openxmlformats.org/drawingml/2006/table">
            <a:tbl>
              <a:tblPr firstRow="1" firstCol="1" bandRow="1"/>
              <a:tblGrid>
                <a:gridCol w="635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5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3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D/K</a:t>
                      </a:r>
                      <a:endParaRPr lang="id-ID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37138" marR="137138" marT="0" marB="0">
                    <a:lnL w="12700" cmpd="sng">
                      <a:solidFill>
                        <a:srgbClr val="F9CB07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F9CB07"/>
                      </a:solidFill>
                    </a:lnT>
                    <a:lnB w="12700" cmpd="sng">
                      <a:solidFill>
                        <a:srgbClr val="F9CB0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B0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5334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err="1">
                          <a:effectLst/>
                        </a:rPr>
                        <a:t>Kode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Akun</a:t>
                      </a:r>
                      <a:endParaRPr lang="id-ID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37138" marR="137138" marT="0" marB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9CB07"/>
                      </a:solidFill>
                    </a:lnT>
                    <a:lnB w="12700" cmpd="sng">
                      <a:solidFill>
                        <a:srgbClr val="F9CB0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B0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err="1">
                          <a:effectLst/>
                        </a:rPr>
                        <a:t>Uraian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Akun</a:t>
                      </a:r>
                      <a:endParaRPr lang="id-ID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37138" marR="137138" marT="0" marB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9CB07"/>
                      </a:solidFill>
                    </a:lnT>
                    <a:lnB w="12700" cmpd="sng">
                      <a:solidFill>
                        <a:srgbClr val="F9CB0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B0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Rp</a:t>
                      </a:r>
                      <a:endParaRPr lang="id-ID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37138" marR="137138" marT="0" marB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9CB07"/>
                      </a:solidFill>
                    </a:lnT>
                    <a:lnB w="12700" cmpd="sng">
                      <a:solidFill>
                        <a:srgbClr val="F9CB0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B0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err="1">
                          <a:effectLst/>
                        </a:rPr>
                        <a:t>Laporan</a:t>
                      </a:r>
                      <a:endParaRPr lang="id-ID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37138" marR="137138" marT="0" marB="0">
                    <a:lnL>
                      <a:noFill/>
                    </a:lnL>
                    <a:lnR w="12700" cmpd="sng">
                      <a:solidFill>
                        <a:srgbClr val="F9CB07"/>
                      </a:solidFill>
                    </a:lnR>
                    <a:lnT w="12700" cmpd="sng">
                      <a:solidFill>
                        <a:srgbClr val="F9CB07"/>
                      </a:solidFill>
                    </a:lnT>
                    <a:lnB w="12700" cmpd="sng">
                      <a:solidFill>
                        <a:srgbClr val="F9CB0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B0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7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D</a:t>
                      </a:r>
                      <a:endParaRPr lang="id-ID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37138" marR="137138" marT="0" marB="0">
                    <a:lnL w="12700" cmpd="sng">
                      <a:solidFill>
                        <a:srgbClr val="F9CB07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F9CB07"/>
                      </a:solidFill>
                    </a:lnT>
                    <a:lnB w="12700" cmpd="sng">
                      <a:solidFill>
                        <a:srgbClr val="F9CB0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B0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5334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134211</a:t>
                      </a:r>
                      <a:endParaRPr lang="id-ID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37138" marR="137138" marT="0" marB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9CB07"/>
                      </a:solidFill>
                    </a:lnT>
                    <a:lnB w="12700" cmpd="sng">
                      <a:solidFill>
                        <a:srgbClr val="F9CB0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B0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err="1">
                          <a:effectLst/>
                        </a:rPr>
                        <a:t>Jalan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dan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Jembatan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Belum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Diregister</a:t>
                      </a:r>
                      <a:endParaRPr lang="id-ID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37138" marR="137138" marT="0" marB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9CB07"/>
                      </a:solidFill>
                    </a:lnT>
                    <a:lnB w="12700" cmpd="sng">
                      <a:solidFill>
                        <a:srgbClr val="F9CB0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B0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200" dirty="0">
                          <a:effectLst/>
                        </a:rPr>
                        <a:t>x</a:t>
                      </a:r>
                      <a:r>
                        <a:rPr lang="en-US" sz="1200" dirty="0">
                          <a:effectLst/>
                        </a:rPr>
                        <a:t>xxx</a:t>
                      </a:r>
                      <a:endParaRPr lang="id-ID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37138" marR="137138" marT="0" marB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9CB07"/>
                      </a:solidFill>
                    </a:lnT>
                    <a:lnB w="12700" cmpd="sng">
                      <a:solidFill>
                        <a:srgbClr val="F9CB0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B0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 err="1">
                          <a:effectLst/>
                        </a:rPr>
                        <a:t>Neraca</a:t>
                      </a:r>
                      <a:endParaRPr lang="id-ID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37138" marR="137138" marT="0" marB="0">
                    <a:lnL>
                      <a:noFill/>
                    </a:lnL>
                    <a:lnR w="12700" cmpd="sng">
                      <a:solidFill>
                        <a:srgbClr val="F9CB07"/>
                      </a:solidFill>
                    </a:lnR>
                    <a:lnT w="12700" cmpd="sng">
                      <a:solidFill>
                        <a:srgbClr val="F9CB07"/>
                      </a:solidFill>
                    </a:lnT>
                    <a:lnB w="12700" cmpd="sng">
                      <a:solidFill>
                        <a:srgbClr val="F9CB0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B0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7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K</a:t>
                      </a:r>
                      <a:endParaRPr lang="id-ID" sz="12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37138" marR="137138" marT="0" marB="0">
                    <a:lnL w="12700" cmpd="sng">
                      <a:solidFill>
                        <a:srgbClr val="F9CB07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F9CB07"/>
                      </a:solidFill>
                    </a:lnT>
                    <a:lnB w="12700" cmpd="sng">
                      <a:solidFill>
                        <a:srgbClr val="F9CB0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/>
                        <a:t>134213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9CB07"/>
                      </a:solidFill>
                    </a:lnT>
                    <a:lnB w="12700" cmpd="sng">
                      <a:solidFill>
                        <a:srgbClr val="F9CB0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 err="1"/>
                        <a:t>Jaringan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Belum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Diregister</a:t>
                      </a:r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9CB07"/>
                      </a:solidFill>
                    </a:lnT>
                    <a:lnB w="12700" cmpd="sng">
                      <a:solidFill>
                        <a:srgbClr val="F9CB0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 err="1"/>
                        <a:t>xxxx</a:t>
                      </a:r>
                      <a:endParaRPr lang="en-US" sz="1200" dirty="0"/>
                    </a:p>
                  </a:txBody>
                  <a:tcPr marL="137138" marR="137138" marT="0" marB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9CB07"/>
                      </a:solidFill>
                    </a:lnT>
                    <a:lnB w="12700" cmpd="sng">
                      <a:solidFill>
                        <a:srgbClr val="F9CB0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 err="1"/>
                        <a:t>Neraca</a:t>
                      </a:r>
                      <a:endParaRPr lang="en-US" sz="1200" dirty="0"/>
                    </a:p>
                  </a:txBody>
                  <a:tcPr marL="137138" marR="137138" marT="0" marB="0">
                    <a:lnL>
                      <a:noFill/>
                    </a:lnL>
                    <a:lnR w="12700" cmpd="sng">
                      <a:solidFill>
                        <a:srgbClr val="F9CB07"/>
                      </a:solidFill>
                    </a:lnR>
                    <a:lnT w="12700" cmpd="sng">
                      <a:solidFill>
                        <a:srgbClr val="F9CB07"/>
                      </a:solidFill>
                    </a:lnT>
                    <a:lnB w="12700" cmpd="sng">
                      <a:solidFill>
                        <a:srgbClr val="F9CB0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Rounded Rectangle 6">
            <a:extLst>
              <a:ext uri="{FF2B5EF4-FFF2-40B4-BE49-F238E27FC236}">
                <a16:creationId xmlns:a16="http://schemas.microsoft.com/office/drawing/2014/main" id="{C88D8BBD-8DD9-4003-A6D0-2720FCE94E51}"/>
              </a:ext>
            </a:extLst>
          </p:cNvPr>
          <p:cNvSpPr/>
          <p:nvPr/>
        </p:nvSpPr>
        <p:spPr>
          <a:xfrm>
            <a:off x="258092" y="5308970"/>
            <a:ext cx="1011908" cy="566535"/>
          </a:xfrm>
          <a:prstGeom prst="roundRect">
            <a:avLst/>
          </a:prstGeom>
          <a:noFill/>
          <a:ln w="25400" cap="flat" cmpd="sng" algn="ctr">
            <a:solidFill>
              <a:srgbClr val="FFFF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d-ID" sz="1200" b="0" i="0" u="none" strike="noStrike" kern="0" cap="none" spc="0" normalizeH="0" baseline="0" noProof="0" dirty="0" err="1">
                <a:ln>
                  <a:noFill/>
                </a:ln>
                <a:solidFill>
                  <a:srgbClr val="3A3F50"/>
                </a:solidFill>
                <a:effectLst/>
                <a:uLnTx/>
                <a:uFillTx/>
                <a:latin typeface="Agency FB" panose="020B0503020202020204" pitchFamily="34" charset="0"/>
              </a:rPr>
              <a:t>Jurnal</a:t>
            </a:r>
            <a:r>
              <a:rPr kumimoji="0" lang="en-GB" altLang="id-ID" sz="1200" b="0" i="0" u="none" strike="noStrike" kern="0" cap="none" spc="0" normalizeH="0" baseline="0" noProof="0" dirty="0">
                <a:ln>
                  <a:noFill/>
                </a:ln>
                <a:solidFill>
                  <a:srgbClr val="3A3F50"/>
                </a:solidFill>
                <a:effectLst/>
                <a:uLnTx/>
                <a:uFillTx/>
                <a:latin typeface="Agency FB" panose="020B0503020202020204" pitchFamily="34" charset="0"/>
              </a:rPr>
              <a:t> </a:t>
            </a:r>
            <a:r>
              <a:rPr kumimoji="0" lang="en-GB" altLang="id-ID" sz="1200" b="0" i="0" u="none" strike="noStrike" kern="0" cap="none" spc="0" normalizeH="0" baseline="0" noProof="0" dirty="0" err="1">
                <a:ln>
                  <a:noFill/>
                </a:ln>
                <a:solidFill>
                  <a:srgbClr val="3A3F50"/>
                </a:solidFill>
                <a:effectLst/>
                <a:uLnTx/>
                <a:uFillTx/>
                <a:latin typeface="Agency FB" panose="020B0503020202020204" pitchFamily="34" charset="0"/>
              </a:rPr>
              <a:t>penyesuaian</a:t>
            </a:r>
            <a:r>
              <a:rPr kumimoji="0" lang="en-GB" altLang="id-ID" sz="1200" b="0" i="0" u="none" strike="noStrike" kern="0" cap="none" spc="0" normalizeH="0" baseline="0" noProof="0" dirty="0">
                <a:ln>
                  <a:noFill/>
                </a:ln>
                <a:solidFill>
                  <a:srgbClr val="3A3F50"/>
                </a:solidFill>
                <a:effectLst/>
                <a:uLnTx/>
                <a:uFillTx/>
                <a:latin typeface="Agency FB" panose="020B0503020202020204" pitchFamily="34" charset="0"/>
              </a:rPr>
              <a:t> SAIBA:</a:t>
            </a:r>
            <a:endParaRPr kumimoji="0" lang="en-GB" altLang="id-ID" sz="1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76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8259" y="167903"/>
            <a:ext cx="11793071" cy="658907"/>
          </a:xfrm>
          <a:prstGeom prst="roundRect">
            <a:avLst/>
          </a:prstGeom>
          <a:solidFill>
            <a:srgbClr val="0070C0"/>
          </a:solidFill>
          <a:ln>
            <a:solidFill>
              <a:schemeClr val="bg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/>
            <a:r>
              <a:rPr lang="en-US" sz="2133" b="1" dirty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</a:t>
            </a:r>
            <a:r>
              <a:rPr lang="id-ID" sz="2133" b="1" dirty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ebijakan Akuntansi atas Barang untuk Diserahkan</a:t>
            </a:r>
            <a:endParaRPr lang="en-US" sz="2133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8259" y="2057400"/>
            <a:ext cx="11793071" cy="453208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81019" indent="-381019" defTabSz="609630">
              <a:buFont typeface="Arial" panose="020B0604020202020204" pitchFamily="34" charset="0"/>
              <a:buChar char="•"/>
            </a:pPr>
            <a:r>
              <a:rPr lang="id-ID" sz="1733" dirty="0">
                <a:solidFill>
                  <a:srgbClr val="3A3F50"/>
                </a:solidFill>
                <a:latin typeface="Arial"/>
              </a:rPr>
              <a:t>Barang dengan tujuan untuk diserahkan diperlakukan sebagai persediaan.</a:t>
            </a:r>
          </a:p>
          <a:p>
            <a:pPr marL="381019" indent="-381019" defTabSz="609630">
              <a:buFont typeface="Arial" panose="020B0604020202020204" pitchFamily="34" charset="0"/>
              <a:buChar char="•"/>
            </a:pPr>
            <a:r>
              <a:rPr lang="id-ID" sz="1733" dirty="0">
                <a:solidFill>
                  <a:srgbClr val="3A3F50"/>
                </a:solidFill>
                <a:latin typeface="Arial"/>
              </a:rPr>
              <a:t>Realisasi belanja yang menghasilkan barang untuk diserahkan dicatat menggunakan pendekatan aset.</a:t>
            </a:r>
          </a:p>
          <a:p>
            <a:pPr marL="381019" indent="-381019" defTabSz="609630">
              <a:buFont typeface="Arial" panose="020B0604020202020204" pitchFamily="34" charset="0"/>
              <a:buChar char="•"/>
            </a:pPr>
            <a:r>
              <a:rPr lang="id-ID" sz="1733" dirty="0">
                <a:solidFill>
                  <a:srgbClr val="3A3F50"/>
                </a:solidFill>
                <a:latin typeface="Arial"/>
              </a:rPr>
              <a:t>Belanja diakui pada saat terjadi pengeluaran kas yang ditandai dengan terbitnya SP2D.</a:t>
            </a:r>
          </a:p>
          <a:p>
            <a:pPr marL="381019" indent="-381019" defTabSz="609630">
              <a:buFont typeface="Arial" panose="020B0604020202020204" pitchFamily="34" charset="0"/>
              <a:buChar char="•"/>
            </a:pPr>
            <a:r>
              <a:rPr lang="id-ID" sz="1733" dirty="0">
                <a:solidFill>
                  <a:srgbClr val="3A3F50"/>
                </a:solidFill>
                <a:latin typeface="Arial"/>
              </a:rPr>
              <a:t>Beban diakui pada saat terjadi penyerahan barang.</a:t>
            </a:r>
          </a:p>
          <a:p>
            <a:pPr marL="381019" indent="-381019" defTabSz="609630">
              <a:buFont typeface="Arial" panose="020B0604020202020204" pitchFamily="34" charset="0"/>
              <a:buChar char="•"/>
            </a:pPr>
            <a:r>
              <a:rPr lang="id-ID" sz="1733" dirty="0">
                <a:solidFill>
                  <a:srgbClr val="3A3F50"/>
                </a:solidFill>
                <a:latin typeface="Arial"/>
              </a:rPr>
              <a:t>Apabila sampai dengan tanggal pelaproan terdapt barang yang belum diserahkan, barang tersebut tetap dicatat dan disajikan sebagai persediaan.</a:t>
            </a:r>
          </a:p>
          <a:p>
            <a:pPr marL="381019" indent="-381019" defTabSz="609630">
              <a:buFont typeface="Arial" panose="020B0604020202020204" pitchFamily="34" charset="0"/>
              <a:buChar char="•"/>
            </a:pPr>
            <a:r>
              <a:rPr lang="id-ID" sz="1733" dirty="0">
                <a:solidFill>
                  <a:srgbClr val="3A3F50"/>
                </a:solidFill>
                <a:latin typeface="Arial"/>
              </a:rPr>
              <a:t>Untuk penyajian barang untuk diserahkan yang masih beragam, dilakukan penertiban sebagai berikut:</a:t>
            </a:r>
          </a:p>
          <a:p>
            <a:pPr marL="381019" indent="-381019" defTabSz="609630">
              <a:buFont typeface="Arial" panose="020B0604020202020204" pitchFamily="34" charset="0"/>
              <a:buChar char="•"/>
            </a:pPr>
            <a:r>
              <a:rPr lang="id-ID" sz="1733" dirty="0">
                <a:solidFill>
                  <a:srgbClr val="3A3F50"/>
                </a:solidFill>
                <a:latin typeface="Arial"/>
              </a:rPr>
              <a:t>Jika barang tersebut secara fisik masih dikuasai oleh satker, maka dicatat dan disajikan sebagai persediaan.</a:t>
            </a:r>
          </a:p>
          <a:p>
            <a:pPr marL="381019" indent="-381019" defTabSz="609630">
              <a:buFont typeface="Arial" panose="020B0604020202020204" pitchFamily="34" charset="0"/>
              <a:buChar char="•"/>
            </a:pPr>
            <a:r>
              <a:rPr lang="id-ID" sz="1733" dirty="0">
                <a:solidFill>
                  <a:srgbClr val="3A3F50"/>
                </a:solidFill>
                <a:latin typeface="Arial"/>
              </a:rPr>
              <a:t>Jika barang tersebut secara fisik tidak dikuasai oleh satker, satker agar mengacu pada PMK Nomor 181/PMK.06/2016 tentang Penatausahaan BMN, di mana satker agar mengajukan usulan pemindahtanganan barang, kemudian mengeluarkan barang tersebut dari laporan BMN dan neraca serta memasukkan dalam Daftar Barang Persediaan yang Tidak Dikuasai. </a:t>
            </a:r>
          </a:p>
          <a:p>
            <a:pPr marL="381019" indent="-381019" defTabSz="609630">
              <a:buFont typeface="Arial" panose="020B0604020202020204" pitchFamily="34" charset="0"/>
              <a:buChar char="•"/>
            </a:pPr>
            <a:r>
              <a:rPr lang="id-ID" sz="1733" dirty="0">
                <a:solidFill>
                  <a:srgbClr val="3A3F50"/>
                </a:solidFill>
                <a:latin typeface="Arial"/>
              </a:rPr>
              <a:t>Selama Daftar Barang Persediaan yang Tidak Dikuasai belum disediakan pada aplikasi, satker agar menatausahakan secara manual.</a:t>
            </a:r>
          </a:p>
        </p:txBody>
      </p:sp>
      <p:sp>
        <p:nvSpPr>
          <p:cNvPr id="4" name="Rectangle 3"/>
          <p:cNvSpPr/>
          <p:nvPr/>
        </p:nvSpPr>
        <p:spPr>
          <a:xfrm>
            <a:off x="188259" y="1107152"/>
            <a:ext cx="117930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30"/>
            <a:r>
              <a:rPr lang="en-US" sz="1600" dirty="0" err="1">
                <a:solidFill>
                  <a:srgbClr val="3A3F50"/>
                </a:solidFill>
                <a:latin typeface="Arial"/>
              </a:rPr>
              <a:t>Surat</a:t>
            </a:r>
            <a:r>
              <a:rPr lang="en-US" sz="1600" dirty="0">
                <a:solidFill>
                  <a:srgbClr val="3A3F50"/>
                </a:solidFill>
                <a:latin typeface="Arial"/>
              </a:rPr>
              <a:t> </a:t>
            </a:r>
            <a:r>
              <a:rPr lang="en-US" sz="1600" dirty="0" err="1">
                <a:solidFill>
                  <a:srgbClr val="3A3F50"/>
                </a:solidFill>
                <a:latin typeface="Arial"/>
              </a:rPr>
              <a:t>Dirjen</a:t>
            </a:r>
            <a:r>
              <a:rPr lang="en-US" sz="1600" dirty="0">
                <a:solidFill>
                  <a:srgbClr val="3A3F50"/>
                </a:solidFill>
                <a:latin typeface="Arial"/>
              </a:rPr>
              <a:t> </a:t>
            </a:r>
            <a:r>
              <a:rPr lang="en-US" sz="1600" dirty="0" err="1">
                <a:solidFill>
                  <a:srgbClr val="3A3F50"/>
                </a:solidFill>
                <a:latin typeface="Arial"/>
              </a:rPr>
              <a:t>Perbendaharaan</a:t>
            </a:r>
            <a:r>
              <a:rPr lang="en-US" sz="1600" dirty="0">
                <a:solidFill>
                  <a:srgbClr val="3A3F50"/>
                </a:solidFill>
                <a:latin typeface="Arial"/>
              </a:rPr>
              <a:t> </a:t>
            </a:r>
            <a:r>
              <a:rPr lang="en-US" sz="1600" dirty="0" err="1">
                <a:solidFill>
                  <a:srgbClr val="3A3F50"/>
                </a:solidFill>
                <a:latin typeface="Arial"/>
              </a:rPr>
              <a:t>nomor</a:t>
            </a:r>
            <a:r>
              <a:rPr lang="en-US" sz="1600" dirty="0">
                <a:solidFill>
                  <a:srgbClr val="3A3F50"/>
                </a:solidFill>
                <a:latin typeface="Arial"/>
              </a:rPr>
              <a:t> S-950/PB/2020 </a:t>
            </a:r>
            <a:r>
              <a:rPr lang="en-US" sz="1600" dirty="0" err="1">
                <a:solidFill>
                  <a:srgbClr val="3A3F50"/>
                </a:solidFill>
                <a:latin typeface="Arial"/>
              </a:rPr>
              <a:t>tanggal</a:t>
            </a:r>
            <a:r>
              <a:rPr lang="en-US" sz="1600" dirty="0">
                <a:solidFill>
                  <a:srgbClr val="3A3F50"/>
                </a:solidFill>
                <a:latin typeface="Arial"/>
              </a:rPr>
              <a:t> 30 </a:t>
            </a:r>
            <a:r>
              <a:rPr lang="en-US" sz="1600" dirty="0" err="1">
                <a:solidFill>
                  <a:srgbClr val="3A3F50"/>
                </a:solidFill>
                <a:latin typeface="Arial"/>
              </a:rPr>
              <a:t>Desember</a:t>
            </a:r>
            <a:r>
              <a:rPr lang="en-US" sz="1600" dirty="0">
                <a:solidFill>
                  <a:srgbClr val="3A3F50"/>
                </a:solidFill>
                <a:latin typeface="Arial"/>
              </a:rPr>
              <a:t> 2020</a:t>
            </a:r>
          </a:p>
          <a:p>
            <a:pPr defTabSz="609630"/>
            <a:r>
              <a:rPr lang="en-US" sz="1600" dirty="0" err="1">
                <a:solidFill>
                  <a:srgbClr val="3A3F50"/>
                </a:solidFill>
                <a:latin typeface="Arial"/>
              </a:rPr>
              <a:t>Tentang</a:t>
            </a:r>
            <a:r>
              <a:rPr lang="en-US" sz="1600" dirty="0">
                <a:solidFill>
                  <a:srgbClr val="3A3F50"/>
                </a:solidFill>
                <a:latin typeface="Arial"/>
              </a:rPr>
              <a:t> </a:t>
            </a:r>
            <a:r>
              <a:rPr lang="en-US" sz="1600" dirty="0" err="1">
                <a:solidFill>
                  <a:srgbClr val="3A3F50"/>
                </a:solidFill>
                <a:latin typeface="Arial"/>
              </a:rPr>
              <a:t>Kebijakan</a:t>
            </a:r>
            <a:r>
              <a:rPr lang="en-US" sz="1600" dirty="0">
                <a:solidFill>
                  <a:srgbClr val="3A3F50"/>
                </a:solidFill>
                <a:latin typeface="Arial"/>
              </a:rPr>
              <a:t> </a:t>
            </a:r>
            <a:r>
              <a:rPr lang="en-US" sz="1600" dirty="0" err="1">
                <a:solidFill>
                  <a:srgbClr val="3A3F50"/>
                </a:solidFill>
                <a:latin typeface="Arial"/>
              </a:rPr>
              <a:t>Akuntansi</a:t>
            </a:r>
            <a:r>
              <a:rPr lang="en-US" sz="1600" dirty="0">
                <a:solidFill>
                  <a:srgbClr val="3A3F50"/>
                </a:solidFill>
                <a:latin typeface="Arial"/>
              </a:rPr>
              <a:t> </a:t>
            </a:r>
            <a:r>
              <a:rPr lang="en-US" sz="1600" dirty="0" err="1">
                <a:solidFill>
                  <a:srgbClr val="3A3F50"/>
                </a:solidFill>
                <a:latin typeface="Arial"/>
              </a:rPr>
              <a:t>atas</a:t>
            </a:r>
            <a:r>
              <a:rPr lang="en-US" sz="1600" dirty="0">
                <a:solidFill>
                  <a:srgbClr val="3A3F50"/>
                </a:solidFill>
                <a:latin typeface="Arial"/>
              </a:rPr>
              <a:t> </a:t>
            </a:r>
            <a:r>
              <a:rPr lang="en-US" sz="1600" dirty="0" err="1">
                <a:solidFill>
                  <a:srgbClr val="3A3F50"/>
                </a:solidFill>
                <a:latin typeface="Arial"/>
              </a:rPr>
              <a:t>Belanja</a:t>
            </a:r>
            <a:r>
              <a:rPr lang="en-US" sz="1600" dirty="0">
                <a:solidFill>
                  <a:srgbClr val="3A3F50"/>
                </a:solidFill>
                <a:latin typeface="Arial"/>
              </a:rPr>
              <a:t> </a:t>
            </a:r>
            <a:r>
              <a:rPr lang="en-US" sz="1600" dirty="0" err="1">
                <a:solidFill>
                  <a:srgbClr val="3A3F50"/>
                </a:solidFill>
                <a:latin typeface="Arial"/>
              </a:rPr>
              <a:t>dengan</a:t>
            </a:r>
            <a:r>
              <a:rPr lang="en-US" sz="1600" dirty="0">
                <a:solidFill>
                  <a:srgbClr val="3A3F50"/>
                </a:solidFill>
                <a:latin typeface="Arial"/>
              </a:rPr>
              <a:t> </a:t>
            </a:r>
            <a:r>
              <a:rPr lang="en-US" sz="1600" dirty="0" err="1">
                <a:solidFill>
                  <a:srgbClr val="3A3F50"/>
                </a:solidFill>
                <a:latin typeface="Arial"/>
              </a:rPr>
              <a:t>Tujuan</a:t>
            </a:r>
            <a:r>
              <a:rPr lang="en-US" sz="1600" dirty="0">
                <a:solidFill>
                  <a:srgbClr val="3A3F50"/>
                </a:solidFill>
                <a:latin typeface="Arial"/>
              </a:rPr>
              <a:t> </a:t>
            </a:r>
            <a:r>
              <a:rPr lang="en-US" sz="1600" dirty="0" err="1">
                <a:solidFill>
                  <a:srgbClr val="3A3F50"/>
                </a:solidFill>
                <a:latin typeface="Arial"/>
              </a:rPr>
              <a:t>untuk</a:t>
            </a:r>
            <a:r>
              <a:rPr lang="en-US" sz="1600" dirty="0">
                <a:solidFill>
                  <a:srgbClr val="3A3F50"/>
                </a:solidFill>
                <a:latin typeface="Arial"/>
              </a:rPr>
              <a:t> </a:t>
            </a:r>
            <a:r>
              <a:rPr lang="en-US" sz="1600" dirty="0" err="1">
                <a:solidFill>
                  <a:srgbClr val="3A3F50"/>
                </a:solidFill>
                <a:latin typeface="Arial"/>
              </a:rPr>
              <a:t>Diserahkan</a:t>
            </a:r>
            <a:r>
              <a:rPr lang="en-US" sz="1600" dirty="0">
                <a:solidFill>
                  <a:srgbClr val="3A3F50"/>
                </a:solidFill>
                <a:latin typeface="Arial"/>
              </a:rPr>
              <a:t> </a:t>
            </a:r>
            <a:r>
              <a:rPr lang="en-US" sz="1600" dirty="0" err="1">
                <a:solidFill>
                  <a:srgbClr val="3A3F50"/>
                </a:solidFill>
                <a:latin typeface="Arial"/>
              </a:rPr>
              <a:t>kepada</a:t>
            </a:r>
            <a:r>
              <a:rPr lang="en-US" sz="1600" dirty="0">
                <a:solidFill>
                  <a:srgbClr val="3A3F50"/>
                </a:solidFill>
                <a:latin typeface="Arial"/>
              </a:rPr>
              <a:t> </a:t>
            </a:r>
            <a:r>
              <a:rPr lang="en-US" sz="1600" dirty="0" err="1">
                <a:solidFill>
                  <a:srgbClr val="3A3F50"/>
                </a:solidFill>
                <a:latin typeface="Arial"/>
              </a:rPr>
              <a:t>Masyarakat</a:t>
            </a:r>
            <a:r>
              <a:rPr lang="en-US" sz="1600" dirty="0">
                <a:solidFill>
                  <a:srgbClr val="3A3F50"/>
                </a:solidFill>
                <a:latin typeface="Arial"/>
              </a:rPr>
              <a:t>/</a:t>
            </a:r>
            <a:r>
              <a:rPr lang="en-US" sz="1600" dirty="0" err="1">
                <a:solidFill>
                  <a:srgbClr val="3A3F50"/>
                </a:solidFill>
                <a:latin typeface="Arial"/>
              </a:rPr>
              <a:t>Pemda</a:t>
            </a:r>
            <a:r>
              <a:rPr lang="en-US" sz="1600" dirty="0">
                <a:solidFill>
                  <a:srgbClr val="3A3F50"/>
                </a:solidFill>
                <a:latin typeface="Arial"/>
              </a:rPr>
              <a:t> </a:t>
            </a:r>
            <a:r>
              <a:rPr lang="en-US" sz="1600" dirty="0" err="1">
                <a:solidFill>
                  <a:srgbClr val="3A3F50"/>
                </a:solidFill>
                <a:latin typeface="Arial"/>
              </a:rPr>
              <a:t>untuk</a:t>
            </a:r>
            <a:r>
              <a:rPr lang="en-US" sz="1600" dirty="0">
                <a:solidFill>
                  <a:srgbClr val="3A3F50"/>
                </a:solidFill>
                <a:latin typeface="Arial"/>
              </a:rPr>
              <a:t> </a:t>
            </a:r>
            <a:r>
              <a:rPr lang="en-US" sz="1600" dirty="0" err="1">
                <a:solidFill>
                  <a:srgbClr val="3A3F50"/>
                </a:solidFill>
                <a:latin typeface="Arial"/>
              </a:rPr>
              <a:t>diterapkan</a:t>
            </a:r>
            <a:r>
              <a:rPr lang="en-US" sz="1600" dirty="0">
                <a:solidFill>
                  <a:srgbClr val="3A3F50"/>
                </a:solidFill>
                <a:latin typeface="Arial"/>
              </a:rPr>
              <a:t> </a:t>
            </a:r>
            <a:r>
              <a:rPr lang="en-US" sz="1600" dirty="0" err="1">
                <a:solidFill>
                  <a:srgbClr val="3A3F50"/>
                </a:solidFill>
                <a:latin typeface="Arial"/>
              </a:rPr>
              <a:t>dalam</a:t>
            </a:r>
            <a:r>
              <a:rPr lang="en-US" sz="1600" dirty="0">
                <a:solidFill>
                  <a:srgbClr val="3A3F50"/>
                </a:solidFill>
                <a:latin typeface="Arial"/>
              </a:rPr>
              <a:t> </a:t>
            </a:r>
            <a:r>
              <a:rPr lang="en-US" sz="1600" dirty="0" err="1">
                <a:solidFill>
                  <a:srgbClr val="3A3F50"/>
                </a:solidFill>
                <a:latin typeface="Arial"/>
              </a:rPr>
              <a:t>Penyusunan</a:t>
            </a:r>
            <a:r>
              <a:rPr lang="en-US" sz="1600" dirty="0">
                <a:solidFill>
                  <a:srgbClr val="3A3F50"/>
                </a:solidFill>
                <a:latin typeface="Arial"/>
              </a:rPr>
              <a:t> LK </a:t>
            </a:r>
            <a:r>
              <a:rPr lang="en-US" sz="1600" dirty="0" err="1">
                <a:solidFill>
                  <a:srgbClr val="3A3F50"/>
                </a:solidFill>
                <a:latin typeface="Arial"/>
              </a:rPr>
              <a:t>Tahun</a:t>
            </a:r>
            <a:r>
              <a:rPr lang="en-US" sz="1600" dirty="0">
                <a:solidFill>
                  <a:srgbClr val="3A3F50"/>
                </a:solidFill>
                <a:latin typeface="Arial"/>
              </a:rPr>
              <a:t> 2020 </a:t>
            </a:r>
            <a:r>
              <a:rPr lang="en-US" sz="1600" dirty="0" err="1">
                <a:solidFill>
                  <a:srgbClr val="3A3F50"/>
                </a:solidFill>
                <a:latin typeface="Arial"/>
              </a:rPr>
              <a:t>dan</a:t>
            </a:r>
            <a:r>
              <a:rPr lang="en-US" sz="1600" dirty="0">
                <a:solidFill>
                  <a:srgbClr val="3A3F50"/>
                </a:solidFill>
                <a:latin typeface="Arial"/>
              </a:rPr>
              <a:t> </a:t>
            </a:r>
            <a:r>
              <a:rPr lang="en-US" sz="1600" dirty="0" err="1">
                <a:solidFill>
                  <a:srgbClr val="3A3F50"/>
                </a:solidFill>
                <a:latin typeface="Arial"/>
              </a:rPr>
              <a:t>Selanjutnya</a:t>
            </a:r>
            <a:endParaRPr lang="en-US" sz="1600" dirty="0">
              <a:solidFill>
                <a:srgbClr val="3A3F5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8653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DASAR HUKUM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1B40F2-124E-46B5-92D8-EE1D4BF8688B}"/>
              </a:ext>
            </a:extLst>
          </p:cNvPr>
          <p:cNvGrpSpPr/>
          <p:nvPr/>
        </p:nvGrpSpPr>
        <p:grpSpPr>
          <a:xfrm>
            <a:off x="4507366" y="1993455"/>
            <a:ext cx="3187646" cy="3989629"/>
            <a:chOff x="3177799" y="1584460"/>
            <a:chExt cx="3187646" cy="3989629"/>
          </a:xfrm>
          <a:solidFill>
            <a:schemeClr val="accent3">
              <a:alpha val="40000"/>
            </a:schemeClr>
          </a:solidFill>
        </p:grpSpPr>
        <p:sp>
          <p:nvSpPr>
            <p:cNvPr id="4" name="Oval 21">
              <a:extLst>
                <a:ext uri="{FF2B5EF4-FFF2-40B4-BE49-F238E27FC236}">
                  <a16:creationId xmlns:a16="http://schemas.microsoft.com/office/drawing/2014/main" id="{4B212656-E498-4E57-9DC3-FA9417531058}"/>
                </a:ext>
              </a:extLst>
            </p:cNvPr>
            <p:cNvSpPr/>
            <p:nvPr/>
          </p:nvSpPr>
          <p:spPr>
            <a:xfrm rot="13450474" flipV="1">
              <a:off x="4291584" y="2528891"/>
              <a:ext cx="1771637" cy="1797070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Oval 21">
              <a:extLst>
                <a:ext uri="{FF2B5EF4-FFF2-40B4-BE49-F238E27FC236}">
                  <a16:creationId xmlns:a16="http://schemas.microsoft.com/office/drawing/2014/main" id="{D5F0B55B-DEDF-40DB-8130-0FE40FD73537}"/>
                </a:ext>
              </a:extLst>
            </p:cNvPr>
            <p:cNvSpPr/>
            <p:nvPr/>
          </p:nvSpPr>
          <p:spPr>
            <a:xfrm rot="13450474" flipV="1">
              <a:off x="3177799" y="2780875"/>
              <a:ext cx="1383595" cy="1403457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" name="Oval 21">
              <a:extLst>
                <a:ext uri="{FF2B5EF4-FFF2-40B4-BE49-F238E27FC236}">
                  <a16:creationId xmlns:a16="http://schemas.microsoft.com/office/drawing/2014/main" id="{4799FBD3-8D7B-477D-BAA3-7F27BE6F5C6D}"/>
                </a:ext>
              </a:extLst>
            </p:cNvPr>
            <p:cNvSpPr/>
            <p:nvPr/>
          </p:nvSpPr>
          <p:spPr>
            <a:xfrm rot="13450474" flipV="1">
              <a:off x="4505893" y="4317079"/>
              <a:ext cx="1239221" cy="1257010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Oval 21">
              <a:extLst>
                <a:ext uri="{FF2B5EF4-FFF2-40B4-BE49-F238E27FC236}">
                  <a16:creationId xmlns:a16="http://schemas.microsoft.com/office/drawing/2014/main" id="{DB519C05-C3F6-449E-B1CF-D56713E220D0}"/>
                </a:ext>
              </a:extLst>
            </p:cNvPr>
            <p:cNvSpPr/>
            <p:nvPr/>
          </p:nvSpPr>
          <p:spPr>
            <a:xfrm rot="13450474" flipV="1">
              <a:off x="3553777" y="4013166"/>
              <a:ext cx="1013980" cy="1028536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Oval 21">
              <a:extLst>
                <a:ext uri="{FF2B5EF4-FFF2-40B4-BE49-F238E27FC236}">
                  <a16:creationId xmlns:a16="http://schemas.microsoft.com/office/drawing/2014/main" id="{74CF8AB8-4C77-4E78-ABEC-211AB7E51590}"/>
                </a:ext>
              </a:extLst>
            </p:cNvPr>
            <p:cNvSpPr/>
            <p:nvPr/>
          </p:nvSpPr>
          <p:spPr>
            <a:xfrm rot="13450474" flipV="1">
              <a:off x="4670412" y="1584460"/>
              <a:ext cx="1013980" cy="1028536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DB03F738-AA3C-46B8-BD92-538FF35DBFFB}"/>
                </a:ext>
              </a:extLst>
            </p:cNvPr>
            <p:cNvSpPr/>
            <p:nvPr/>
          </p:nvSpPr>
          <p:spPr>
            <a:xfrm rot="13450474" flipV="1">
              <a:off x="5679220" y="3904645"/>
              <a:ext cx="686225" cy="696076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Oval 21">
              <a:extLst>
                <a:ext uri="{FF2B5EF4-FFF2-40B4-BE49-F238E27FC236}">
                  <a16:creationId xmlns:a16="http://schemas.microsoft.com/office/drawing/2014/main" id="{C98616C5-8885-4F80-9349-E2CA181E243D}"/>
                </a:ext>
              </a:extLst>
            </p:cNvPr>
            <p:cNvSpPr/>
            <p:nvPr/>
          </p:nvSpPr>
          <p:spPr>
            <a:xfrm rot="13450474" flipV="1">
              <a:off x="3986879" y="2239405"/>
              <a:ext cx="686225" cy="696076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1" name="Hexagon 10">
            <a:extLst>
              <a:ext uri="{FF2B5EF4-FFF2-40B4-BE49-F238E27FC236}">
                <a16:creationId xmlns:a16="http://schemas.microsoft.com/office/drawing/2014/main" id="{14BD6493-41B0-42E6-A043-8FD7DDD53071}"/>
              </a:ext>
            </a:extLst>
          </p:cNvPr>
          <p:cNvSpPr/>
          <p:nvPr/>
        </p:nvSpPr>
        <p:spPr>
          <a:xfrm>
            <a:off x="5032552" y="3059079"/>
            <a:ext cx="2011826" cy="1734332"/>
          </a:xfrm>
          <a:prstGeom prst="hexagon">
            <a:avLst/>
          </a:prstGeom>
          <a:solidFill>
            <a:schemeClr val="bg1">
              <a:lumMod val="95000"/>
            </a:schemeClr>
          </a:solidFill>
          <a:ln w="63500"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43E0F19-CD1E-4787-929D-F05213D4179A}"/>
              </a:ext>
            </a:extLst>
          </p:cNvPr>
          <p:cNvGrpSpPr/>
          <p:nvPr/>
        </p:nvGrpSpPr>
        <p:grpSpPr>
          <a:xfrm>
            <a:off x="473967" y="2883154"/>
            <a:ext cx="3377208" cy="693414"/>
            <a:chOff x="2551706" y="4283314"/>
            <a:chExt cx="1682085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0C8A7C5-7573-4158-A39B-BE7F9F3613AC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Kebijakan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Akuntansi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dan Langkah-2 </a:t>
              </a:r>
              <a:r>
                <a:rPr kumimoji="0" lang="en-US" altLang="ko-K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Penyusunan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Laporan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Keuangan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Tahun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2020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FZShuTi" pitchFamily="2" charset="-122"/>
                  <a:cs typeface="Arial" pitchFamily="34" charset="0"/>
                </a:rPr>
                <a:t>.</a:t>
              </a:r>
              <a:endPara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B868C10-EA09-446B-A891-A7B6445AE674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SE.No.0533/A.A2.KU/2020</a:t>
              </a: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3E9B3E-89F4-496C-BD25-6BABF792060B}"/>
              </a:ext>
            </a:extLst>
          </p:cNvPr>
          <p:cNvGrpSpPr/>
          <p:nvPr/>
        </p:nvGrpSpPr>
        <p:grpSpPr>
          <a:xfrm>
            <a:off x="406572" y="4052436"/>
            <a:ext cx="3168867" cy="1101710"/>
            <a:chOff x="2551705" y="4283314"/>
            <a:chExt cx="1682085" cy="129266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3D5692D-F5F4-44B2-8BC3-3229B7325D30}"/>
                </a:ext>
              </a:extLst>
            </p:cNvPr>
            <p:cNvSpPr txBox="1"/>
            <p:nvPr/>
          </p:nvSpPr>
          <p:spPr>
            <a:xfrm>
              <a:off x="2551705" y="4560313"/>
              <a:ext cx="16820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Perubahan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atas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PMK No.177/PMK.05/2015 </a:t>
              </a:r>
              <a:r>
                <a:rPr kumimoji="0" lang="en-US" altLang="ko-K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tentang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Pedoman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Penyusunan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dan </a:t>
              </a:r>
              <a:r>
                <a:rPr kumimoji="0" lang="en-US" altLang="ko-K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Penyampaian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Laporan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Keuangan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Kementerian/Lembaga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FZShuTi" pitchFamily="2" charset="-122"/>
                  <a:cs typeface="Arial" pitchFamily="34" charset="0"/>
                </a:rPr>
                <a:t>.</a:t>
              </a:r>
              <a:endPara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54A1FC-C058-4FC1-B0F2-A48DD467560A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PMK </a:t>
              </a:r>
              <a:r>
                <a:rPr lang="id-ID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222/PMK.05/2016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94FC02D-8625-4948-A991-F2C4A1790BE6}"/>
              </a:ext>
            </a:extLst>
          </p:cNvPr>
          <p:cNvGrpSpPr/>
          <p:nvPr/>
        </p:nvGrpSpPr>
        <p:grpSpPr>
          <a:xfrm>
            <a:off x="563938" y="5371994"/>
            <a:ext cx="3626519" cy="865630"/>
            <a:chOff x="2551706" y="4283314"/>
            <a:chExt cx="1682085" cy="110799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F7AE33B-B09E-4BC5-80BE-1927A80DB656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Perubahan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atas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Peraturan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Menteri </a:t>
              </a:r>
              <a:r>
                <a:rPr kumimoji="0" lang="en-US" altLang="ko-K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Keuangan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Nomor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225/PMK.05/2019 </a:t>
              </a:r>
              <a:r>
                <a:rPr kumimoji="0" lang="en-US" altLang="ko-K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tentang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Kebijakan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Akuntansi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Pemerintah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Pusat</a:t>
              </a:r>
              <a:endPara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1B71E45-6DFD-4E73-841E-17D55465C208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PMK 234/PMK.05/2020</a:t>
              </a: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1223C29-04C8-4C3B-A162-F646F273F998}"/>
              </a:ext>
            </a:extLst>
          </p:cNvPr>
          <p:cNvGrpSpPr/>
          <p:nvPr/>
        </p:nvGrpSpPr>
        <p:grpSpPr>
          <a:xfrm>
            <a:off x="8770102" y="3033981"/>
            <a:ext cx="2700002" cy="501148"/>
            <a:chOff x="2537406" y="4283314"/>
            <a:chExt cx="1682086" cy="50114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7D5172E-E53F-4CF5-B5A0-92445C44CEFE}"/>
                </a:ext>
              </a:extLst>
            </p:cNvPr>
            <p:cNvSpPr txBox="1"/>
            <p:nvPr/>
          </p:nvSpPr>
          <p:spPr>
            <a:xfrm>
              <a:off x="2537406" y="4507463"/>
              <a:ext cx="16820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 err="1">
                  <a:solidFill>
                    <a:srgbClr val="3A3F50"/>
                  </a:solidFill>
                  <a:latin typeface="Arial"/>
                </a:rPr>
                <a:t>Penyajian</a:t>
              </a:r>
              <a:r>
                <a:rPr lang="en-US" sz="1200" dirty="0">
                  <a:solidFill>
                    <a:srgbClr val="3A3F50"/>
                  </a:solidFill>
                  <a:latin typeface="Arial"/>
                </a:rPr>
                <a:t> </a:t>
              </a:r>
              <a:r>
                <a:rPr lang="en-US" sz="1200" dirty="0" err="1">
                  <a:solidFill>
                    <a:srgbClr val="3A3F50"/>
                  </a:solidFill>
                  <a:latin typeface="Arial"/>
                </a:rPr>
                <a:t>pengungkapan</a:t>
              </a:r>
              <a:r>
                <a:rPr lang="en-US" sz="1200" dirty="0">
                  <a:solidFill>
                    <a:srgbClr val="3A3F50"/>
                  </a:solidFill>
                  <a:latin typeface="Arial"/>
                </a:rPr>
                <a:t> </a:t>
              </a:r>
              <a:r>
                <a:rPr lang="en-US" sz="1200" dirty="0" err="1">
                  <a:solidFill>
                    <a:srgbClr val="3A3F50"/>
                  </a:solidFill>
                  <a:latin typeface="Arial"/>
                </a:rPr>
                <a:t>Covid</a:t>
              </a:r>
              <a:endPara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3097D33-CB2B-43D6-AD29-E75640F32DDB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S-555/PB/2020</a:t>
              </a: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5EA1969-0573-4B43-B659-4DD026737627}"/>
              </a:ext>
            </a:extLst>
          </p:cNvPr>
          <p:cNvGrpSpPr/>
          <p:nvPr/>
        </p:nvGrpSpPr>
        <p:grpSpPr>
          <a:xfrm>
            <a:off x="8672795" y="4108218"/>
            <a:ext cx="3302550" cy="989931"/>
            <a:chOff x="2551706" y="4283314"/>
            <a:chExt cx="1682085" cy="110799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79BA738-FAF0-41AB-96DD-16F413ED0B5C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d-ID" sz="1200" dirty="0">
                  <a:solidFill>
                    <a:srgbClr val="3A3F50"/>
                  </a:solidFill>
                  <a:latin typeface="Arial"/>
                </a:rPr>
                <a:t>Jadwal Rekonsiliasi, Penyusunan, dan </a:t>
              </a:r>
              <a:r>
                <a:rPr lang="en-US" sz="1200" dirty="0">
                  <a:solidFill>
                    <a:srgbClr val="3A3F50"/>
                  </a:solidFill>
                  <a:latin typeface="Arial"/>
                </a:rPr>
                <a:t>P</a:t>
              </a:r>
              <a:r>
                <a:rPr lang="id-ID" sz="1200" dirty="0">
                  <a:solidFill>
                    <a:srgbClr val="3A3F50"/>
                  </a:solidFill>
                  <a:latin typeface="Arial"/>
                </a:rPr>
                <a:t>enyampaian</a:t>
              </a:r>
              <a:r>
                <a:rPr lang="en-US" sz="1200" dirty="0">
                  <a:solidFill>
                    <a:srgbClr val="3A3F50"/>
                  </a:solidFill>
                  <a:latin typeface="Arial"/>
                </a:rPr>
                <a:t> </a:t>
              </a:r>
              <a:r>
                <a:rPr lang="id-ID" sz="1200" dirty="0">
                  <a:solidFill>
                    <a:srgbClr val="3A3F50"/>
                  </a:solidFill>
                  <a:latin typeface="Arial"/>
                </a:rPr>
                <a:t>LKKL Th 20</a:t>
              </a:r>
              <a:r>
                <a:rPr lang="en-US" sz="1200" dirty="0">
                  <a:solidFill>
                    <a:srgbClr val="3A3F50"/>
                  </a:solidFill>
                  <a:latin typeface="Arial"/>
                </a:rPr>
                <a:t>20 </a:t>
              </a:r>
              <a:r>
                <a:rPr lang="id-ID" sz="1200" i="1" dirty="0">
                  <a:solidFill>
                    <a:srgbClr val="3A3F50"/>
                  </a:solidFill>
                  <a:latin typeface="Arial"/>
                </a:rPr>
                <a:t>Unaudited</a:t>
              </a:r>
              <a:r>
                <a:rPr lang="id-ID" sz="1200" dirty="0">
                  <a:solidFill>
                    <a:srgbClr val="3A3F50"/>
                  </a:solidFill>
                  <a:latin typeface="Arial"/>
                </a:rPr>
                <a:t> serta Perlakuan Akuntansi atas Transaksi Akhir Tahun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FZShuTi" pitchFamily="2" charset="-122"/>
                  <a:cs typeface="Arial" pitchFamily="34" charset="0"/>
                </a:rPr>
                <a:t>.</a:t>
              </a:r>
              <a:endPara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F5B5434-D4F6-48AB-8B53-20E5F34EC162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S-947/PB/2020</a:t>
              </a: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6BC03AA-0DBC-40B6-83DD-98535C090D01}"/>
              </a:ext>
            </a:extLst>
          </p:cNvPr>
          <p:cNvGrpSpPr/>
          <p:nvPr/>
        </p:nvGrpSpPr>
        <p:grpSpPr>
          <a:xfrm>
            <a:off x="8150614" y="5401294"/>
            <a:ext cx="2700000" cy="738664"/>
            <a:chOff x="2551706" y="4283314"/>
            <a:chExt cx="1682085" cy="73866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B431E00-E967-450A-A0E5-EB16A27FFE05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en-US" altLang="ko-K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Pengelolaan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BMN pada </a:t>
              </a:r>
              <a:r>
                <a:rPr kumimoji="0" lang="en-US" altLang="ko-K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akhir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tahun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2020.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FZShuTi" pitchFamily="2" charset="-122"/>
                  <a:cs typeface="Arial" pitchFamily="34" charset="0"/>
                </a:rPr>
                <a:t>.</a:t>
              </a:r>
              <a:endPara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4299762-8F57-43EC-B0DF-A79D3B32C424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S-133/KN.2/2020</a:t>
              </a: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8B97FC82-BB51-4D1F-998F-9A6B91C00849}"/>
              </a:ext>
            </a:extLst>
          </p:cNvPr>
          <p:cNvSpPr/>
          <p:nvPr/>
        </p:nvSpPr>
        <p:spPr>
          <a:xfrm>
            <a:off x="7257210" y="5310232"/>
            <a:ext cx="693414" cy="6934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B7726CB-EB6A-4BEC-A911-F8D41E22616D}"/>
              </a:ext>
            </a:extLst>
          </p:cNvPr>
          <p:cNvSpPr/>
          <p:nvPr/>
        </p:nvSpPr>
        <p:spPr>
          <a:xfrm>
            <a:off x="4433712" y="5457483"/>
            <a:ext cx="693414" cy="69341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65DC9DF-75FF-46A5-97CA-6A532F22D563}"/>
              </a:ext>
            </a:extLst>
          </p:cNvPr>
          <p:cNvSpPr/>
          <p:nvPr/>
        </p:nvSpPr>
        <p:spPr>
          <a:xfrm>
            <a:off x="3851175" y="4228347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8806A1A-3DA3-4722-ABC6-A4140C1A7850}"/>
              </a:ext>
            </a:extLst>
          </p:cNvPr>
          <p:cNvSpPr/>
          <p:nvPr/>
        </p:nvSpPr>
        <p:spPr>
          <a:xfrm>
            <a:off x="3983710" y="2791741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49098E7-F771-4D3B-B3B2-33909EBD3E33}"/>
              </a:ext>
            </a:extLst>
          </p:cNvPr>
          <p:cNvSpPr/>
          <p:nvPr/>
        </p:nvSpPr>
        <p:spPr>
          <a:xfrm>
            <a:off x="7760757" y="3033981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8913742-416A-44A0-B80C-EBD9AFAAA050}"/>
              </a:ext>
            </a:extLst>
          </p:cNvPr>
          <p:cNvSpPr/>
          <p:nvPr/>
        </p:nvSpPr>
        <p:spPr>
          <a:xfrm>
            <a:off x="7760757" y="4207458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A51E1A10-736F-4AED-A653-72891679B274}"/>
              </a:ext>
            </a:extLst>
          </p:cNvPr>
          <p:cNvSpPr/>
          <p:nvPr/>
        </p:nvSpPr>
        <p:spPr>
          <a:xfrm>
            <a:off x="5108029" y="3124143"/>
            <a:ext cx="1860877" cy="1604204"/>
          </a:xfrm>
          <a:prstGeom prst="hexagon">
            <a:avLst/>
          </a:prstGeom>
          <a:solidFill>
            <a:schemeClr val="accent4"/>
          </a:solidFill>
          <a:ln w="635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7" name="Block Arc 14">
            <a:extLst>
              <a:ext uri="{FF2B5EF4-FFF2-40B4-BE49-F238E27FC236}">
                <a16:creationId xmlns:a16="http://schemas.microsoft.com/office/drawing/2014/main" id="{6BDBC4AD-7872-47CA-8ACC-E899155103AF}"/>
              </a:ext>
            </a:extLst>
          </p:cNvPr>
          <p:cNvSpPr/>
          <p:nvPr/>
        </p:nvSpPr>
        <p:spPr>
          <a:xfrm rot="16200000">
            <a:off x="5414311" y="3300432"/>
            <a:ext cx="1255577" cy="1256403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310B4C47-339D-42B1-9F92-095DC38E8B57}"/>
              </a:ext>
            </a:extLst>
          </p:cNvPr>
          <p:cNvSpPr/>
          <p:nvPr/>
        </p:nvSpPr>
        <p:spPr>
          <a:xfrm flipH="1">
            <a:off x="4006236" y="4433631"/>
            <a:ext cx="351974" cy="29035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9" name="Teardrop 1">
            <a:extLst>
              <a:ext uri="{FF2B5EF4-FFF2-40B4-BE49-F238E27FC236}">
                <a16:creationId xmlns:a16="http://schemas.microsoft.com/office/drawing/2014/main" id="{326388BD-4B62-4568-BF9F-F4D1B2A82CC0}"/>
              </a:ext>
            </a:extLst>
          </p:cNvPr>
          <p:cNvSpPr/>
          <p:nvPr/>
        </p:nvSpPr>
        <p:spPr>
          <a:xfrm rot="18805991">
            <a:off x="4137672" y="2964734"/>
            <a:ext cx="338656" cy="33512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0" name="Rounded Rectangle 25">
            <a:extLst>
              <a:ext uri="{FF2B5EF4-FFF2-40B4-BE49-F238E27FC236}">
                <a16:creationId xmlns:a16="http://schemas.microsoft.com/office/drawing/2014/main" id="{ADB8B5B3-C41C-47BE-8D81-6A31656E9AC2}"/>
              </a:ext>
            </a:extLst>
          </p:cNvPr>
          <p:cNvSpPr/>
          <p:nvPr/>
        </p:nvSpPr>
        <p:spPr>
          <a:xfrm>
            <a:off x="7922273" y="3244971"/>
            <a:ext cx="370383" cy="27143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1" name="Donut 39">
            <a:extLst>
              <a:ext uri="{FF2B5EF4-FFF2-40B4-BE49-F238E27FC236}">
                <a16:creationId xmlns:a16="http://schemas.microsoft.com/office/drawing/2014/main" id="{772653F0-7EE9-445F-9B3F-94C9FD401CDD}"/>
              </a:ext>
            </a:extLst>
          </p:cNvPr>
          <p:cNvSpPr/>
          <p:nvPr/>
        </p:nvSpPr>
        <p:spPr>
          <a:xfrm>
            <a:off x="7945209" y="4366964"/>
            <a:ext cx="366294" cy="36629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2" name="Rectangle 36">
            <a:extLst>
              <a:ext uri="{FF2B5EF4-FFF2-40B4-BE49-F238E27FC236}">
                <a16:creationId xmlns:a16="http://schemas.microsoft.com/office/drawing/2014/main" id="{2AD21163-7CD6-4D06-8488-F43D6E976A22}"/>
              </a:ext>
            </a:extLst>
          </p:cNvPr>
          <p:cNvSpPr/>
          <p:nvPr/>
        </p:nvSpPr>
        <p:spPr>
          <a:xfrm>
            <a:off x="4585437" y="5695361"/>
            <a:ext cx="349896" cy="29248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3" name="Chord 15">
            <a:extLst>
              <a:ext uri="{FF2B5EF4-FFF2-40B4-BE49-F238E27FC236}">
                <a16:creationId xmlns:a16="http://schemas.microsoft.com/office/drawing/2014/main" id="{67BF8D67-85AE-48A1-B8E2-A3BDF744B120}"/>
              </a:ext>
            </a:extLst>
          </p:cNvPr>
          <p:cNvSpPr/>
          <p:nvPr/>
        </p:nvSpPr>
        <p:spPr>
          <a:xfrm>
            <a:off x="7518236" y="5478372"/>
            <a:ext cx="178938" cy="390133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32F7B328-38DF-49F0-990B-8E617460C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954" y="1681473"/>
            <a:ext cx="695004" cy="688908"/>
          </a:xfrm>
          <a:prstGeom prst="rect">
            <a:avLst/>
          </a:prstGeom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BF9BDBEF-DEAE-481D-BACE-081EF383AC43}"/>
              </a:ext>
            </a:extLst>
          </p:cNvPr>
          <p:cNvSpPr/>
          <p:nvPr/>
        </p:nvSpPr>
        <p:spPr>
          <a:xfrm>
            <a:off x="7238330" y="1746138"/>
            <a:ext cx="693414" cy="69341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DF7FA83-C2E6-4248-A759-F571618E772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4885675" y="1887062"/>
            <a:ext cx="320269" cy="23756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4783F1F-E235-457F-B3A9-26B466932142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50000"/>
          </a:blip>
          <a:stretch>
            <a:fillRect/>
          </a:stretch>
        </p:blipFill>
        <p:spPr>
          <a:xfrm>
            <a:off x="7408193" y="1926954"/>
            <a:ext cx="288982" cy="400129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55E85438-AED8-49FD-ABEF-F1C221F3883E}"/>
              </a:ext>
            </a:extLst>
          </p:cNvPr>
          <p:cNvGrpSpPr/>
          <p:nvPr/>
        </p:nvGrpSpPr>
        <p:grpSpPr>
          <a:xfrm>
            <a:off x="1071007" y="1806037"/>
            <a:ext cx="3377208" cy="485023"/>
            <a:chOff x="2551706" y="4283314"/>
            <a:chExt cx="1682085" cy="645843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2A18A59-E155-401A-A995-49DD46EBCC26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368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Standar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Akuntansi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Pemerintahan</a:t>
              </a:r>
              <a:endPara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63322EA-62FB-4797-8481-DC3BDB269E98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68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PP 24 </a:t>
              </a:r>
              <a:r>
                <a:rPr kumimoji="0" lang="en-US" altLang="ko-K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Tahun</a:t>
              </a: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2005</a:t>
              </a: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61725F5-2670-404D-89B3-B13F4A03B764}"/>
              </a:ext>
            </a:extLst>
          </p:cNvPr>
          <p:cNvGrpSpPr/>
          <p:nvPr/>
        </p:nvGrpSpPr>
        <p:grpSpPr>
          <a:xfrm>
            <a:off x="7950624" y="1727765"/>
            <a:ext cx="3377208" cy="485023"/>
            <a:chOff x="2551706" y="4283314"/>
            <a:chExt cx="1682085" cy="645843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AC05AB7-E7BE-41CF-8A1D-DB3C5C944DC6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368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Keuangan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Negara ; </a:t>
              </a:r>
              <a:r>
                <a:rPr kumimoji="0" lang="en-US" altLang="ko-K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Perbendaharaan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Negara </a:t>
              </a:r>
              <a:endPara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073AF70-447B-4A15-9B75-A26D9382D4B3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368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UU No. 17/2003 dan UU No.1/2004 </a:t>
              </a: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514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28187" y="77919"/>
            <a:ext cx="11638376" cy="563040"/>
          </a:xfrm>
          <a:solidFill>
            <a:srgbClr val="0070C0"/>
          </a:solidFill>
        </p:spPr>
        <p:txBody>
          <a:bodyPr anchor="ctr"/>
          <a:lstStyle/>
          <a:p>
            <a:pPr algn="just"/>
            <a:r>
              <a:rPr kumimoji="1" lang="fi-FI" altLang="ja-JP" sz="1600" b="1" dirty="0">
                <a:solidFill>
                  <a:schemeClr val="bg1"/>
                </a:solidFill>
              </a:rPr>
              <a:t>Kebijakan</a:t>
            </a:r>
            <a:r>
              <a:rPr kumimoji="1" lang="id-ID" altLang="ja-JP" sz="1600" b="1" dirty="0">
                <a:solidFill>
                  <a:schemeClr val="bg1"/>
                </a:solidFill>
              </a:rPr>
              <a:t> atas Barang untuk Diserahkan yang Belum Dilakukan Penyerahan sampai dengan Tanggal Pelaporan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8D3139B-DC90-47EE-AC7C-0224D3590C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605707"/>
              </p:ext>
            </p:extLst>
          </p:nvPr>
        </p:nvGraphicFramePr>
        <p:xfrm>
          <a:off x="-219455" y="502920"/>
          <a:ext cx="11866563" cy="5121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683BB04C-0C0F-4EB3-93BB-A72964F3CDC0}"/>
              </a:ext>
            </a:extLst>
          </p:cNvPr>
          <p:cNvSpPr/>
          <p:nvPr/>
        </p:nvSpPr>
        <p:spPr>
          <a:xfrm>
            <a:off x="228187" y="5624671"/>
            <a:ext cx="11638376" cy="93141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609630">
              <a:spcAft>
                <a:spcPts val="400"/>
              </a:spcAft>
            </a:pPr>
            <a:r>
              <a:rPr lang="en-US" sz="11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*) </a:t>
            </a:r>
            <a:r>
              <a:rPr lang="en-US" sz="11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11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disajikan</a:t>
            </a:r>
            <a:r>
              <a:rPr lang="en-US" sz="11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1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neraca</a:t>
            </a:r>
            <a:r>
              <a:rPr lang="en-US" sz="11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11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bervariasi</a:t>
            </a:r>
            <a:r>
              <a:rPr lang="en-US" sz="11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kondisinya</a:t>
            </a:r>
            <a:r>
              <a:rPr lang="en-US" sz="11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antara</a:t>
            </a:r>
            <a:r>
              <a:rPr lang="en-US" sz="11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lain:</a:t>
            </a:r>
            <a:endParaRPr lang="en-ID" sz="1100" dirty="0">
              <a:solidFill>
                <a:srgbClr val="3A3F5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2935" indent="-171459" algn="just" defTabSz="609630"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n-US" sz="11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Dikeluarkan</a:t>
            </a:r>
            <a:r>
              <a:rPr lang="en-US" sz="11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11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neraca</a:t>
            </a:r>
            <a:r>
              <a:rPr lang="en-US" sz="11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namun</a:t>
            </a:r>
            <a:r>
              <a:rPr lang="en-US" sz="11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masih</a:t>
            </a:r>
            <a:r>
              <a:rPr lang="en-US" sz="11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tercatat</a:t>
            </a:r>
            <a:r>
              <a:rPr lang="en-US" sz="11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1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laporan</a:t>
            </a:r>
            <a:r>
              <a:rPr lang="en-US" sz="11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BMN, </a:t>
            </a:r>
            <a:r>
              <a:rPr lang="en-US" sz="11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sehingga</a:t>
            </a:r>
            <a:r>
              <a:rPr lang="en-US" sz="11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terdapat</a:t>
            </a:r>
            <a:r>
              <a:rPr lang="en-US" sz="11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selisih</a:t>
            </a:r>
            <a:r>
              <a:rPr lang="en-US" sz="11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  <a:r>
              <a:rPr lang="id-ID" sz="11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ntara Neraca dengan Laporan BMN di Neraca dan rekonsiliasi internal.</a:t>
            </a:r>
            <a:endParaRPr lang="en-ID" sz="1100" dirty="0">
              <a:solidFill>
                <a:srgbClr val="3A3F5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2935" indent="-171459" algn="just" defTabSz="609630"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n-US" sz="11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Dikeluarkan</a:t>
            </a:r>
            <a:r>
              <a:rPr lang="en-US" sz="11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11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neraca</a:t>
            </a:r>
            <a:r>
              <a:rPr lang="en-US" sz="11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1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laporan</a:t>
            </a:r>
            <a:r>
              <a:rPr lang="en-US" sz="11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BMN, </a:t>
            </a:r>
            <a:r>
              <a:rPr lang="en-US" sz="11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hanya</a:t>
            </a:r>
            <a:r>
              <a:rPr lang="en-US" sz="11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diungkapkan</a:t>
            </a:r>
            <a:r>
              <a:rPr lang="en-US" sz="11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1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CaLK</a:t>
            </a:r>
            <a:r>
              <a:rPr lang="en-US" sz="11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100" dirty="0">
              <a:solidFill>
                <a:srgbClr val="3A3F5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2935" indent="-171459" algn="just" defTabSz="609630"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n-US" sz="11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Dikeluarkan</a:t>
            </a:r>
            <a:r>
              <a:rPr lang="en-US" sz="11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11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neraca</a:t>
            </a:r>
            <a:r>
              <a:rPr lang="en-US" sz="11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1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laporan</a:t>
            </a:r>
            <a:r>
              <a:rPr lang="en-US" sz="11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BMN, </a:t>
            </a:r>
            <a:r>
              <a:rPr lang="en-US" sz="11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dicatat</a:t>
            </a:r>
            <a:r>
              <a:rPr lang="en-US" sz="11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1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Daftar </a:t>
            </a:r>
            <a:r>
              <a:rPr lang="en-US" sz="11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Barang</a:t>
            </a:r>
            <a:r>
              <a:rPr lang="en-US" sz="11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11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Dikuasai</a:t>
            </a:r>
            <a:r>
              <a:rPr lang="en-US" sz="11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diungkapkan</a:t>
            </a:r>
            <a:r>
              <a:rPr lang="en-US" sz="11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1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CaLK</a:t>
            </a:r>
            <a:r>
              <a:rPr lang="en-US" sz="11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100" dirty="0">
              <a:solidFill>
                <a:srgbClr val="3A3F5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21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60400" y="1845220"/>
            <a:ext cx="10414000" cy="4326980"/>
            <a:chOff x="990600" y="2536420"/>
            <a:chExt cx="8016219" cy="3525300"/>
          </a:xfrm>
        </p:grpSpPr>
        <p:sp>
          <p:nvSpPr>
            <p:cNvPr id="5" name="Google Shape;639;p21"/>
            <p:cNvSpPr/>
            <p:nvPr/>
          </p:nvSpPr>
          <p:spPr>
            <a:xfrm>
              <a:off x="5438536" y="3030495"/>
              <a:ext cx="130113" cy="130732"/>
            </a:xfrm>
            <a:custGeom>
              <a:avLst/>
              <a:gdLst/>
              <a:ahLst/>
              <a:cxnLst/>
              <a:rect l="l" t="t" r="r" b="b"/>
              <a:pathLst>
                <a:path w="2525" h="2537" extrusionOk="0">
                  <a:moveTo>
                    <a:pt x="1263" y="0"/>
                  </a:moveTo>
                  <a:cubicBezTo>
                    <a:pt x="560" y="0"/>
                    <a:pt x="0" y="572"/>
                    <a:pt x="0" y="1274"/>
                  </a:cubicBezTo>
                  <a:cubicBezTo>
                    <a:pt x="0" y="1965"/>
                    <a:pt x="560" y="2536"/>
                    <a:pt x="1263" y="2536"/>
                  </a:cubicBezTo>
                  <a:cubicBezTo>
                    <a:pt x="1965" y="2536"/>
                    <a:pt x="2525" y="1965"/>
                    <a:pt x="2525" y="1274"/>
                  </a:cubicBezTo>
                  <a:cubicBezTo>
                    <a:pt x="2525" y="572"/>
                    <a:pt x="1965" y="0"/>
                    <a:pt x="1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/>
              <a:endParaRPr sz="1200">
                <a:solidFill>
                  <a:srgbClr val="3A3F50"/>
                </a:solidFill>
                <a:latin typeface="Arial"/>
              </a:endParaRPr>
            </a:p>
          </p:txBody>
        </p:sp>
        <p:sp>
          <p:nvSpPr>
            <p:cNvPr id="6" name="Google Shape;640;p21"/>
            <p:cNvSpPr/>
            <p:nvPr/>
          </p:nvSpPr>
          <p:spPr>
            <a:xfrm>
              <a:off x="5438536" y="5435375"/>
              <a:ext cx="130113" cy="130113"/>
            </a:xfrm>
            <a:custGeom>
              <a:avLst/>
              <a:gdLst/>
              <a:ahLst/>
              <a:cxnLst/>
              <a:rect l="l" t="t" r="r" b="b"/>
              <a:pathLst>
                <a:path w="2525" h="2525" extrusionOk="0">
                  <a:moveTo>
                    <a:pt x="1263" y="1"/>
                  </a:moveTo>
                  <a:cubicBezTo>
                    <a:pt x="560" y="1"/>
                    <a:pt x="0" y="560"/>
                    <a:pt x="0" y="1263"/>
                  </a:cubicBezTo>
                  <a:cubicBezTo>
                    <a:pt x="0" y="1965"/>
                    <a:pt x="560" y="2525"/>
                    <a:pt x="1263" y="2525"/>
                  </a:cubicBezTo>
                  <a:cubicBezTo>
                    <a:pt x="1965" y="2525"/>
                    <a:pt x="2525" y="1965"/>
                    <a:pt x="2525" y="1263"/>
                  </a:cubicBezTo>
                  <a:cubicBezTo>
                    <a:pt x="2525" y="560"/>
                    <a:pt x="1965" y="1"/>
                    <a:pt x="1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/>
              <a:endParaRPr sz="1200">
                <a:solidFill>
                  <a:srgbClr val="3A3F50"/>
                </a:solidFill>
                <a:latin typeface="Arial"/>
              </a:endParaRPr>
            </a:p>
          </p:txBody>
        </p:sp>
        <p:sp>
          <p:nvSpPr>
            <p:cNvPr id="7" name="Google Shape;643;p21"/>
            <p:cNvSpPr/>
            <p:nvPr/>
          </p:nvSpPr>
          <p:spPr>
            <a:xfrm>
              <a:off x="6683950" y="2770952"/>
              <a:ext cx="2322869" cy="1469694"/>
            </a:xfrm>
            <a:custGeom>
              <a:avLst/>
              <a:gdLst/>
              <a:ahLst/>
              <a:cxnLst/>
              <a:rect l="l" t="t" r="r" b="b"/>
              <a:pathLst>
                <a:path w="45078" h="14313" extrusionOk="0">
                  <a:moveTo>
                    <a:pt x="0" y="1"/>
                  </a:moveTo>
                  <a:lnTo>
                    <a:pt x="0" y="656"/>
                  </a:lnTo>
                  <a:lnTo>
                    <a:pt x="42029" y="656"/>
                  </a:lnTo>
                  <a:cubicBezTo>
                    <a:pt x="43339" y="656"/>
                    <a:pt x="44422" y="1680"/>
                    <a:pt x="44422" y="2930"/>
                  </a:cubicBezTo>
                  <a:lnTo>
                    <a:pt x="44422" y="11383"/>
                  </a:lnTo>
                  <a:cubicBezTo>
                    <a:pt x="44422" y="12645"/>
                    <a:pt x="43339" y="13669"/>
                    <a:pt x="42029" y="13669"/>
                  </a:cubicBezTo>
                  <a:lnTo>
                    <a:pt x="0" y="13669"/>
                  </a:lnTo>
                  <a:lnTo>
                    <a:pt x="0" y="14312"/>
                  </a:lnTo>
                  <a:lnTo>
                    <a:pt x="42029" y="14312"/>
                  </a:lnTo>
                  <a:cubicBezTo>
                    <a:pt x="43708" y="14312"/>
                    <a:pt x="45077" y="13002"/>
                    <a:pt x="45077" y="11383"/>
                  </a:cubicBezTo>
                  <a:lnTo>
                    <a:pt x="45077" y="2942"/>
                  </a:lnTo>
                  <a:cubicBezTo>
                    <a:pt x="45077" y="1322"/>
                    <a:pt x="43708" y="1"/>
                    <a:pt x="420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/>
              <a:endParaRPr sz="1200">
                <a:solidFill>
                  <a:srgbClr val="3A3F50"/>
                </a:solidFill>
                <a:latin typeface="Arial"/>
              </a:endParaRPr>
            </a:p>
          </p:txBody>
        </p:sp>
        <p:sp>
          <p:nvSpPr>
            <p:cNvPr id="9" name="Google Shape;645;p21"/>
            <p:cNvSpPr/>
            <p:nvPr/>
          </p:nvSpPr>
          <p:spPr>
            <a:xfrm>
              <a:off x="6671759" y="4561350"/>
              <a:ext cx="2331423" cy="1322920"/>
            </a:xfrm>
            <a:custGeom>
              <a:avLst/>
              <a:gdLst/>
              <a:ahLst/>
              <a:cxnLst/>
              <a:rect l="l" t="t" r="r" b="b"/>
              <a:pathLst>
                <a:path w="45244" h="14169" extrusionOk="0">
                  <a:moveTo>
                    <a:pt x="250" y="0"/>
                  </a:moveTo>
                  <a:cubicBezTo>
                    <a:pt x="119" y="0"/>
                    <a:pt x="0" y="119"/>
                    <a:pt x="0" y="250"/>
                  </a:cubicBezTo>
                  <a:cubicBezTo>
                    <a:pt x="0" y="393"/>
                    <a:pt x="119" y="512"/>
                    <a:pt x="250" y="512"/>
                  </a:cubicBezTo>
                  <a:lnTo>
                    <a:pt x="42279" y="512"/>
                  </a:lnTo>
                  <a:cubicBezTo>
                    <a:pt x="43637" y="512"/>
                    <a:pt x="44744" y="1560"/>
                    <a:pt x="44744" y="2858"/>
                  </a:cubicBezTo>
                  <a:lnTo>
                    <a:pt x="44744" y="11311"/>
                  </a:lnTo>
                  <a:cubicBezTo>
                    <a:pt x="44744" y="12609"/>
                    <a:pt x="43637" y="13669"/>
                    <a:pt x="42279" y="13669"/>
                  </a:cubicBezTo>
                  <a:lnTo>
                    <a:pt x="250" y="13669"/>
                  </a:lnTo>
                  <a:cubicBezTo>
                    <a:pt x="119" y="13669"/>
                    <a:pt x="0" y="13788"/>
                    <a:pt x="0" y="13919"/>
                  </a:cubicBezTo>
                  <a:cubicBezTo>
                    <a:pt x="0" y="14061"/>
                    <a:pt x="119" y="14169"/>
                    <a:pt x="250" y="14169"/>
                  </a:cubicBezTo>
                  <a:lnTo>
                    <a:pt x="42279" y="14169"/>
                  </a:lnTo>
                  <a:cubicBezTo>
                    <a:pt x="43910" y="14169"/>
                    <a:pt x="45244" y="12895"/>
                    <a:pt x="45244" y="11311"/>
                  </a:cubicBezTo>
                  <a:lnTo>
                    <a:pt x="45244" y="2858"/>
                  </a:lnTo>
                  <a:cubicBezTo>
                    <a:pt x="45244" y="1286"/>
                    <a:pt x="43910" y="0"/>
                    <a:pt x="42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/>
              <a:endParaRPr sz="1200">
                <a:solidFill>
                  <a:srgbClr val="3A3F50"/>
                </a:solidFill>
                <a:latin typeface="Arial"/>
              </a:endParaRPr>
            </a:p>
          </p:txBody>
        </p:sp>
        <p:grpSp>
          <p:nvGrpSpPr>
            <p:cNvPr id="21" name="Google Shape;657;p21"/>
            <p:cNvGrpSpPr/>
            <p:nvPr/>
          </p:nvGrpSpPr>
          <p:grpSpPr>
            <a:xfrm>
              <a:off x="990600" y="2536420"/>
              <a:ext cx="4515538" cy="3525300"/>
              <a:chOff x="417550" y="1357125"/>
              <a:chExt cx="4515538" cy="3525300"/>
            </a:xfrm>
          </p:grpSpPr>
          <p:sp>
            <p:nvSpPr>
              <p:cNvPr id="22" name="Google Shape;658;p21"/>
              <p:cNvSpPr/>
              <p:nvPr/>
            </p:nvSpPr>
            <p:spPr>
              <a:xfrm>
                <a:off x="3985709" y="1903964"/>
                <a:ext cx="947379" cy="344839"/>
              </a:xfrm>
              <a:custGeom>
                <a:avLst/>
                <a:gdLst/>
                <a:ahLst/>
                <a:cxnLst/>
                <a:rect l="l" t="t" r="r" b="b"/>
                <a:pathLst>
                  <a:path w="18385" h="6692" extrusionOk="0">
                    <a:moveTo>
                      <a:pt x="8145" y="0"/>
                    </a:moveTo>
                    <a:cubicBezTo>
                      <a:pt x="7002" y="0"/>
                      <a:pt x="5918" y="441"/>
                      <a:pt x="5109" y="1250"/>
                    </a:cubicBezTo>
                    <a:lnTo>
                      <a:pt x="96" y="6275"/>
                    </a:lnTo>
                    <a:cubicBezTo>
                      <a:pt x="1" y="6370"/>
                      <a:pt x="1" y="6525"/>
                      <a:pt x="96" y="6620"/>
                    </a:cubicBezTo>
                    <a:cubicBezTo>
                      <a:pt x="144" y="6668"/>
                      <a:pt x="203" y="6691"/>
                      <a:pt x="263" y="6691"/>
                    </a:cubicBezTo>
                    <a:cubicBezTo>
                      <a:pt x="322" y="6691"/>
                      <a:pt x="394" y="6668"/>
                      <a:pt x="441" y="6620"/>
                    </a:cubicBezTo>
                    <a:lnTo>
                      <a:pt x="5454" y="1596"/>
                    </a:lnTo>
                    <a:cubicBezTo>
                      <a:pt x="6168" y="881"/>
                      <a:pt x="7133" y="488"/>
                      <a:pt x="8145" y="488"/>
                    </a:cubicBezTo>
                    <a:lnTo>
                      <a:pt x="18146" y="488"/>
                    </a:lnTo>
                    <a:cubicBezTo>
                      <a:pt x="18277" y="488"/>
                      <a:pt x="18384" y="381"/>
                      <a:pt x="18384" y="250"/>
                    </a:cubicBezTo>
                    <a:cubicBezTo>
                      <a:pt x="18384" y="107"/>
                      <a:pt x="18277" y="0"/>
                      <a:pt x="181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/>
                <a:endParaRPr sz="1200">
                  <a:solidFill>
                    <a:srgbClr val="3A3F50"/>
                  </a:solidFill>
                  <a:latin typeface="Arial"/>
                </a:endParaRPr>
              </a:p>
            </p:txBody>
          </p:sp>
          <p:sp>
            <p:nvSpPr>
              <p:cNvPr id="23" name="Google Shape;659;p21"/>
              <p:cNvSpPr/>
              <p:nvPr/>
            </p:nvSpPr>
            <p:spPr>
              <a:xfrm>
                <a:off x="3985709" y="3989220"/>
                <a:ext cx="947379" cy="344839"/>
              </a:xfrm>
              <a:custGeom>
                <a:avLst/>
                <a:gdLst/>
                <a:ahLst/>
                <a:cxnLst/>
                <a:rect l="l" t="t" r="r" b="b"/>
                <a:pathLst>
                  <a:path w="18385" h="6692" extrusionOk="0">
                    <a:moveTo>
                      <a:pt x="269" y="0"/>
                    </a:moveTo>
                    <a:cubicBezTo>
                      <a:pt x="206" y="0"/>
                      <a:pt x="144" y="24"/>
                      <a:pt x="96" y="72"/>
                    </a:cubicBezTo>
                    <a:cubicBezTo>
                      <a:pt x="1" y="167"/>
                      <a:pt x="1" y="322"/>
                      <a:pt x="96" y="417"/>
                    </a:cubicBezTo>
                    <a:lnTo>
                      <a:pt x="5109" y="5430"/>
                    </a:lnTo>
                    <a:cubicBezTo>
                      <a:pt x="5918" y="6239"/>
                      <a:pt x="7002" y="6692"/>
                      <a:pt x="8145" y="6692"/>
                    </a:cubicBezTo>
                    <a:lnTo>
                      <a:pt x="18146" y="6692"/>
                    </a:lnTo>
                    <a:cubicBezTo>
                      <a:pt x="18277" y="6692"/>
                      <a:pt x="18384" y="6573"/>
                      <a:pt x="18384" y="6442"/>
                    </a:cubicBezTo>
                    <a:cubicBezTo>
                      <a:pt x="18384" y="6311"/>
                      <a:pt x="18277" y="6204"/>
                      <a:pt x="18146" y="6204"/>
                    </a:cubicBezTo>
                    <a:lnTo>
                      <a:pt x="8145" y="6204"/>
                    </a:lnTo>
                    <a:cubicBezTo>
                      <a:pt x="7133" y="6204"/>
                      <a:pt x="6168" y="5811"/>
                      <a:pt x="5454" y="5084"/>
                    </a:cubicBezTo>
                    <a:lnTo>
                      <a:pt x="441" y="72"/>
                    </a:lnTo>
                    <a:cubicBezTo>
                      <a:pt x="394" y="24"/>
                      <a:pt x="331" y="0"/>
                      <a:pt x="2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/>
                <a:endParaRPr sz="1200">
                  <a:solidFill>
                    <a:srgbClr val="3A3F50"/>
                  </a:solidFill>
                  <a:latin typeface="Arial"/>
                </a:endParaRPr>
              </a:p>
            </p:txBody>
          </p:sp>
          <p:sp>
            <p:nvSpPr>
              <p:cNvPr id="30" name="Google Shape;666;p21"/>
              <p:cNvSpPr/>
              <p:nvPr/>
            </p:nvSpPr>
            <p:spPr>
              <a:xfrm rot="5400000" flipH="1">
                <a:off x="417550" y="1357125"/>
                <a:ext cx="3525300" cy="3525300"/>
              </a:xfrm>
              <a:prstGeom prst="blockArc">
                <a:avLst>
                  <a:gd name="adj1" fmla="val 10775262"/>
                  <a:gd name="adj2" fmla="val 25083"/>
                  <a:gd name="adj3" fmla="val 623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/>
                <a:endParaRPr sz="1200">
                  <a:solidFill>
                    <a:srgbClr val="3A3F50"/>
                  </a:solidFill>
                  <a:latin typeface="Arial"/>
                </a:endParaRPr>
              </a:p>
            </p:txBody>
          </p:sp>
          <p:sp>
            <p:nvSpPr>
              <p:cNvPr id="31" name="Google Shape;667;p21"/>
              <p:cNvSpPr/>
              <p:nvPr/>
            </p:nvSpPr>
            <p:spPr>
              <a:xfrm rot="5400000" flipH="1">
                <a:off x="794225" y="1713225"/>
                <a:ext cx="2776800" cy="2776800"/>
              </a:xfrm>
              <a:prstGeom prst="blockArc">
                <a:avLst>
                  <a:gd name="adj1" fmla="val 10744979"/>
                  <a:gd name="adj2" fmla="val 46670"/>
                  <a:gd name="adj3" fmla="val 856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/>
                <a:endParaRPr sz="1200">
                  <a:solidFill>
                    <a:srgbClr val="3A3F50"/>
                  </a:solidFill>
                  <a:latin typeface="Arial"/>
                </a:endParaRPr>
              </a:p>
            </p:txBody>
          </p:sp>
          <p:sp>
            <p:nvSpPr>
              <p:cNvPr id="32" name="Google Shape;668;p21"/>
              <p:cNvSpPr/>
              <p:nvPr/>
            </p:nvSpPr>
            <p:spPr>
              <a:xfrm rot="5400000" flipH="1">
                <a:off x="586988" y="1523175"/>
                <a:ext cx="3181800" cy="3181800"/>
              </a:xfrm>
              <a:prstGeom prst="blockArc">
                <a:avLst>
                  <a:gd name="adj1" fmla="val 10775262"/>
                  <a:gd name="adj2" fmla="val 25083"/>
                  <a:gd name="adj3" fmla="val 623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/>
                <a:endParaRPr sz="1200">
                  <a:solidFill>
                    <a:srgbClr val="3A3F50"/>
                  </a:solidFill>
                  <a:latin typeface="Arial"/>
                </a:endParaRPr>
              </a:p>
            </p:txBody>
          </p:sp>
        </p:grp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11" y="2806261"/>
            <a:ext cx="3576195" cy="2286979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6784896" y="2282299"/>
            <a:ext cx="4210777" cy="1528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30"/>
            <a:r>
              <a:rPr lang="en-US" sz="1867" dirty="0">
                <a:solidFill>
                  <a:srgbClr val="3A3F50"/>
                </a:solidFill>
                <a:latin typeface="Arial"/>
              </a:rPr>
              <a:t>P</a:t>
            </a:r>
            <a:r>
              <a:rPr lang="id-ID" sz="1867" dirty="0">
                <a:solidFill>
                  <a:srgbClr val="3A3F50"/>
                </a:solidFill>
                <a:latin typeface="Arial"/>
              </a:rPr>
              <a:t>engungkapan </a:t>
            </a:r>
            <a:r>
              <a:rPr lang="en-US" sz="1867" dirty="0" err="1">
                <a:solidFill>
                  <a:srgbClr val="3A3F50"/>
                </a:solidFill>
                <a:latin typeface="Arial"/>
              </a:rPr>
              <a:t>pelaksanaan</a:t>
            </a:r>
            <a:r>
              <a:rPr lang="en-US" sz="1867" dirty="0">
                <a:solidFill>
                  <a:srgbClr val="3A3F50"/>
                </a:solidFill>
                <a:latin typeface="Arial"/>
              </a:rPr>
              <a:t> Program PC - PEN </a:t>
            </a:r>
            <a:r>
              <a:rPr lang="en-SG" sz="1867" dirty="0" err="1">
                <a:solidFill>
                  <a:srgbClr val="3A3F50"/>
                </a:solidFill>
                <a:latin typeface="Arial"/>
              </a:rPr>
              <a:t>dalam</a:t>
            </a:r>
            <a:r>
              <a:rPr lang="en-SG" sz="1867" dirty="0">
                <a:solidFill>
                  <a:srgbClr val="3A3F50"/>
                </a:solidFill>
                <a:latin typeface="Arial"/>
              </a:rPr>
              <a:t> </a:t>
            </a:r>
            <a:r>
              <a:rPr lang="en-SG" sz="1867" dirty="0" err="1">
                <a:solidFill>
                  <a:srgbClr val="3A3F50"/>
                </a:solidFill>
                <a:latin typeface="Arial"/>
              </a:rPr>
              <a:t>CaLK</a:t>
            </a:r>
            <a:r>
              <a:rPr lang="en-SG" sz="1867" dirty="0">
                <a:solidFill>
                  <a:srgbClr val="3A3F50"/>
                </a:solidFill>
                <a:latin typeface="Arial"/>
              </a:rPr>
              <a:t> </a:t>
            </a:r>
            <a:r>
              <a:rPr lang="en-SG" sz="1867" dirty="0" err="1">
                <a:solidFill>
                  <a:srgbClr val="3A3F50"/>
                </a:solidFill>
                <a:latin typeface="Arial"/>
              </a:rPr>
              <a:t>tidak</a:t>
            </a:r>
            <a:r>
              <a:rPr lang="en-SG" sz="1867" dirty="0">
                <a:solidFill>
                  <a:srgbClr val="3A3F50"/>
                </a:solidFill>
                <a:latin typeface="Arial"/>
              </a:rPr>
              <a:t> </a:t>
            </a:r>
            <a:r>
              <a:rPr lang="en-SG" sz="1867" dirty="0" err="1">
                <a:solidFill>
                  <a:srgbClr val="3A3F50"/>
                </a:solidFill>
                <a:latin typeface="Arial"/>
              </a:rPr>
              <a:t>hanya</a:t>
            </a:r>
            <a:r>
              <a:rPr lang="en-SG" sz="1867" dirty="0">
                <a:solidFill>
                  <a:srgbClr val="3A3F50"/>
                </a:solidFill>
                <a:latin typeface="Arial"/>
              </a:rPr>
              <a:t> </a:t>
            </a:r>
            <a:r>
              <a:rPr lang="en-SG" sz="1867" dirty="0" err="1">
                <a:solidFill>
                  <a:srgbClr val="3A3F50"/>
                </a:solidFill>
                <a:latin typeface="Arial"/>
              </a:rPr>
              <a:t>terbatas</a:t>
            </a:r>
            <a:r>
              <a:rPr lang="en-SG" sz="1867" dirty="0">
                <a:solidFill>
                  <a:srgbClr val="3A3F50"/>
                </a:solidFill>
                <a:latin typeface="Arial"/>
              </a:rPr>
              <a:t> </a:t>
            </a:r>
            <a:r>
              <a:rPr lang="en-SG" sz="1867" dirty="0" err="1">
                <a:solidFill>
                  <a:srgbClr val="3A3F50"/>
                </a:solidFill>
                <a:latin typeface="Arial"/>
              </a:rPr>
              <a:t>pada</a:t>
            </a:r>
            <a:r>
              <a:rPr lang="en-SG" sz="1867" dirty="0">
                <a:solidFill>
                  <a:srgbClr val="3A3F50"/>
                </a:solidFill>
                <a:latin typeface="Arial"/>
              </a:rPr>
              <a:t> </a:t>
            </a:r>
            <a:r>
              <a:rPr lang="en-SG" sz="1867" dirty="0" err="1">
                <a:solidFill>
                  <a:srgbClr val="3A3F50"/>
                </a:solidFill>
                <a:latin typeface="Arial"/>
              </a:rPr>
              <a:t>alokasi</a:t>
            </a:r>
            <a:r>
              <a:rPr lang="en-SG" sz="1867" dirty="0">
                <a:solidFill>
                  <a:srgbClr val="3A3F50"/>
                </a:solidFill>
                <a:latin typeface="Arial"/>
              </a:rPr>
              <a:t> </a:t>
            </a:r>
            <a:r>
              <a:rPr lang="en-SG" sz="1867" dirty="0" err="1">
                <a:solidFill>
                  <a:srgbClr val="3A3F50"/>
                </a:solidFill>
                <a:latin typeface="Arial"/>
              </a:rPr>
              <a:t>anggaran</a:t>
            </a:r>
            <a:r>
              <a:rPr lang="en-SG" sz="1867" dirty="0">
                <a:solidFill>
                  <a:srgbClr val="3A3F50"/>
                </a:solidFill>
                <a:latin typeface="Arial"/>
              </a:rPr>
              <a:t> </a:t>
            </a:r>
            <a:r>
              <a:rPr lang="en-SG" sz="1867" dirty="0" err="1">
                <a:solidFill>
                  <a:srgbClr val="3A3F50"/>
                </a:solidFill>
                <a:latin typeface="Arial"/>
              </a:rPr>
              <a:t>dan</a:t>
            </a:r>
            <a:r>
              <a:rPr lang="en-SG" sz="1867" dirty="0">
                <a:solidFill>
                  <a:srgbClr val="3A3F50"/>
                </a:solidFill>
                <a:latin typeface="Arial"/>
              </a:rPr>
              <a:t>/</a:t>
            </a:r>
            <a:r>
              <a:rPr lang="en-SG" sz="1867" dirty="0" err="1">
                <a:solidFill>
                  <a:srgbClr val="3A3F50"/>
                </a:solidFill>
                <a:latin typeface="Arial"/>
              </a:rPr>
              <a:t>atau</a:t>
            </a:r>
            <a:r>
              <a:rPr lang="en-SG" sz="1867" dirty="0">
                <a:solidFill>
                  <a:srgbClr val="3A3F50"/>
                </a:solidFill>
                <a:latin typeface="Arial"/>
              </a:rPr>
              <a:t> </a:t>
            </a:r>
            <a:r>
              <a:rPr lang="en-SG" sz="1867" dirty="0" err="1">
                <a:solidFill>
                  <a:srgbClr val="3A3F50"/>
                </a:solidFill>
                <a:latin typeface="Arial"/>
              </a:rPr>
              <a:t>realisasi</a:t>
            </a:r>
            <a:r>
              <a:rPr lang="en-SG" sz="1867" dirty="0">
                <a:solidFill>
                  <a:srgbClr val="3A3F50"/>
                </a:solidFill>
                <a:latin typeface="Arial"/>
              </a:rPr>
              <a:t> </a:t>
            </a:r>
            <a:r>
              <a:rPr lang="en-US" sz="1867" dirty="0" err="1">
                <a:solidFill>
                  <a:srgbClr val="3A3F50"/>
                </a:solidFill>
                <a:latin typeface="Arial"/>
              </a:rPr>
              <a:t>belanja</a:t>
            </a:r>
            <a:r>
              <a:rPr lang="en-US" sz="1867" dirty="0">
                <a:solidFill>
                  <a:srgbClr val="3A3F50"/>
                </a:solidFill>
                <a:latin typeface="Arial"/>
              </a:rPr>
              <a:t> </a:t>
            </a:r>
            <a:r>
              <a:rPr lang="en-US" sz="1867" dirty="0" err="1">
                <a:solidFill>
                  <a:srgbClr val="3A3F50"/>
                </a:solidFill>
                <a:latin typeface="Arial"/>
              </a:rPr>
              <a:t>pada</a:t>
            </a:r>
            <a:r>
              <a:rPr lang="en-US" sz="1867" dirty="0">
                <a:solidFill>
                  <a:srgbClr val="3A3F50"/>
                </a:solidFill>
                <a:latin typeface="Arial"/>
              </a:rPr>
              <a:t> </a:t>
            </a:r>
            <a:r>
              <a:rPr lang="en-US" sz="1867" dirty="0" err="1">
                <a:solidFill>
                  <a:srgbClr val="3A3F50"/>
                </a:solidFill>
                <a:latin typeface="Arial"/>
              </a:rPr>
              <a:t>CaLK</a:t>
            </a:r>
            <a:r>
              <a:rPr lang="en-US" sz="1867" dirty="0">
                <a:solidFill>
                  <a:srgbClr val="3A3F50"/>
                </a:solidFill>
                <a:latin typeface="Arial"/>
              </a:rPr>
              <a:t> LRA </a:t>
            </a:r>
            <a:r>
              <a:rPr lang="en-US" sz="1867" dirty="0" err="1">
                <a:solidFill>
                  <a:srgbClr val="3A3F50"/>
                </a:solidFill>
                <a:latin typeface="Arial"/>
              </a:rPr>
              <a:t>dan</a:t>
            </a:r>
            <a:r>
              <a:rPr lang="en-US" sz="1867" dirty="0">
                <a:solidFill>
                  <a:srgbClr val="3A3F50"/>
                </a:solidFill>
                <a:latin typeface="Arial"/>
              </a:rPr>
              <a:t> </a:t>
            </a:r>
            <a:r>
              <a:rPr lang="en-US" sz="1867" dirty="0" err="1">
                <a:solidFill>
                  <a:srgbClr val="3A3F50"/>
                </a:solidFill>
                <a:latin typeface="Arial"/>
              </a:rPr>
              <a:t>beban</a:t>
            </a:r>
            <a:r>
              <a:rPr lang="en-US" sz="1867" dirty="0">
                <a:solidFill>
                  <a:srgbClr val="3A3F50"/>
                </a:solidFill>
                <a:latin typeface="Arial"/>
              </a:rPr>
              <a:t> </a:t>
            </a:r>
            <a:r>
              <a:rPr lang="en-US" sz="1867" dirty="0" err="1">
                <a:solidFill>
                  <a:srgbClr val="3A3F50"/>
                </a:solidFill>
                <a:latin typeface="Arial"/>
              </a:rPr>
              <a:t>pada</a:t>
            </a:r>
            <a:r>
              <a:rPr lang="en-US" sz="1867" dirty="0">
                <a:solidFill>
                  <a:srgbClr val="3A3F50"/>
                </a:solidFill>
                <a:latin typeface="Arial"/>
              </a:rPr>
              <a:t> </a:t>
            </a:r>
            <a:r>
              <a:rPr lang="en-US" sz="1867" dirty="0" err="1">
                <a:solidFill>
                  <a:srgbClr val="3A3F50"/>
                </a:solidFill>
                <a:latin typeface="Arial"/>
              </a:rPr>
              <a:t>CaLK</a:t>
            </a:r>
            <a:r>
              <a:rPr lang="en-US" sz="1867" dirty="0">
                <a:solidFill>
                  <a:srgbClr val="3A3F50"/>
                </a:solidFill>
                <a:latin typeface="Arial"/>
              </a:rPr>
              <a:t> LO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790203" y="4525404"/>
            <a:ext cx="4205471" cy="1241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30"/>
            <a:r>
              <a:rPr lang="en-US" sz="1867" dirty="0">
                <a:solidFill>
                  <a:srgbClr val="3A3F50"/>
                </a:solidFill>
                <a:latin typeface="Arial"/>
              </a:rPr>
              <a:t>P</a:t>
            </a:r>
            <a:r>
              <a:rPr lang="id-ID" sz="1867" dirty="0">
                <a:solidFill>
                  <a:srgbClr val="3A3F50"/>
                </a:solidFill>
                <a:latin typeface="Arial"/>
              </a:rPr>
              <a:t>engungkapan </a:t>
            </a:r>
            <a:r>
              <a:rPr lang="en-US" sz="1867" dirty="0" err="1">
                <a:solidFill>
                  <a:srgbClr val="3A3F50"/>
                </a:solidFill>
                <a:latin typeface="Arial"/>
              </a:rPr>
              <a:t>termasuk</a:t>
            </a:r>
            <a:r>
              <a:rPr lang="en-US" sz="1867" dirty="0">
                <a:solidFill>
                  <a:srgbClr val="3A3F50"/>
                </a:solidFill>
                <a:latin typeface="Arial"/>
              </a:rPr>
              <a:t> </a:t>
            </a:r>
            <a:r>
              <a:rPr lang="en-US" sz="1867" dirty="0" err="1">
                <a:solidFill>
                  <a:srgbClr val="3A3F50"/>
                </a:solidFill>
                <a:latin typeface="Arial"/>
              </a:rPr>
              <a:t>dampak</a:t>
            </a:r>
            <a:r>
              <a:rPr lang="en-US" sz="1867" dirty="0">
                <a:solidFill>
                  <a:srgbClr val="3A3F50"/>
                </a:solidFill>
                <a:latin typeface="Arial"/>
              </a:rPr>
              <a:t> PC PEN </a:t>
            </a:r>
            <a:r>
              <a:rPr lang="en-US" sz="1867" dirty="0" err="1">
                <a:solidFill>
                  <a:srgbClr val="3A3F50"/>
                </a:solidFill>
                <a:latin typeface="Arial"/>
              </a:rPr>
              <a:t>terhadap</a:t>
            </a:r>
            <a:r>
              <a:rPr lang="en-US" sz="1867" dirty="0">
                <a:solidFill>
                  <a:srgbClr val="3A3F50"/>
                </a:solidFill>
                <a:latin typeface="Arial"/>
              </a:rPr>
              <a:t> </a:t>
            </a:r>
            <a:r>
              <a:rPr lang="en-US" sz="1867" dirty="0" err="1">
                <a:solidFill>
                  <a:srgbClr val="3A3F50"/>
                </a:solidFill>
                <a:latin typeface="Arial"/>
              </a:rPr>
              <a:t>penyajian</a:t>
            </a:r>
            <a:r>
              <a:rPr lang="en-US" sz="1867" dirty="0">
                <a:solidFill>
                  <a:srgbClr val="3A3F50"/>
                </a:solidFill>
                <a:latin typeface="Arial"/>
              </a:rPr>
              <a:t> </a:t>
            </a:r>
            <a:r>
              <a:rPr lang="en-US" sz="1867" dirty="0" err="1">
                <a:solidFill>
                  <a:srgbClr val="3A3F50"/>
                </a:solidFill>
                <a:latin typeface="Arial"/>
              </a:rPr>
              <a:t>saldo</a:t>
            </a:r>
            <a:r>
              <a:rPr lang="en-US" sz="1867" dirty="0">
                <a:solidFill>
                  <a:srgbClr val="3A3F50"/>
                </a:solidFill>
                <a:latin typeface="Arial"/>
              </a:rPr>
              <a:t> </a:t>
            </a:r>
            <a:r>
              <a:rPr lang="en-US" sz="1867" dirty="0" err="1">
                <a:solidFill>
                  <a:srgbClr val="3A3F50"/>
                </a:solidFill>
                <a:latin typeface="Arial"/>
              </a:rPr>
              <a:t>pos-pos</a:t>
            </a:r>
            <a:r>
              <a:rPr lang="en-US" sz="1867" dirty="0">
                <a:solidFill>
                  <a:srgbClr val="3A3F50"/>
                </a:solidFill>
                <a:latin typeface="Arial"/>
              </a:rPr>
              <a:t> </a:t>
            </a:r>
            <a:r>
              <a:rPr lang="en-US" sz="1867" dirty="0" err="1">
                <a:solidFill>
                  <a:srgbClr val="3A3F50"/>
                </a:solidFill>
                <a:latin typeface="Arial"/>
              </a:rPr>
              <a:t>keuangan</a:t>
            </a:r>
            <a:r>
              <a:rPr lang="en-US" sz="1867" dirty="0">
                <a:solidFill>
                  <a:srgbClr val="3A3F50"/>
                </a:solidFill>
                <a:latin typeface="Arial"/>
              </a:rPr>
              <a:t> </a:t>
            </a:r>
            <a:r>
              <a:rPr lang="en-US" sz="1867" dirty="0" err="1">
                <a:solidFill>
                  <a:srgbClr val="3A3F50"/>
                </a:solidFill>
                <a:latin typeface="Arial"/>
              </a:rPr>
              <a:t>pada</a:t>
            </a:r>
            <a:r>
              <a:rPr lang="en-US" sz="1867" dirty="0">
                <a:solidFill>
                  <a:srgbClr val="3A3F50"/>
                </a:solidFill>
                <a:latin typeface="Arial"/>
              </a:rPr>
              <a:t> </a:t>
            </a:r>
            <a:r>
              <a:rPr lang="en-US" sz="1867" dirty="0" err="1">
                <a:solidFill>
                  <a:srgbClr val="3A3F50"/>
                </a:solidFill>
                <a:latin typeface="Arial"/>
              </a:rPr>
              <a:t>CaLK</a:t>
            </a:r>
            <a:r>
              <a:rPr lang="en-US" sz="1867" dirty="0">
                <a:solidFill>
                  <a:srgbClr val="3A3F50"/>
                </a:solidFill>
                <a:latin typeface="Arial"/>
              </a:rPr>
              <a:t> LPE </a:t>
            </a:r>
            <a:r>
              <a:rPr lang="en-US" sz="1867" dirty="0" err="1">
                <a:solidFill>
                  <a:srgbClr val="3A3F50"/>
                </a:solidFill>
                <a:latin typeface="Arial"/>
              </a:rPr>
              <a:t>dan</a:t>
            </a:r>
            <a:r>
              <a:rPr lang="en-US" sz="1867" dirty="0">
                <a:solidFill>
                  <a:srgbClr val="3A3F50"/>
                </a:solidFill>
                <a:latin typeface="Arial"/>
              </a:rPr>
              <a:t> </a:t>
            </a:r>
            <a:r>
              <a:rPr lang="en-US" sz="1867" dirty="0" err="1">
                <a:solidFill>
                  <a:srgbClr val="3A3F50"/>
                </a:solidFill>
                <a:latin typeface="Arial"/>
              </a:rPr>
              <a:t>CaLK</a:t>
            </a:r>
            <a:r>
              <a:rPr lang="en-US" sz="1867" dirty="0">
                <a:solidFill>
                  <a:srgbClr val="3A3F50"/>
                </a:solidFill>
                <a:latin typeface="Arial"/>
              </a:rPr>
              <a:t> </a:t>
            </a:r>
            <a:r>
              <a:rPr lang="en-US" sz="1867" dirty="0" err="1">
                <a:solidFill>
                  <a:srgbClr val="3A3F50"/>
                </a:solidFill>
                <a:latin typeface="Arial"/>
              </a:rPr>
              <a:t>Neraca</a:t>
            </a:r>
            <a:endParaRPr lang="en-US" sz="1867" dirty="0">
              <a:solidFill>
                <a:srgbClr val="3A3F50"/>
              </a:solidFill>
              <a:latin typeface="Arial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C25902B-69B5-4BE1-951A-8E224DEA47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0399" y="216952"/>
            <a:ext cx="11191876" cy="724247"/>
          </a:xfrm>
        </p:spPr>
        <p:txBody>
          <a:bodyPr/>
          <a:lstStyle/>
          <a:p>
            <a:r>
              <a:rPr lang="en-US" sz="2400" dirty="0">
                <a:latin typeface="Abadi" panose="020B0604020104020204" pitchFamily="34" charset="0"/>
              </a:rPr>
              <a:t>PELAPORAN DAN PENGUNGKAPAN</a:t>
            </a:r>
            <a:endParaRPr lang="en-ID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320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/>
          <p:cNvSpPr txBox="1">
            <a:spLocks/>
          </p:cNvSpPr>
          <p:nvPr/>
        </p:nvSpPr>
        <p:spPr>
          <a:xfrm>
            <a:off x="715205" y="217009"/>
            <a:ext cx="5813185" cy="768085"/>
          </a:xfrm>
          <a:prstGeom prst="rect">
            <a:avLst/>
          </a:prstGeom>
        </p:spPr>
        <p:txBody>
          <a:bodyPr/>
          <a:lstStyle/>
          <a:p>
            <a:pPr algn="just" defTabSz="609630"/>
            <a:r>
              <a:rPr lang="en-GB" sz="2000" b="1" dirty="0">
                <a:latin typeface="Abadi" panose="020B0604020104020204" pitchFamily="34" charset="0"/>
                <a:ea typeface="Times New Roman" panose="02020603050405020304" pitchFamily="18" charset="0"/>
              </a:rPr>
              <a:t>PENYELESAIAN ATAS REALISASI BELANJA </a:t>
            </a:r>
            <a:r>
              <a:rPr lang="id-ID" sz="2000" b="1" dirty="0">
                <a:latin typeface="Abadi" panose="020B0604020104020204" pitchFamily="34" charset="0"/>
                <a:ea typeface="Times New Roman" panose="02020603050405020304" pitchFamily="18" charset="0"/>
              </a:rPr>
              <a:t>PC PEN</a:t>
            </a:r>
            <a:r>
              <a:rPr lang="en-US" sz="2000" b="1" dirty="0">
                <a:latin typeface="Abadi" panose="020B0604020104020204" pitchFamily="34" charset="0"/>
                <a:ea typeface="Times New Roman" panose="02020603050405020304" pitchFamily="18" charset="0"/>
              </a:rPr>
              <a:t> YANG TIDAK MENGGUNAKAN AKUN KHUSUS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11200" y="1092200"/>
          <a:ext cx="5181599" cy="177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9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1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3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09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300" dirty="0">
                          <a:effectLst/>
                        </a:rPr>
                        <a:t>D/K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300" dirty="0">
                          <a:effectLst/>
                        </a:rPr>
                        <a:t> Akun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300" dirty="0">
                          <a:effectLst/>
                        </a:rPr>
                        <a:t>Uraian Akun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300">
                          <a:effectLst/>
                        </a:rPr>
                        <a:t>Rp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300">
                          <a:effectLst/>
                        </a:rPr>
                        <a:t>Laporan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>
                          <a:effectLst/>
                        </a:rPr>
                        <a:t>D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300">
                          <a:effectLst/>
                        </a:rPr>
                        <a:t>5xxxxx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300">
                          <a:effectLst/>
                        </a:rPr>
                        <a:t>Beban xxx – Penanganan Pandemi COVID-19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300">
                          <a:effectLst/>
                        </a:rPr>
                        <a:t>x</a:t>
                      </a:r>
                      <a:r>
                        <a:rPr lang="en-US" sz="1300">
                          <a:effectLst/>
                        </a:rPr>
                        <a:t>xxx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300">
                          <a:effectLst/>
                        </a:rPr>
                        <a:t>LO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>
                          <a:effectLst/>
                        </a:rPr>
                        <a:t>K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300">
                          <a:effectLst/>
                        </a:rPr>
                        <a:t>5xxxxx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300">
                          <a:effectLst/>
                        </a:rPr>
                        <a:t>Beban xxx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300">
                          <a:effectLst/>
                        </a:rPr>
                        <a:t>x</a:t>
                      </a:r>
                      <a:r>
                        <a:rPr lang="en-US" sz="1300">
                          <a:effectLst/>
                        </a:rPr>
                        <a:t>xxx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300">
                          <a:effectLst/>
                        </a:rPr>
                        <a:t>LO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2725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dirty="0">
                          <a:effectLst/>
                        </a:rPr>
                        <a:t>K</a:t>
                      </a:r>
                      <a:r>
                        <a:rPr lang="id-ID" sz="1300" dirty="0">
                          <a:effectLst/>
                        </a:rPr>
                        <a:t>ondisi: </a:t>
                      </a:r>
                      <a:r>
                        <a:rPr lang="en-US" sz="1300" dirty="0" err="1">
                          <a:effectLst/>
                        </a:rPr>
                        <a:t>Belanja</a:t>
                      </a:r>
                      <a:r>
                        <a:rPr lang="id-ID" sz="1300" dirty="0">
                          <a:effectLst/>
                        </a:rPr>
                        <a:t> jasa</a:t>
                      </a:r>
                      <a:r>
                        <a:rPr lang="en-US" sz="1300" dirty="0">
                          <a:effectLst/>
                        </a:rPr>
                        <a:t>/</a:t>
                      </a:r>
                      <a:r>
                        <a:rPr lang="id-ID" sz="1300" dirty="0">
                          <a:effectLst/>
                        </a:rPr>
                        <a:t>yang tidak menghasilkan BMN dalam rangka PC PEN menggunakan akun belanja yang tidak menghasilkan BMN non PC PEN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Google Shape;157;p17"/>
          <p:cNvSpPr/>
          <p:nvPr/>
        </p:nvSpPr>
        <p:spPr>
          <a:xfrm>
            <a:off x="101600" y="1092200"/>
            <a:ext cx="617150" cy="475867"/>
          </a:xfrm>
          <a:custGeom>
            <a:avLst/>
            <a:gdLst/>
            <a:ahLst/>
            <a:cxnLst/>
            <a:rect l="l" t="t" r="r" b="b"/>
            <a:pathLst>
              <a:path w="37029" h="28552" extrusionOk="0">
                <a:moveTo>
                  <a:pt x="0" y="1"/>
                </a:moveTo>
                <a:lnTo>
                  <a:pt x="0" y="28552"/>
                </a:lnTo>
                <a:lnTo>
                  <a:pt x="31826" y="28552"/>
                </a:lnTo>
                <a:lnTo>
                  <a:pt x="31826" y="5215"/>
                </a:lnTo>
                <a:lnTo>
                  <a:pt x="37029" y="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0950" tIns="60950" rIns="121917" bIns="60950" anchor="ctr" anchorCtr="0">
            <a:noAutofit/>
          </a:bodyPr>
          <a:lstStyle/>
          <a:p>
            <a:pPr algn="ctr" defTabSz="609630"/>
            <a:r>
              <a:rPr lang="en" sz="2333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01</a:t>
            </a:r>
            <a:endParaRPr sz="2333"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" name="Google Shape;157;p17"/>
          <p:cNvSpPr/>
          <p:nvPr/>
        </p:nvSpPr>
        <p:spPr>
          <a:xfrm>
            <a:off x="101600" y="3022600"/>
            <a:ext cx="617150" cy="475867"/>
          </a:xfrm>
          <a:custGeom>
            <a:avLst/>
            <a:gdLst/>
            <a:ahLst/>
            <a:cxnLst/>
            <a:rect l="l" t="t" r="r" b="b"/>
            <a:pathLst>
              <a:path w="37029" h="28552" extrusionOk="0">
                <a:moveTo>
                  <a:pt x="0" y="1"/>
                </a:moveTo>
                <a:lnTo>
                  <a:pt x="0" y="28552"/>
                </a:lnTo>
                <a:lnTo>
                  <a:pt x="31826" y="28552"/>
                </a:lnTo>
                <a:lnTo>
                  <a:pt x="31826" y="5215"/>
                </a:lnTo>
                <a:lnTo>
                  <a:pt x="3702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0950" tIns="60950" rIns="121917" bIns="60950" anchor="ctr" anchorCtr="0">
            <a:noAutofit/>
          </a:bodyPr>
          <a:lstStyle/>
          <a:p>
            <a:pPr algn="ctr" defTabSz="609630"/>
            <a:r>
              <a:rPr lang="en" sz="2333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02</a:t>
            </a:r>
            <a:endParaRPr sz="2333"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18749" y="3016809"/>
          <a:ext cx="5174051" cy="17318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69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6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7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14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97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1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300" dirty="0">
                          <a:effectLst/>
                        </a:rPr>
                        <a:t>D/K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dirty="0">
                          <a:effectLst/>
                        </a:rPr>
                        <a:t>A</a:t>
                      </a:r>
                      <a:r>
                        <a:rPr lang="id-ID" sz="1300" dirty="0">
                          <a:effectLst/>
                        </a:rPr>
                        <a:t>kun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300" dirty="0">
                          <a:effectLst/>
                        </a:rPr>
                        <a:t>Uraian Akun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300">
                          <a:effectLst/>
                        </a:rPr>
                        <a:t>Rp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300">
                          <a:effectLst/>
                        </a:rPr>
                        <a:t>Laporan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3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>
                          <a:effectLst/>
                        </a:rPr>
                        <a:t>D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300">
                          <a:effectLst/>
                        </a:rPr>
                        <a:t>117911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300">
                          <a:effectLst/>
                        </a:rPr>
                        <a:t>Persediaan yang Belum Diregister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300">
                          <a:effectLst/>
                        </a:rPr>
                        <a:t>x</a:t>
                      </a:r>
                      <a:r>
                        <a:rPr lang="en-US" sz="1300">
                          <a:effectLst/>
                        </a:rPr>
                        <a:t>xxx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300">
                          <a:effectLst/>
                        </a:rPr>
                        <a:t>Neraca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>
                          <a:effectLst/>
                        </a:rPr>
                        <a:t>K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300">
                          <a:effectLst/>
                        </a:rPr>
                        <a:t>5xxxxx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300">
                          <a:effectLst/>
                        </a:rPr>
                        <a:t>Beban xxx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300">
                          <a:effectLst/>
                        </a:rPr>
                        <a:t>x</a:t>
                      </a:r>
                      <a:r>
                        <a:rPr lang="en-US" sz="1300">
                          <a:effectLst/>
                        </a:rPr>
                        <a:t>xxx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300">
                          <a:effectLst/>
                        </a:rPr>
                        <a:t>LO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661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dirty="0">
                          <a:effectLst/>
                        </a:rPr>
                        <a:t>K</a:t>
                      </a:r>
                      <a:r>
                        <a:rPr lang="id-ID" sz="1300" dirty="0">
                          <a:effectLst/>
                        </a:rPr>
                        <a:t>ondisi: pembelian persediaan dalam rangka PC PEN menggunakan akun belanja barang yang tidak menghasilkan persediaan non PC PEN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15206" y="4962821"/>
          <a:ext cx="5181600" cy="179358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69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1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3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09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4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300" dirty="0">
                          <a:effectLst/>
                        </a:rPr>
                        <a:t>D/K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300" dirty="0">
                          <a:effectLst/>
                        </a:rPr>
                        <a:t>Akun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300">
                          <a:effectLst/>
                        </a:rPr>
                        <a:t>Uraian Akun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300">
                          <a:effectLst/>
                        </a:rPr>
                        <a:t>Rp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300">
                          <a:effectLst/>
                        </a:rPr>
                        <a:t>Laporan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3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>
                          <a:effectLst/>
                        </a:rPr>
                        <a:t>D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300">
                          <a:effectLst/>
                        </a:rPr>
                        <a:t>5xxxxx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300">
                          <a:effectLst/>
                        </a:rPr>
                        <a:t>Beban xxx – Penanganan Pandemi COVID-19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300">
                          <a:effectLst/>
                        </a:rPr>
                        <a:t>x</a:t>
                      </a:r>
                      <a:r>
                        <a:rPr lang="en-US" sz="1300">
                          <a:effectLst/>
                        </a:rPr>
                        <a:t>xxx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300">
                          <a:effectLst/>
                        </a:rPr>
                        <a:t>LO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3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>
                          <a:effectLst/>
                        </a:rPr>
                        <a:t>K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300">
                          <a:effectLst/>
                        </a:rPr>
                        <a:t>117911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300">
                          <a:effectLst/>
                        </a:rPr>
                        <a:t>Persediaan yang Belum Diregister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300">
                          <a:effectLst/>
                        </a:rPr>
                        <a:t>x</a:t>
                      </a:r>
                      <a:r>
                        <a:rPr lang="en-US" sz="1300">
                          <a:effectLst/>
                        </a:rPr>
                        <a:t>xxx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300">
                          <a:effectLst/>
                        </a:rPr>
                        <a:t>Neraca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2075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dirty="0">
                          <a:effectLst/>
                        </a:rPr>
                        <a:t>K</a:t>
                      </a:r>
                      <a:r>
                        <a:rPr lang="id-ID" sz="1300" dirty="0">
                          <a:effectLst/>
                        </a:rPr>
                        <a:t>ondisi: pembelian jasa atau belanja yang tidak menghasilkan BMN dalam rangka PC PEN dilakukan menggunakan akun belanja barang yang menghasilkan persediaan non PC PEN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Google Shape;157;p17"/>
          <p:cNvSpPr/>
          <p:nvPr/>
        </p:nvSpPr>
        <p:spPr>
          <a:xfrm>
            <a:off x="88093" y="4963987"/>
            <a:ext cx="617150" cy="475867"/>
          </a:xfrm>
          <a:custGeom>
            <a:avLst/>
            <a:gdLst/>
            <a:ahLst/>
            <a:cxnLst/>
            <a:rect l="l" t="t" r="r" b="b"/>
            <a:pathLst>
              <a:path w="37029" h="28552" extrusionOk="0">
                <a:moveTo>
                  <a:pt x="0" y="1"/>
                </a:moveTo>
                <a:lnTo>
                  <a:pt x="0" y="28552"/>
                </a:lnTo>
                <a:lnTo>
                  <a:pt x="31826" y="28552"/>
                </a:lnTo>
                <a:lnTo>
                  <a:pt x="31826" y="5215"/>
                </a:lnTo>
                <a:lnTo>
                  <a:pt x="37029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60950" tIns="60950" rIns="121917" bIns="60950" anchor="ctr" anchorCtr="0">
            <a:noAutofit/>
          </a:bodyPr>
          <a:lstStyle/>
          <a:p>
            <a:pPr algn="ctr" defTabSz="609630"/>
            <a:r>
              <a:rPr lang="en" sz="2333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03</a:t>
            </a:r>
            <a:endParaRPr sz="2333"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660194" y="1103188"/>
          <a:ext cx="5328606" cy="268243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83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0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17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8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45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4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300" dirty="0">
                          <a:effectLst/>
                        </a:rPr>
                        <a:t>D/K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300" dirty="0">
                          <a:effectLst/>
                        </a:rPr>
                        <a:t>Akun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300">
                          <a:effectLst/>
                        </a:rPr>
                        <a:t>Uraian Akun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300">
                          <a:effectLst/>
                        </a:rPr>
                        <a:t>Rp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300">
                          <a:effectLst/>
                        </a:rPr>
                        <a:t>Laporan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0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>
                          <a:effectLst/>
                        </a:rPr>
                        <a:t>D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300">
                          <a:effectLst/>
                        </a:rPr>
                        <a:t>595112/</a:t>
                      </a:r>
                      <a:endParaRPr lang="en-US" sz="13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300">
                          <a:effectLst/>
                        </a:rPr>
                        <a:t>595113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>
                          <a:effectLst/>
                        </a:rPr>
                        <a:t>Beban Aset Ekstrakomptabel</a:t>
                      </a:r>
                      <a:r>
                        <a:rPr lang="id-ID" sz="1300">
                          <a:effectLst/>
                        </a:rPr>
                        <a:t> Peralatan dan Mesin/</a:t>
                      </a:r>
                      <a:endParaRPr lang="en-US" sz="13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>
                          <a:effectLst/>
                        </a:rPr>
                        <a:t>Beban Aset Ekstrakomptabel</a:t>
                      </a:r>
                      <a:r>
                        <a:rPr lang="id-ID" sz="1300">
                          <a:effectLst/>
                        </a:rPr>
                        <a:t> Gedung dan Bangunan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300">
                          <a:effectLst/>
                        </a:rPr>
                        <a:t>x</a:t>
                      </a:r>
                      <a:r>
                        <a:rPr lang="en-US" sz="1300">
                          <a:effectLst/>
                        </a:rPr>
                        <a:t>xxx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300">
                          <a:effectLst/>
                        </a:rPr>
                        <a:t>LO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>
                          <a:effectLst/>
                        </a:rPr>
                        <a:t>K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dirty="0">
                          <a:effectLst/>
                        </a:rPr>
                        <a:t>13xxxx/</a:t>
                      </a:r>
                    </a:p>
                    <a:p>
                      <a:pPr marL="5334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dirty="0">
                          <a:effectLst/>
                        </a:rPr>
                        <a:t>16xxxx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>
                          <a:effectLst/>
                        </a:rPr>
                        <a:t>Aset Tetap/Aset Lainnya Yang Belum Diregister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300">
                          <a:effectLst/>
                        </a:rPr>
                        <a:t>x</a:t>
                      </a:r>
                      <a:r>
                        <a:rPr lang="en-US" sz="1300">
                          <a:effectLst/>
                        </a:rPr>
                        <a:t>xxx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300">
                          <a:effectLst/>
                        </a:rPr>
                        <a:t>Neraca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5200">
                <a:tc gridSpan="5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K</a:t>
                      </a:r>
                      <a:r>
                        <a:rPr lang="id-ID" sz="1300" dirty="0">
                          <a:effectLst/>
                        </a:rPr>
                        <a:t>ondisi: </a:t>
                      </a:r>
                      <a:endParaRPr lang="en-US" sz="13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d-ID" sz="1300" dirty="0">
                          <a:effectLst/>
                        </a:rPr>
                        <a:t>Pembelian barang ekstrakomptabel dalam rangka PC PEN dilakukan menggunakan akun belanja modal non PC PEN.</a:t>
                      </a:r>
                      <a:endParaRPr lang="en-US" sz="13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d-ID" sz="1300" dirty="0">
                          <a:effectLst/>
                        </a:rPr>
                        <a:t>Pembelian barang ekstrakomptabel non PC PEN dilakukan menggunakan akun belanja modal non PC PEN.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Google Shape;157;p17"/>
          <p:cNvSpPr/>
          <p:nvPr/>
        </p:nvSpPr>
        <p:spPr>
          <a:xfrm>
            <a:off x="6037650" y="1110157"/>
            <a:ext cx="617150" cy="475867"/>
          </a:xfrm>
          <a:custGeom>
            <a:avLst/>
            <a:gdLst/>
            <a:ahLst/>
            <a:cxnLst/>
            <a:rect l="l" t="t" r="r" b="b"/>
            <a:pathLst>
              <a:path w="37029" h="28552" extrusionOk="0">
                <a:moveTo>
                  <a:pt x="0" y="1"/>
                </a:moveTo>
                <a:lnTo>
                  <a:pt x="0" y="28552"/>
                </a:lnTo>
                <a:lnTo>
                  <a:pt x="31826" y="28552"/>
                </a:lnTo>
                <a:lnTo>
                  <a:pt x="31826" y="5215"/>
                </a:lnTo>
                <a:lnTo>
                  <a:pt x="37029" y="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60950" tIns="60950" rIns="121917" bIns="60950" anchor="ctr" anchorCtr="0">
            <a:noAutofit/>
          </a:bodyPr>
          <a:lstStyle/>
          <a:p>
            <a:pPr algn="ctr" defTabSz="609630"/>
            <a:r>
              <a:rPr lang="en" sz="2333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04</a:t>
            </a:r>
            <a:endParaRPr sz="2333"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644787" y="3810804"/>
          <a:ext cx="5307392" cy="2866836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81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1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64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1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4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300" dirty="0">
                          <a:effectLst/>
                        </a:rPr>
                        <a:t>D/K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300" dirty="0">
                          <a:effectLst/>
                        </a:rPr>
                        <a:t>Akun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300">
                          <a:effectLst/>
                        </a:rPr>
                        <a:t>Uraian Akun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300">
                          <a:effectLst/>
                        </a:rPr>
                        <a:t>Rp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300">
                          <a:effectLst/>
                        </a:rPr>
                        <a:t>Laporan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0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>
                          <a:effectLst/>
                        </a:rPr>
                        <a:t>D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300">
                          <a:effectLst/>
                        </a:rPr>
                        <a:t>132211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300">
                          <a:effectLst/>
                        </a:rPr>
                        <a:t>Peralatan dan Mesin Belum Diregister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300">
                          <a:effectLst/>
                        </a:rPr>
                        <a:t>x</a:t>
                      </a:r>
                      <a:r>
                        <a:rPr lang="en-US" sz="1300">
                          <a:effectLst/>
                        </a:rPr>
                        <a:t>xxx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300">
                          <a:effectLst/>
                        </a:rPr>
                        <a:t>Neraca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0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>
                          <a:effectLst/>
                        </a:rPr>
                        <a:t>K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300">
                          <a:effectLst/>
                        </a:rPr>
                        <a:t>133211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300">
                          <a:effectLst/>
                        </a:rPr>
                        <a:t>Gedung dan Bangunan Belum Diregister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300">
                          <a:effectLst/>
                        </a:rPr>
                        <a:t>x</a:t>
                      </a:r>
                      <a:r>
                        <a:rPr lang="en-US" sz="1300">
                          <a:effectLst/>
                        </a:rPr>
                        <a:t>xxx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300">
                          <a:effectLst/>
                        </a:rPr>
                        <a:t>Neraca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4320">
                <a:tc gridSpan="5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K</a:t>
                      </a:r>
                      <a:r>
                        <a:rPr lang="id-ID" sz="1300" dirty="0">
                          <a:effectLst/>
                        </a:rPr>
                        <a:t>ondisi</a:t>
                      </a:r>
                      <a:r>
                        <a:rPr lang="en-US" sz="1300" dirty="0">
                          <a:effectLst/>
                        </a:rPr>
                        <a:t>:</a:t>
                      </a:r>
                      <a:r>
                        <a:rPr lang="en-US" sz="1300" baseline="0" dirty="0">
                          <a:effectLst/>
                        </a:rPr>
                        <a:t> </a:t>
                      </a:r>
                      <a:r>
                        <a:rPr lang="id-ID" sz="1300" dirty="0">
                          <a:effectLst/>
                        </a:rPr>
                        <a:t>pembelian aset tetap/aset lainnya dilakukan menggunakan akun belanja modal yang tidak sesuai peruntukannya, misalnya:</a:t>
                      </a:r>
                      <a:endParaRPr lang="en-US" sz="13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d-ID" sz="1300" dirty="0">
                          <a:effectLst/>
                        </a:rPr>
                        <a:t>Pembelian peralatan dan mesin dalam rangka PC PEN dilakukan menggunakan akun belanja modal gedung dan bangunan non PC PEN</a:t>
                      </a:r>
                      <a:endParaRPr lang="en-US" sz="13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d-ID" sz="1300" dirty="0">
                          <a:effectLst/>
                        </a:rPr>
                        <a:t>Pembelian peralatan dan mesin non PC PEN dilakukan menggunakan akun belanja modal gedung dan bangunan non PC PEN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Google Shape;157;p17"/>
          <p:cNvSpPr/>
          <p:nvPr/>
        </p:nvSpPr>
        <p:spPr>
          <a:xfrm>
            <a:off x="6037650" y="3821223"/>
            <a:ext cx="617150" cy="475867"/>
          </a:xfrm>
          <a:custGeom>
            <a:avLst/>
            <a:gdLst/>
            <a:ahLst/>
            <a:cxnLst/>
            <a:rect l="l" t="t" r="r" b="b"/>
            <a:pathLst>
              <a:path w="37029" h="28552" extrusionOk="0">
                <a:moveTo>
                  <a:pt x="0" y="1"/>
                </a:moveTo>
                <a:lnTo>
                  <a:pt x="0" y="28552"/>
                </a:lnTo>
                <a:lnTo>
                  <a:pt x="31826" y="28552"/>
                </a:lnTo>
                <a:lnTo>
                  <a:pt x="31826" y="5215"/>
                </a:lnTo>
                <a:lnTo>
                  <a:pt x="37029" y="1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60950" tIns="60950" rIns="121917" bIns="60950" anchor="ctr" anchorCtr="0">
            <a:noAutofit/>
          </a:bodyPr>
          <a:lstStyle/>
          <a:p>
            <a:pPr algn="ctr" defTabSz="609630"/>
            <a:r>
              <a:rPr lang="en" sz="2333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05</a:t>
            </a:r>
            <a:endParaRPr sz="2333"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57554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2998"/>
            <a:ext cx="2971800" cy="29718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959986" y="1407518"/>
            <a:ext cx="8774814" cy="4967882"/>
            <a:chOff x="4439979" y="3747061"/>
            <a:chExt cx="4739885" cy="3645360"/>
          </a:xfrm>
        </p:grpSpPr>
        <p:sp>
          <p:nvSpPr>
            <p:cNvPr id="6" name="Google Shape;2320;p27"/>
            <p:cNvSpPr/>
            <p:nvPr/>
          </p:nvSpPr>
          <p:spPr>
            <a:xfrm>
              <a:off x="4439979" y="3881229"/>
              <a:ext cx="1292714" cy="897365"/>
            </a:xfrm>
            <a:custGeom>
              <a:avLst/>
              <a:gdLst/>
              <a:ahLst/>
              <a:cxnLst/>
              <a:rect l="l" t="t" r="r" b="b"/>
              <a:pathLst>
                <a:path w="40284" h="27964" extrusionOk="0">
                  <a:moveTo>
                    <a:pt x="21061" y="0"/>
                  </a:moveTo>
                  <a:cubicBezTo>
                    <a:pt x="20776" y="0"/>
                    <a:pt x="20522" y="222"/>
                    <a:pt x="20522" y="538"/>
                  </a:cubicBezTo>
                  <a:lnTo>
                    <a:pt x="20522" y="26887"/>
                  </a:lnTo>
                  <a:lnTo>
                    <a:pt x="539" y="26887"/>
                  </a:lnTo>
                  <a:cubicBezTo>
                    <a:pt x="254" y="26887"/>
                    <a:pt x="1" y="27140"/>
                    <a:pt x="1" y="27425"/>
                  </a:cubicBezTo>
                  <a:cubicBezTo>
                    <a:pt x="1" y="27742"/>
                    <a:pt x="254" y="27964"/>
                    <a:pt x="539" y="27964"/>
                  </a:cubicBezTo>
                  <a:lnTo>
                    <a:pt x="21061" y="27964"/>
                  </a:lnTo>
                  <a:cubicBezTo>
                    <a:pt x="21377" y="27964"/>
                    <a:pt x="21631" y="27742"/>
                    <a:pt x="21631" y="27425"/>
                  </a:cubicBezTo>
                  <a:lnTo>
                    <a:pt x="21631" y="1077"/>
                  </a:lnTo>
                  <a:lnTo>
                    <a:pt x="39745" y="1077"/>
                  </a:lnTo>
                  <a:cubicBezTo>
                    <a:pt x="40062" y="1077"/>
                    <a:pt x="40284" y="823"/>
                    <a:pt x="40284" y="538"/>
                  </a:cubicBezTo>
                  <a:cubicBezTo>
                    <a:pt x="40284" y="222"/>
                    <a:pt x="40062" y="0"/>
                    <a:pt x="39745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/>
              <a:endParaRPr sz="1200">
                <a:solidFill>
                  <a:srgbClr val="3A3F50"/>
                </a:solidFill>
                <a:latin typeface="Arial"/>
              </a:endParaRPr>
            </a:p>
          </p:txBody>
        </p:sp>
        <p:sp>
          <p:nvSpPr>
            <p:cNvPr id="7" name="Google Shape;2321;p27"/>
            <p:cNvSpPr/>
            <p:nvPr/>
          </p:nvSpPr>
          <p:spPr>
            <a:xfrm>
              <a:off x="4439979" y="4667787"/>
              <a:ext cx="1292714" cy="466492"/>
            </a:xfrm>
            <a:custGeom>
              <a:avLst/>
              <a:gdLst/>
              <a:ahLst/>
              <a:cxnLst/>
              <a:rect l="l" t="t" r="r" b="b"/>
              <a:pathLst>
                <a:path w="40284" h="14537" extrusionOk="0">
                  <a:moveTo>
                    <a:pt x="28344" y="1"/>
                  </a:moveTo>
                  <a:cubicBezTo>
                    <a:pt x="28059" y="1"/>
                    <a:pt x="27806" y="222"/>
                    <a:pt x="27806" y="539"/>
                  </a:cubicBezTo>
                  <a:lnTo>
                    <a:pt x="27806" y="13460"/>
                  </a:lnTo>
                  <a:lnTo>
                    <a:pt x="539" y="13460"/>
                  </a:lnTo>
                  <a:cubicBezTo>
                    <a:pt x="254" y="13460"/>
                    <a:pt x="1" y="13713"/>
                    <a:pt x="1" y="13998"/>
                  </a:cubicBezTo>
                  <a:cubicBezTo>
                    <a:pt x="1" y="14315"/>
                    <a:pt x="254" y="14537"/>
                    <a:pt x="539" y="14537"/>
                  </a:cubicBezTo>
                  <a:lnTo>
                    <a:pt x="28344" y="14537"/>
                  </a:lnTo>
                  <a:cubicBezTo>
                    <a:pt x="28661" y="14537"/>
                    <a:pt x="28915" y="14315"/>
                    <a:pt x="28915" y="13998"/>
                  </a:cubicBezTo>
                  <a:lnTo>
                    <a:pt x="28915" y="1077"/>
                  </a:lnTo>
                  <a:lnTo>
                    <a:pt x="39745" y="1077"/>
                  </a:lnTo>
                  <a:cubicBezTo>
                    <a:pt x="40062" y="1077"/>
                    <a:pt x="40284" y="824"/>
                    <a:pt x="40284" y="539"/>
                  </a:cubicBezTo>
                  <a:cubicBezTo>
                    <a:pt x="40284" y="222"/>
                    <a:pt x="40062" y="1"/>
                    <a:pt x="3974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/>
              <a:endParaRPr sz="1200">
                <a:solidFill>
                  <a:srgbClr val="3A3F50"/>
                </a:solidFill>
                <a:latin typeface="Arial"/>
              </a:endParaRPr>
            </a:p>
          </p:txBody>
        </p:sp>
        <p:sp>
          <p:nvSpPr>
            <p:cNvPr id="8" name="Google Shape;2322;p27"/>
            <p:cNvSpPr/>
            <p:nvPr/>
          </p:nvSpPr>
          <p:spPr>
            <a:xfrm>
              <a:off x="4439979" y="5453351"/>
              <a:ext cx="1292714" cy="35620"/>
            </a:xfrm>
            <a:custGeom>
              <a:avLst/>
              <a:gdLst/>
              <a:ahLst/>
              <a:cxnLst/>
              <a:rect l="l" t="t" r="r" b="b"/>
              <a:pathLst>
                <a:path w="40284" h="1110" extrusionOk="0">
                  <a:moveTo>
                    <a:pt x="539" y="1"/>
                  </a:moveTo>
                  <a:cubicBezTo>
                    <a:pt x="254" y="1"/>
                    <a:pt x="1" y="254"/>
                    <a:pt x="1" y="571"/>
                  </a:cubicBezTo>
                  <a:cubicBezTo>
                    <a:pt x="1" y="856"/>
                    <a:pt x="254" y="1109"/>
                    <a:pt x="539" y="1109"/>
                  </a:cubicBezTo>
                  <a:lnTo>
                    <a:pt x="39745" y="1109"/>
                  </a:lnTo>
                  <a:cubicBezTo>
                    <a:pt x="40062" y="1109"/>
                    <a:pt x="40284" y="856"/>
                    <a:pt x="40284" y="571"/>
                  </a:cubicBezTo>
                  <a:cubicBezTo>
                    <a:pt x="40284" y="254"/>
                    <a:pt x="40062" y="1"/>
                    <a:pt x="39745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/>
              <a:endParaRPr sz="1200">
                <a:solidFill>
                  <a:srgbClr val="3A3F50"/>
                </a:solidFill>
                <a:latin typeface="Arial"/>
              </a:endParaRPr>
            </a:p>
          </p:txBody>
        </p:sp>
        <p:sp>
          <p:nvSpPr>
            <p:cNvPr id="9" name="Google Shape;2323;p27"/>
            <p:cNvSpPr/>
            <p:nvPr/>
          </p:nvSpPr>
          <p:spPr>
            <a:xfrm>
              <a:off x="4439979" y="6161705"/>
              <a:ext cx="1292714" cy="900413"/>
            </a:xfrm>
            <a:custGeom>
              <a:avLst/>
              <a:gdLst/>
              <a:ahLst/>
              <a:cxnLst/>
              <a:rect l="l" t="t" r="r" b="b"/>
              <a:pathLst>
                <a:path w="40284" h="28059" extrusionOk="0">
                  <a:moveTo>
                    <a:pt x="539" y="0"/>
                  </a:moveTo>
                  <a:cubicBezTo>
                    <a:pt x="254" y="0"/>
                    <a:pt x="1" y="253"/>
                    <a:pt x="1" y="570"/>
                  </a:cubicBezTo>
                  <a:cubicBezTo>
                    <a:pt x="1" y="855"/>
                    <a:pt x="254" y="1108"/>
                    <a:pt x="539" y="1108"/>
                  </a:cubicBezTo>
                  <a:lnTo>
                    <a:pt x="20522" y="1108"/>
                  </a:lnTo>
                  <a:lnTo>
                    <a:pt x="20522" y="27489"/>
                  </a:lnTo>
                  <a:cubicBezTo>
                    <a:pt x="20522" y="27805"/>
                    <a:pt x="20776" y="28059"/>
                    <a:pt x="21061" y="28059"/>
                  </a:cubicBezTo>
                  <a:lnTo>
                    <a:pt x="39745" y="28059"/>
                  </a:lnTo>
                  <a:cubicBezTo>
                    <a:pt x="40062" y="28059"/>
                    <a:pt x="40284" y="27805"/>
                    <a:pt x="40284" y="27489"/>
                  </a:cubicBezTo>
                  <a:cubicBezTo>
                    <a:pt x="40284" y="27204"/>
                    <a:pt x="40062" y="26950"/>
                    <a:pt x="39745" y="26950"/>
                  </a:cubicBezTo>
                  <a:lnTo>
                    <a:pt x="21631" y="26950"/>
                  </a:lnTo>
                  <a:lnTo>
                    <a:pt x="21631" y="570"/>
                  </a:lnTo>
                  <a:cubicBezTo>
                    <a:pt x="21631" y="253"/>
                    <a:pt x="21377" y="0"/>
                    <a:pt x="21061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/>
              <a:endParaRPr sz="1200">
                <a:solidFill>
                  <a:srgbClr val="3A3F50"/>
                </a:solidFill>
                <a:latin typeface="Arial"/>
              </a:endParaRPr>
            </a:p>
          </p:txBody>
        </p:sp>
        <p:sp>
          <p:nvSpPr>
            <p:cNvPr id="10" name="Google Shape;2324;p27"/>
            <p:cNvSpPr/>
            <p:nvPr/>
          </p:nvSpPr>
          <p:spPr>
            <a:xfrm>
              <a:off x="4439979" y="5808041"/>
              <a:ext cx="1292714" cy="467487"/>
            </a:xfrm>
            <a:custGeom>
              <a:avLst/>
              <a:gdLst/>
              <a:ahLst/>
              <a:cxnLst/>
              <a:rect l="l" t="t" r="r" b="b"/>
              <a:pathLst>
                <a:path w="40284" h="14568" extrusionOk="0">
                  <a:moveTo>
                    <a:pt x="539" y="0"/>
                  </a:moveTo>
                  <a:cubicBezTo>
                    <a:pt x="254" y="0"/>
                    <a:pt x="1" y="254"/>
                    <a:pt x="1" y="539"/>
                  </a:cubicBezTo>
                  <a:cubicBezTo>
                    <a:pt x="1" y="855"/>
                    <a:pt x="254" y="1077"/>
                    <a:pt x="539" y="1077"/>
                  </a:cubicBezTo>
                  <a:lnTo>
                    <a:pt x="27806" y="1077"/>
                  </a:lnTo>
                  <a:lnTo>
                    <a:pt x="27806" y="14030"/>
                  </a:lnTo>
                  <a:cubicBezTo>
                    <a:pt x="27806" y="14315"/>
                    <a:pt x="28059" y="14568"/>
                    <a:pt x="28344" y="14568"/>
                  </a:cubicBezTo>
                  <a:lnTo>
                    <a:pt x="39745" y="14568"/>
                  </a:lnTo>
                  <a:cubicBezTo>
                    <a:pt x="40062" y="14568"/>
                    <a:pt x="40284" y="14315"/>
                    <a:pt x="40284" y="14030"/>
                  </a:cubicBezTo>
                  <a:cubicBezTo>
                    <a:pt x="40284" y="13713"/>
                    <a:pt x="40062" y="13460"/>
                    <a:pt x="39745" y="13460"/>
                  </a:cubicBezTo>
                  <a:lnTo>
                    <a:pt x="28915" y="13460"/>
                  </a:lnTo>
                  <a:lnTo>
                    <a:pt x="28915" y="539"/>
                  </a:lnTo>
                  <a:cubicBezTo>
                    <a:pt x="28915" y="254"/>
                    <a:pt x="28661" y="0"/>
                    <a:pt x="28344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/>
              <a:endParaRPr sz="1200">
                <a:solidFill>
                  <a:srgbClr val="3A3F50"/>
                </a:solidFill>
                <a:latin typeface="Arial"/>
              </a:endParaRPr>
            </a:p>
          </p:txBody>
        </p:sp>
        <p:sp>
          <p:nvSpPr>
            <p:cNvPr id="16" name="Google Shape;2341;p27"/>
            <p:cNvSpPr/>
            <p:nvPr/>
          </p:nvSpPr>
          <p:spPr>
            <a:xfrm>
              <a:off x="5970305" y="4483037"/>
              <a:ext cx="368939" cy="417363"/>
            </a:xfrm>
            <a:custGeom>
              <a:avLst/>
              <a:gdLst/>
              <a:ahLst/>
              <a:cxnLst/>
              <a:rect l="l" t="t" r="r" b="b"/>
              <a:pathLst>
                <a:path w="11497" h="13006" extrusionOk="0">
                  <a:moveTo>
                    <a:pt x="11085" y="496"/>
                  </a:moveTo>
                  <a:lnTo>
                    <a:pt x="11085" y="9110"/>
                  </a:lnTo>
                  <a:cubicBezTo>
                    <a:pt x="11085" y="9839"/>
                    <a:pt x="10198" y="10409"/>
                    <a:pt x="9058" y="10409"/>
                  </a:cubicBezTo>
                  <a:cubicBezTo>
                    <a:pt x="7950" y="10409"/>
                    <a:pt x="7063" y="9839"/>
                    <a:pt x="7063" y="9110"/>
                  </a:cubicBezTo>
                  <a:cubicBezTo>
                    <a:pt x="7063" y="8414"/>
                    <a:pt x="7950" y="7844"/>
                    <a:pt x="9058" y="7844"/>
                  </a:cubicBezTo>
                  <a:cubicBezTo>
                    <a:pt x="9596" y="7844"/>
                    <a:pt x="10071" y="7970"/>
                    <a:pt x="10451" y="8192"/>
                  </a:cubicBezTo>
                  <a:cubicBezTo>
                    <a:pt x="10483" y="8208"/>
                    <a:pt x="10515" y="8216"/>
                    <a:pt x="10546" y="8216"/>
                  </a:cubicBezTo>
                  <a:cubicBezTo>
                    <a:pt x="10578" y="8216"/>
                    <a:pt x="10610" y="8208"/>
                    <a:pt x="10641" y="8192"/>
                  </a:cubicBezTo>
                  <a:cubicBezTo>
                    <a:pt x="10705" y="8160"/>
                    <a:pt x="10736" y="8097"/>
                    <a:pt x="10736" y="8034"/>
                  </a:cubicBezTo>
                  <a:lnTo>
                    <a:pt x="10736" y="3442"/>
                  </a:lnTo>
                  <a:cubicBezTo>
                    <a:pt x="10736" y="3378"/>
                    <a:pt x="10705" y="3315"/>
                    <a:pt x="10673" y="3283"/>
                  </a:cubicBezTo>
                  <a:cubicBezTo>
                    <a:pt x="10610" y="3252"/>
                    <a:pt x="10546" y="3252"/>
                    <a:pt x="10483" y="3252"/>
                  </a:cubicBezTo>
                  <a:lnTo>
                    <a:pt x="4561" y="5215"/>
                  </a:lnTo>
                  <a:cubicBezTo>
                    <a:pt x="4498" y="5247"/>
                    <a:pt x="4434" y="5342"/>
                    <a:pt x="4434" y="5405"/>
                  </a:cubicBezTo>
                  <a:lnTo>
                    <a:pt x="4434" y="11327"/>
                  </a:lnTo>
                  <a:cubicBezTo>
                    <a:pt x="4434" y="12055"/>
                    <a:pt x="3548" y="12626"/>
                    <a:pt x="2407" y="12626"/>
                  </a:cubicBezTo>
                  <a:cubicBezTo>
                    <a:pt x="1299" y="12626"/>
                    <a:pt x="412" y="12055"/>
                    <a:pt x="412" y="11327"/>
                  </a:cubicBezTo>
                  <a:cubicBezTo>
                    <a:pt x="412" y="10630"/>
                    <a:pt x="1299" y="10060"/>
                    <a:pt x="2407" y="10060"/>
                  </a:cubicBezTo>
                  <a:cubicBezTo>
                    <a:pt x="2914" y="10060"/>
                    <a:pt x="3421" y="10187"/>
                    <a:pt x="3801" y="10409"/>
                  </a:cubicBezTo>
                  <a:cubicBezTo>
                    <a:pt x="3833" y="10425"/>
                    <a:pt x="3864" y="10432"/>
                    <a:pt x="3896" y="10432"/>
                  </a:cubicBezTo>
                  <a:cubicBezTo>
                    <a:pt x="3928" y="10432"/>
                    <a:pt x="3959" y="10425"/>
                    <a:pt x="3991" y="10409"/>
                  </a:cubicBezTo>
                  <a:cubicBezTo>
                    <a:pt x="4054" y="10377"/>
                    <a:pt x="4086" y="10314"/>
                    <a:pt x="4086" y="10250"/>
                  </a:cubicBezTo>
                  <a:lnTo>
                    <a:pt x="4086" y="2808"/>
                  </a:lnTo>
                  <a:lnTo>
                    <a:pt x="11085" y="496"/>
                  </a:lnTo>
                  <a:close/>
                  <a:moveTo>
                    <a:pt x="11290" y="0"/>
                  </a:moveTo>
                  <a:cubicBezTo>
                    <a:pt x="11264" y="0"/>
                    <a:pt x="11238" y="8"/>
                    <a:pt x="11211" y="21"/>
                  </a:cubicBezTo>
                  <a:lnTo>
                    <a:pt x="3833" y="2460"/>
                  </a:lnTo>
                  <a:cubicBezTo>
                    <a:pt x="3769" y="2491"/>
                    <a:pt x="3706" y="2586"/>
                    <a:pt x="3706" y="2650"/>
                  </a:cubicBezTo>
                  <a:lnTo>
                    <a:pt x="3706" y="9902"/>
                  </a:lnTo>
                  <a:cubicBezTo>
                    <a:pt x="3326" y="9744"/>
                    <a:pt x="2883" y="9649"/>
                    <a:pt x="2407" y="9649"/>
                  </a:cubicBezTo>
                  <a:cubicBezTo>
                    <a:pt x="1077" y="9649"/>
                    <a:pt x="1" y="10377"/>
                    <a:pt x="1" y="11327"/>
                  </a:cubicBezTo>
                  <a:cubicBezTo>
                    <a:pt x="1" y="12277"/>
                    <a:pt x="1077" y="13006"/>
                    <a:pt x="2407" y="13006"/>
                  </a:cubicBezTo>
                  <a:cubicBezTo>
                    <a:pt x="3769" y="13006"/>
                    <a:pt x="4846" y="12277"/>
                    <a:pt x="4846" y="11327"/>
                  </a:cubicBezTo>
                  <a:lnTo>
                    <a:pt x="4846" y="5563"/>
                  </a:lnTo>
                  <a:lnTo>
                    <a:pt x="10356" y="3727"/>
                  </a:lnTo>
                  <a:lnTo>
                    <a:pt x="10356" y="7685"/>
                  </a:lnTo>
                  <a:cubicBezTo>
                    <a:pt x="9976" y="7527"/>
                    <a:pt x="9533" y="7432"/>
                    <a:pt x="9058" y="7432"/>
                  </a:cubicBezTo>
                  <a:cubicBezTo>
                    <a:pt x="7728" y="7432"/>
                    <a:pt x="6651" y="8192"/>
                    <a:pt x="6651" y="9110"/>
                  </a:cubicBezTo>
                  <a:cubicBezTo>
                    <a:pt x="6651" y="10060"/>
                    <a:pt x="7728" y="10789"/>
                    <a:pt x="9058" y="10789"/>
                  </a:cubicBezTo>
                  <a:cubicBezTo>
                    <a:pt x="10420" y="10789"/>
                    <a:pt x="11497" y="10060"/>
                    <a:pt x="11497" y="9110"/>
                  </a:cubicBezTo>
                  <a:lnTo>
                    <a:pt x="11497" y="211"/>
                  </a:lnTo>
                  <a:cubicBezTo>
                    <a:pt x="11497" y="148"/>
                    <a:pt x="11465" y="85"/>
                    <a:pt x="11402" y="53"/>
                  </a:cubicBezTo>
                  <a:cubicBezTo>
                    <a:pt x="11364" y="16"/>
                    <a:pt x="11327" y="0"/>
                    <a:pt x="11290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/>
              <a:endParaRPr sz="1200">
                <a:solidFill>
                  <a:srgbClr val="3A3F50"/>
                </a:solidFill>
                <a:latin typeface="Arial"/>
              </a:endParaRPr>
            </a:p>
          </p:txBody>
        </p:sp>
        <p:sp>
          <p:nvSpPr>
            <p:cNvPr id="17" name="Google Shape;2342;p27"/>
            <p:cNvSpPr/>
            <p:nvPr/>
          </p:nvSpPr>
          <p:spPr>
            <a:xfrm>
              <a:off x="5941841" y="3747061"/>
              <a:ext cx="425866" cy="302865"/>
            </a:xfrm>
            <a:custGeom>
              <a:avLst/>
              <a:gdLst/>
              <a:ahLst/>
              <a:cxnLst/>
              <a:rect l="l" t="t" r="r" b="b"/>
              <a:pathLst>
                <a:path w="13271" h="9438" extrusionOk="0">
                  <a:moveTo>
                    <a:pt x="8140" y="412"/>
                  </a:moveTo>
                  <a:cubicBezTo>
                    <a:pt x="9882" y="412"/>
                    <a:pt x="11338" y="1837"/>
                    <a:pt x="11338" y="3611"/>
                  </a:cubicBezTo>
                  <a:cubicBezTo>
                    <a:pt x="11338" y="3801"/>
                    <a:pt x="11307" y="3991"/>
                    <a:pt x="11275" y="4181"/>
                  </a:cubicBezTo>
                  <a:cubicBezTo>
                    <a:pt x="11275" y="4276"/>
                    <a:pt x="11307" y="4339"/>
                    <a:pt x="11402" y="4403"/>
                  </a:cubicBezTo>
                  <a:cubicBezTo>
                    <a:pt x="12289" y="4814"/>
                    <a:pt x="12859" y="5669"/>
                    <a:pt x="12859" y="6619"/>
                  </a:cubicBezTo>
                  <a:cubicBezTo>
                    <a:pt x="12859" y="7950"/>
                    <a:pt x="11750" y="9058"/>
                    <a:pt x="10388" y="9058"/>
                  </a:cubicBezTo>
                  <a:lnTo>
                    <a:pt x="2851" y="9058"/>
                  </a:lnTo>
                  <a:cubicBezTo>
                    <a:pt x="1711" y="9058"/>
                    <a:pt x="698" y="8235"/>
                    <a:pt x="476" y="7094"/>
                  </a:cubicBezTo>
                  <a:lnTo>
                    <a:pt x="444" y="6999"/>
                  </a:lnTo>
                  <a:cubicBezTo>
                    <a:pt x="413" y="6873"/>
                    <a:pt x="381" y="6746"/>
                    <a:pt x="381" y="6619"/>
                  </a:cubicBezTo>
                  <a:cubicBezTo>
                    <a:pt x="381" y="5669"/>
                    <a:pt x="951" y="4814"/>
                    <a:pt x="1806" y="4403"/>
                  </a:cubicBezTo>
                  <a:cubicBezTo>
                    <a:pt x="1869" y="4371"/>
                    <a:pt x="1933" y="4308"/>
                    <a:pt x="1933" y="4244"/>
                  </a:cubicBezTo>
                  <a:cubicBezTo>
                    <a:pt x="1964" y="3484"/>
                    <a:pt x="2344" y="2787"/>
                    <a:pt x="2978" y="2344"/>
                  </a:cubicBezTo>
                  <a:cubicBezTo>
                    <a:pt x="3389" y="2059"/>
                    <a:pt x="3865" y="1901"/>
                    <a:pt x="4371" y="1901"/>
                  </a:cubicBezTo>
                  <a:cubicBezTo>
                    <a:pt x="4625" y="1901"/>
                    <a:pt x="4910" y="1964"/>
                    <a:pt x="5163" y="2027"/>
                  </a:cubicBezTo>
                  <a:cubicBezTo>
                    <a:pt x="5188" y="2036"/>
                    <a:pt x="5214" y="2040"/>
                    <a:pt x="5238" y="2040"/>
                  </a:cubicBezTo>
                  <a:cubicBezTo>
                    <a:pt x="5304" y="2040"/>
                    <a:pt x="5361" y="2010"/>
                    <a:pt x="5385" y="1964"/>
                  </a:cubicBezTo>
                  <a:cubicBezTo>
                    <a:pt x="5986" y="982"/>
                    <a:pt x="7031" y="412"/>
                    <a:pt x="8140" y="412"/>
                  </a:cubicBezTo>
                  <a:close/>
                  <a:moveTo>
                    <a:pt x="8140" y="1"/>
                  </a:moveTo>
                  <a:cubicBezTo>
                    <a:pt x="6936" y="1"/>
                    <a:pt x="5796" y="634"/>
                    <a:pt x="5131" y="1616"/>
                  </a:cubicBezTo>
                  <a:cubicBezTo>
                    <a:pt x="4873" y="1546"/>
                    <a:pt x="4612" y="1511"/>
                    <a:pt x="4353" y="1511"/>
                  </a:cubicBezTo>
                  <a:cubicBezTo>
                    <a:pt x="3787" y="1511"/>
                    <a:pt x="3234" y="1680"/>
                    <a:pt x="2756" y="2027"/>
                  </a:cubicBezTo>
                  <a:cubicBezTo>
                    <a:pt x="2059" y="2502"/>
                    <a:pt x="1616" y="3263"/>
                    <a:pt x="1553" y="4118"/>
                  </a:cubicBezTo>
                  <a:cubicBezTo>
                    <a:pt x="603" y="4593"/>
                    <a:pt x="1" y="5574"/>
                    <a:pt x="1" y="6619"/>
                  </a:cubicBezTo>
                  <a:cubicBezTo>
                    <a:pt x="1" y="6778"/>
                    <a:pt x="33" y="6936"/>
                    <a:pt x="64" y="7094"/>
                  </a:cubicBezTo>
                  <a:lnTo>
                    <a:pt x="96" y="7158"/>
                  </a:lnTo>
                  <a:cubicBezTo>
                    <a:pt x="349" y="8488"/>
                    <a:pt x="1521" y="9438"/>
                    <a:pt x="2851" y="9438"/>
                  </a:cubicBezTo>
                  <a:lnTo>
                    <a:pt x="10388" y="9438"/>
                  </a:lnTo>
                  <a:cubicBezTo>
                    <a:pt x="11972" y="9438"/>
                    <a:pt x="13270" y="8171"/>
                    <a:pt x="13270" y="6619"/>
                  </a:cubicBezTo>
                  <a:cubicBezTo>
                    <a:pt x="13270" y="5574"/>
                    <a:pt x="12637" y="4593"/>
                    <a:pt x="11687" y="4086"/>
                  </a:cubicBezTo>
                  <a:cubicBezTo>
                    <a:pt x="11718" y="3928"/>
                    <a:pt x="11718" y="3769"/>
                    <a:pt x="11718" y="3611"/>
                  </a:cubicBezTo>
                  <a:cubicBezTo>
                    <a:pt x="11718" y="1616"/>
                    <a:pt x="10103" y="1"/>
                    <a:pt x="8140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/>
              <a:endParaRPr sz="1200">
                <a:solidFill>
                  <a:srgbClr val="3A3F50"/>
                </a:solidFill>
                <a:latin typeface="Arial"/>
              </a:endParaRPr>
            </a:p>
          </p:txBody>
        </p:sp>
        <p:grpSp>
          <p:nvGrpSpPr>
            <p:cNvPr id="18" name="Google Shape;2343;p27"/>
            <p:cNvGrpSpPr/>
            <p:nvPr/>
          </p:nvGrpSpPr>
          <p:grpSpPr>
            <a:xfrm>
              <a:off x="5960133" y="6868487"/>
              <a:ext cx="389284" cy="351161"/>
              <a:chOff x="5623840" y="4212584"/>
              <a:chExt cx="389284" cy="351161"/>
            </a:xfrm>
          </p:grpSpPr>
          <p:sp>
            <p:nvSpPr>
              <p:cNvPr id="19" name="Google Shape;2344;p27"/>
              <p:cNvSpPr/>
              <p:nvPr/>
            </p:nvSpPr>
            <p:spPr>
              <a:xfrm>
                <a:off x="5679740" y="4347234"/>
                <a:ext cx="277482" cy="216511"/>
              </a:xfrm>
              <a:custGeom>
                <a:avLst/>
                <a:gdLst/>
                <a:ahLst/>
                <a:cxnLst/>
                <a:rect l="l" t="t" r="r" b="b"/>
                <a:pathLst>
                  <a:path w="8647" h="6747" extrusionOk="0">
                    <a:moveTo>
                      <a:pt x="191" y="1"/>
                    </a:moveTo>
                    <a:cubicBezTo>
                      <a:pt x="96" y="1"/>
                      <a:pt x="1" y="64"/>
                      <a:pt x="1" y="191"/>
                    </a:cubicBezTo>
                    <a:lnTo>
                      <a:pt x="1" y="6556"/>
                    </a:lnTo>
                    <a:cubicBezTo>
                      <a:pt x="1" y="6651"/>
                      <a:pt x="96" y="6746"/>
                      <a:pt x="191" y="6746"/>
                    </a:cubicBezTo>
                    <a:lnTo>
                      <a:pt x="8456" y="6746"/>
                    </a:lnTo>
                    <a:cubicBezTo>
                      <a:pt x="8551" y="6746"/>
                      <a:pt x="8646" y="6651"/>
                      <a:pt x="8646" y="6556"/>
                    </a:cubicBezTo>
                    <a:lnTo>
                      <a:pt x="8646" y="191"/>
                    </a:lnTo>
                    <a:cubicBezTo>
                      <a:pt x="8646" y="64"/>
                      <a:pt x="8551" y="1"/>
                      <a:pt x="8456" y="1"/>
                    </a:cubicBezTo>
                    <a:cubicBezTo>
                      <a:pt x="8330" y="1"/>
                      <a:pt x="8235" y="64"/>
                      <a:pt x="8235" y="191"/>
                    </a:cubicBezTo>
                    <a:lnTo>
                      <a:pt x="8235" y="6366"/>
                    </a:lnTo>
                    <a:lnTo>
                      <a:pt x="381" y="6366"/>
                    </a:lnTo>
                    <a:lnTo>
                      <a:pt x="381" y="191"/>
                    </a:lnTo>
                    <a:cubicBezTo>
                      <a:pt x="381" y="64"/>
                      <a:pt x="317" y="1"/>
                      <a:pt x="191" y="1"/>
                    </a:cubicBez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/>
                <a:endParaRPr sz="1200">
                  <a:solidFill>
                    <a:srgbClr val="3A3F50"/>
                  </a:solidFill>
                  <a:latin typeface="Arial"/>
                </a:endParaRPr>
              </a:p>
            </p:txBody>
          </p:sp>
          <p:sp>
            <p:nvSpPr>
              <p:cNvPr id="20" name="Google Shape;2345;p27"/>
              <p:cNvSpPr/>
              <p:nvPr/>
            </p:nvSpPr>
            <p:spPr>
              <a:xfrm>
                <a:off x="5623840" y="4212584"/>
                <a:ext cx="389284" cy="199985"/>
              </a:xfrm>
              <a:custGeom>
                <a:avLst/>
                <a:gdLst/>
                <a:ahLst/>
                <a:cxnLst/>
                <a:rect l="l" t="t" r="r" b="b"/>
                <a:pathLst>
                  <a:path w="12131" h="6232" extrusionOk="0">
                    <a:moveTo>
                      <a:pt x="6066" y="1"/>
                    </a:moveTo>
                    <a:cubicBezTo>
                      <a:pt x="6018" y="1"/>
                      <a:pt x="5971" y="17"/>
                      <a:pt x="5923" y="48"/>
                    </a:cubicBezTo>
                    <a:lnTo>
                      <a:pt x="96" y="5875"/>
                    </a:lnTo>
                    <a:cubicBezTo>
                      <a:pt x="1" y="5970"/>
                      <a:pt x="1" y="6097"/>
                      <a:pt x="96" y="6160"/>
                    </a:cubicBezTo>
                    <a:cubicBezTo>
                      <a:pt x="128" y="6192"/>
                      <a:pt x="191" y="6224"/>
                      <a:pt x="223" y="6224"/>
                    </a:cubicBezTo>
                    <a:cubicBezTo>
                      <a:pt x="286" y="6224"/>
                      <a:pt x="349" y="6192"/>
                      <a:pt x="381" y="6160"/>
                    </a:cubicBezTo>
                    <a:lnTo>
                      <a:pt x="6050" y="492"/>
                    </a:lnTo>
                    <a:lnTo>
                      <a:pt x="11750" y="6160"/>
                    </a:lnTo>
                    <a:cubicBezTo>
                      <a:pt x="11798" y="6208"/>
                      <a:pt x="11853" y="6232"/>
                      <a:pt x="11905" y="6232"/>
                    </a:cubicBezTo>
                    <a:cubicBezTo>
                      <a:pt x="11956" y="6232"/>
                      <a:pt x="12004" y="6208"/>
                      <a:pt x="12035" y="6160"/>
                    </a:cubicBezTo>
                    <a:cubicBezTo>
                      <a:pt x="12130" y="6097"/>
                      <a:pt x="12130" y="5970"/>
                      <a:pt x="12035" y="5875"/>
                    </a:cubicBezTo>
                    <a:lnTo>
                      <a:pt x="6208" y="48"/>
                    </a:lnTo>
                    <a:cubicBezTo>
                      <a:pt x="6161" y="17"/>
                      <a:pt x="6113" y="1"/>
                      <a:pt x="6066" y="1"/>
                    </a:cubicBez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/>
                <a:endParaRPr sz="1200">
                  <a:solidFill>
                    <a:srgbClr val="3A3F50"/>
                  </a:solidFill>
                  <a:latin typeface="Arial"/>
                </a:endParaRPr>
              </a:p>
            </p:txBody>
          </p:sp>
          <p:sp>
            <p:nvSpPr>
              <p:cNvPr id="21" name="Google Shape;2346;p27"/>
              <p:cNvSpPr/>
              <p:nvPr/>
            </p:nvSpPr>
            <p:spPr>
              <a:xfrm>
                <a:off x="5755954" y="4399059"/>
                <a:ext cx="125055" cy="164686"/>
              </a:xfrm>
              <a:custGeom>
                <a:avLst/>
                <a:gdLst/>
                <a:ahLst/>
                <a:cxnLst/>
                <a:rect l="l" t="t" r="r" b="b"/>
                <a:pathLst>
                  <a:path w="3897" h="5132" extrusionOk="0">
                    <a:moveTo>
                      <a:pt x="3485" y="381"/>
                    </a:moveTo>
                    <a:lnTo>
                      <a:pt x="3485" y="4751"/>
                    </a:lnTo>
                    <a:lnTo>
                      <a:pt x="381" y="4751"/>
                    </a:lnTo>
                    <a:lnTo>
                      <a:pt x="381" y="381"/>
                    </a:lnTo>
                    <a:close/>
                    <a:moveTo>
                      <a:pt x="191" y="1"/>
                    </a:moveTo>
                    <a:cubicBezTo>
                      <a:pt x="96" y="1"/>
                      <a:pt x="1" y="96"/>
                      <a:pt x="1" y="191"/>
                    </a:cubicBezTo>
                    <a:lnTo>
                      <a:pt x="1" y="4941"/>
                    </a:lnTo>
                    <a:cubicBezTo>
                      <a:pt x="1" y="5036"/>
                      <a:pt x="96" y="5131"/>
                      <a:pt x="191" y="5131"/>
                    </a:cubicBezTo>
                    <a:lnTo>
                      <a:pt x="3706" y="5131"/>
                    </a:lnTo>
                    <a:cubicBezTo>
                      <a:pt x="3801" y="5131"/>
                      <a:pt x="3896" y="5036"/>
                      <a:pt x="3896" y="4941"/>
                    </a:cubicBezTo>
                    <a:lnTo>
                      <a:pt x="3896" y="191"/>
                    </a:lnTo>
                    <a:cubicBezTo>
                      <a:pt x="3896" y="96"/>
                      <a:pt x="3801" y="1"/>
                      <a:pt x="3706" y="1"/>
                    </a:cubicBez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/>
                <a:endParaRPr sz="1200">
                  <a:solidFill>
                    <a:srgbClr val="3A3F50"/>
                  </a:solidFill>
                  <a:latin typeface="Arial"/>
                </a:endParaRPr>
              </a:p>
            </p:txBody>
          </p:sp>
        </p:grpSp>
        <p:grpSp>
          <p:nvGrpSpPr>
            <p:cNvPr id="27" name="Google Shape;2352;p27"/>
            <p:cNvGrpSpPr/>
            <p:nvPr/>
          </p:nvGrpSpPr>
          <p:grpSpPr>
            <a:xfrm>
              <a:off x="5971332" y="6083735"/>
              <a:ext cx="366885" cy="351642"/>
              <a:chOff x="5635039" y="3421438"/>
              <a:chExt cx="366885" cy="351642"/>
            </a:xfrm>
          </p:grpSpPr>
          <p:sp>
            <p:nvSpPr>
              <p:cNvPr id="28" name="Google Shape;2353;p27"/>
              <p:cNvSpPr/>
              <p:nvPr/>
            </p:nvSpPr>
            <p:spPr>
              <a:xfrm>
                <a:off x="5635039" y="3479360"/>
                <a:ext cx="366885" cy="293720"/>
              </a:xfrm>
              <a:custGeom>
                <a:avLst/>
                <a:gdLst/>
                <a:ahLst/>
                <a:cxnLst/>
                <a:rect l="l" t="t" r="r" b="b"/>
                <a:pathLst>
                  <a:path w="11433" h="9153" extrusionOk="0">
                    <a:moveTo>
                      <a:pt x="190" y="1"/>
                    </a:moveTo>
                    <a:cubicBezTo>
                      <a:pt x="95" y="1"/>
                      <a:pt x="0" y="96"/>
                      <a:pt x="0" y="191"/>
                    </a:cubicBezTo>
                    <a:lnTo>
                      <a:pt x="0" y="8963"/>
                    </a:lnTo>
                    <a:cubicBezTo>
                      <a:pt x="0" y="9058"/>
                      <a:pt x="95" y="9153"/>
                      <a:pt x="190" y="9153"/>
                    </a:cubicBezTo>
                    <a:lnTo>
                      <a:pt x="11211" y="9153"/>
                    </a:lnTo>
                    <a:cubicBezTo>
                      <a:pt x="11338" y="9153"/>
                      <a:pt x="11433" y="9058"/>
                      <a:pt x="11433" y="8963"/>
                    </a:cubicBezTo>
                    <a:lnTo>
                      <a:pt x="11433" y="191"/>
                    </a:lnTo>
                    <a:cubicBezTo>
                      <a:pt x="11433" y="96"/>
                      <a:pt x="11338" y="1"/>
                      <a:pt x="11211" y="1"/>
                    </a:cubicBezTo>
                    <a:lnTo>
                      <a:pt x="9818" y="1"/>
                    </a:lnTo>
                    <a:cubicBezTo>
                      <a:pt x="9691" y="1"/>
                      <a:pt x="9628" y="96"/>
                      <a:pt x="9628" y="191"/>
                    </a:cubicBezTo>
                    <a:cubicBezTo>
                      <a:pt x="9628" y="317"/>
                      <a:pt x="9691" y="412"/>
                      <a:pt x="9818" y="412"/>
                    </a:cubicBezTo>
                    <a:lnTo>
                      <a:pt x="11021" y="412"/>
                    </a:lnTo>
                    <a:lnTo>
                      <a:pt x="11021" y="8773"/>
                    </a:lnTo>
                    <a:lnTo>
                      <a:pt x="412" y="8773"/>
                    </a:lnTo>
                    <a:lnTo>
                      <a:pt x="412" y="412"/>
                    </a:lnTo>
                    <a:lnTo>
                      <a:pt x="1615" y="412"/>
                    </a:lnTo>
                    <a:cubicBezTo>
                      <a:pt x="1710" y="412"/>
                      <a:pt x="1805" y="317"/>
                      <a:pt x="1805" y="191"/>
                    </a:cubicBezTo>
                    <a:cubicBezTo>
                      <a:pt x="1805" y="96"/>
                      <a:pt x="1710" y="1"/>
                      <a:pt x="1615" y="1"/>
                    </a:cubicBez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/>
                <a:endParaRPr sz="1200">
                  <a:solidFill>
                    <a:srgbClr val="3A3F50"/>
                  </a:solidFill>
                  <a:latin typeface="Arial"/>
                </a:endParaRPr>
              </a:p>
            </p:txBody>
          </p:sp>
          <p:sp>
            <p:nvSpPr>
              <p:cNvPr id="29" name="Google Shape;2354;p27"/>
              <p:cNvSpPr/>
              <p:nvPr/>
            </p:nvSpPr>
            <p:spPr>
              <a:xfrm>
                <a:off x="5725469" y="3479360"/>
                <a:ext cx="186026" cy="13253"/>
              </a:xfrm>
              <a:custGeom>
                <a:avLst/>
                <a:gdLst/>
                <a:ahLst/>
                <a:cxnLst/>
                <a:rect l="l" t="t" r="r" b="b"/>
                <a:pathLst>
                  <a:path w="5797" h="413" extrusionOk="0">
                    <a:moveTo>
                      <a:pt x="191" y="1"/>
                    </a:moveTo>
                    <a:cubicBezTo>
                      <a:pt x="96" y="1"/>
                      <a:pt x="1" y="96"/>
                      <a:pt x="1" y="191"/>
                    </a:cubicBezTo>
                    <a:cubicBezTo>
                      <a:pt x="1" y="317"/>
                      <a:pt x="96" y="412"/>
                      <a:pt x="191" y="412"/>
                    </a:cubicBezTo>
                    <a:lnTo>
                      <a:pt x="5575" y="412"/>
                    </a:lnTo>
                    <a:cubicBezTo>
                      <a:pt x="5701" y="412"/>
                      <a:pt x="5796" y="317"/>
                      <a:pt x="5796" y="191"/>
                    </a:cubicBezTo>
                    <a:cubicBezTo>
                      <a:pt x="5796" y="96"/>
                      <a:pt x="5701" y="1"/>
                      <a:pt x="5575" y="1"/>
                    </a:cubicBez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/>
                <a:endParaRPr sz="1200">
                  <a:solidFill>
                    <a:srgbClr val="3A3F50"/>
                  </a:solidFill>
                  <a:latin typeface="Arial"/>
                </a:endParaRPr>
              </a:p>
            </p:txBody>
          </p:sp>
          <p:sp>
            <p:nvSpPr>
              <p:cNvPr id="30" name="Google Shape;2355;p27"/>
              <p:cNvSpPr/>
              <p:nvPr/>
            </p:nvSpPr>
            <p:spPr>
              <a:xfrm>
                <a:off x="5680767" y="3421438"/>
                <a:ext cx="57955" cy="94537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2946" extrusionOk="0">
                    <a:moveTo>
                      <a:pt x="1394" y="412"/>
                    </a:moveTo>
                    <a:lnTo>
                      <a:pt x="1394" y="2534"/>
                    </a:lnTo>
                    <a:lnTo>
                      <a:pt x="380" y="2534"/>
                    </a:lnTo>
                    <a:lnTo>
                      <a:pt x="380" y="412"/>
                    </a:lnTo>
                    <a:close/>
                    <a:moveTo>
                      <a:pt x="190" y="0"/>
                    </a:moveTo>
                    <a:cubicBezTo>
                      <a:pt x="64" y="0"/>
                      <a:pt x="0" y="95"/>
                      <a:pt x="0" y="191"/>
                    </a:cubicBezTo>
                    <a:lnTo>
                      <a:pt x="0" y="2756"/>
                    </a:lnTo>
                    <a:cubicBezTo>
                      <a:pt x="0" y="2851"/>
                      <a:pt x="64" y="2946"/>
                      <a:pt x="190" y="2946"/>
                    </a:cubicBezTo>
                    <a:lnTo>
                      <a:pt x="1584" y="2946"/>
                    </a:lnTo>
                    <a:cubicBezTo>
                      <a:pt x="1711" y="2946"/>
                      <a:pt x="1806" y="2851"/>
                      <a:pt x="1806" y="2756"/>
                    </a:cubicBezTo>
                    <a:lnTo>
                      <a:pt x="1806" y="191"/>
                    </a:lnTo>
                    <a:cubicBezTo>
                      <a:pt x="1806" y="95"/>
                      <a:pt x="1711" y="0"/>
                      <a:pt x="1584" y="0"/>
                    </a:cubicBez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/>
                <a:endParaRPr sz="1200">
                  <a:solidFill>
                    <a:srgbClr val="3A3F50"/>
                  </a:solidFill>
                  <a:latin typeface="Arial"/>
                </a:endParaRPr>
              </a:p>
            </p:txBody>
          </p:sp>
          <p:sp>
            <p:nvSpPr>
              <p:cNvPr id="31" name="Google Shape;2356;p27"/>
              <p:cNvSpPr/>
              <p:nvPr/>
            </p:nvSpPr>
            <p:spPr>
              <a:xfrm>
                <a:off x="5898241" y="3421438"/>
                <a:ext cx="57955" cy="94537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2946" extrusionOk="0">
                    <a:moveTo>
                      <a:pt x="1426" y="412"/>
                    </a:moveTo>
                    <a:lnTo>
                      <a:pt x="1426" y="2534"/>
                    </a:lnTo>
                    <a:lnTo>
                      <a:pt x="412" y="2534"/>
                    </a:lnTo>
                    <a:lnTo>
                      <a:pt x="412" y="412"/>
                    </a:lnTo>
                    <a:close/>
                    <a:moveTo>
                      <a:pt x="191" y="0"/>
                    </a:moveTo>
                    <a:cubicBezTo>
                      <a:pt x="96" y="0"/>
                      <a:pt x="1" y="95"/>
                      <a:pt x="1" y="191"/>
                    </a:cubicBezTo>
                    <a:lnTo>
                      <a:pt x="1" y="2756"/>
                    </a:lnTo>
                    <a:cubicBezTo>
                      <a:pt x="1" y="2851"/>
                      <a:pt x="96" y="2946"/>
                      <a:pt x="191" y="2946"/>
                    </a:cubicBezTo>
                    <a:lnTo>
                      <a:pt x="1616" y="2946"/>
                    </a:lnTo>
                    <a:cubicBezTo>
                      <a:pt x="1711" y="2946"/>
                      <a:pt x="1806" y="2851"/>
                      <a:pt x="1806" y="2756"/>
                    </a:cubicBezTo>
                    <a:lnTo>
                      <a:pt x="1806" y="191"/>
                    </a:lnTo>
                    <a:cubicBezTo>
                      <a:pt x="1806" y="95"/>
                      <a:pt x="1711" y="0"/>
                      <a:pt x="1616" y="0"/>
                    </a:cubicBez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/>
                <a:endParaRPr sz="1200">
                  <a:solidFill>
                    <a:srgbClr val="3A3F50"/>
                  </a:solidFill>
                  <a:latin typeface="Arial"/>
                </a:endParaRPr>
              </a:p>
            </p:txBody>
          </p:sp>
          <p:sp>
            <p:nvSpPr>
              <p:cNvPr id="32" name="Google Shape;2357;p27"/>
              <p:cNvSpPr/>
              <p:nvPr/>
            </p:nvSpPr>
            <p:spPr>
              <a:xfrm>
                <a:off x="5672649" y="3559649"/>
                <a:ext cx="75219" cy="75219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2344" extrusionOk="0">
                    <a:moveTo>
                      <a:pt x="1932" y="412"/>
                    </a:moveTo>
                    <a:lnTo>
                      <a:pt x="1932" y="1964"/>
                    </a:lnTo>
                    <a:lnTo>
                      <a:pt x="412" y="1964"/>
                    </a:lnTo>
                    <a:lnTo>
                      <a:pt x="412" y="412"/>
                    </a:lnTo>
                    <a:close/>
                    <a:moveTo>
                      <a:pt x="190" y="0"/>
                    </a:moveTo>
                    <a:cubicBezTo>
                      <a:pt x="95" y="0"/>
                      <a:pt x="0" y="95"/>
                      <a:pt x="0" y="222"/>
                    </a:cubicBezTo>
                    <a:lnTo>
                      <a:pt x="0" y="2154"/>
                    </a:lnTo>
                    <a:cubicBezTo>
                      <a:pt x="0" y="2249"/>
                      <a:pt x="95" y="2344"/>
                      <a:pt x="190" y="2344"/>
                    </a:cubicBezTo>
                    <a:lnTo>
                      <a:pt x="2154" y="2344"/>
                    </a:lnTo>
                    <a:cubicBezTo>
                      <a:pt x="2249" y="2344"/>
                      <a:pt x="2344" y="2249"/>
                      <a:pt x="2344" y="2154"/>
                    </a:cubicBezTo>
                    <a:lnTo>
                      <a:pt x="2344" y="222"/>
                    </a:lnTo>
                    <a:cubicBezTo>
                      <a:pt x="2344" y="95"/>
                      <a:pt x="2249" y="0"/>
                      <a:pt x="2154" y="0"/>
                    </a:cubicBez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/>
                <a:endParaRPr sz="1200">
                  <a:solidFill>
                    <a:srgbClr val="3A3F50"/>
                  </a:solidFill>
                  <a:latin typeface="Arial"/>
                </a:endParaRPr>
              </a:p>
            </p:txBody>
          </p:sp>
          <p:sp>
            <p:nvSpPr>
              <p:cNvPr id="33" name="Google Shape;2358;p27"/>
              <p:cNvSpPr/>
              <p:nvPr/>
            </p:nvSpPr>
            <p:spPr>
              <a:xfrm>
                <a:off x="5781369" y="3559649"/>
                <a:ext cx="74224" cy="75219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2344" extrusionOk="0">
                    <a:moveTo>
                      <a:pt x="1932" y="412"/>
                    </a:moveTo>
                    <a:lnTo>
                      <a:pt x="1932" y="1964"/>
                    </a:lnTo>
                    <a:lnTo>
                      <a:pt x="381" y="1964"/>
                    </a:lnTo>
                    <a:lnTo>
                      <a:pt x="381" y="412"/>
                    </a:lnTo>
                    <a:close/>
                    <a:moveTo>
                      <a:pt x="191" y="0"/>
                    </a:moveTo>
                    <a:cubicBezTo>
                      <a:pt x="64" y="0"/>
                      <a:pt x="1" y="95"/>
                      <a:pt x="1" y="222"/>
                    </a:cubicBezTo>
                    <a:lnTo>
                      <a:pt x="1" y="2154"/>
                    </a:lnTo>
                    <a:cubicBezTo>
                      <a:pt x="1" y="2249"/>
                      <a:pt x="64" y="2344"/>
                      <a:pt x="191" y="2344"/>
                    </a:cubicBezTo>
                    <a:lnTo>
                      <a:pt x="2122" y="2344"/>
                    </a:lnTo>
                    <a:cubicBezTo>
                      <a:pt x="2217" y="2344"/>
                      <a:pt x="2312" y="2249"/>
                      <a:pt x="2312" y="2154"/>
                    </a:cubicBezTo>
                    <a:lnTo>
                      <a:pt x="2312" y="222"/>
                    </a:lnTo>
                    <a:cubicBezTo>
                      <a:pt x="2312" y="95"/>
                      <a:pt x="2249" y="0"/>
                      <a:pt x="2122" y="0"/>
                    </a:cubicBez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/>
                <a:endParaRPr sz="1200">
                  <a:solidFill>
                    <a:srgbClr val="3A3F50"/>
                  </a:solidFill>
                  <a:latin typeface="Arial"/>
                </a:endParaRPr>
              </a:p>
            </p:txBody>
          </p:sp>
          <p:sp>
            <p:nvSpPr>
              <p:cNvPr id="34" name="Google Shape;2359;p27"/>
              <p:cNvSpPr/>
              <p:nvPr/>
            </p:nvSpPr>
            <p:spPr>
              <a:xfrm>
                <a:off x="5889096" y="3559649"/>
                <a:ext cx="75251" cy="75219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2344" extrusionOk="0">
                    <a:moveTo>
                      <a:pt x="1932" y="412"/>
                    </a:moveTo>
                    <a:lnTo>
                      <a:pt x="1932" y="1964"/>
                    </a:lnTo>
                    <a:lnTo>
                      <a:pt x="412" y="1964"/>
                    </a:lnTo>
                    <a:lnTo>
                      <a:pt x="412" y="412"/>
                    </a:lnTo>
                    <a:close/>
                    <a:moveTo>
                      <a:pt x="191" y="0"/>
                    </a:moveTo>
                    <a:cubicBezTo>
                      <a:pt x="96" y="0"/>
                      <a:pt x="1" y="95"/>
                      <a:pt x="1" y="222"/>
                    </a:cubicBezTo>
                    <a:lnTo>
                      <a:pt x="1" y="2154"/>
                    </a:lnTo>
                    <a:cubicBezTo>
                      <a:pt x="1" y="2249"/>
                      <a:pt x="96" y="2344"/>
                      <a:pt x="191" y="2344"/>
                    </a:cubicBezTo>
                    <a:lnTo>
                      <a:pt x="2122" y="2344"/>
                    </a:lnTo>
                    <a:cubicBezTo>
                      <a:pt x="2249" y="2344"/>
                      <a:pt x="2344" y="2249"/>
                      <a:pt x="2344" y="2154"/>
                    </a:cubicBezTo>
                    <a:lnTo>
                      <a:pt x="2344" y="222"/>
                    </a:lnTo>
                    <a:cubicBezTo>
                      <a:pt x="2344" y="95"/>
                      <a:pt x="2249" y="0"/>
                      <a:pt x="2122" y="0"/>
                    </a:cubicBez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/>
                <a:endParaRPr sz="1200">
                  <a:solidFill>
                    <a:srgbClr val="3A3F50"/>
                  </a:solidFill>
                  <a:latin typeface="Arial"/>
                </a:endParaRPr>
              </a:p>
            </p:txBody>
          </p:sp>
          <p:sp>
            <p:nvSpPr>
              <p:cNvPr id="35" name="Google Shape;2360;p27"/>
              <p:cNvSpPr/>
              <p:nvPr/>
            </p:nvSpPr>
            <p:spPr>
              <a:xfrm>
                <a:off x="5672649" y="3651106"/>
                <a:ext cx="75219" cy="75251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2345" extrusionOk="0">
                    <a:moveTo>
                      <a:pt x="1932" y="412"/>
                    </a:moveTo>
                    <a:lnTo>
                      <a:pt x="1932" y="1964"/>
                    </a:lnTo>
                    <a:lnTo>
                      <a:pt x="412" y="1964"/>
                    </a:lnTo>
                    <a:lnTo>
                      <a:pt x="412" y="412"/>
                    </a:lnTo>
                    <a:close/>
                    <a:moveTo>
                      <a:pt x="190" y="1"/>
                    </a:moveTo>
                    <a:cubicBezTo>
                      <a:pt x="95" y="1"/>
                      <a:pt x="0" y="96"/>
                      <a:pt x="0" y="222"/>
                    </a:cubicBezTo>
                    <a:lnTo>
                      <a:pt x="0" y="2154"/>
                    </a:lnTo>
                    <a:cubicBezTo>
                      <a:pt x="0" y="2249"/>
                      <a:pt x="95" y="2344"/>
                      <a:pt x="190" y="2344"/>
                    </a:cubicBezTo>
                    <a:lnTo>
                      <a:pt x="2154" y="2344"/>
                    </a:lnTo>
                    <a:cubicBezTo>
                      <a:pt x="2249" y="2344"/>
                      <a:pt x="2344" y="2249"/>
                      <a:pt x="2344" y="2154"/>
                    </a:cubicBezTo>
                    <a:lnTo>
                      <a:pt x="2344" y="222"/>
                    </a:lnTo>
                    <a:cubicBezTo>
                      <a:pt x="2344" y="96"/>
                      <a:pt x="2249" y="1"/>
                      <a:pt x="2154" y="1"/>
                    </a:cubicBez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/>
                <a:endParaRPr sz="1200">
                  <a:solidFill>
                    <a:srgbClr val="3A3F50"/>
                  </a:solidFill>
                  <a:latin typeface="Arial"/>
                </a:endParaRPr>
              </a:p>
            </p:txBody>
          </p:sp>
          <p:sp>
            <p:nvSpPr>
              <p:cNvPr id="36" name="Google Shape;2361;p27"/>
              <p:cNvSpPr/>
              <p:nvPr/>
            </p:nvSpPr>
            <p:spPr>
              <a:xfrm>
                <a:off x="5781369" y="3651106"/>
                <a:ext cx="74224" cy="75251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2345" extrusionOk="0">
                    <a:moveTo>
                      <a:pt x="1932" y="412"/>
                    </a:moveTo>
                    <a:lnTo>
                      <a:pt x="1932" y="1964"/>
                    </a:lnTo>
                    <a:lnTo>
                      <a:pt x="381" y="1964"/>
                    </a:lnTo>
                    <a:lnTo>
                      <a:pt x="381" y="412"/>
                    </a:lnTo>
                    <a:close/>
                    <a:moveTo>
                      <a:pt x="191" y="1"/>
                    </a:moveTo>
                    <a:cubicBezTo>
                      <a:pt x="64" y="1"/>
                      <a:pt x="1" y="96"/>
                      <a:pt x="1" y="222"/>
                    </a:cubicBezTo>
                    <a:lnTo>
                      <a:pt x="1" y="2154"/>
                    </a:lnTo>
                    <a:cubicBezTo>
                      <a:pt x="1" y="2249"/>
                      <a:pt x="64" y="2344"/>
                      <a:pt x="191" y="2344"/>
                    </a:cubicBezTo>
                    <a:lnTo>
                      <a:pt x="2122" y="2344"/>
                    </a:lnTo>
                    <a:cubicBezTo>
                      <a:pt x="2217" y="2344"/>
                      <a:pt x="2312" y="2249"/>
                      <a:pt x="2312" y="2154"/>
                    </a:cubicBezTo>
                    <a:lnTo>
                      <a:pt x="2312" y="222"/>
                    </a:lnTo>
                    <a:cubicBezTo>
                      <a:pt x="2312" y="96"/>
                      <a:pt x="2249" y="1"/>
                      <a:pt x="2122" y="1"/>
                    </a:cubicBez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/>
                <a:endParaRPr sz="1200">
                  <a:solidFill>
                    <a:srgbClr val="3A3F50"/>
                  </a:solidFill>
                  <a:latin typeface="Arial"/>
                </a:endParaRPr>
              </a:p>
            </p:txBody>
          </p:sp>
          <p:sp>
            <p:nvSpPr>
              <p:cNvPr id="37" name="Google Shape;2362;p27"/>
              <p:cNvSpPr/>
              <p:nvPr/>
            </p:nvSpPr>
            <p:spPr>
              <a:xfrm>
                <a:off x="5889096" y="3651106"/>
                <a:ext cx="75251" cy="75251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2345" extrusionOk="0">
                    <a:moveTo>
                      <a:pt x="1932" y="412"/>
                    </a:moveTo>
                    <a:lnTo>
                      <a:pt x="1932" y="1964"/>
                    </a:lnTo>
                    <a:lnTo>
                      <a:pt x="412" y="1964"/>
                    </a:lnTo>
                    <a:lnTo>
                      <a:pt x="412" y="412"/>
                    </a:lnTo>
                    <a:close/>
                    <a:moveTo>
                      <a:pt x="191" y="1"/>
                    </a:moveTo>
                    <a:cubicBezTo>
                      <a:pt x="96" y="1"/>
                      <a:pt x="1" y="96"/>
                      <a:pt x="1" y="222"/>
                    </a:cubicBezTo>
                    <a:lnTo>
                      <a:pt x="1" y="2154"/>
                    </a:lnTo>
                    <a:cubicBezTo>
                      <a:pt x="1" y="2249"/>
                      <a:pt x="96" y="2344"/>
                      <a:pt x="191" y="2344"/>
                    </a:cubicBezTo>
                    <a:lnTo>
                      <a:pt x="2122" y="2344"/>
                    </a:lnTo>
                    <a:cubicBezTo>
                      <a:pt x="2249" y="2344"/>
                      <a:pt x="2344" y="2249"/>
                      <a:pt x="2344" y="2154"/>
                    </a:cubicBezTo>
                    <a:lnTo>
                      <a:pt x="2344" y="222"/>
                    </a:lnTo>
                    <a:cubicBezTo>
                      <a:pt x="2344" y="96"/>
                      <a:pt x="2249" y="1"/>
                      <a:pt x="2122" y="1"/>
                    </a:cubicBezTo>
                    <a:close/>
                  </a:path>
                </a:pathLst>
              </a:custGeom>
              <a:solidFill>
                <a:srgbClr val="222831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/>
                <a:endParaRPr sz="1200">
                  <a:solidFill>
                    <a:srgbClr val="3A3F50"/>
                  </a:solidFill>
                  <a:latin typeface="Arial"/>
                </a:endParaRPr>
              </a:p>
            </p:txBody>
          </p:sp>
        </p:grpSp>
        <p:sp>
          <p:nvSpPr>
            <p:cNvPr id="11" name="Google Shape;2326;p27"/>
            <p:cNvSpPr/>
            <p:nvPr/>
          </p:nvSpPr>
          <p:spPr>
            <a:xfrm>
              <a:off x="5715396" y="4336490"/>
              <a:ext cx="3464468" cy="697187"/>
            </a:xfrm>
            <a:custGeom>
              <a:avLst/>
              <a:gdLst/>
              <a:ahLst/>
              <a:cxnLst/>
              <a:rect l="l" t="t" r="r" b="b"/>
              <a:pathLst>
                <a:path w="107961" h="21726" extrusionOk="0">
                  <a:moveTo>
                    <a:pt x="10863" y="1"/>
                  </a:moveTo>
                  <a:cubicBezTo>
                    <a:pt x="4877" y="1"/>
                    <a:pt x="0" y="4878"/>
                    <a:pt x="0" y="10863"/>
                  </a:cubicBezTo>
                  <a:cubicBezTo>
                    <a:pt x="0" y="16849"/>
                    <a:pt x="4877" y="21726"/>
                    <a:pt x="10863" y="21726"/>
                  </a:cubicBezTo>
                  <a:lnTo>
                    <a:pt x="107960" y="21726"/>
                  </a:lnTo>
                  <a:lnTo>
                    <a:pt x="107960" y="1"/>
                  </a:lnTo>
                  <a:close/>
                </a:path>
              </a:pathLst>
            </a:custGeom>
            <a:solidFill>
              <a:srgbClr val="FFFFFF"/>
            </a:solidFill>
            <a:ln w="10300" cap="flat" cmpd="sng">
              <a:solidFill>
                <a:srgbClr val="C4C4C4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/>
              <a:endParaRPr sz="1200">
                <a:solidFill>
                  <a:srgbClr val="3A3F50"/>
                </a:solidFill>
                <a:latin typeface="Arial"/>
              </a:endParaRPr>
            </a:p>
          </p:txBody>
        </p:sp>
        <p:sp>
          <p:nvSpPr>
            <p:cNvPr id="14" name="Google Shape;2328;p27"/>
            <p:cNvSpPr/>
            <p:nvPr/>
          </p:nvSpPr>
          <p:spPr>
            <a:xfrm>
              <a:off x="5715396" y="5909670"/>
              <a:ext cx="3464468" cy="696160"/>
            </a:xfrm>
            <a:custGeom>
              <a:avLst/>
              <a:gdLst/>
              <a:ahLst/>
              <a:cxnLst/>
              <a:rect l="l" t="t" r="r" b="b"/>
              <a:pathLst>
                <a:path w="107961" h="21694" extrusionOk="0">
                  <a:moveTo>
                    <a:pt x="10863" y="0"/>
                  </a:moveTo>
                  <a:cubicBezTo>
                    <a:pt x="4877" y="0"/>
                    <a:pt x="0" y="4845"/>
                    <a:pt x="0" y="10831"/>
                  </a:cubicBezTo>
                  <a:cubicBezTo>
                    <a:pt x="0" y="16848"/>
                    <a:pt x="4877" y="21693"/>
                    <a:pt x="10863" y="21693"/>
                  </a:cubicBezTo>
                  <a:lnTo>
                    <a:pt x="107960" y="21693"/>
                  </a:lnTo>
                  <a:lnTo>
                    <a:pt x="107960" y="0"/>
                  </a:lnTo>
                  <a:close/>
                </a:path>
              </a:pathLst>
            </a:custGeom>
            <a:solidFill>
              <a:srgbClr val="FFFFFF"/>
            </a:solidFill>
            <a:ln w="10300" cap="flat" cmpd="sng">
              <a:solidFill>
                <a:srgbClr val="C4C4C4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/>
              <a:endParaRPr sz="1200">
                <a:solidFill>
                  <a:srgbClr val="3A3F50"/>
                </a:solidFill>
                <a:latin typeface="Arial"/>
              </a:endParaRPr>
            </a:p>
          </p:txBody>
        </p:sp>
        <p:sp>
          <p:nvSpPr>
            <p:cNvPr id="15" name="Google Shape;2329;p27"/>
            <p:cNvSpPr/>
            <p:nvPr/>
          </p:nvSpPr>
          <p:spPr>
            <a:xfrm>
              <a:off x="5715396" y="6696228"/>
              <a:ext cx="3464468" cy="696193"/>
            </a:xfrm>
            <a:custGeom>
              <a:avLst/>
              <a:gdLst/>
              <a:ahLst/>
              <a:cxnLst/>
              <a:rect l="l" t="t" r="r" b="b"/>
              <a:pathLst>
                <a:path w="107961" h="21695" extrusionOk="0">
                  <a:moveTo>
                    <a:pt x="10863" y="1"/>
                  </a:moveTo>
                  <a:cubicBezTo>
                    <a:pt x="4877" y="1"/>
                    <a:pt x="0" y="4846"/>
                    <a:pt x="0" y="10832"/>
                  </a:cubicBezTo>
                  <a:cubicBezTo>
                    <a:pt x="0" y="16849"/>
                    <a:pt x="4877" y="21694"/>
                    <a:pt x="10863" y="21694"/>
                  </a:cubicBezTo>
                  <a:lnTo>
                    <a:pt x="107960" y="21694"/>
                  </a:lnTo>
                  <a:lnTo>
                    <a:pt x="107960" y="1"/>
                  </a:lnTo>
                  <a:close/>
                </a:path>
              </a:pathLst>
            </a:custGeom>
            <a:solidFill>
              <a:srgbClr val="FFFFFF"/>
            </a:solidFill>
            <a:ln w="10300" cap="flat" cmpd="sng">
              <a:solidFill>
                <a:srgbClr val="C4C4C4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/>
              <a:endParaRPr sz="1200">
                <a:solidFill>
                  <a:srgbClr val="3A3F50"/>
                </a:solidFill>
                <a:latin typeface="Arial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-11814" y="2057400"/>
            <a:ext cx="2971800" cy="74879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 defTabSz="609630"/>
            <a:r>
              <a:rPr lang="en-US" sz="2133" b="1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Catatan</a:t>
            </a:r>
            <a:r>
              <a:rPr lang="en-US" sz="2133" b="1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Penting</a:t>
            </a:r>
            <a:r>
              <a:rPr lang="en-US" sz="2133" b="1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Lainnya</a:t>
            </a:r>
            <a:r>
              <a:rPr lang="en-US" sz="2133" b="1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33" b="1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atas</a:t>
            </a:r>
            <a:r>
              <a:rPr lang="en-US" sz="2133" b="1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LRA </a:t>
            </a:r>
            <a:endParaRPr lang="en-US" sz="2133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" name="Google Shape;2326;p27"/>
          <p:cNvSpPr/>
          <p:nvPr/>
        </p:nvSpPr>
        <p:spPr>
          <a:xfrm>
            <a:off x="5318962" y="1121456"/>
            <a:ext cx="6413671" cy="950124"/>
          </a:xfrm>
          <a:custGeom>
            <a:avLst/>
            <a:gdLst/>
            <a:ahLst/>
            <a:cxnLst/>
            <a:rect l="l" t="t" r="r" b="b"/>
            <a:pathLst>
              <a:path w="107961" h="21726" extrusionOk="0">
                <a:moveTo>
                  <a:pt x="10863" y="1"/>
                </a:moveTo>
                <a:cubicBezTo>
                  <a:pt x="4877" y="1"/>
                  <a:pt x="0" y="4878"/>
                  <a:pt x="0" y="10863"/>
                </a:cubicBezTo>
                <a:cubicBezTo>
                  <a:pt x="0" y="16849"/>
                  <a:pt x="4877" y="21726"/>
                  <a:pt x="10863" y="21726"/>
                </a:cubicBezTo>
                <a:lnTo>
                  <a:pt x="107960" y="21726"/>
                </a:lnTo>
                <a:lnTo>
                  <a:pt x="107960" y="1"/>
                </a:lnTo>
                <a:close/>
              </a:path>
            </a:pathLst>
          </a:custGeom>
          <a:solidFill>
            <a:srgbClr val="FFFFFF"/>
          </a:solidFill>
          <a:ln w="10300" cap="flat" cmpd="sng">
            <a:solidFill>
              <a:srgbClr val="C4C4C4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defTabSz="609630"/>
            <a:endParaRPr sz="1200">
              <a:solidFill>
                <a:srgbClr val="3A3F50"/>
              </a:solidFill>
              <a:latin typeface="Arial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38800" y="1193800"/>
            <a:ext cx="5994400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en-US" sz="16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Total </a:t>
            </a:r>
            <a:r>
              <a:rPr lang="en-US" sz="16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alokasi</a:t>
            </a:r>
            <a:r>
              <a:rPr lang="en-US" sz="16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anggaran</a:t>
            </a:r>
            <a:r>
              <a:rPr lang="en-US" sz="16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16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6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6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realisasi</a:t>
            </a:r>
            <a:r>
              <a:rPr lang="en-US" sz="16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belanja</a:t>
            </a:r>
            <a:r>
              <a:rPr lang="en-US" sz="16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PC PEN yang </a:t>
            </a:r>
            <a:r>
              <a:rPr lang="en-US" sz="16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US" sz="16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akun</a:t>
            </a:r>
            <a:r>
              <a:rPr lang="en-US" sz="16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khusus</a:t>
            </a:r>
            <a:r>
              <a:rPr lang="en-US" sz="16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COVID-19</a:t>
            </a:r>
            <a:endParaRPr lang="en-US" sz="1600" dirty="0">
              <a:solidFill>
                <a:srgbClr val="3A3F50"/>
              </a:solidFill>
              <a:latin typeface="Aria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639981" y="2271614"/>
            <a:ext cx="5994400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en-US" sz="16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Total </a:t>
            </a:r>
            <a:r>
              <a:rPr lang="en-US" sz="16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alokasi</a:t>
            </a:r>
            <a:r>
              <a:rPr lang="en-US" sz="16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anggaran</a:t>
            </a:r>
            <a:r>
              <a:rPr lang="en-US" sz="16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16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6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6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realisasi</a:t>
            </a:r>
            <a:r>
              <a:rPr lang="en-US" sz="16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belanja</a:t>
            </a:r>
            <a:r>
              <a:rPr lang="en-US" sz="16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PC PEN yang </a:t>
            </a:r>
            <a:r>
              <a:rPr lang="en-US" sz="16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16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US" sz="16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akun</a:t>
            </a:r>
            <a:r>
              <a:rPr lang="en-US" sz="16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khusus</a:t>
            </a:r>
            <a:r>
              <a:rPr lang="en-US" sz="16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COVID-19</a:t>
            </a:r>
            <a:endParaRPr lang="en-US" sz="1600" dirty="0">
              <a:solidFill>
                <a:srgbClr val="3A3F50"/>
              </a:solidFill>
              <a:latin typeface="Arial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703054" y="4422310"/>
            <a:ext cx="6096000" cy="785343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09630">
              <a:lnSpc>
                <a:spcPct val="150000"/>
              </a:lnSpc>
            </a:pPr>
            <a:r>
              <a:rPr lang="en-US" sz="16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Koreksi</a:t>
            </a:r>
            <a:r>
              <a:rPr lang="en-US" sz="16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akuntansi</a:t>
            </a:r>
            <a:r>
              <a:rPr lang="en-US" sz="16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US" sz="16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6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berpedoman</a:t>
            </a:r>
            <a:r>
              <a:rPr lang="en-US" sz="16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US" sz="16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kebijakan</a:t>
            </a:r>
            <a:r>
              <a:rPr lang="en-US" sz="16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akuntansi</a:t>
            </a:r>
            <a:r>
              <a:rPr lang="en-US" sz="16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akhir</a:t>
            </a:r>
            <a:r>
              <a:rPr lang="en-US" sz="16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endParaRPr lang="en-US" sz="1600" dirty="0">
              <a:solidFill>
                <a:srgbClr val="3A3F50"/>
              </a:solidFill>
              <a:latin typeface="Arial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3054" y="5533813"/>
            <a:ext cx="59301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30"/>
            <a:r>
              <a:rPr lang="en-US" sz="16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16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kendala</a:t>
            </a:r>
            <a:r>
              <a:rPr lang="en-US" sz="16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16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16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dilakukannya</a:t>
            </a:r>
            <a:r>
              <a:rPr lang="en-US" sz="16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revisi</a:t>
            </a:r>
            <a:r>
              <a:rPr lang="en-US" sz="16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anggaran</a:t>
            </a:r>
            <a:r>
              <a:rPr lang="en-US" sz="16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16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6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6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ralat</a:t>
            </a:r>
            <a:r>
              <a:rPr lang="en-US" sz="16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dokumen</a:t>
            </a:r>
            <a:r>
              <a:rPr lang="en-US" sz="16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realisasi</a:t>
            </a:r>
            <a:r>
              <a:rPr lang="en-US" sz="16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belanja</a:t>
            </a:r>
            <a:r>
              <a:rPr lang="en-US" sz="16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US" sz="16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akun-akun</a:t>
            </a:r>
            <a:r>
              <a:rPr lang="en-US" sz="16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khusus</a:t>
            </a:r>
            <a:r>
              <a:rPr lang="en-US" sz="1600" dirty="0">
                <a:solidFill>
                  <a:srgbClr val="3A3F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COVID-19</a:t>
            </a:r>
            <a:endParaRPr lang="en-US" sz="1600" dirty="0">
              <a:solidFill>
                <a:srgbClr val="3A3F50"/>
              </a:solidFill>
              <a:latin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8AEF65-396E-4FE7-956F-608740E49D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8982" y="259746"/>
            <a:ext cx="11191876" cy="724247"/>
          </a:xfrm>
        </p:spPr>
        <p:txBody>
          <a:bodyPr/>
          <a:lstStyle/>
          <a:p>
            <a:r>
              <a:rPr lang="en-US" sz="4000" dirty="0">
                <a:latin typeface="Abadi" panose="020B0604020104020204" pitchFamily="34" charset="0"/>
              </a:rPr>
              <a:t>PENGUNGKAPAN PC-PEN</a:t>
            </a:r>
            <a:endParaRPr lang="en-ID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834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25133" y="1905000"/>
          <a:ext cx="11556197" cy="4636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323651" y="1041400"/>
            <a:ext cx="11522287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pPr defTabSz="609630">
              <a:buClr>
                <a:srgbClr val="3A3F50"/>
              </a:buClr>
            </a:pPr>
            <a:r>
              <a:rPr lang="id-ID" sz="2400" b="1" dirty="0">
                <a:solidFill>
                  <a:srgbClr val="D74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Perekaman Transaksi Koreksi IP</a:t>
            </a:r>
            <a:r>
              <a:rPr lang="en-US" sz="2400" b="1" dirty="0">
                <a:solidFill>
                  <a:srgbClr val="D74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sv-SE" sz="2400" b="1" dirty="0">
              <a:solidFill>
                <a:srgbClr val="D743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DD513E-AB99-4061-AB58-964B8BED8C74}"/>
              </a:ext>
            </a:extLst>
          </p:cNvPr>
          <p:cNvSpPr/>
          <p:nvPr/>
        </p:nvSpPr>
        <p:spPr>
          <a:xfrm>
            <a:off x="584790" y="251091"/>
            <a:ext cx="654965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d-ID" sz="2400" b="1" dirty="0">
                <a:solidFill>
                  <a:schemeClr val="bg1"/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Perbaikan Hasil IP/Revaluasi BMN </a:t>
            </a:r>
            <a:endParaRPr lang="en-US" sz="2400" b="1" dirty="0">
              <a:solidFill>
                <a:schemeClr val="bg1"/>
              </a:solidFill>
              <a:latin typeface="Abadi" panose="020B0604020104020204" pitchFamily="34" charset="0"/>
              <a:cs typeface="Segoe UI" panose="020B0502040204020203" pitchFamily="34" charset="0"/>
            </a:endParaRPr>
          </a:p>
          <a:p>
            <a:r>
              <a:rPr lang="id-ID" sz="2400" b="1" dirty="0">
                <a:solidFill>
                  <a:schemeClr val="bg1"/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Tahun 2017-201</a:t>
            </a:r>
            <a:r>
              <a:rPr lang="id-ID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</a:t>
            </a:r>
            <a:endParaRPr lang="en-ID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400679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2400" dirty="0"/>
              <a:t>PIUTANG, LIKUIDASI DAN TINJUT</a:t>
            </a:r>
            <a:endParaRPr lang="en-US" dirty="0"/>
          </a:p>
        </p:txBody>
      </p:sp>
      <p:sp>
        <p:nvSpPr>
          <p:cNvPr id="3" name="Right Arrow 1">
            <a:extLst>
              <a:ext uri="{FF2B5EF4-FFF2-40B4-BE49-F238E27FC236}">
                <a16:creationId xmlns:a16="http://schemas.microsoft.com/office/drawing/2014/main" id="{3752ED6F-CDC6-4172-BF49-7D083AB19C63}"/>
              </a:ext>
            </a:extLst>
          </p:cNvPr>
          <p:cNvSpPr/>
          <p:nvPr/>
        </p:nvSpPr>
        <p:spPr>
          <a:xfrm>
            <a:off x="1290329" y="1504955"/>
            <a:ext cx="2784714" cy="925754"/>
          </a:xfrm>
          <a:prstGeom prst="rightArrow">
            <a:avLst>
              <a:gd name="adj1" fmla="val 65117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Right Arrow 5">
            <a:extLst>
              <a:ext uri="{FF2B5EF4-FFF2-40B4-BE49-F238E27FC236}">
                <a16:creationId xmlns:a16="http://schemas.microsoft.com/office/drawing/2014/main" id="{3384E186-B63D-4275-A6F3-82CD4AE6D28F}"/>
              </a:ext>
            </a:extLst>
          </p:cNvPr>
          <p:cNvSpPr/>
          <p:nvPr/>
        </p:nvSpPr>
        <p:spPr>
          <a:xfrm>
            <a:off x="1359365" y="2847439"/>
            <a:ext cx="2654998" cy="925754"/>
          </a:xfrm>
          <a:prstGeom prst="rightArrow">
            <a:avLst>
              <a:gd name="adj1" fmla="val 65117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ight Arrow 6">
            <a:extLst>
              <a:ext uri="{FF2B5EF4-FFF2-40B4-BE49-F238E27FC236}">
                <a16:creationId xmlns:a16="http://schemas.microsoft.com/office/drawing/2014/main" id="{3E595E8A-E3ED-4F8A-AAAB-BBE58E277E07}"/>
              </a:ext>
            </a:extLst>
          </p:cNvPr>
          <p:cNvSpPr/>
          <p:nvPr/>
        </p:nvSpPr>
        <p:spPr>
          <a:xfrm>
            <a:off x="1349426" y="4239527"/>
            <a:ext cx="2575658" cy="904492"/>
          </a:xfrm>
          <a:prstGeom prst="rightArrow">
            <a:avLst>
              <a:gd name="adj1" fmla="val 65117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Right Arrow 7">
            <a:extLst>
              <a:ext uri="{FF2B5EF4-FFF2-40B4-BE49-F238E27FC236}">
                <a16:creationId xmlns:a16="http://schemas.microsoft.com/office/drawing/2014/main" id="{112CFCE2-A48C-4AEC-8DF5-83EDD7CAD6AC}"/>
              </a:ext>
            </a:extLst>
          </p:cNvPr>
          <p:cNvSpPr/>
          <p:nvPr/>
        </p:nvSpPr>
        <p:spPr>
          <a:xfrm>
            <a:off x="1346684" y="5434500"/>
            <a:ext cx="2575658" cy="817213"/>
          </a:xfrm>
          <a:prstGeom prst="rightArrow">
            <a:avLst>
              <a:gd name="adj1" fmla="val 65117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754340-153D-45A3-9E78-63C9AA06CBB8}"/>
              </a:ext>
            </a:extLst>
          </p:cNvPr>
          <p:cNvSpPr txBox="1"/>
          <p:nvPr/>
        </p:nvSpPr>
        <p:spPr>
          <a:xfrm>
            <a:off x="1673655" y="1710032"/>
            <a:ext cx="2059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dirty="0">
                <a:solidFill>
                  <a:prstClr val="white"/>
                </a:solidFill>
                <a:latin typeface="Arial"/>
                <a:cs typeface="Calibri" pitchFamily="34" charset="0"/>
              </a:rPr>
              <a:t>PIUTANG MAHASISWA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6AA61B-7E1C-45BA-B127-8D9C06CA271E}"/>
              </a:ext>
            </a:extLst>
          </p:cNvPr>
          <p:cNvSpPr txBox="1"/>
          <p:nvPr/>
        </p:nvSpPr>
        <p:spPr>
          <a:xfrm>
            <a:off x="1958126" y="4585345"/>
            <a:ext cx="1422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Calibri" pitchFamily="34" charset="0"/>
              </a:rPr>
              <a:t>Kas 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Calibri" pitchFamily="34" charset="0"/>
              </a:rPr>
              <a:t>Atdikbud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A1C12D-76D8-4A09-A012-F256C33267E1}"/>
              </a:ext>
            </a:extLst>
          </p:cNvPr>
          <p:cNvSpPr txBox="1"/>
          <p:nvPr/>
        </p:nvSpPr>
        <p:spPr>
          <a:xfrm>
            <a:off x="1407621" y="3156427"/>
            <a:ext cx="1963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Calibri" pitchFamily="34" charset="0"/>
              </a:rPr>
              <a:t>HIBAH DI P</a:t>
            </a:r>
            <a:r>
              <a:rPr lang="en-US" altLang="ko-KR" sz="1400" b="1" dirty="0">
                <a:solidFill>
                  <a:prstClr val="white"/>
                </a:solidFill>
                <a:latin typeface="Arial"/>
                <a:cs typeface="Calibri" pitchFamily="34" charset="0"/>
              </a:rPr>
              <a:t>TN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61A11F-7B43-4B41-ADB8-EA4DBA6A237E}"/>
              </a:ext>
            </a:extLst>
          </p:cNvPr>
          <p:cNvSpPr txBox="1"/>
          <p:nvPr/>
        </p:nvSpPr>
        <p:spPr>
          <a:xfrm>
            <a:off x="2015651" y="5689217"/>
            <a:ext cx="1492862" cy="309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Calibri" pitchFamily="34" charset="0"/>
              </a:rPr>
              <a:t>Likuidasi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Calibri" pitchFamily="34" charset="0"/>
              </a:rPr>
              <a:t> 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Calibri" pitchFamily="34" charset="0"/>
            </a:endParaRPr>
          </a:p>
        </p:txBody>
      </p:sp>
      <p:grpSp>
        <p:nvGrpSpPr>
          <p:cNvPr id="11" name="그룹 14">
            <a:extLst>
              <a:ext uri="{FF2B5EF4-FFF2-40B4-BE49-F238E27FC236}">
                <a16:creationId xmlns:a16="http://schemas.microsoft.com/office/drawing/2014/main" id="{F71FB23F-EBA9-45F9-8F73-FCA5810FADAC}"/>
              </a:ext>
            </a:extLst>
          </p:cNvPr>
          <p:cNvGrpSpPr/>
          <p:nvPr/>
        </p:nvGrpSpPr>
        <p:grpSpPr>
          <a:xfrm>
            <a:off x="4507490" y="2567648"/>
            <a:ext cx="3781735" cy="1073915"/>
            <a:chOff x="7844647" y="3082010"/>
            <a:chExt cx="2367630" cy="107391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BD92FFB-036F-4D11-89D9-CDF38C766632}"/>
                </a:ext>
              </a:extLst>
            </p:cNvPr>
            <p:cNvSpPr txBox="1"/>
            <p:nvPr/>
          </p:nvSpPr>
          <p:spPr>
            <a:xfrm>
              <a:off x="7844647" y="3082010"/>
              <a:ext cx="2338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79BA27"/>
                  </a:solidFill>
                  <a:effectLst/>
                  <a:uLnTx/>
                  <a:uFillTx/>
                  <a:latin typeface="Arial"/>
                  <a:cs typeface="Calibri" pitchFamily="34" charset="0"/>
                </a:rPr>
                <a:t>PENERIMAAN HIBAH</a:t>
              </a: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9BA27"/>
                </a:solidFill>
                <a:effectLst/>
                <a:uLnTx/>
                <a:uFillTx/>
                <a:latin typeface="Arial"/>
                <a:cs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0200AE3-7ABA-4E0C-93CB-FE07AC22EAE4}"/>
                </a:ext>
              </a:extLst>
            </p:cNvPr>
            <p:cNvSpPr txBox="1"/>
            <p:nvPr/>
          </p:nvSpPr>
          <p:spPr>
            <a:xfrm>
              <a:off x="7874113" y="3324928"/>
              <a:ext cx="23381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marR="0" lvl="0" indent="-2286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Hibah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Langsung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diterima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oleh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satker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BLU,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dapat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dicatat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sebagai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pendapatan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;</a:t>
              </a:r>
            </a:p>
            <a:p>
              <a:pPr marL="228600" marR="0" lvl="0" indent="-2286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altLang="ko-K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Hibah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Langsung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diterima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oleh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Satker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Non BLU, di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sahkan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melalui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KPPN</a:t>
              </a:r>
            </a:p>
          </p:txBody>
        </p:sp>
      </p:grpSp>
      <p:grpSp>
        <p:nvGrpSpPr>
          <p:cNvPr id="14" name="그룹 17">
            <a:extLst>
              <a:ext uri="{FF2B5EF4-FFF2-40B4-BE49-F238E27FC236}">
                <a16:creationId xmlns:a16="http://schemas.microsoft.com/office/drawing/2014/main" id="{E331DED6-3798-4CAC-95A6-01783CA648EF}"/>
              </a:ext>
            </a:extLst>
          </p:cNvPr>
          <p:cNvGrpSpPr/>
          <p:nvPr/>
        </p:nvGrpSpPr>
        <p:grpSpPr>
          <a:xfrm>
            <a:off x="4630637" y="5499091"/>
            <a:ext cx="3593802" cy="531382"/>
            <a:chOff x="7903232" y="4993522"/>
            <a:chExt cx="2339364" cy="60584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ECF0AC6-F176-4C2C-A9DB-EE32AB1C5C43}"/>
                </a:ext>
              </a:extLst>
            </p:cNvPr>
            <p:cNvSpPr txBox="1"/>
            <p:nvPr/>
          </p:nvSpPr>
          <p:spPr>
            <a:xfrm>
              <a:off x="7904432" y="4993522"/>
              <a:ext cx="2338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9BA27"/>
                  </a:solidFill>
                  <a:effectLst/>
                  <a:uLnTx/>
                  <a:uFillTx/>
                  <a:latin typeface="Arial"/>
                  <a:cs typeface="Calibri" pitchFamily="34" charset="0"/>
                </a:rPr>
                <a:t>Likuidasi</a:t>
              </a: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79BA27"/>
                  </a:solidFill>
                  <a:effectLst/>
                  <a:uLnTx/>
                  <a:uFillTx/>
                  <a:latin typeface="Arial"/>
                  <a:cs typeface="Calibri" pitchFamily="34" charset="0"/>
                </a:rPr>
                <a:t> Non PTN</a:t>
              </a: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9BA27"/>
                </a:solidFill>
                <a:effectLst/>
                <a:uLnTx/>
                <a:uFillTx/>
                <a:latin typeface="Arial"/>
                <a:cs typeface="Calibri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D192EB3-80CB-4D69-A836-D8B67D1ACBDE}"/>
                </a:ext>
              </a:extLst>
            </p:cNvPr>
            <p:cNvSpPr txBox="1"/>
            <p:nvPr/>
          </p:nvSpPr>
          <p:spPr>
            <a:xfrm>
              <a:off x="7903232" y="5283551"/>
              <a:ext cx="2338164" cy="315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Telah </a:t>
              </a:r>
              <a:r>
                <a:rPr kumimoji="0" lang="en-US" altLang="ko-K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dilaksanakan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Likuidasi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sejumlah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48 </a:t>
              </a:r>
              <a:r>
                <a:rPr kumimoji="0" lang="en-US" altLang="ko-K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Satker</a:t>
              </a:r>
              <a:endPara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17" name="그룹 15">
            <a:extLst>
              <a:ext uri="{FF2B5EF4-FFF2-40B4-BE49-F238E27FC236}">
                <a16:creationId xmlns:a16="http://schemas.microsoft.com/office/drawing/2014/main" id="{72B0FAE3-A0BF-409A-BDC3-A863C4743A34}"/>
              </a:ext>
            </a:extLst>
          </p:cNvPr>
          <p:cNvGrpSpPr/>
          <p:nvPr/>
        </p:nvGrpSpPr>
        <p:grpSpPr>
          <a:xfrm>
            <a:off x="4542995" y="1359787"/>
            <a:ext cx="3746240" cy="1314242"/>
            <a:chOff x="2107062" y="2174433"/>
            <a:chExt cx="2338164" cy="131424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223E885-32A8-4B80-BD90-8EAC48E2F2FD}"/>
                </a:ext>
              </a:extLst>
            </p:cNvPr>
            <p:cNvSpPr txBox="1"/>
            <p:nvPr/>
          </p:nvSpPr>
          <p:spPr>
            <a:xfrm>
              <a:off x="2107062" y="2174433"/>
              <a:ext cx="2338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2B662"/>
                  </a:solidFill>
                  <a:effectLst/>
                  <a:uLnTx/>
                  <a:uFillTx/>
                  <a:latin typeface="Arial"/>
                  <a:cs typeface="Calibri" pitchFamily="34" charset="0"/>
                </a:rPr>
                <a:t>PIUTANG MAHASISWA</a:t>
              </a: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2B662"/>
                </a:solidFill>
                <a:effectLst/>
                <a:uLnTx/>
                <a:uFillTx/>
                <a:latin typeface="Arial"/>
                <a:cs typeface="Calibri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31B0F02-41E3-4EFF-8B71-C4ED70754B57}"/>
                </a:ext>
              </a:extLst>
            </p:cNvPr>
            <p:cNvSpPr txBox="1"/>
            <p:nvPr/>
          </p:nvSpPr>
          <p:spPr>
            <a:xfrm>
              <a:off x="2107062" y="2473012"/>
              <a:ext cx="23381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Untuk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Piutang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yang </a:t>
              </a:r>
              <a:r>
                <a:rPr kumimoji="0" lang="en-US" altLang="ko-K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berasal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dari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Mahasiswa</a:t>
              </a: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Kemendikbud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,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kebijakan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pelaksananaan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Piutang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menggunakan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KepSesjen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Ristek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No.128/A/KPT/2018 (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Pedoman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Akuntansi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dan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Pengelolaan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Piutang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)</a:t>
              </a:r>
              <a:endPara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20" name="그룹 16">
            <a:extLst>
              <a:ext uri="{FF2B5EF4-FFF2-40B4-BE49-F238E27FC236}">
                <a16:creationId xmlns:a16="http://schemas.microsoft.com/office/drawing/2014/main" id="{39701BAA-223C-4F34-B866-A2F2699AB850}"/>
              </a:ext>
            </a:extLst>
          </p:cNvPr>
          <p:cNvGrpSpPr/>
          <p:nvPr/>
        </p:nvGrpSpPr>
        <p:grpSpPr>
          <a:xfrm>
            <a:off x="4624883" y="4136299"/>
            <a:ext cx="3591959" cy="1129576"/>
            <a:chOff x="2088012" y="3967199"/>
            <a:chExt cx="2338164" cy="112957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A53E627-3A72-4B38-AE01-FE86B093C74D}"/>
                </a:ext>
              </a:extLst>
            </p:cNvPr>
            <p:cNvSpPr txBox="1"/>
            <p:nvPr/>
          </p:nvSpPr>
          <p:spPr>
            <a:xfrm>
              <a:off x="2088012" y="3967199"/>
              <a:ext cx="2338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3932D"/>
                  </a:solidFill>
                  <a:effectLst/>
                  <a:uLnTx/>
                  <a:uFillTx/>
                  <a:latin typeface="Arial"/>
                  <a:cs typeface="Calibri" pitchFamily="34" charset="0"/>
                </a:rPr>
                <a:t>Selisih</a:t>
              </a: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3932D"/>
                  </a:solidFill>
                  <a:effectLst/>
                  <a:uLnTx/>
                  <a:uFillTx/>
                  <a:latin typeface="Arial"/>
                  <a:cs typeface="Calibri" pitchFamily="34" charset="0"/>
                </a:rPr>
                <a:t> </a:t>
              </a:r>
              <a:r>
                <a:rPr kumimoji="0" lang="en-US" altLang="ko-K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3932D"/>
                  </a:solidFill>
                  <a:effectLst/>
                  <a:uLnTx/>
                  <a:uFillTx/>
                  <a:latin typeface="Arial"/>
                  <a:cs typeface="Calibri" pitchFamily="34" charset="0"/>
                </a:rPr>
                <a:t>Kurs</a:t>
              </a: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3932D"/>
                  </a:solidFill>
                  <a:effectLst/>
                  <a:uLnTx/>
                  <a:uFillTx/>
                  <a:latin typeface="Arial"/>
                  <a:cs typeface="Calibri" pitchFamily="34" charset="0"/>
                </a:rPr>
                <a:t> </a:t>
              </a: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3932D"/>
                </a:solidFill>
                <a:effectLst/>
                <a:uLnTx/>
                <a:uFillTx/>
                <a:latin typeface="Arial"/>
                <a:cs typeface="Calibri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E564E05-8859-4142-BCA8-CA17D6D3FE43}"/>
                </a:ext>
              </a:extLst>
            </p:cNvPr>
            <p:cNvSpPr txBox="1"/>
            <p:nvPr/>
          </p:nvSpPr>
          <p:spPr>
            <a:xfrm>
              <a:off x="2088012" y="4265778"/>
              <a:ext cx="23381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Apabila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terdapat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sisa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UP/TUP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dlm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valas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belum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disetorkan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dijabarkan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dgn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mata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uang rupiah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menggunakan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kurs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tengah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, (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pastikan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nominal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valas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sama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dgn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itchFamily="34" charset="0"/>
                </a:rPr>
                <a:t> KPPN), </a:t>
              </a:r>
              <a:endPara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sp>
        <p:nvSpPr>
          <p:cNvPr id="23" name="Rectangle 30">
            <a:extLst>
              <a:ext uri="{FF2B5EF4-FFF2-40B4-BE49-F238E27FC236}">
                <a16:creationId xmlns:a16="http://schemas.microsoft.com/office/drawing/2014/main" id="{789537B4-E412-4CDD-B0BB-281A44568C61}"/>
              </a:ext>
            </a:extLst>
          </p:cNvPr>
          <p:cNvSpPr/>
          <p:nvPr/>
        </p:nvSpPr>
        <p:spPr>
          <a:xfrm>
            <a:off x="1416078" y="5704407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4" name="Rounded Rectangle 32">
            <a:extLst>
              <a:ext uri="{FF2B5EF4-FFF2-40B4-BE49-F238E27FC236}">
                <a16:creationId xmlns:a16="http://schemas.microsoft.com/office/drawing/2014/main" id="{C9817FD8-1525-4A3F-8C40-6585A2B9FD42}"/>
              </a:ext>
            </a:extLst>
          </p:cNvPr>
          <p:cNvSpPr/>
          <p:nvPr/>
        </p:nvSpPr>
        <p:spPr>
          <a:xfrm>
            <a:off x="1512336" y="4570485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Round Same Side Corner Rectangle 11">
            <a:extLst>
              <a:ext uri="{FF2B5EF4-FFF2-40B4-BE49-F238E27FC236}">
                <a16:creationId xmlns:a16="http://schemas.microsoft.com/office/drawing/2014/main" id="{974133E1-FE65-4288-935F-357286BFD8AD}"/>
              </a:ext>
            </a:extLst>
          </p:cNvPr>
          <p:cNvSpPr>
            <a:spLocks noChangeAspect="1"/>
          </p:cNvSpPr>
          <p:nvPr/>
        </p:nvSpPr>
        <p:spPr>
          <a:xfrm rot="9900000">
            <a:off x="1535287" y="3135697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6" name="Donut 24">
            <a:extLst>
              <a:ext uri="{FF2B5EF4-FFF2-40B4-BE49-F238E27FC236}">
                <a16:creationId xmlns:a16="http://schemas.microsoft.com/office/drawing/2014/main" id="{E5E9FFEB-A552-4B7E-A773-5050B3C9D9CF}"/>
              </a:ext>
            </a:extLst>
          </p:cNvPr>
          <p:cNvSpPr/>
          <p:nvPr/>
        </p:nvSpPr>
        <p:spPr>
          <a:xfrm>
            <a:off x="1417583" y="1796397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9953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55B10E-45AC-4F12-BF61-A261134543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2951" y="236429"/>
            <a:ext cx="5764175" cy="724247"/>
          </a:xfrm>
        </p:spPr>
        <p:txBody>
          <a:bodyPr/>
          <a:lstStyle/>
          <a:p>
            <a:r>
              <a:rPr lang="en-US" sz="4000" dirty="0"/>
              <a:t>Daftar </a:t>
            </a:r>
            <a:r>
              <a:rPr lang="en-US" sz="4000" dirty="0" err="1"/>
              <a:t>Satker</a:t>
            </a:r>
            <a:r>
              <a:rPr lang="en-US" sz="4000" dirty="0"/>
              <a:t> </a:t>
            </a:r>
            <a:r>
              <a:rPr lang="en-US" sz="4000" dirty="0" err="1"/>
              <a:t>Likuidasi</a:t>
            </a:r>
            <a:endParaRPr lang="en-ID" sz="40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BF96CB2-7CED-4B98-B90E-35402C9695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154914"/>
              </p:ext>
            </p:extLst>
          </p:nvPr>
        </p:nvGraphicFramePr>
        <p:xfrm>
          <a:off x="1438863" y="1251475"/>
          <a:ext cx="8481314" cy="5473436"/>
        </p:xfrm>
        <a:graphic>
          <a:graphicData uri="http://schemas.openxmlformats.org/drawingml/2006/table">
            <a:tbl>
              <a:tblPr/>
              <a:tblGrid>
                <a:gridCol w="263144">
                  <a:extLst>
                    <a:ext uri="{9D8B030D-6E8A-4147-A177-3AD203B41FA5}">
                      <a16:colId xmlns:a16="http://schemas.microsoft.com/office/drawing/2014/main" val="1042881505"/>
                    </a:ext>
                  </a:extLst>
                </a:gridCol>
                <a:gridCol w="1197778">
                  <a:extLst>
                    <a:ext uri="{9D8B030D-6E8A-4147-A177-3AD203B41FA5}">
                      <a16:colId xmlns:a16="http://schemas.microsoft.com/office/drawing/2014/main" val="1372777043"/>
                    </a:ext>
                  </a:extLst>
                </a:gridCol>
                <a:gridCol w="408044">
                  <a:extLst>
                    <a:ext uri="{9D8B030D-6E8A-4147-A177-3AD203B41FA5}">
                      <a16:colId xmlns:a16="http://schemas.microsoft.com/office/drawing/2014/main" val="3656301085"/>
                    </a:ext>
                  </a:extLst>
                </a:gridCol>
                <a:gridCol w="6612348">
                  <a:extLst>
                    <a:ext uri="{9D8B030D-6E8A-4147-A177-3AD203B41FA5}">
                      <a16:colId xmlns:a16="http://schemas.microsoft.com/office/drawing/2014/main" val="830151544"/>
                    </a:ext>
                  </a:extLst>
                </a:gridCol>
              </a:tblGrid>
              <a:tr h="205724">
                <a:tc>
                  <a:txBody>
                    <a:bodyPr/>
                    <a:lstStyle/>
                    <a:p>
                      <a:pPr algn="l" fontAlgn="b"/>
                      <a:r>
                        <a:rPr lang="en-ID" sz="500" b="1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NO</a:t>
                      </a:r>
                    </a:p>
                  </a:txBody>
                  <a:tcPr marL="3064" marR="3064" marT="3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b="1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ESELON I ASAL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b="1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TOTAL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b="1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SATKER LIKUIDASI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969480"/>
                  </a:ext>
                </a:extLst>
              </a:tr>
              <a:tr h="8886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ID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SETJEN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PUSAT DATA DAN STATISTIK PENDIDIKAN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297012"/>
                  </a:ext>
                </a:extLst>
              </a:tr>
              <a:tr h="8886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PUSAT PENGEMBANGAN PERFILMAN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566895"/>
                  </a:ext>
                </a:extLst>
              </a:tr>
              <a:tr h="8886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PUSAT ANALISIS DAN SINKRONISASI KEBIJAKAN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702883"/>
                  </a:ext>
                </a:extLst>
              </a:tr>
              <a:tr h="8886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DITJEN DIKDASMEN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DIREKTORAT PSMK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453550"/>
                  </a:ext>
                </a:extLst>
              </a:tr>
              <a:tr h="8886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38">
                  <a:txBody>
                    <a:bodyPr/>
                    <a:lstStyle/>
                    <a:p>
                      <a:pPr algn="ctr" fontAlgn="ctr"/>
                      <a:r>
                        <a:rPr lang="en-ID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DITJEN PAUD DAN DIKMAS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SETDITJEN PAUD DAN DIKMAS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340683"/>
                  </a:ext>
                </a:extLst>
              </a:tr>
              <a:tr h="8886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DIREKTORAT PENDIDIKAN ANAK USIA DINI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050637"/>
                  </a:ext>
                </a:extLst>
              </a:tr>
              <a:tr h="8886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DIREKTORAT PEMBINAAN PENDIDIKAN KEAKSARAAN DAN KESETARAAN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295173"/>
                  </a:ext>
                </a:extLst>
              </a:tr>
              <a:tr h="8886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064" marR="3064" marT="3064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DIREKTORAT PEMBINAAN KURSUS DAN PELATIHAN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922449"/>
                  </a:ext>
                </a:extLst>
              </a:tr>
              <a:tr h="8886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DIREKTORAT PEMBINAAN PENDIDIKAN KELUARGA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967026"/>
                  </a:ext>
                </a:extLst>
              </a:tr>
              <a:tr h="8886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PUSAT PENGEMBANGAN PENDIDIKAN ANAK USIA DINI DAN PENDIDIKAN MASYARAKAT JAWA BARAT</a:t>
                      </a:r>
                    </a:p>
                  </a:txBody>
                  <a:tcPr marL="3064" marR="3064" marT="3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621535"/>
                  </a:ext>
                </a:extLst>
              </a:tr>
              <a:tr h="8886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PUSAT PENGEMBANGAN PENDIDIKAN ANAK USIA DINI DAN PENDIDIKAN MASYARAKAT JAWA TENGAH</a:t>
                      </a:r>
                    </a:p>
                  </a:txBody>
                  <a:tcPr marL="3064" marR="3064" marT="3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382755"/>
                  </a:ext>
                </a:extLst>
              </a:tr>
              <a:tr h="8886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BALAI PENGEMBAGAN PENDIDIKAN ANAK USIA DINI DAN PENDIDIKAN MASYARAKAT ACEH</a:t>
                      </a:r>
                    </a:p>
                  </a:txBody>
                  <a:tcPr marL="3064" marR="3064" marT="3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423188"/>
                  </a:ext>
                </a:extLst>
              </a:tr>
              <a:tr h="8886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BALAI PENGEMBANGAN PENDIDIKAN ANAK USIA DINI DAN PENDIDIKAN MASYARAKAT SUMATERA BARAT</a:t>
                      </a:r>
                    </a:p>
                  </a:txBody>
                  <a:tcPr marL="3064" marR="3064" marT="3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904250"/>
                  </a:ext>
                </a:extLst>
              </a:tr>
              <a:tr h="8886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BALAI PENGEMBANGAN PENDIDIKAN ANAK USIA DINI DAN PENDIDIKAN MASYARAKAT RIAU</a:t>
                      </a:r>
                    </a:p>
                  </a:txBody>
                  <a:tcPr marL="3064" marR="3064" marT="3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403045"/>
                  </a:ext>
                </a:extLst>
              </a:tr>
              <a:tr h="8886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BALAI PENGEMBANGAN PENDIDIKAN ANAK USIA DINI DAN PENDIDIKAN MASYARAKAT BENGKULU</a:t>
                      </a:r>
                    </a:p>
                  </a:txBody>
                  <a:tcPr marL="3064" marR="3064" marT="3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852075"/>
                  </a:ext>
                </a:extLst>
              </a:tr>
              <a:tr h="8886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BALAI PENGEMBANGAN PENDIDIKAN ANAK USIA DINI DAN PENDIDIKAN MASYARAKAT SUMATERA SELATAN</a:t>
                      </a:r>
                    </a:p>
                  </a:txBody>
                  <a:tcPr marL="3064" marR="3064" marT="3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173751"/>
                  </a:ext>
                </a:extLst>
              </a:tr>
              <a:tr h="8886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BALAI PENGEMBANGAN PENDIDIKAN ANAK USIA DINI DAN PENDIDIKAN MASYARAKAT LAMPUNG</a:t>
                      </a:r>
                    </a:p>
                  </a:txBody>
                  <a:tcPr marL="3064" marR="3064" marT="3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705771"/>
                  </a:ext>
                </a:extLst>
              </a:tr>
              <a:tr h="8886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BALAI PENGEMBANGAN PENDIDIKAN ANAK USIA DINI DAN PENDIDIKAN MASYARAKAT BANTEN</a:t>
                      </a:r>
                    </a:p>
                  </a:txBody>
                  <a:tcPr marL="3064" marR="3064" marT="3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407343"/>
                  </a:ext>
                </a:extLst>
              </a:tr>
              <a:tr h="8886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BALAI PENGEMBANGAN PENDIDIKAN ANAK USIA DINI DAN PENDIDIKAN MASYARAKAT D.I YOGYAKARTA</a:t>
                      </a:r>
                    </a:p>
                  </a:txBody>
                  <a:tcPr marL="3064" marR="3064" marT="3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294227"/>
                  </a:ext>
                </a:extLst>
              </a:tr>
              <a:tr h="8886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BALAI PENGEMBANGAN PENDIDIKAN ANAK USIA DINI DAN PENDIDIKAN MASYARAKAT BALI</a:t>
                      </a:r>
                    </a:p>
                  </a:txBody>
                  <a:tcPr marL="3064" marR="3064" marT="3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464737"/>
                  </a:ext>
                </a:extLst>
              </a:tr>
              <a:tr h="8886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BALAI PENGEMBANGAN PENDIDIKAN ANAK USIA DINI DAN PENDIDIKAN MASYARAKAT NUSA TENGGARA TIMUR</a:t>
                      </a:r>
                    </a:p>
                  </a:txBody>
                  <a:tcPr marL="3064" marR="3064" marT="3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711759"/>
                  </a:ext>
                </a:extLst>
              </a:tr>
              <a:tr h="8886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BALAI PENGEMBANGAN PENDIDIKAN ANAK USIA DINI DAN PENDIDIKAN MASYARAKAT KALIMANTAN BARAT</a:t>
                      </a:r>
                    </a:p>
                  </a:txBody>
                  <a:tcPr marL="3064" marR="3064" marT="3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876355"/>
                  </a:ext>
                </a:extLst>
              </a:tr>
              <a:tr h="8886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BALAI PENGEMBANGAN PENDIDIKAN ANAK USIA DINI DAN PENDIDIKAN MASYARAKAT KALIMANTAN TIMUR</a:t>
                      </a:r>
                    </a:p>
                  </a:txBody>
                  <a:tcPr marL="3064" marR="3064" marT="3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721817"/>
                  </a:ext>
                </a:extLst>
              </a:tr>
              <a:tr h="8886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BALAI PENGEMBANGAN PENDIDIKAN ANAK USIA DINI DAN PENDIDIKAN MASYARAKAT SULAWESI BARAT</a:t>
                      </a:r>
                    </a:p>
                  </a:txBody>
                  <a:tcPr marL="3064" marR="3064" marT="3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538391"/>
                  </a:ext>
                </a:extLst>
              </a:tr>
              <a:tr h="8886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BALAI PENGEMBANGAN PENDIDIKAN ANAK USIA DINI DAN PENDIDIKAN MASYARAKAT SULAWESI UTARA</a:t>
                      </a:r>
                    </a:p>
                  </a:txBody>
                  <a:tcPr marL="3064" marR="3064" marT="3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230812"/>
                  </a:ext>
                </a:extLst>
              </a:tr>
              <a:tr h="8886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BALAI PENGEMBANGAN PENDIDIKAN ANAK USIA DINI DAN PENDIDIKAN MASYARAKAT SULAWESI TENGAH</a:t>
                      </a:r>
                    </a:p>
                  </a:txBody>
                  <a:tcPr marL="3064" marR="3064" marT="3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8998"/>
                  </a:ext>
                </a:extLst>
              </a:tr>
              <a:tr h="8886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BALAI PENGEMBANGAN PENDIDIKAN ANAK USIA DINI DAN PENDIDIKAN MASYARAKAT SULAWESI TENGGARA</a:t>
                      </a:r>
                    </a:p>
                  </a:txBody>
                  <a:tcPr marL="3064" marR="3064" marT="3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186384"/>
                  </a:ext>
                </a:extLst>
              </a:tr>
              <a:tr h="8886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BALAI PENGEMBANGAN PENDIDIKAN ANAK USIA DINI DAN PENDIDIKAN MASYARAKAT MALUKU</a:t>
                      </a:r>
                    </a:p>
                  </a:txBody>
                  <a:tcPr marL="3064" marR="3064" marT="3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070266"/>
                  </a:ext>
                </a:extLst>
              </a:tr>
              <a:tr h="8886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BALAI PENGEMBANGAN PENDIDIKAN ANAK USIA DINI DAN PENDIDIKAN MASYARAKAT JAMBI</a:t>
                      </a:r>
                    </a:p>
                  </a:txBody>
                  <a:tcPr marL="3064" marR="3064" marT="3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209511"/>
                  </a:ext>
                </a:extLst>
              </a:tr>
              <a:tr h="8886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BALAI PENGEMBANGAN PENDIDIKAN ANAK USIA DINI DAN PENDIDIKAN MASYARAKAT KALIMNATAN TENGAH</a:t>
                      </a:r>
                    </a:p>
                  </a:txBody>
                  <a:tcPr marL="3064" marR="3064" marT="3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626913"/>
                  </a:ext>
                </a:extLst>
              </a:tr>
              <a:tr h="8886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BALAI PENGEMBANGAN PENDIDIKAN ANAK USIA DINI DAN PENDIDIKAN MASYARAKAT GORONTALO</a:t>
                      </a:r>
                    </a:p>
                  </a:txBody>
                  <a:tcPr marL="3064" marR="3064" marT="3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65250"/>
                  </a:ext>
                </a:extLst>
              </a:tr>
              <a:tr h="8886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BALAI PENGEMBANGAN PENDIDIKAN ANAK USIA DINI DAN PENDIDIKAN MASYARAKAT MALUKU UTARA</a:t>
                      </a:r>
                    </a:p>
                  </a:txBody>
                  <a:tcPr marL="3064" marR="3064" marT="3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031394"/>
                  </a:ext>
                </a:extLst>
              </a:tr>
              <a:tr h="8886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BALAI PENGEMBANGAN PENDIDIKAN ANAK USIA DINI DAN PENDIDIKAN MASYARAKAT JAWA TIMUR</a:t>
                      </a:r>
                    </a:p>
                  </a:txBody>
                  <a:tcPr marL="3064" marR="3064" marT="3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171902"/>
                  </a:ext>
                </a:extLst>
              </a:tr>
              <a:tr h="8886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BALAI PENGEMBANGAN PENDIDIKAN ANAK USIA DINI DAN PENDIDIKAN MASYARAKAT SUMATERA UTARA</a:t>
                      </a:r>
                    </a:p>
                  </a:txBody>
                  <a:tcPr marL="3064" marR="3064" marT="3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288136"/>
                  </a:ext>
                </a:extLst>
              </a:tr>
              <a:tr h="8886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BALAI PENGEMBANGAN PENDIDIKAN ANAK USIA DINI DAN PENDIDIKAN MASYARAKAT SULAWESI SELATAN</a:t>
                      </a:r>
                    </a:p>
                  </a:txBody>
                  <a:tcPr marL="3064" marR="3064" marT="3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867955"/>
                  </a:ext>
                </a:extLst>
              </a:tr>
              <a:tr h="8886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BALAI PENGEMBANGAN PENDIDIKAN ANAK USIA DINI DAN PENDIDIKAN MASYARAKAT KALIMANTAN SELATAN</a:t>
                      </a:r>
                    </a:p>
                  </a:txBody>
                  <a:tcPr marL="3064" marR="3064" marT="3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633601"/>
                  </a:ext>
                </a:extLst>
              </a:tr>
              <a:tr h="8886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BALAI PENGEMBANGAN PENDIDIKAN ANAK USIA DINI DAN PENDIDIKAN MASYARAKAT NUSA TENGGARA BARAT</a:t>
                      </a:r>
                    </a:p>
                  </a:txBody>
                  <a:tcPr marL="3064" marR="3064" marT="3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732455"/>
                  </a:ext>
                </a:extLst>
              </a:tr>
              <a:tr h="8886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BALAI PENGEMBANGAN PENDIDIKAN ANAK USIA DINI DAN PENDIDIKAN MASYARAKAT PAPUA</a:t>
                      </a:r>
                    </a:p>
                  </a:txBody>
                  <a:tcPr marL="3064" marR="3064" marT="30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543220"/>
                  </a:ext>
                </a:extLst>
              </a:tr>
              <a:tr h="8886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DINAS PENDIDIKAN KABUPATEN PACITAN 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858553"/>
                  </a:ext>
                </a:extLst>
              </a:tr>
              <a:tr h="8886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DINAS PENDIDIKAN PROVINSI SUMUT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338189"/>
                  </a:ext>
                </a:extLst>
              </a:tr>
              <a:tr h="8886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DINAS PENDIDIKAN KABUPATEN SINJAI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77451"/>
                  </a:ext>
                </a:extLst>
              </a:tr>
              <a:tr h="8886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DINAS PENDIDIKAN KAB. HALMAHERA SELATAN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504530"/>
                  </a:ext>
                </a:extLst>
              </a:tr>
              <a:tr h="7182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BADAN BAHASA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PUSAT PENGEMBANGAN STRATEGI DAN DIPLOMASI KEBAHASAAN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595213"/>
                  </a:ext>
                </a:extLst>
              </a:tr>
              <a:tr h="8886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ID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DITJEN KEBUDAYAAN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DIREKTORAT PELESTARIAN CAGAR BUDAYA DAN PERMUSEUMAN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311310"/>
                  </a:ext>
                </a:extLst>
              </a:tr>
              <a:tr h="8886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DIREKTORAT KESENIAN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085641"/>
                  </a:ext>
                </a:extLst>
              </a:tr>
              <a:tr h="8886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DIREKTORAT SEJARAH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231251"/>
                  </a:ext>
                </a:extLst>
              </a:tr>
              <a:tr h="8886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DIREKTORAT WARISAN DAN DIPLOMASI BUDAYA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897884"/>
                  </a:ext>
                </a:extLst>
              </a:tr>
              <a:tr h="8886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DITJEN GTK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DIREKTORAT PEMBINAAN TENAGA KEPENDIDIKAN</a:t>
                      </a:r>
                    </a:p>
                  </a:txBody>
                  <a:tcPr marL="3064" marR="3064" marT="3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715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99280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500676-6057-4512-B808-6172DA98CB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Perkembangan</a:t>
            </a:r>
            <a:r>
              <a:rPr lang="en-US" dirty="0"/>
              <a:t> PIP</a:t>
            </a:r>
            <a:endParaRPr lang="en-ID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1A6E203-AF31-4381-834F-6E24DC5322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762163"/>
              </p:ext>
            </p:extLst>
          </p:nvPr>
        </p:nvGraphicFramePr>
        <p:xfrm>
          <a:off x="742951" y="2222396"/>
          <a:ext cx="8589893" cy="1636389"/>
        </p:xfrm>
        <a:graphic>
          <a:graphicData uri="http://schemas.openxmlformats.org/drawingml/2006/table">
            <a:tbl>
              <a:tblPr/>
              <a:tblGrid>
                <a:gridCol w="609876">
                  <a:extLst>
                    <a:ext uri="{9D8B030D-6E8A-4147-A177-3AD203B41FA5}">
                      <a16:colId xmlns:a16="http://schemas.microsoft.com/office/drawing/2014/main" val="2028547307"/>
                    </a:ext>
                  </a:extLst>
                </a:gridCol>
                <a:gridCol w="882002">
                  <a:extLst>
                    <a:ext uri="{9D8B030D-6E8A-4147-A177-3AD203B41FA5}">
                      <a16:colId xmlns:a16="http://schemas.microsoft.com/office/drawing/2014/main" val="3460557202"/>
                    </a:ext>
                  </a:extLst>
                </a:gridCol>
                <a:gridCol w="2310004">
                  <a:extLst>
                    <a:ext uri="{9D8B030D-6E8A-4147-A177-3AD203B41FA5}">
                      <a16:colId xmlns:a16="http://schemas.microsoft.com/office/drawing/2014/main" val="1129808091"/>
                    </a:ext>
                  </a:extLst>
                </a:gridCol>
                <a:gridCol w="1050003">
                  <a:extLst>
                    <a:ext uri="{9D8B030D-6E8A-4147-A177-3AD203B41FA5}">
                      <a16:colId xmlns:a16="http://schemas.microsoft.com/office/drawing/2014/main" val="3675208214"/>
                    </a:ext>
                  </a:extLst>
                </a:gridCol>
                <a:gridCol w="756002">
                  <a:extLst>
                    <a:ext uri="{9D8B030D-6E8A-4147-A177-3AD203B41FA5}">
                      <a16:colId xmlns:a16="http://schemas.microsoft.com/office/drawing/2014/main" val="4201706227"/>
                    </a:ext>
                  </a:extLst>
                </a:gridCol>
                <a:gridCol w="945002">
                  <a:extLst>
                    <a:ext uri="{9D8B030D-6E8A-4147-A177-3AD203B41FA5}">
                      <a16:colId xmlns:a16="http://schemas.microsoft.com/office/drawing/2014/main" val="2221005963"/>
                    </a:ext>
                  </a:extLst>
                </a:gridCol>
                <a:gridCol w="516317">
                  <a:extLst>
                    <a:ext uri="{9D8B030D-6E8A-4147-A177-3AD203B41FA5}">
                      <a16:colId xmlns:a16="http://schemas.microsoft.com/office/drawing/2014/main" val="6901416"/>
                    </a:ext>
                  </a:extLst>
                </a:gridCol>
                <a:gridCol w="995685">
                  <a:extLst>
                    <a:ext uri="{9D8B030D-6E8A-4147-A177-3AD203B41FA5}">
                      <a16:colId xmlns:a16="http://schemas.microsoft.com/office/drawing/2014/main" val="1368799300"/>
                    </a:ext>
                  </a:extLst>
                </a:gridCol>
                <a:gridCol w="525002">
                  <a:extLst>
                    <a:ext uri="{9D8B030D-6E8A-4147-A177-3AD203B41FA5}">
                      <a16:colId xmlns:a16="http://schemas.microsoft.com/office/drawing/2014/main" val="602151590"/>
                    </a:ext>
                  </a:extLst>
                </a:gridCol>
              </a:tblGrid>
              <a:tr h="2559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A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Kode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A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Nama </a:t>
                      </a:r>
                      <a:r>
                        <a:rPr lang="en-ID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Satker</a:t>
                      </a:r>
                      <a:endParaRPr lang="en-ID" sz="1000" b="0" i="0" u="none" strike="noStrike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AD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PENYALURAN TAHUN 2019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806171"/>
                  </a:ext>
                </a:extLst>
              </a:tr>
              <a:tr h="255905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b="0" i="0" u="none" strike="noStrike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Pencairan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A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b="0" i="0" u="none" strike="noStrike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Sasaran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A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Penyaluran</a:t>
                      </a:r>
                      <a:endParaRPr lang="en-ID" sz="1000" b="0" i="0" u="none" strike="noStrike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A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Sasaran</a:t>
                      </a:r>
                      <a:endParaRPr lang="en-ID" sz="1000" b="0" i="0" u="none" strike="noStrike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A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lang="en-ID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Saldo</a:t>
                      </a:r>
                      <a:r>
                        <a:rPr lang="en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A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lang="en-ID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Sasaran</a:t>
                      </a:r>
                      <a:r>
                        <a:rPr lang="en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294554"/>
                  </a:ext>
                </a:extLst>
              </a:tr>
              <a:tr h="356864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023.03.419514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DIREKTORAT SEKOLAH MENENGAH ATAS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1.174.988.500.000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1.464.712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1.096.287.500.000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1.358.831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78.701.000.000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  105.881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9918818"/>
                  </a:ext>
                </a:extLst>
              </a:tr>
              <a:tr h="25590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023.03.666011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DIREKTORAT SEKOLAH DASAR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4.212.276.300.000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10.364.266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3.956.539.950.000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9.719.904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255.736.350.000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  644.362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7474733"/>
                  </a:ext>
                </a:extLst>
              </a:tr>
              <a:tr h="255905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023.03.666032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DIREKTORAT SEKOLAH MENENGAH PERTAMA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2.711.107.500.000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4.562.347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2.513.831.250.000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4.245.559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197.276.250.000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  316.788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4972008"/>
                  </a:ext>
                </a:extLst>
              </a:tr>
              <a:tr h="25590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900" b="1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TOTAL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b="1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b="1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b="1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b="1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b="1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531.713.600.000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1.067.031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045098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DC1256A-8792-46F9-BEAD-E7D1DCC265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122986"/>
              </p:ext>
            </p:extLst>
          </p:nvPr>
        </p:nvGraphicFramePr>
        <p:xfrm>
          <a:off x="742951" y="4371388"/>
          <a:ext cx="8589891" cy="1784350"/>
        </p:xfrm>
        <a:graphic>
          <a:graphicData uri="http://schemas.openxmlformats.org/drawingml/2006/table">
            <a:tbl>
              <a:tblPr/>
              <a:tblGrid>
                <a:gridCol w="662424">
                  <a:extLst>
                    <a:ext uri="{9D8B030D-6E8A-4147-A177-3AD203B41FA5}">
                      <a16:colId xmlns:a16="http://schemas.microsoft.com/office/drawing/2014/main" val="2709489032"/>
                    </a:ext>
                  </a:extLst>
                </a:gridCol>
                <a:gridCol w="800316">
                  <a:extLst>
                    <a:ext uri="{9D8B030D-6E8A-4147-A177-3AD203B41FA5}">
                      <a16:colId xmlns:a16="http://schemas.microsoft.com/office/drawing/2014/main" val="2876373041"/>
                    </a:ext>
                  </a:extLst>
                </a:gridCol>
                <a:gridCol w="2390137">
                  <a:extLst>
                    <a:ext uri="{9D8B030D-6E8A-4147-A177-3AD203B41FA5}">
                      <a16:colId xmlns:a16="http://schemas.microsoft.com/office/drawing/2014/main" val="3864097742"/>
                    </a:ext>
                  </a:extLst>
                </a:gridCol>
                <a:gridCol w="1081510">
                  <a:extLst>
                    <a:ext uri="{9D8B030D-6E8A-4147-A177-3AD203B41FA5}">
                      <a16:colId xmlns:a16="http://schemas.microsoft.com/office/drawing/2014/main" val="4092730018"/>
                    </a:ext>
                  </a:extLst>
                </a:gridCol>
                <a:gridCol w="659721">
                  <a:extLst>
                    <a:ext uri="{9D8B030D-6E8A-4147-A177-3AD203B41FA5}">
                      <a16:colId xmlns:a16="http://schemas.microsoft.com/office/drawing/2014/main" val="2365307679"/>
                    </a:ext>
                  </a:extLst>
                </a:gridCol>
                <a:gridCol w="962544">
                  <a:extLst>
                    <a:ext uri="{9D8B030D-6E8A-4147-A177-3AD203B41FA5}">
                      <a16:colId xmlns:a16="http://schemas.microsoft.com/office/drawing/2014/main" val="644098074"/>
                    </a:ext>
                  </a:extLst>
                </a:gridCol>
                <a:gridCol w="584016">
                  <a:extLst>
                    <a:ext uri="{9D8B030D-6E8A-4147-A177-3AD203B41FA5}">
                      <a16:colId xmlns:a16="http://schemas.microsoft.com/office/drawing/2014/main" val="845704035"/>
                    </a:ext>
                  </a:extLst>
                </a:gridCol>
                <a:gridCol w="940913">
                  <a:extLst>
                    <a:ext uri="{9D8B030D-6E8A-4147-A177-3AD203B41FA5}">
                      <a16:colId xmlns:a16="http://schemas.microsoft.com/office/drawing/2014/main" val="4251430045"/>
                    </a:ext>
                  </a:extLst>
                </a:gridCol>
                <a:gridCol w="508310">
                  <a:extLst>
                    <a:ext uri="{9D8B030D-6E8A-4147-A177-3AD203B41FA5}">
                      <a16:colId xmlns:a16="http://schemas.microsoft.com/office/drawing/2014/main" val="2753041483"/>
                    </a:ext>
                  </a:extLst>
                </a:gridCol>
              </a:tblGrid>
              <a:tr h="2730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A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Kode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A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Nama </a:t>
                      </a:r>
                      <a:r>
                        <a:rPr lang="en-ID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Satker</a:t>
                      </a:r>
                      <a:endParaRPr lang="en-ID" sz="1000" b="0" i="0" u="none" strike="noStrike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AD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PENYALURAN TAHUN 2020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797081"/>
                  </a:ext>
                </a:extLst>
              </a:tr>
              <a:tr h="27305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b="0" i="0" u="none" strike="noStrike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Pencairan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A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b="0" i="0" u="none" strike="noStrike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Sasaran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A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Penyaluran</a:t>
                      </a:r>
                      <a:endParaRPr lang="en-ID" sz="1000" b="0" i="0" u="none" strike="noStrike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A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Sasaran</a:t>
                      </a:r>
                      <a:endParaRPr lang="en-ID" sz="1000" b="0" i="0" u="none" strike="noStrike" dirty="0">
                        <a:solidFill>
                          <a:srgbClr val="000000"/>
                        </a:solidFill>
                        <a:effectLst/>
                        <a:latin typeface="Nirmala UI" panose="020B0502040204020203" pitchFamily="34" charset="0"/>
                        <a:ea typeface="Nirmala UI" panose="020B0502040204020203" pitchFamily="34" charset="0"/>
                        <a:cs typeface="Nirmala UI" panose="020B050204020402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A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lang="en-ID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Saldo</a:t>
                      </a:r>
                      <a:r>
                        <a:rPr lang="en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A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  <a:r>
                        <a:rPr lang="en-ID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Sasaran</a:t>
                      </a:r>
                      <a:r>
                        <a:rPr lang="en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Nirmala UI" panose="020B0502040204020203" pitchFamily="34" charset="0"/>
                          <a:ea typeface="Nirmala UI" panose="020B0502040204020203" pitchFamily="34" charset="0"/>
                          <a:cs typeface="Nirmala UI" panose="020B0502040204020203" pitchFamily="34" charset="0"/>
                        </a:rPr>
                        <a:t>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948351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023.03.419514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DIREKTORAT SEKOLAH MENENGAH ATAS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 1.087.933.000.000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 1.303.192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  602.301.000.000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    756.606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 485.632.000.000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  546.586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8372071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023.03.666011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DIREKTORAT SEKOLAH DASAR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    372.444.300.000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 1.655.308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  364.709.250.000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 1.620.930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     7.735.050.000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    34.378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7888695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023.03.666032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DIREKTORAT SEKOLAH MENENGAH PERTAMA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    357.255.375.000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    952.681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  336.761.625.000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    898.031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900" b="0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   20.493.750.000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    54.650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266542"/>
                  </a:ext>
                </a:extLst>
              </a:tr>
              <a:tr h="3429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900" b="1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TOTAL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b="1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b="1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b="1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b="1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b="1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513.860.800.000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635.614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0575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72860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A812722-6440-406A-976C-5B74D9FFA7F5}"/>
              </a:ext>
            </a:extLst>
          </p:cNvPr>
          <p:cNvGraphicFramePr>
            <a:graphicFrameLocks noGrp="1"/>
          </p:cNvGraphicFramePr>
          <p:nvPr/>
        </p:nvGraphicFramePr>
        <p:xfrm>
          <a:off x="767408" y="1600197"/>
          <a:ext cx="10657185" cy="4570049"/>
        </p:xfrm>
        <a:graphic>
          <a:graphicData uri="http://schemas.openxmlformats.org/drawingml/2006/table">
            <a:tbl>
              <a:tblPr/>
              <a:tblGrid>
                <a:gridCol w="632080">
                  <a:extLst>
                    <a:ext uri="{9D8B030D-6E8A-4147-A177-3AD203B41FA5}">
                      <a16:colId xmlns:a16="http://schemas.microsoft.com/office/drawing/2014/main" val="1032334428"/>
                    </a:ext>
                  </a:extLst>
                </a:gridCol>
                <a:gridCol w="5277144">
                  <a:extLst>
                    <a:ext uri="{9D8B030D-6E8A-4147-A177-3AD203B41FA5}">
                      <a16:colId xmlns:a16="http://schemas.microsoft.com/office/drawing/2014/main" val="474765633"/>
                    </a:ext>
                  </a:extLst>
                </a:gridCol>
                <a:gridCol w="1337661">
                  <a:extLst>
                    <a:ext uri="{9D8B030D-6E8A-4147-A177-3AD203B41FA5}">
                      <a16:colId xmlns:a16="http://schemas.microsoft.com/office/drawing/2014/main" val="1213284165"/>
                    </a:ext>
                  </a:extLst>
                </a:gridCol>
                <a:gridCol w="1337661">
                  <a:extLst>
                    <a:ext uri="{9D8B030D-6E8A-4147-A177-3AD203B41FA5}">
                      <a16:colId xmlns:a16="http://schemas.microsoft.com/office/drawing/2014/main" val="835636096"/>
                    </a:ext>
                  </a:extLst>
                </a:gridCol>
                <a:gridCol w="1337661">
                  <a:extLst>
                    <a:ext uri="{9D8B030D-6E8A-4147-A177-3AD203B41FA5}">
                      <a16:colId xmlns:a16="http://schemas.microsoft.com/office/drawing/2014/main" val="3112903775"/>
                    </a:ext>
                  </a:extLst>
                </a:gridCol>
                <a:gridCol w="734978">
                  <a:extLst>
                    <a:ext uri="{9D8B030D-6E8A-4147-A177-3AD203B41FA5}">
                      <a16:colId xmlns:a16="http://schemas.microsoft.com/office/drawing/2014/main" val="109304963"/>
                    </a:ext>
                  </a:extLst>
                </a:gridCol>
              </a:tblGrid>
              <a:tr h="227784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b="1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Kode </a:t>
                      </a:r>
                    </a:p>
                  </a:txBody>
                  <a:tcPr marL="4952" marR="4952" marT="4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b="1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Uraian</a:t>
                      </a:r>
                    </a:p>
                  </a:txBody>
                  <a:tcPr marL="4952" marR="4952" marT="4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b="1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Pagu</a:t>
                      </a:r>
                    </a:p>
                  </a:txBody>
                  <a:tcPr marL="4952" marR="4952" marT="4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b="1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Realisasi</a:t>
                      </a:r>
                    </a:p>
                  </a:txBody>
                  <a:tcPr marL="4952" marR="4952" marT="4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b="1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Sisa</a:t>
                      </a:r>
                    </a:p>
                  </a:txBody>
                  <a:tcPr marL="4952" marR="4952" marT="4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b="1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%</a:t>
                      </a:r>
                    </a:p>
                  </a:txBody>
                  <a:tcPr marL="4952" marR="4952" marT="4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708223"/>
                  </a:ext>
                </a:extLst>
              </a:tr>
              <a:tr h="203025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ID" sz="800" b="1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PUSAT LAYANAN PEMBIAYAAN PENDIDIKAN</a:t>
                      </a:r>
                    </a:p>
                  </a:txBody>
                  <a:tcPr marL="4952" marR="4952" marT="4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357192"/>
                  </a:ext>
                </a:extLst>
              </a:tr>
              <a:tr h="203025"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b="1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4269.019</a:t>
                      </a:r>
                    </a:p>
                  </a:txBody>
                  <a:tcPr marL="4952" marR="4952" marT="4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b="1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Bantuan Subsidi Upah (BSU) bagi Pendidik dan Tenaga Kependidikan (PTK) Non PNS</a:t>
                      </a:r>
                    </a:p>
                  </a:txBody>
                  <a:tcPr marL="4952" marR="4952" marT="4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b="1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3.664.224.969.000 </a:t>
                      </a:r>
                    </a:p>
                  </a:txBody>
                  <a:tcPr marL="4952" marR="4952" marT="4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b="1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3.618.797.792.000 </a:t>
                      </a:r>
                    </a:p>
                  </a:txBody>
                  <a:tcPr marL="4952" marR="4952" marT="4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b="1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    45.427.177.000 </a:t>
                      </a:r>
                    </a:p>
                  </a:txBody>
                  <a:tcPr marL="4952" marR="4952" marT="4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b="1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98,76%</a:t>
                      </a:r>
                    </a:p>
                  </a:txBody>
                  <a:tcPr marL="4952" marR="4952" marT="4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998213"/>
                  </a:ext>
                </a:extLst>
              </a:tr>
              <a:tr h="143603">
                <a:tc>
                  <a:txBody>
                    <a:bodyPr/>
                    <a:lstStyle/>
                    <a:p>
                      <a:pPr algn="ctr" fontAlgn="t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521211</a:t>
                      </a:r>
                    </a:p>
                  </a:txBody>
                  <a:tcPr marL="4952" marR="4952" marT="4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Belanja Bahan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        149.294.000 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        149.294.000 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                      -   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800" b="1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100,00%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1093697"/>
                  </a:ext>
                </a:extLst>
              </a:tr>
              <a:tr h="143603">
                <a:tc>
                  <a:txBody>
                    <a:bodyPr/>
                    <a:lstStyle/>
                    <a:p>
                      <a:pPr algn="ctr" fontAlgn="t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521213</a:t>
                      </a:r>
                    </a:p>
                  </a:txBody>
                  <a:tcPr marL="4952" marR="4952" marT="4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Belanja Honor Output Kegiatan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          54.600.000 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          53.700.000 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                    900 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800" b="1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98,35%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3062422"/>
                  </a:ext>
                </a:extLst>
              </a:tr>
              <a:tr h="187683">
                <a:tc>
                  <a:txBody>
                    <a:bodyPr/>
                    <a:lstStyle/>
                    <a:p>
                      <a:pPr algn="ctr" fontAlgn="t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522151</a:t>
                      </a:r>
                    </a:p>
                  </a:txBody>
                  <a:tcPr marL="4952" marR="4952" marT="4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Belanja Jasa Profesi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        220.000.000 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        154.100.000 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          65.900.000 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800" b="1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70,05%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4389790"/>
                  </a:ext>
                </a:extLst>
              </a:tr>
              <a:tr h="143603">
                <a:tc>
                  <a:txBody>
                    <a:bodyPr/>
                    <a:lstStyle/>
                    <a:p>
                      <a:pPr algn="ctr" fontAlgn="t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524119</a:t>
                      </a:r>
                    </a:p>
                  </a:txBody>
                  <a:tcPr marL="4952" marR="4952" marT="4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Belanja Perjalanan Dinas Paket Meeting Luar Kota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      1.283.475.000 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      1.090.840.000 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        192.635.000 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800" b="1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84,99%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9729011"/>
                  </a:ext>
                </a:extLst>
              </a:tr>
              <a:tr h="262446">
                <a:tc>
                  <a:txBody>
                    <a:bodyPr/>
                    <a:lstStyle/>
                    <a:p>
                      <a:pPr algn="ctr" fontAlgn="t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526321</a:t>
                      </a:r>
                    </a:p>
                  </a:txBody>
                  <a:tcPr marL="4952" marR="4952" marT="4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Belanja Barang Untuk Bantuan Lainnya Untuk Diserahkan kepada Masyarakat/Pemda dalam bentuk uang - Penanganan Pandemi COVID-19</a:t>
                      </a:r>
                    </a:p>
                  </a:txBody>
                  <a:tcPr marL="4952" marR="4952" marT="4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3.662.517.600.000 </a:t>
                      </a:r>
                    </a:p>
                  </a:txBody>
                  <a:tcPr marL="4952" marR="4952" marT="4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3.617.349.858.000 </a:t>
                      </a:r>
                    </a:p>
                  </a:txBody>
                  <a:tcPr marL="4952" marR="4952" marT="4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    45.167.742.000 </a:t>
                      </a:r>
                    </a:p>
                  </a:txBody>
                  <a:tcPr marL="4952" marR="4952" marT="4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800" b="1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98,77%</a:t>
                      </a:r>
                    </a:p>
                  </a:txBody>
                  <a:tcPr marL="4952" marR="4952" marT="4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7582131"/>
                  </a:ext>
                </a:extLst>
              </a:tr>
              <a:tr h="173314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ID" sz="800" b="1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PUSAT DATA DAN TEKNOLOGI INFORMASI</a:t>
                      </a:r>
                    </a:p>
                  </a:txBody>
                  <a:tcPr marL="4952" marR="4952" marT="4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621369"/>
                  </a:ext>
                </a:extLst>
              </a:tr>
              <a:tr h="183217"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b="1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1991.008</a:t>
                      </a:r>
                    </a:p>
                  </a:txBody>
                  <a:tcPr marL="4952" marR="4952" marT="4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b="1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Layanan Kementerian yang sesuai dengan Tata Kelola TIK</a:t>
                      </a:r>
                    </a:p>
                  </a:txBody>
                  <a:tcPr marL="4952" marR="4952" marT="4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b="1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7.508.453.904.000 </a:t>
                      </a:r>
                    </a:p>
                  </a:txBody>
                  <a:tcPr marL="4952" marR="4952" marT="4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b="1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4.577.401.032.144 </a:t>
                      </a:r>
                    </a:p>
                  </a:txBody>
                  <a:tcPr marL="4952" marR="4952" marT="4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b="1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2.931.052.871.856 </a:t>
                      </a:r>
                    </a:p>
                  </a:txBody>
                  <a:tcPr marL="4952" marR="4952" marT="4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b="1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60,96 % </a:t>
                      </a:r>
                    </a:p>
                  </a:txBody>
                  <a:tcPr marL="4952" marR="4952" marT="49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5785013"/>
                  </a:ext>
                </a:extLst>
              </a:tr>
              <a:tr h="143603">
                <a:tc>
                  <a:txBody>
                    <a:bodyPr/>
                    <a:lstStyle/>
                    <a:p>
                      <a:pPr algn="ctr" fontAlgn="t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521119</a:t>
                      </a:r>
                    </a:p>
                  </a:txBody>
                  <a:tcPr marL="4952" marR="4952" marT="4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Belanja Barang Operasional Lainnya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        480.120.000 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      1.914.525.036 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    (1.434.405.036)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  398,76 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2589782"/>
                  </a:ext>
                </a:extLst>
              </a:tr>
              <a:tr h="143603">
                <a:tc>
                  <a:txBody>
                    <a:bodyPr/>
                    <a:lstStyle/>
                    <a:p>
                      <a:pPr algn="ctr" fontAlgn="t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521211</a:t>
                      </a:r>
                    </a:p>
                  </a:txBody>
                  <a:tcPr marL="4952" marR="4952" marT="4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Belanja Bahan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        559.661.000 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        543.955.900 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          15.705.100 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97,19 %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8897261"/>
                  </a:ext>
                </a:extLst>
              </a:tr>
              <a:tr h="143603">
                <a:tc>
                  <a:txBody>
                    <a:bodyPr/>
                    <a:lstStyle/>
                    <a:p>
                      <a:pPr algn="ctr" fontAlgn="t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521213</a:t>
                      </a:r>
                    </a:p>
                  </a:txBody>
                  <a:tcPr marL="4952" marR="4952" marT="4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Belanja Honor Output Kegiatan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      2.413.950.000 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      2.248.750.000 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        165.200.000 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93,16 %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031027"/>
                  </a:ext>
                </a:extLst>
              </a:tr>
              <a:tr h="143603">
                <a:tc>
                  <a:txBody>
                    <a:bodyPr/>
                    <a:lstStyle/>
                    <a:p>
                      <a:pPr algn="ctr" fontAlgn="t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521219</a:t>
                      </a:r>
                    </a:p>
                  </a:txBody>
                  <a:tcPr marL="4952" marR="4952" marT="4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Belanja Barang Non Operasional Lainnya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        316.173.000 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        333.185.200 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        (17.012.200)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105,38 %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9903734"/>
                  </a:ext>
                </a:extLst>
              </a:tr>
              <a:tr h="143603">
                <a:tc>
                  <a:txBody>
                    <a:bodyPr/>
                    <a:lstStyle/>
                    <a:p>
                      <a:pPr algn="ctr" fontAlgn="t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522119</a:t>
                      </a:r>
                    </a:p>
                  </a:txBody>
                  <a:tcPr marL="4952" marR="4952" marT="4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Belanja Langganan Daya dan Jasa Lainnya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      6.545.000.000 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      5.013.030.269 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      1.531.969.731 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76,59 %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5619323"/>
                  </a:ext>
                </a:extLst>
              </a:tr>
              <a:tr h="143603">
                <a:tc>
                  <a:txBody>
                    <a:bodyPr/>
                    <a:lstStyle/>
                    <a:p>
                      <a:pPr algn="ctr" fontAlgn="t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522131</a:t>
                      </a:r>
                    </a:p>
                  </a:txBody>
                  <a:tcPr marL="4952" marR="4952" marT="4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Belanja Jasa Konsultan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    20.643.854.000 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      3.248.506.000 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    17.395.348.000 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15,74 %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5416692"/>
                  </a:ext>
                </a:extLst>
              </a:tr>
              <a:tr h="143603">
                <a:tc>
                  <a:txBody>
                    <a:bodyPr/>
                    <a:lstStyle/>
                    <a:p>
                      <a:pPr algn="ctr" fontAlgn="t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522141</a:t>
                      </a:r>
                    </a:p>
                  </a:txBody>
                  <a:tcPr marL="4952" marR="4952" marT="4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Belanja Sewa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    17.100.510.000 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        186.806.618 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    16.913.703.382 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1,09 %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0695861"/>
                  </a:ext>
                </a:extLst>
              </a:tr>
              <a:tr h="143603">
                <a:tc>
                  <a:txBody>
                    <a:bodyPr/>
                    <a:lstStyle/>
                    <a:p>
                      <a:pPr algn="ctr" fontAlgn="t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522151</a:t>
                      </a:r>
                    </a:p>
                  </a:txBody>
                  <a:tcPr marL="4952" marR="4952" marT="4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Belanja Jasa Profesi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      1.235.000.000 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        631.796.500 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        603.203.500 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51,16 %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3432664"/>
                  </a:ext>
                </a:extLst>
              </a:tr>
              <a:tr h="143603">
                <a:tc>
                  <a:txBody>
                    <a:bodyPr/>
                    <a:lstStyle/>
                    <a:p>
                      <a:pPr algn="ctr" fontAlgn="t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522191</a:t>
                      </a:r>
                    </a:p>
                  </a:txBody>
                  <a:tcPr marL="4952" marR="4952" marT="4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Belanja Jasa Lainnya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        921.362.000 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      1.975.630.201 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    (1.054.268.201)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214,42 %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2259896"/>
                  </a:ext>
                </a:extLst>
              </a:tr>
              <a:tr h="143603">
                <a:tc>
                  <a:txBody>
                    <a:bodyPr/>
                    <a:lstStyle/>
                    <a:p>
                      <a:pPr algn="ctr" fontAlgn="t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523121</a:t>
                      </a:r>
                    </a:p>
                  </a:txBody>
                  <a:tcPr marL="4952" marR="4952" marT="4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Belanja Pemeliharaan Peralatan dan Mesin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      1.400.000.000 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    12.750.835.350 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   (11.350.835.350)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910,77 %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8780580"/>
                  </a:ext>
                </a:extLst>
              </a:tr>
              <a:tr h="143603">
                <a:tc>
                  <a:txBody>
                    <a:bodyPr/>
                    <a:lstStyle/>
                    <a:p>
                      <a:pPr algn="ctr" fontAlgn="t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524111</a:t>
                      </a:r>
                    </a:p>
                  </a:txBody>
                  <a:tcPr marL="4952" marR="4952" marT="4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Belanja Perjalanan Dinas Biasa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        625.334.000 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        779.136.900 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       (153.802.900)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124,60 %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2868132"/>
                  </a:ext>
                </a:extLst>
              </a:tr>
              <a:tr h="143603">
                <a:tc>
                  <a:txBody>
                    <a:bodyPr/>
                    <a:lstStyle/>
                    <a:p>
                      <a:pPr algn="ctr" fontAlgn="t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524113</a:t>
                      </a:r>
                    </a:p>
                  </a:txBody>
                  <a:tcPr marL="4952" marR="4952" marT="4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Belanja Perjalanan Dinas Dalam Kota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           3.300.000 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          86.940.000 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        (83.640.000)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2.634,55 %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7717865"/>
                  </a:ext>
                </a:extLst>
              </a:tr>
              <a:tr h="143603">
                <a:tc>
                  <a:txBody>
                    <a:bodyPr/>
                    <a:lstStyle/>
                    <a:p>
                      <a:pPr algn="ctr" fontAlgn="t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524114</a:t>
                      </a:r>
                    </a:p>
                  </a:txBody>
                  <a:tcPr marL="4952" marR="4952" marT="4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Belanja Perjalanan Dinas Paket Meeting Dalam Kota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        524.680.000 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        367.420.000 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        157.260.000 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70,03 %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1658954"/>
                  </a:ext>
                </a:extLst>
              </a:tr>
              <a:tr h="143603">
                <a:tc>
                  <a:txBody>
                    <a:bodyPr/>
                    <a:lstStyle/>
                    <a:p>
                      <a:pPr algn="ctr" fontAlgn="t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524119</a:t>
                      </a:r>
                    </a:p>
                  </a:txBody>
                  <a:tcPr marL="4952" marR="4952" marT="4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Belanja Perjalanan Dinas Paket Meeting Luar Kota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      1.843.572.000 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      2.081.196.300 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       (237.624.300)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112,89 %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0145597"/>
                  </a:ext>
                </a:extLst>
              </a:tr>
              <a:tr h="257495">
                <a:tc>
                  <a:txBody>
                    <a:bodyPr/>
                    <a:lstStyle/>
                    <a:p>
                      <a:pPr algn="ctr" fontAlgn="t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526322</a:t>
                      </a:r>
                    </a:p>
                  </a:txBody>
                  <a:tcPr marL="4952" marR="4952" marT="4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Belanja Barang Untuk Bantuan Lainnya Untuk Diserahkan kepada Masyarakat/Pemda dalam bentuk barang - Penanganan Pandemi COVID-19</a:t>
                      </a:r>
                    </a:p>
                  </a:txBody>
                  <a:tcPr marL="4952" marR="4952" marT="4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7.406.493.588.000 </a:t>
                      </a:r>
                    </a:p>
                  </a:txBody>
                  <a:tcPr marL="4952" marR="4952" marT="4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4.497.877.379.000 </a:t>
                      </a:r>
                    </a:p>
                  </a:txBody>
                  <a:tcPr marL="4952" marR="4952" marT="4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2.908.616.209.000 </a:t>
                      </a:r>
                    </a:p>
                  </a:txBody>
                  <a:tcPr marL="4952" marR="4952" marT="4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60,73 %</a:t>
                      </a:r>
                    </a:p>
                  </a:txBody>
                  <a:tcPr marL="4952" marR="4952" marT="4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0230014"/>
                  </a:ext>
                </a:extLst>
              </a:tr>
              <a:tr h="143603">
                <a:tc>
                  <a:txBody>
                    <a:bodyPr/>
                    <a:lstStyle/>
                    <a:p>
                      <a:pPr algn="ctr" fontAlgn="t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532111</a:t>
                      </a:r>
                    </a:p>
                  </a:txBody>
                  <a:tcPr marL="4952" marR="4952" marT="4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Belanja Modal Peralatan dan Mesin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    42.451.550.000 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    45.910.328.870 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    (3.458.778.870)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108,15 %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9991238"/>
                  </a:ext>
                </a:extLst>
              </a:tr>
              <a:tr h="143603">
                <a:tc>
                  <a:txBody>
                    <a:bodyPr/>
                    <a:lstStyle/>
                    <a:p>
                      <a:pPr algn="ctr" fontAlgn="t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532113</a:t>
                      </a:r>
                    </a:p>
                  </a:txBody>
                  <a:tcPr marL="4952" marR="4952" marT="4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Belanja Modal Upah Tenaga Kerja dan Honor Pengelola Teknis Peralatan dan Mesin</a:t>
                      </a:r>
                    </a:p>
                  </a:txBody>
                  <a:tcPr marL="4952" marR="4952" marT="4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          14.100.000 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                      -   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          14.100.000 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0,00 %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4710779"/>
                  </a:ext>
                </a:extLst>
              </a:tr>
              <a:tr h="143603">
                <a:tc>
                  <a:txBody>
                    <a:bodyPr/>
                    <a:lstStyle/>
                    <a:p>
                      <a:pPr algn="ctr" fontAlgn="t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536111</a:t>
                      </a:r>
                    </a:p>
                  </a:txBody>
                  <a:tcPr marL="4952" marR="4952" marT="49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Belanja</a:t>
                      </a:r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Modal </a:t>
                      </a:r>
                      <a:r>
                        <a:rPr lang="en-ID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Lainnya</a:t>
                      </a:r>
                      <a:endParaRPr lang="en-ID" sz="800" b="0" i="0" u="none" strike="noStrike" dirty="0">
                        <a:solidFill>
                          <a:srgbClr val="000000"/>
                        </a:solidFill>
                        <a:effectLst/>
                        <a:latin typeface="Arial Nova Cond" panose="020B0506020202020204" pitchFamily="34" charset="0"/>
                      </a:endParaRP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      4.882.150.000 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      1.415.040.000 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         3.467.110.000 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28,98 %</a:t>
                      </a:r>
                    </a:p>
                  </a:txBody>
                  <a:tcPr marL="4952" marR="4952" marT="49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461425"/>
                  </a:ext>
                </a:extLst>
              </a:tr>
            </a:tbl>
          </a:graphicData>
        </a:graphic>
      </p:graphicFrame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5C2C3AD-DC24-4F5F-BCF3-A5CD140F7D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3925" y="236429"/>
            <a:ext cx="11191876" cy="724247"/>
          </a:xfrm>
        </p:spPr>
        <p:txBody>
          <a:bodyPr/>
          <a:lstStyle/>
          <a:p>
            <a:r>
              <a:rPr lang="en-US" sz="4000" dirty="0"/>
              <a:t>Program PEN </a:t>
            </a:r>
            <a:r>
              <a:rPr lang="en-US" sz="4000" dirty="0" err="1"/>
              <a:t>Kemdikbud</a:t>
            </a:r>
            <a:endParaRPr lang="en-ID" sz="4000" dirty="0"/>
          </a:p>
        </p:txBody>
      </p:sp>
    </p:spTree>
    <p:extLst>
      <p:ext uri="{BB962C8B-B14F-4D97-AF65-F5344CB8AC3E}">
        <p14:creationId xmlns:p14="http://schemas.microsoft.com/office/powerpoint/2010/main" val="32162948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2BB92B1-6B02-4973-B60C-ED905260C6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750" y="1839913"/>
          <a:ext cx="11655425" cy="360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2274390" imgH="3175046" progId="Excel.Sheet.12">
                  <p:embed/>
                </p:oleObj>
              </mc:Choice>
              <mc:Fallback>
                <p:oleObj name="Worksheet" r:id="rId2" imgW="12274390" imgH="3175046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2BB92B1-6B02-4973-B60C-ED905260C6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5750" y="1839913"/>
                        <a:ext cx="11655425" cy="3605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DD1D394-2CBE-4EF2-9B98-AB1823778F0D}"/>
              </a:ext>
            </a:extLst>
          </p:cNvPr>
          <p:cNvSpPr txBox="1"/>
          <p:nvPr/>
        </p:nvSpPr>
        <p:spPr>
          <a:xfrm>
            <a:off x="250825" y="5445125"/>
            <a:ext cx="27927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*)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Ditjen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 Guru dan Tenaga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Kependidikan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 PAUD</a:t>
            </a:r>
            <a:endParaRPr kumimoji="0" lang="en-I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 Cond" panose="020B0506020202020204" pitchFamily="34" charset="0"/>
              <a:ea typeface="+mn-ea"/>
              <a:cs typeface="+mn-c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4C74A1-2DA0-4D6B-BEDB-B0DFE0C8F0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/>
              <a:t>Program Stunting </a:t>
            </a:r>
            <a:r>
              <a:rPr lang="en-US" sz="3200" dirty="0" err="1"/>
              <a:t>Kemdikbud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12716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F270DDD8-E67F-421A-BC68-0E8ED0F99AE3}"/>
              </a:ext>
            </a:extLst>
          </p:cNvPr>
          <p:cNvGrpSpPr/>
          <p:nvPr/>
        </p:nvGrpSpPr>
        <p:grpSpPr>
          <a:xfrm>
            <a:off x="2479181" y="0"/>
            <a:ext cx="588535" cy="1444486"/>
            <a:chOff x="2290340" y="0"/>
            <a:chExt cx="588535" cy="1444486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B8CD28-24F7-4D9E-BE90-7456CE5F2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340" y="0"/>
              <a:ext cx="588534" cy="1444486"/>
            </a:xfrm>
            <a:custGeom>
              <a:avLst/>
              <a:gdLst>
                <a:gd name="connsiteX0" fmla="*/ 103521 w 588534"/>
                <a:gd name="connsiteY0" fmla="*/ 0 h 1444486"/>
                <a:gd name="connsiteX1" fmla="*/ 180820 w 588534"/>
                <a:gd name="connsiteY1" fmla="*/ 0 h 1444486"/>
                <a:gd name="connsiteX2" fmla="*/ 183021 w 588534"/>
                <a:gd name="connsiteY2" fmla="*/ 71501 h 1444486"/>
                <a:gd name="connsiteX3" fmla="*/ 194669 w 588534"/>
                <a:gd name="connsiteY3" fmla="*/ 449905 h 1444486"/>
                <a:gd name="connsiteX4" fmla="*/ 294266 w 588534"/>
                <a:gd name="connsiteY4" fmla="*/ 449905 h 1444486"/>
                <a:gd name="connsiteX5" fmla="*/ 380284 w 588534"/>
                <a:gd name="connsiteY5" fmla="*/ 449905 h 1444486"/>
                <a:gd name="connsiteX6" fmla="*/ 381774 w 588534"/>
                <a:gd name="connsiteY6" fmla="*/ 106097 h 1444486"/>
                <a:gd name="connsiteX7" fmla="*/ 382234 w 588534"/>
                <a:gd name="connsiteY7" fmla="*/ 0 h 1444486"/>
                <a:gd name="connsiteX8" fmla="*/ 459231 w 588534"/>
                <a:gd name="connsiteY8" fmla="*/ 0 h 1444486"/>
                <a:gd name="connsiteX9" fmla="*/ 458864 w 588534"/>
                <a:gd name="connsiteY9" fmla="*/ 84795 h 1444486"/>
                <a:gd name="connsiteX10" fmla="*/ 457246 w 588534"/>
                <a:gd name="connsiteY10" fmla="*/ 458766 h 1444486"/>
                <a:gd name="connsiteX11" fmla="*/ 516099 w 588534"/>
                <a:gd name="connsiteY11" fmla="*/ 498642 h 1444486"/>
                <a:gd name="connsiteX12" fmla="*/ 552317 w 588534"/>
                <a:gd name="connsiteY12" fmla="*/ 538518 h 1444486"/>
                <a:gd name="connsiteX13" fmla="*/ 588534 w 588534"/>
                <a:gd name="connsiteY13" fmla="*/ 627132 h 1444486"/>
                <a:gd name="connsiteX14" fmla="*/ 588534 w 588534"/>
                <a:gd name="connsiteY14" fmla="*/ 799930 h 1444486"/>
                <a:gd name="connsiteX15" fmla="*/ 561371 w 588534"/>
                <a:gd name="connsiteY15" fmla="*/ 879683 h 1444486"/>
                <a:gd name="connsiteX16" fmla="*/ 421028 w 588534"/>
                <a:gd name="connsiteY16" fmla="*/ 1074634 h 1444486"/>
                <a:gd name="connsiteX17" fmla="*/ 384811 w 588534"/>
                <a:gd name="connsiteY17" fmla="*/ 1105649 h 1444486"/>
                <a:gd name="connsiteX18" fmla="*/ 384811 w 588534"/>
                <a:gd name="connsiteY18" fmla="*/ 1110080 h 1444486"/>
                <a:gd name="connsiteX19" fmla="*/ 344067 w 588534"/>
                <a:gd name="connsiteY19" fmla="*/ 1269584 h 1444486"/>
                <a:gd name="connsiteX20" fmla="*/ 484408 w 588534"/>
                <a:gd name="connsiteY20" fmla="*/ 1278445 h 1444486"/>
                <a:gd name="connsiteX21" fmla="*/ 511572 w 588534"/>
                <a:gd name="connsiteY21" fmla="*/ 1176540 h 1444486"/>
                <a:gd name="connsiteX22" fmla="*/ 511572 w 588534"/>
                <a:gd name="connsiteY22" fmla="*/ 1163248 h 1444486"/>
                <a:gd name="connsiteX23" fmla="*/ 511572 w 588534"/>
                <a:gd name="connsiteY23" fmla="*/ 1132233 h 1444486"/>
                <a:gd name="connsiteX24" fmla="*/ 543262 w 588534"/>
                <a:gd name="connsiteY24" fmla="*/ 1127802 h 1444486"/>
                <a:gd name="connsiteX25" fmla="*/ 552317 w 588534"/>
                <a:gd name="connsiteY25" fmla="*/ 1167678 h 1444486"/>
                <a:gd name="connsiteX26" fmla="*/ 552317 w 588534"/>
                <a:gd name="connsiteY26" fmla="*/ 1180970 h 1444486"/>
                <a:gd name="connsiteX27" fmla="*/ 552317 w 588534"/>
                <a:gd name="connsiteY27" fmla="*/ 1194262 h 1444486"/>
                <a:gd name="connsiteX28" fmla="*/ 543262 w 588534"/>
                <a:gd name="connsiteY28" fmla="*/ 1371491 h 1444486"/>
                <a:gd name="connsiteX29" fmla="*/ 307849 w 588534"/>
                <a:gd name="connsiteY29" fmla="*/ 1433520 h 1444486"/>
                <a:gd name="connsiteX30" fmla="*/ 172033 w 588534"/>
                <a:gd name="connsiteY30" fmla="*/ 1216416 h 1444486"/>
                <a:gd name="connsiteX31" fmla="*/ 203723 w 588534"/>
                <a:gd name="connsiteY31" fmla="*/ 1110080 h 1444486"/>
                <a:gd name="connsiteX32" fmla="*/ 167506 w 588534"/>
                <a:gd name="connsiteY32" fmla="*/ 1074634 h 1444486"/>
                <a:gd name="connsiteX33" fmla="*/ 27163 w 588534"/>
                <a:gd name="connsiteY33" fmla="*/ 879683 h 1444486"/>
                <a:gd name="connsiteX34" fmla="*/ 0 w 588534"/>
                <a:gd name="connsiteY34" fmla="*/ 799930 h 1444486"/>
                <a:gd name="connsiteX35" fmla="*/ 0 w 588534"/>
                <a:gd name="connsiteY35" fmla="*/ 627132 h 1444486"/>
                <a:gd name="connsiteX36" fmla="*/ 36217 w 588534"/>
                <a:gd name="connsiteY36" fmla="*/ 538518 h 1444486"/>
                <a:gd name="connsiteX37" fmla="*/ 72435 w 588534"/>
                <a:gd name="connsiteY37" fmla="*/ 498642 h 1444486"/>
                <a:gd name="connsiteX38" fmla="*/ 117707 w 588534"/>
                <a:gd name="connsiteY38" fmla="*/ 463197 h 1444486"/>
                <a:gd name="connsiteX39" fmla="*/ 106981 w 588534"/>
                <a:gd name="connsiteY39" fmla="*/ 112974 h 144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88534" h="1444486">
                  <a:moveTo>
                    <a:pt x="103521" y="0"/>
                  </a:moveTo>
                  <a:lnTo>
                    <a:pt x="180820" y="0"/>
                  </a:lnTo>
                  <a:lnTo>
                    <a:pt x="183021" y="71501"/>
                  </a:lnTo>
                  <a:cubicBezTo>
                    <a:pt x="186808" y="194531"/>
                    <a:pt x="190690" y="320640"/>
                    <a:pt x="194669" y="449905"/>
                  </a:cubicBezTo>
                  <a:cubicBezTo>
                    <a:pt x="194669" y="449905"/>
                    <a:pt x="194669" y="449905"/>
                    <a:pt x="294266" y="449905"/>
                  </a:cubicBezTo>
                  <a:cubicBezTo>
                    <a:pt x="294266" y="449905"/>
                    <a:pt x="294266" y="449905"/>
                    <a:pt x="380284" y="449905"/>
                  </a:cubicBezTo>
                  <a:cubicBezTo>
                    <a:pt x="380284" y="449905"/>
                    <a:pt x="380284" y="449905"/>
                    <a:pt x="381774" y="106097"/>
                  </a:cubicBezTo>
                  <a:lnTo>
                    <a:pt x="382234" y="0"/>
                  </a:lnTo>
                  <a:lnTo>
                    <a:pt x="459231" y="0"/>
                  </a:lnTo>
                  <a:lnTo>
                    <a:pt x="458864" y="84795"/>
                  </a:lnTo>
                  <a:cubicBezTo>
                    <a:pt x="458338" y="206384"/>
                    <a:pt x="457799" y="331016"/>
                    <a:pt x="457246" y="458766"/>
                  </a:cubicBezTo>
                  <a:cubicBezTo>
                    <a:pt x="479882" y="467628"/>
                    <a:pt x="497990" y="480920"/>
                    <a:pt x="516099" y="498642"/>
                  </a:cubicBezTo>
                  <a:cubicBezTo>
                    <a:pt x="516099" y="498642"/>
                    <a:pt x="516099" y="498642"/>
                    <a:pt x="552317" y="538518"/>
                  </a:cubicBezTo>
                  <a:cubicBezTo>
                    <a:pt x="574953" y="560672"/>
                    <a:pt x="588534" y="596117"/>
                    <a:pt x="588534" y="627132"/>
                  </a:cubicBezTo>
                  <a:cubicBezTo>
                    <a:pt x="588534" y="627132"/>
                    <a:pt x="588534" y="627132"/>
                    <a:pt x="588534" y="799930"/>
                  </a:cubicBezTo>
                  <a:cubicBezTo>
                    <a:pt x="588534" y="826514"/>
                    <a:pt x="579479" y="853098"/>
                    <a:pt x="561371" y="879683"/>
                  </a:cubicBezTo>
                  <a:cubicBezTo>
                    <a:pt x="561371" y="879683"/>
                    <a:pt x="561371" y="879683"/>
                    <a:pt x="421028" y="1074634"/>
                  </a:cubicBezTo>
                  <a:cubicBezTo>
                    <a:pt x="411973" y="1087926"/>
                    <a:pt x="398392" y="1096787"/>
                    <a:pt x="384811" y="1105649"/>
                  </a:cubicBezTo>
                  <a:cubicBezTo>
                    <a:pt x="384811" y="1110080"/>
                    <a:pt x="384811" y="1110080"/>
                    <a:pt x="384811" y="1110080"/>
                  </a:cubicBezTo>
                  <a:cubicBezTo>
                    <a:pt x="366701" y="1141094"/>
                    <a:pt x="325957" y="1220846"/>
                    <a:pt x="344067" y="1269584"/>
                  </a:cubicBezTo>
                  <a:cubicBezTo>
                    <a:pt x="362175" y="1318323"/>
                    <a:pt x="457246" y="1322753"/>
                    <a:pt x="484408" y="1278445"/>
                  </a:cubicBezTo>
                  <a:cubicBezTo>
                    <a:pt x="497990" y="1256292"/>
                    <a:pt x="507044" y="1211985"/>
                    <a:pt x="511572" y="1176540"/>
                  </a:cubicBezTo>
                  <a:cubicBezTo>
                    <a:pt x="511572" y="1172109"/>
                    <a:pt x="511572" y="1167678"/>
                    <a:pt x="511572" y="1163248"/>
                  </a:cubicBezTo>
                  <a:cubicBezTo>
                    <a:pt x="511572" y="1158817"/>
                    <a:pt x="511572" y="1145525"/>
                    <a:pt x="511572" y="1132233"/>
                  </a:cubicBezTo>
                  <a:cubicBezTo>
                    <a:pt x="511572" y="1114510"/>
                    <a:pt x="538735" y="1110080"/>
                    <a:pt x="543262" y="1127802"/>
                  </a:cubicBezTo>
                  <a:cubicBezTo>
                    <a:pt x="547790" y="1141094"/>
                    <a:pt x="547790" y="1158817"/>
                    <a:pt x="552317" y="1167678"/>
                  </a:cubicBezTo>
                  <a:cubicBezTo>
                    <a:pt x="552317" y="1172109"/>
                    <a:pt x="552317" y="1176540"/>
                    <a:pt x="552317" y="1180970"/>
                  </a:cubicBezTo>
                  <a:cubicBezTo>
                    <a:pt x="552317" y="1185401"/>
                    <a:pt x="552317" y="1189832"/>
                    <a:pt x="552317" y="1194262"/>
                  </a:cubicBezTo>
                  <a:cubicBezTo>
                    <a:pt x="556843" y="1220846"/>
                    <a:pt x="584007" y="1296169"/>
                    <a:pt x="543262" y="1371491"/>
                  </a:cubicBezTo>
                  <a:cubicBezTo>
                    <a:pt x="507044" y="1437951"/>
                    <a:pt x="393865" y="1460104"/>
                    <a:pt x="307849" y="1433520"/>
                  </a:cubicBezTo>
                  <a:cubicBezTo>
                    <a:pt x="208250" y="1402505"/>
                    <a:pt x="162978" y="1305031"/>
                    <a:pt x="172033" y="1216416"/>
                  </a:cubicBezTo>
                  <a:cubicBezTo>
                    <a:pt x="176561" y="1180970"/>
                    <a:pt x="190142" y="1141094"/>
                    <a:pt x="203723" y="1110080"/>
                  </a:cubicBezTo>
                  <a:cubicBezTo>
                    <a:pt x="190142" y="1101218"/>
                    <a:pt x="176561" y="1087926"/>
                    <a:pt x="167506" y="1074634"/>
                  </a:cubicBezTo>
                  <a:cubicBezTo>
                    <a:pt x="167506" y="1074634"/>
                    <a:pt x="167506" y="1074634"/>
                    <a:pt x="27163" y="879683"/>
                  </a:cubicBezTo>
                  <a:cubicBezTo>
                    <a:pt x="9055" y="853098"/>
                    <a:pt x="0" y="826514"/>
                    <a:pt x="0" y="799930"/>
                  </a:cubicBezTo>
                  <a:cubicBezTo>
                    <a:pt x="0" y="799930"/>
                    <a:pt x="0" y="799930"/>
                    <a:pt x="0" y="627132"/>
                  </a:cubicBezTo>
                  <a:cubicBezTo>
                    <a:pt x="0" y="596117"/>
                    <a:pt x="13581" y="560672"/>
                    <a:pt x="36217" y="538518"/>
                  </a:cubicBezTo>
                  <a:cubicBezTo>
                    <a:pt x="36217" y="538518"/>
                    <a:pt x="36217" y="538518"/>
                    <a:pt x="72435" y="498642"/>
                  </a:cubicBezTo>
                  <a:cubicBezTo>
                    <a:pt x="86016" y="485350"/>
                    <a:pt x="99598" y="472058"/>
                    <a:pt x="117707" y="463197"/>
                  </a:cubicBezTo>
                  <a:cubicBezTo>
                    <a:pt x="117707" y="463197"/>
                    <a:pt x="117707" y="463197"/>
                    <a:pt x="106981" y="112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B9703CB-1D56-4F6C-B7CC-4FF1B7709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340" y="459941"/>
              <a:ext cx="588535" cy="646443"/>
            </a:xfrm>
            <a:custGeom>
              <a:avLst/>
              <a:gdLst>
                <a:gd name="connsiteX0" fmla="*/ 585399 w 588535"/>
                <a:gd name="connsiteY0" fmla="*/ 162132 h 646443"/>
                <a:gd name="connsiteX1" fmla="*/ 588535 w 588535"/>
                <a:gd name="connsiteY1" fmla="*/ 177655 h 646443"/>
                <a:gd name="connsiteX2" fmla="*/ 588535 w 588535"/>
                <a:gd name="connsiteY2" fmla="*/ 350453 h 646443"/>
                <a:gd name="connsiteX3" fmla="*/ 561372 w 588535"/>
                <a:gd name="connsiteY3" fmla="*/ 430206 h 646443"/>
                <a:gd name="connsiteX4" fmla="*/ 421028 w 588535"/>
                <a:gd name="connsiteY4" fmla="*/ 625157 h 646443"/>
                <a:gd name="connsiteX5" fmla="*/ 396172 w 588535"/>
                <a:gd name="connsiteY5" fmla="*/ 646443 h 646443"/>
                <a:gd name="connsiteX6" fmla="*/ 332115 w 588535"/>
                <a:gd name="connsiteY6" fmla="*/ 646443 h 646443"/>
                <a:gd name="connsiteX7" fmla="*/ 369805 w 588535"/>
                <a:gd name="connsiteY7" fmla="*/ 272 h 646443"/>
                <a:gd name="connsiteX8" fmla="*/ 380285 w 588535"/>
                <a:gd name="connsiteY8" fmla="*/ 428 h 646443"/>
                <a:gd name="connsiteX9" fmla="*/ 457246 w 588535"/>
                <a:gd name="connsiteY9" fmla="*/ 9289 h 646443"/>
                <a:gd name="connsiteX10" fmla="*/ 502665 w 588535"/>
                <a:gd name="connsiteY10" fmla="*/ 40063 h 646443"/>
                <a:gd name="connsiteX11" fmla="*/ 186799 w 588535"/>
                <a:gd name="connsiteY11" fmla="*/ 644039 h 646443"/>
                <a:gd name="connsiteX12" fmla="*/ 167507 w 588535"/>
                <a:gd name="connsiteY12" fmla="*/ 625157 h 646443"/>
                <a:gd name="connsiteX13" fmla="*/ 95391 w 588535"/>
                <a:gd name="connsiteY13" fmla="*/ 524981 h 646443"/>
                <a:gd name="connsiteX14" fmla="*/ 223372 w 588535"/>
                <a:gd name="connsiteY14" fmla="*/ 0 h 646443"/>
                <a:gd name="connsiteX15" fmla="*/ 15812 w 588535"/>
                <a:gd name="connsiteY15" fmla="*/ 396878 h 646443"/>
                <a:gd name="connsiteX16" fmla="*/ 0 w 588535"/>
                <a:gd name="connsiteY16" fmla="*/ 350453 h 646443"/>
                <a:gd name="connsiteX17" fmla="*/ 0 w 588535"/>
                <a:gd name="connsiteY17" fmla="*/ 177655 h 646443"/>
                <a:gd name="connsiteX18" fmla="*/ 36217 w 588535"/>
                <a:gd name="connsiteY18" fmla="*/ 89041 h 646443"/>
                <a:gd name="connsiteX19" fmla="*/ 72436 w 588535"/>
                <a:gd name="connsiteY19" fmla="*/ 49165 h 646443"/>
                <a:gd name="connsiteX20" fmla="*/ 117707 w 588535"/>
                <a:gd name="connsiteY20" fmla="*/ 13720 h 646443"/>
                <a:gd name="connsiteX21" fmla="*/ 194670 w 588535"/>
                <a:gd name="connsiteY21" fmla="*/ 428 h 646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88535" h="646443">
                  <a:moveTo>
                    <a:pt x="585399" y="162132"/>
                  </a:moveTo>
                  <a:lnTo>
                    <a:pt x="588535" y="177655"/>
                  </a:lnTo>
                  <a:lnTo>
                    <a:pt x="588535" y="350453"/>
                  </a:lnTo>
                  <a:cubicBezTo>
                    <a:pt x="588535" y="377037"/>
                    <a:pt x="579479" y="403621"/>
                    <a:pt x="561372" y="430206"/>
                  </a:cubicBezTo>
                  <a:lnTo>
                    <a:pt x="421028" y="625157"/>
                  </a:lnTo>
                  <a:lnTo>
                    <a:pt x="396172" y="646443"/>
                  </a:lnTo>
                  <a:lnTo>
                    <a:pt x="332115" y="646443"/>
                  </a:lnTo>
                  <a:close/>
                  <a:moveTo>
                    <a:pt x="369805" y="272"/>
                  </a:moveTo>
                  <a:lnTo>
                    <a:pt x="380285" y="428"/>
                  </a:lnTo>
                  <a:cubicBezTo>
                    <a:pt x="424047" y="1905"/>
                    <a:pt x="434611" y="1166"/>
                    <a:pt x="457246" y="9289"/>
                  </a:cubicBezTo>
                  <a:lnTo>
                    <a:pt x="502665" y="40063"/>
                  </a:lnTo>
                  <a:lnTo>
                    <a:pt x="186799" y="644039"/>
                  </a:lnTo>
                  <a:lnTo>
                    <a:pt x="167507" y="625157"/>
                  </a:lnTo>
                  <a:lnTo>
                    <a:pt x="95391" y="524981"/>
                  </a:lnTo>
                  <a:close/>
                  <a:moveTo>
                    <a:pt x="223372" y="0"/>
                  </a:moveTo>
                  <a:lnTo>
                    <a:pt x="15812" y="396878"/>
                  </a:lnTo>
                  <a:lnTo>
                    <a:pt x="0" y="350453"/>
                  </a:lnTo>
                  <a:lnTo>
                    <a:pt x="0" y="177655"/>
                  </a:lnTo>
                  <a:cubicBezTo>
                    <a:pt x="0" y="146640"/>
                    <a:pt x="13582" y="111195"/>
                    <a:pt x="36217" y="89041"/>
                  </a:cubicBezTo>
                  <a:lnTo>
                    <a:pt x="72436" y="49165"/>
                  </a:lnTo>
                  <a:cubicBezTo>
                    <a:pt x="86016" y="35873"/>
                    <a:pt x="99599" y="22581"/>
                    <a:pt x="117707" y="13720"/>
                  </a:cubicBezTo>
                  <a:cubicBezTo>
                    <a:pt x="138079" y="5597"/>
                    <a:pt x="150907" y="2643"/>
                    <a:pt x="194670" y="42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54B4107-0FAF-457C-A464-90BDA2B16233}"/>
              </a:ext>
            </a:extLst>
          </p:cNvPr>
          <p:cNvGrpSpPr/>
          <p:nvPr/>
        </p:nvGrpSpPr>
        <p:grpSpPr>
          <a:xfrm>
            <a:off x="1719643" y="2918710"/>
            <a:ext cx="2194885" cy="1726314"/>
            <a:chOff x="3949542" y="701675"/>
            <a:chExt cx="4292917" cy="3376452"/>
          </a:xfrm>
        </p:grpSpPr>
        <p:grpSp>
          <p:nvGrpSpPr>
            <p:cNvPr id="7" name="Graphic 14">
              <a:extLst>
                <a:ext uri="{FF2B5EF4-FFF2-40B4-BE49-F238E27FC236}">
                  <a16:creationId xmlns:a16="http://schemas.microsoft.com/office/drawing/2014/main" id="{20753222-C853-46B3-9628-0BFC07FA46C5}"/>
                </a:ext>
              </a:extLst>
            </p:cNvPr>
            <p:cNvGrpSpPr/>
            <p:nvPr/>
          </p:nvGrpSpPr>
          <p:grpSpPr>
            <a:xfrm>
              <a:off x="3949542" y="701675"/>
              <a:ext cx="4292917" cy="3376452"/>
              <a:chOff x="2444748" y="555045"/>
              <a:chExt cx="7282048" cy="572745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5C7590C9-C51C-420E-8800-31BA2472AE0F}"/>
                  </a:ext>
                </a:extLst>
              </p:cNvPr>
              <p:cNvSpPr/>
              <p:nvPr/>
            </p:nvSpPr>
            <p:spPr>
              <a:xfrm>
                <a:off x="4964693" y="5443837"/>
                <a:ext cx="2168250" cy="818208"/>
              </a:xfrm>
              <a:custGeom>
                <a:avLst/>
                <a:gdLst>
                  <a:gd name="connsiteX0" fmla="*/ 1941333 w 2168250"/>
                  <a:gd name="connsiteY0" fmla="*/ 525699 h 818207"/>
                  <a:gd name="connsiteX1" fmla="*/ 1785874 w 2168250"/>
                  <a:gd name="connsiteY1" fmla="*/ 30683 h 818207"/>
                  <a:gd name="connsiteX2" fmla="*/ 1114943 w 2168250"/>
                  <a:gd name="connsiteY2" fmla="*/ 30683 h 818207"/>
                  <a:gd name="connsiteX3" fmla="*/ 1065851 w 2168250"/>
                  <a:gd name="connsiteY3" fmla="*/ 30683 h 818207"/>
                  <a:gd name="connsiteX4" fmla="*/ 390830 w 2168250"/>
                  <a:gd name="connsiteY4" fmla="*/ 30683 h 818207"/>
                  <a:gd name="connsiteX5" fmla="*/ 235370 w 2168250"/>
                  <a:gd name="connsiteY5" fmla="*/ 525699 h 818207"/>
                  <a:gd name="connsiteX6" fmla="*/ 259916 w 2168250"/>
                  <a:gd name="connsiteY6" fmla="*/ 816162 h 818207"/>
                  <a:gd name="connsiteX7" fmla="*/ 1065851 w 2168250"/>
                  <a:gd name="connsiteY7" fmla="*/ 816162 h 818207"/>
                  <a:gd name="connsiteX8" fmla="*/ 1114943 w 2168250"/>
                  <a:gd name="connsiteY8" fmla="*/ 816162 h 818207"/>
                  <a:gd name="connsiteX9" fmla="*/ 1920878 w 2168250"/>
                  <a:gd name="connsiteY9" fmla="*/ 816162 h 818207"/>
                  <a:gd name="connsiteX10" fmla="*/ 1941333 w 2168250"/>
                  <a:gd name="connsiteY10" fmla="*/ 525699 h 81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8250" h="818207">
                    <a:moveTo>
                      <a:pt x="1941333" y="525699"/>
                    </a:moveTo>
                    <a:cubicBezTo>
                      <a:pt x="1789965" y="370239"/>
                      <a:pt x="1785874" y="30683"/>
                      <a:pt x="1785874" y="30683"/>
                    </a:cubicBezTo>
                    <a:lnTo>
                      <a:pt x="1114943" y="30683"/>
                    </a:lnTo>
                    <a:lnTo>
                      <a:pt x="1065851" y="30683"/>
                    </a:lnTo>
                    <a:lnTo>
                      <a:pt x="390830" y="30683"/>
                    </a:lnTo>
                    <a:cubicBezTo>
                      <a:pt x="390830" y="30683"/>
                      <a:pt x="386739" y="366148"/>
                      <a:pt x="235370" y="525699"/>
                    </a:cubicBezTo>
                    <a:cubicBezTo>
                      <a:pt x="84002" y="681158"/>
                      <a:pt x="-149188" y="816162"/>
                      <a:pt x="259916" y="816162"/>
                    </a:cubicBezTo>
                    <a:cubicBezTo>
                      <a:pt x="587199" y="816162"/>
                      <a:pt x="939029" y="816162"/>
                      <a:pt x="1065851" y="816162"/>
                    </a:cubicBezTo>
                    <a:cubicBezTo>
                      <a:pt x="1098579" y="816162"/>
                      <a:pt x="1114943" y="816162"/>
                      <a:pt x="1114943" y="816162"/>
                    </a:cubicBezTo>
                    <a:cubicBezTo>
                      <a:pt x="1245857" y="816162"/>
                      <a:pt x="1597686" y="816162"/>
                      <a:pt x="1920878" y="816162"/>
                    </a:cubicBezTo>
                    <a:cubicBezTo>
                      <a:pt x="2329982" y="816162"/>
                      <a:pt x="2092702" y="681158"/>
                      <a:pt x="1941333" y="5256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75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8300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62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82EACBEF-6451-499A-97AB-D9B581CF9963}"/>
                  </a:ext>
                </a:extLst>
              </p:cNvPr>
              <p:cNvSpPr/>
              <p:nvPr/>
            </p:nvSpPr>
            <p:spPr>
              <a:xfrm>
                <a:off x="2444748" y="555045"/>
                <a:ext cx="7282048" cy="4950157"/>
              </a:xfrm>
              <a:custGeom>
                <a:avLst/>
                <a:gdLst>
                  <a:gd name="connsiteX0" fmla="*/ 7038632 w 7282048"/>
                  <a:gd name="connsiteY0" fmla="*/ 30683 h 4950157"/>
                  <a:gd name="connsiteX1" fmla="*/ 3704436 w 7282048"/>
                  <a:gd name="connsiteY1" fmla="*/ 30683 h 4950157"/>
                  <a:gd name="connsiteX2" fmla="*/ 3589886 w 7282048"/>
                  <a:gd name="connsiteY2" fmla="*/ 30683 h 4950157"/>
                  <a:gd name="connsiteX3" fmla="*/ 259781 w 7282048"/>
                  <a:gd name="connsiteY3" fmla="*/ 30683 h 4950157"/>
                  <a:gd name="connsiteX4" fmla="*/ 30683 w 7282048"/>
                  <a:gd name="connsiteY4" fmla="*/ 259781 h 4950157"/>
                  <a:gd name="connsiteX5" fmla="*/ 30683 w 7282048"/>
                  <a:gd name="connsiteY5" fmla="*/ 4698558 h 4950157"/>
                  <a:gd name="connsiteX6" fmla="*/ 239326 w 7282048"/>
                  <a:gd name="connsiteY6" fmla="*/ 4931748 h 4950157"/>
                  <a:gd name="connsiteX7" fmla="*/ 7042723 w 7282048"/>
                  <a:gd name="connsiteY7" fmla="*/ 4931748 h 4950157"/>
                  <a:gd name="connsiteX8" fmla="*/ 7251366 w 7282048"/>
                  <a:gd name="connsiteY8" fmla="*/ 4698558 h 4950157"/>
                  <a:gd name="connsiteX9" fmla="*/ 7251366 w 7282048"/>
                  <a:gd name="connsiteY9" fmla="*/ 259781 h 4950157"/>
                  <a:gd name="connsiteX10" fmla="*/ 7038632 w 7282048"/>
                  <a:gd name="connsiteY10" fmla="*/ 30683 h 4950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82048" h="4950157">
                    <a:moveTo>
                      <a:pt x="7038632" y="30683"/>
                    </a:moveTo>
                    <a:lnTo>
                      <a:pt x="3704436" y="30683"/>
                    </a:lnTo>
                    <a:lnTo>
                      <a:pt x="3589886" y="30683"/>
                    </a:lnTo>
                    <a:lnTo>
                      <a:pt x="259781" y="30683"/>
                    </a:lnTo>
                    <a:cubicBezTo>
                      <a:pt x="141141" y="30683"/>
                      <a:pt x="30683" y="128868"/>
                      <a:pt x="30683" y="259781"/>
                    </a:cubicBezTo>
                    <a:lnTo>
                      <a:pt x="30683" y="4698558"/>
                    </a:lnTo>
                    <a:cubicBezTo>
                      <a:pt x="30683" y="4829472"/>
                      <a:pt x="124777" y="4931748"/>
                      <a:pt x="239326" y="4931748"/>
                    </a:cubicBezTo>
                    <a:lnTo>
                      <a:pt x="7042723" y="4931748"/>
                    </a:lnTo>
                    <a:cubicBezTo>
                      <a:pt x="7157272" y="4931748"/>
                      <a:pt x="7251366" y="4825380"/>
                      <a:pt x="7251366" y="4698558"/>
                    </a:cubicBezTo>
                    <a:lnTo>
                      <a:pt x="7251366" y="259781"/>
                    </a:lnTo>
                    <a:cubicBezTo>
                      <a:pt x="7251366" y="128868"/>
                      <a:pt x="7157272" y="30683"/>
                      <a:pt x="7038632" y="30683"/>
                    </a:cubicBez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F1F86951-E898-4509-9D2F-8C7356329B1E}"/>
                  </a:ext>
                </a:extLst>
              </p:cNvPr>
              <p:cNvSpPr/>
              <p:nvPr/>
            </p:nvSpPr>
            <p:spPr>
              <a:xfrm>
                <a:off x="8706599" y="5435655"/>
                <a:ext cx="490925" cy="81821"/>
              </a:xfrm>
              <a:custGeom>
                <a:avLst/>
                <a:gdLst>
                  <a:gd name="connsiteX0" fmla="*/ 32212 w 490924"/>
                  <a:gd name="connsiteY0" fmla="*/ 30683 h 81820"/>
                  <a:gd name="connsiteX1" fmla="*/ 64939 w 490924"/>
                  <a:gd name="connsiteY1" fmla="*/ 71593 h 81820"/>
                  <a:gd name="connsiteX2" fmla="*/ 461771 w 490924"/>
                  <a:gd name="connsiteY2" fmla="*/ 71593 h 81820"/>
                  <a:gd name="connsiteX3" fmla="*/ 498590 w 490924"/>
                  <a:gd name="connsiteY3" fmla="*/ 30683 h 81820"/>
                  <a:gd name="connsiteX4" fmla="*/ 32212 w 490924"/>
                  <a:gd name="connsiteY4" fmla="*/ 30683 h 81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924" h="81820">
                    <a:moveTo>
                      <a:pt x="32212" y="30683"/>
                    </a:moveTo>
                    <a:cubicBezTo>
                      <a:pt x="32212" y="30683"/>
                      <a:pt x="19938" y="67502"/>
                      <a:pt x="64939" y="71593"/>
                    </a:cubicBezTo>
                    <a:lnTo>
                      <a:pt x="461771" y="71593"/>
                    </a:lnTo>
                    <a:cubicBezTo>
                      <a:pt x="461771" y="71593"/>
                      <a:pt x="502681" y="75684"/>
                      <a:pt x="498590" y="30683"/>
                    </a:cubicBezTo>
                    <a:lnTo>
                      <a:pt x="32212" y="30683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8548381-7F46-49B2-905B-A1749C651C01}"/>
                  </a:ext>
                </a:extLst>
              </p:cNvPr>
              <p:cNvSpPr/>
              <p:nvPr/>
            </p:nvSpPr>
            <p:spPr>
              <a:xfrm>
                <a:off x="2481568" y="595956"/>
                <a:ext cx="7200228" cy="4336501"/>
              </a:xfrm>
              <a:custGeom>
                <a:avLst/>
                <a:gdLst>
                  <a:gd name="connsiteX0" fmla="*/ 6973175 w 7200227"/>
                  <a:gd name="connsiteY0" fmla="*/ 30683 h 4336501"/>
                  <a:gd name="connsiteX1" fmla="*/ 3671707 w 7200227"/>
                  <a:gd name="connsiteY1" fmla="*/ 30683 h 4336501"/>
                  <a:gd name="connsiteX2" fmla="*/ 3561249 w 7200227"/>
                  <a:gd name="connsiteY2" fmla="*/ 30683 h 4336501"/>
                  <a:gd name="connsiteX3" fmla="*/ 259781 w 7200227"/>
                  <a:gd name="connsiteY3" fmla="*/ 30683 h 4336501"/>
                  <a:gd name="connsiteX4" fmla="*/ 30683 w 7200227"/>
                  <a:gd name="connsiteY4" fmla="*/ 231144 h 4336501"/>
                  <a:gd name="connsiteX5" fmla="*/ 30683 w 7200227"/>
                  <a:gd name="connsiteY5" fmla="*/ 4330365 h 4336501"/>
                  <a:gd name="connsiteX6" fmla="*/ 7185909 w 7200227"/>
                  <a:gd name="connsiteY6" fmla="*/ 4330365 h 4336501"/>
                  <a:gd name="connsiteX7" fmla="*/ 7185909 w 7200227"/>
                  <a:gd name="connsiteY7" fmla="*/ 231144 h 4336501"/>
                  <a:gd name="connsiteX8" fmla="*/ 6973175 w 7200227"/>
                  <a:gd name="connsiteY8" fmla="*/ 30683 h 4336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227" h="4336501">
                    <a:moveTo>
                      <a:pt x="6973175" y="30683"/>
                    </a:moveTo>
                    <a:lnTo>
                      <a:pt x="3671707" y="30683"/>
                    </a:lnTo>
                    <a:lnTo>
                      <a:pt x="3561249" y="30683"/>
                    </a:lnTo>
                    <a:lnTo>
                      <a:pt x="259781" y="30683"/>
                    </a:lnTo>
                    <a:cubicBezTo>
                      <a:pt x="141141" y="30683"/>
                      <a:pt x="30683" y="112504"/>
                      <a:pt x="30683" y="231144"/>
                    </a:cubicBezTo>
                    <a:lnTo>
                      <a:pt x="30683" y="4330365"/>
                    </a:lnTo>
                    <a:lnTo>
                      <a:pt x="7185909" y="4330365"/>
                    </a:lnTo>
                    <a:lnTo>
                      <a:pt x="7185909" y="231144"/>
                    </a:lnTo>
                    <a:cubicBezTo>
                      <a:pt x="7185909" y="112504"/>
                      <a:pt x="7091815" y="30683"/>
                      <a:pt x="6973175" y="30683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603DBCB6-AFBA-4C01-9FE1-115BAD489416}"/>
                  </a:ext>
                </a:extLst>
              </p:cNvPr>
              <p:cNvSpPr/>
              <p:nvPr/>
            </p:nvSpPr>
            <p:spPr>
              <a:xfrm>
                <a:off x="4968919" y="6159768"/>
                <a:ext cx="2168250" cy="122731"/>
              </a:xfrm>
              <a:custGeom>
                <a:avLst/>
                <a:gdLst>
                  <a:gd name="connsiteX0" fmla="*/ 30683 w 2168250"/>
                  <a:gd name="connsiteY0" fmla="*/ 34774 h 122731"/>
                  <a:gd name="connsiteX1" fmla="*/ 30683 w 2168250"/>
                  <a:gd name="connsiteY1" fmla="*/ 34774 h 122731"/>
                  <a:gd name="connsiteX2" fmla="*/ 30683 w 2168250"/>
                  <a:gd name="connsiteY2" fmla="*/ 38865 h 122731"/>
                  <a:gd name="connsiteX3" fmla="*/ 30683 w 2168250"/>
                  <a:gd name="connsiteY3" fmla="*/ 38865 h 122731"/>
                  <a:gd name="connsiteX4" fmla="*/ 263872 w 2168250"/>
                  <a:gd name="connsiteY4" fmla="*/ 96140 h 122731"/>
                  <a:gd name="connsiteX5" fmla="*/ 1069807 w 2168250"/>
                  <a:gd name="connsiteY5" fmla="*/ 96140 h 122731"/>
                  <a:gd name="connsiteX6" fmla="*/ 1118899 w 2168250"/>
                  <a:gd name="connsiteY6" fmla="*/ 96140 h 122731"/>
                  <a:gd name="connsiteX7" fmla="*/ 1924834 w 2168250"/>
                  <a:gd name="connsiteY7" fmla="*/ 96140 h 122731"/>
                  <a:gd name="connsiteX8" fmla="*/ 2153932 w 2168250"/>
                  <a:gd name="connsiteY8" fmla="*/ 30683 h 122731"/>
                  <a:gd name="connsiteX9" fmla="*/ 2137568 w 2168250"/>
                  <a:gd name="connsiteY9" fmla="*/ 30683 h 122731"/>
                  <a:gd name="connsiteX10" fmla="*/ 2137568 w 2168250"/>
                  <a:gd name="connsiteY10" fmla="*/ 30683 h 122731"/>
                  <a:gd name="connsiteX11" fmla="*/ 30683 w 2168250"/>
                  <a:gd name="connsiteY11" fmla="*/ 30683 h 12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8250" h="122731">
                    <a:moveTo>
                      <a:pt x="30683" y="34774"/>
                    </a:moveTo>
                    <a:lnTo>
                      <a:pt x="30683" y="34774"/>
                    </a:lnTo>
                    <a:cubicBezTo>
                      <a:pt x="30683" y="38865"/>
                      <a:pt x="30683" y="38865"/>
                      <a:pt x="30683" y="38865"/>
                    </a:cubicBezTo>
                    <a:lnTo>
                      <a:pt x="30683" y="38865"/>
                    </a:lnTo>
                    <a:cubicBezTo>
                      <a:pt x="30683" y="79775"/>
                      <a:pt x="96139" y="96140"/>
                      <a:pt x="263872" y="96140"/>
                    </a:cubicBezTo>
                    <a:cubicBezTo>
                      <a:pt x="591155" y="96140"/>
                      <a:pt x="942984" y="96140"/>
                      <a:pt x="1069807" y="96140"/>
                    </a:cubicBezTo>
                    <a:cubicBezTo>
                      <a:pt x="1102535" y="96140"/>
                      <a:pt x="1118899" y="96140"/>
                      <a:pt x="1118899" y="96140"/>
                    </a:cubicBezTo>
                    <a:cubicBezTo>
                      <a:pt x="1249812" y="96140"/>
                      <a:pt x="1601642" y="96140"/>
                      <a:pt x="1924834" y="96140"/>
                    </a:cubicBezTo>
                    <a:cubicBezTo>
                      <a:pt x="2092566" y="96140"/>
                      <a:pt x="2149841" y="75684"/>
                      <a:pt x="2153932" y="30683"/>
                    </a:cubicBezTo>
                    <a:lnTo>
                      <a:pt x="2137568" y="30683"/>
                    </a:lnTo>
                    <a:lnTo>
                      <a:pt x="2137568" y="30683"/>
                    </a:lnTo>
                    <a:lnTo>
                      <a:pt x="30683" y="30683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E47199F-B6B7-4655-84F3-4816FF88B2E8}"/>
                  </a:ext>
                </a:extLst>
              </p:cNvPr>
              <p:cNvSpPr/>
              <p:nvPr/>
            </p:nvSpPr>
            <p:spPr>
              <a:xfrm>
                <a:off x="2481568" y="4903820"/>
                <a:ext cx="7200228" cy="572745"/>
              </a:xfrm>
              <a:custGeom>
                <a:avLst/>
                <a:gdLst>
                  <a:gd name="connsiteX0" fmla="*/ 30683 w 7200227"/>
                  <a:gd name="connsiteY0" fmla="*/ 362057 h 572745"/>
                  <a:gd name="connsiteX1" fmla="*/ 259781 w 7200227"/>
                  <a:gd name="connsiteY1" fmla="*/ 562518 h 572745"/>
                  <a:gd name="connsiteX2" fmla="*/ 3561249 w 7200227"/>
                  <a:gd name="connsiteY2" fmla="*/ 562518 h 572745"/>
                  <a:gd name="connsiteX3" fmla="*/ 3671707 w 7200227"/>
                  <a:gd name="connsiteY3" fmla="*/ 562518 h 572745"/>
                  <a:gd name="connsiteX4" fmla="*/ 6973175 w 7200227"/>
                  <a:gd name="connsiteY4" fmla="*/ 562518 h 572745"/>
                  <a:gd name="connsiteX5" fmla="*/ 7185909 w 7200227"/>
                  <a:gd name="connsiteY5" fmla="*/ 362057 h 572745"/>
                  <a:gd name="connsiteX6" fmla="*/ 7185909 w 7200227"/>
                  <a:gd name="connsiteY6" fmla="*/ 30683 h 572745"/>
                  <a:gd name="connsiteX7" fmla="*/ 30683 w 7200227"/>
                  <a:gd name="connsiteY7" fmla="*/ 30683 h 572745"/>
                  <a:gd name="connsiteX8" fmla="*/ 30683 w 7200227"/>
                  <a:gd name="connsiteY8" fmla="*/ 362057 h 572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227" h="572745">
                    <a:moveTo>
                      <a:pt x="30683" y="362057"/>
                    </a:moveTo>
                    <a:cubicBezTo>
                      <a:pt x="30683" y="464333"/>
                      <a:pt x="141141" y="562518"/>
                      <a:pt x="259781" y="562518"/>
                    </a:cubicBezTo>
                    <a:lnTo>
                      <a:pt x="3561249" y="562518"/>
                    </a:lnTo>
                    <a:lnTo>
                      <a:pt x="3671707" y="562518"/>
                    </a:lnTo>
                    <a:lnTo>
                      <a:pt x="6973175" y="562518"/>
                    </a:lnTo>
                    <a:cubicBezTo>
                      <a:pt x="7091815" y="562518"/>
                      <a:pt x="7185909" y="464333"/>
                      <a:pt x="7185909" y="362057"/>
                    </a:cubicBezTo>
                    <a:lnTo>
                      <a:pt x="7185909" y="30683"/>
                    </a:lnTo>
                    <a:lnTo>
                      <a:pt x="30683" y="30683"/>
                    </a:lnTo>
                    <a:lnTo>
                      <a:pt x="30683" y="36205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A7ACBA6-9684-44F3-81EB-F22E08FB30A5}"/>
                  </a:ext>
                </a:extLst>
              </p:cNvPr>
              <p:cNvSpPr/>
              <p:nvPr/>
            </p:nvSpPr>
            <p:spPr>
              <a:xfrm>
                <a:off x="2747714" y="910966"/>
                <a:ext cx="6676116" cy="3763756"/>
              </a:xfrm>
              <a:custGeom>
                <a:avLst/>
                <a:gdLst>
                  <a:gd name="connsiteX0" fmla="*/ 30683 w 6586571"/>
                  <a:gd name="connsiteY0" fmla="*/ 30683 h 3763755"/>
                  <a:gd name="connsiteX1" fmla="*/ 6564071 w 6586571"/>
                  <a:gd name="connsiteY1" fmla="*/ 30683 h 3763755"/>
                  <a:gd name="connsiteX2" fmla="*/ 6564071 w 6586571"/>
                  <a:gd name="connsiteY2" fmla="*/ 3753528 h 3763755"/>
                  <a:gd name="connsiteX3" fmla="*/ 30683 w 6586571"/>
                  <a:gd name="connsiteY3" fmla="*/ 3753528 h 376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6571" h="3763755">
                    <a:moveTo>
                      <a:pt x="30683" y="30683"/>
                    </a:moveTo>
                    <a:lnTo>
                      <a:pt x="6564071" y="30683"/>
                    </a:lnTo>
                    <a:lnTo>
                      <a:pt x="6564071" y="3753528"/>
                    </a:lnTo>
                    <a:lnTo>
                      <a:pt x="30683" y="3753528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EDD08C04-BE7F-463C-A8A7-94E96EBF920D}"/>
                  </a:ext>
                </a:extLst>
              </p:cNvPr>
              <p:cNvSpPr/>
              <p:nvPr/>
            </p:nvSpPr>
            <p:spPr>
              <a:xfrm>
                <a:off x="5654591" y="939518"/>
                <a:ext cx="3769239" cy="3736342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1965955-DBA4-4D13-AB14-CEFFAEED9615}"/>
                </a:ext>
              </a:extLst>
            </p:cNvPr>
            <p:cNvSpPr/>
            <p:nvPr/>
          </p:nvSpPr>
          <p:spPr>
            <a:xfrm>
              <a:off x="5146727" y="1787904"/>
              <a:ext cx="458833" cy="458833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607F5C2-54DF-4256-A5D5-AF26D530E488}"/>
                </a:ext>
              </a:extLst>
            </p:cNvPr>
            <p:cNvSpPr/>
            <p:nvPr/>
          </p:nvSpPr>
          <p:spPr>
            <a:xfrm>
              <a:off x="5108346" y="980253"/>
              <a:ext cx="655101" cy="656741"/>
            </a:xfrm>
            <a:custGeom>
              <a:avLst/>
              <a:gdLst>
                <a:gd name="connsiteX0" fmla="*/ 327467 w 655101"/>
                <a:gd name="connsiteY0" fmla="*/ 256683 h 656741"/>
                <a:gd name="connsiteX1" fmla="*/ 256683 w 655101"/>
                <a:gd name="connsiteY1" fmla="*/ 327467 h 656741"/>
                <a:gd name="connsiteX2" fmla="*/ 327467 w 655101"/>
                <a:gd name="connsiteY2" fmla="*/ 398251 h 656741"/>
                <a:gd name="connsiteX3" fmla="*/ 398251 w 655101"/>
                <a:gd name="connsiteY3" fmla="*/ 327467 h 656741"/>
                <a:gd name="connsiteX4" fmla="*/ 327467 w 655101"/>
                <a:gd name="connsiteY4" fmla="*/ 256683 h 656741"/>
                <a:gd name="connsiteX5" fmla="*/ 327683 w 655101"/>
                <a:gd name="connsiteY5" fmla="*/ 173157 h 656741"/>
                <a:gd name="connsiteX6" fmla="*/ 481896 w 655101"/>
                <a:gd name="connsiteY6" fmla="*/ 327561 h 656741"/>
                <a:gd name="connsiteX7" fmla="*/ 327493 w 655101"/>
                <a:gd name="connsiteY7" fmla="*/ 481775 h 656741"/>
                <a:gd name="connsiteX8" fmla="*/ 173088 w 655101"/>
                <a:gd name="connsiteY8" fmla="*/ 327180 h 656741"/>
                <a:gd name="connsiteX9" fmla="*/ 327683 w 655101"/>
                <a:gd name="connsiteY9" fmla="*/ 173157 h 656741"/>
                <a:gd name="connsiteX10" fmla="*/ 325208 w 655101"/>
                <a:gd name="connsiteY10" fmla="*/ 118897 h 656741"/>
                <a:gd name="connsiteX11" fmla="*/ 118257 w 655101"/>
                <a:gd name="connsiteY11" fmla="*/ 329656 h 656741"/>
                <a:gd name="connsiteX12" fmla="*/ 328635 w 655101"/>
                <a:gd name="connsiteY12" fmla="*/ 536797 h 656741"/>
                <a:gd name="connsiteX13" fmla="*/ 535967 w 655101"/>
                <a:gd name="connsiteY13" fmla="*/ 326229 h 656741"/>
                <a:gd name="connsiteX14" fmla="*/ 325208 w 655101"/>
                <a:gd name="connsiteY14" fmla="*/ 118897 h 656741"/>
                <a:gd name="connsiteX15" fmla="*/ 341391 w 655101"/>
                <a:gd name="connsiteY15" fmla="*/ 286 h 656741"/>
                <a:gd name="connsiteX16" fmla="*/ 344818 w 655101"/>
                <a:gd name="connsiteY16" fmla="*/ 3713 h 656741"/>
                <a:gd name="connsiteX17" fmla="*/ 352053 w 655101"/>
                <a:gd name="connsiteY17" fmla="*/ 41029 h 656741"/>
                <a:gd name="connsiteX18" fmla="*/ 351291 w 655101"/>
                <a:gd name="connsiteY18" fmla="*/ 51881 h 656741"/>
                <a:gd name="connsiteX19" fmla="*/ 355099 w 655101"/>
                <a:gd name="connsiteY19" fmla="*/ 56450 h 656741"/>
                <a:gd name="connsiteX20" fmla="*/ 398126 w 655101"/>
                <a:gd name="connsiteY20" fmla="*/ 64446 h 656741"/>
                <a:gd name="connsiteX21" fmla="*/ 403457 w 655101"/>
                <a:gd name="connsiteY21" fmla="*/ 62162 h 656741"/>
                <a:gd name="connsiteX22" fmla="*/ 423257 w 655101"/>
                <a:gd name="connsiteY22" fmla="*/ 25607 h 656741"/>
                <a:gd name="connsiteX23" fmla="*/ 440011 w 655101"/>
                <a:gd name="connsiteY23" fmla="*/ 20086 h 656741"/>
                <a:gd name="connsiteX24" fmla="*/ 464190 w 655101"/>
                <a:gd name="connsiteY24" fmla="*/ 29986 h 656741"/>
                <a:gd name="connsiteX25" fmla="*/ 467618 w 655101"/>
                <a:gd name="connsiteY25" fmla="*/ 35698 h 656741"/>
                <a:gd name="connsiteX26" fmla="*/ 460383 w 655101"/>
                <a:gd name="connsiteY26" fmla="*/ 71110 h 656741"/>
                <a:gd name="connsiteX27" fmla="*/ 455052 w 655101"/>
                <a:gd name="connsiteY27" fmla="*/ 82723 h 656741"/>
                <a:gd name="connsiteX28" fmla="*/ 456575 w 655101"/>
                <a:gd name="connsiteY28" fmla="*/ 87674 h 656741"/>
                <a:gd name="connsiteX29" fmla="*/ 494462 w 655101"/>
                <a:gd name="connsiteY29" fmla="*/ 112234 h 656741"/>
                <a:gd name="connsiteX30" fmla="*/ 499793 w 655101"/>
                <a:gd name="connsiteY30" fmla="*/ 111662 h 656741"/>
                <a:gd name="connsiteX31" fmla="*/ 538632 w 655101"/>
                <a:gd name="connsiteY31" fmla="*/ 80629 h 656741"/>
                <a:gd name="connsiteX32" fmla="*/ 543201 w 655101"/>
                <a:gd name="connsiteY32" fmla="*/ 81200 h 656741"/>
                <a:gd name="connsiteX33" fmla="*/ 568713 w 655101"/>
                <a:gd name="connsiteY33" fmla="*/ 106141 h 656741"/>
                <a:gd name="connsiteX34" fmla="*/ 569094 w 655101"/>
                <a:gd name="connsiteY34" fmla="*/ 111091 h 656741"/>
                <a:gd name="connsiteX35" fmla="*/ 548151 w 655101"/>
                <a:gd name="connsiteY35" fmla="*/ 142315 h 656741"/>
                <a:gd name="connsiteX36" fmla="*/ 539775 w 655101"/>
                <a:gd name="connsiteY36" fmla="*/ 149930 h 656741"/>
                <a:gd name="connsiteX37" fmla="*/ 539013 w 655101"/>
                <a:gd name="connsiteY37" fmla="*/ 155832 h 656741"/>
                <a:gd name="connsiteX38" fmla="*/ 564334 w 655101"/>
                <a:gd name="connsiteY38" fmla="*/ 192767 h 656741"/>
                <a:gd name="connsiteX39" fmla="*/ 570046 w 655101"/>
                <a:gd name="connsiteY39" fmla="*/ 193719 h 656741"/>
                <a:gd name="connsiteX40" fmla="*/ 617262 w 655101"/>
                <a:gd name="connsiteY40" fmla="*/ 180202 h 656741"/>
                <a:gd name="connsiteX41" fmla="*/ 621260 w 655101"/>
                <a:gd name="connsiteY41" fmla="*/ 182677 h 656741"/>
                <a:gd name="connsiteX42" fmla="*/ 635349 w 655101"/>
                <a:gd name="connsiteY42" fmla="*/ 215423 h 656741"/>
                <a:gd name="connsiteX43" fmla="*/ 633635 w 655101"/>
                <a:gd name="connsiteY43" fmla="*/ 220183 h 656741"/>
                <a:gd name="connsiteX44" fmla="*/ 602602 w 655101"/>
                <a:gd name="connsiteY44" fmla="*/ 240745 h 656741"/>
                <a:gd name="connsiteX45" fmla="*/ 590988 w 655101"/>
                <a:gd name="connsiteY45" fmla="*/ 244933 h 656741"/>
                <a:gd name="connsiteX46" fmla="*/ 588514 w 655101"/>
                <a:gd name="connsiteY46" fmla="*/ 249502 h 656741"/>
                <a:gd name="connsiteX47" fmla="*/ 597843 w 655101"/>
                <a:gd name="connsiteY47" fmla="*/ 293672 h 656741"/>
                <a:gd name="connsiteX48" fmla="*/ 601841 w 655101"/>
                <a:gd name="connsiteY48" fmla="*/ 296909 h 656741"/>
                <a:gd name="connsiteX49" fmla="*/ 650770 w 655101"/>
                <a:gd name="connsiteY49" fmla="*/ 302430 h 656741"/>
                <a:gd name="connsiteX50" fmla="*/ 654387 w 655101"/>
                <a:gd name="connsiteY50" fmla="*/ 306238 h 656741"/>
                <a:gd name="connsiteX51" fmla="*/ 654959 w 655101"/>
                <a:gd name="connsiteY51" fmla="*/ 342411 h 656741"/>
                <a:gd name="connsiteX52" fmla="*/ 651722 w 655101"/>
                <a:gd name="connsiteY52" fmla="*/ 345839 h 656741"/>
                <a:gd name="connsiteX53" fmla="*/ 613835 w 655101"/>
                <a:gd name="connsiteY53" fmla="*/ 353264 h 656741"/>
                <a:gd name="connsiteX54" fmla="*/ 603935 w 655101"/>
                <a:gd name="connsiteY54" fmla="*/ 352502 h 656741"/>
                <a:gd name="connsiteX55" fmla="*/ 598604 w 655101"/>
                <a:gd name="connsiteY55" fmla="*/ 356691 h 656741"/>
                <a:gd name="connsiteX56" fmla="*/ 590798 w 655101"/>
                <a:gd name="connsiteY56" fmla="*/ 399147 h 656741"/>
                <a:gd name="connsiteX57" fmla="*/ 594225 w 655101"/>
                <a:gd name="connsiteY57" fmla="*/ 405049 h 656741"/>
                <a:gd name="connsiteX58" fmla="*/ 636872 w 655101"/>
                <a:gd name="connsiteY58" fmla="*/ 428657 h 656741"/>
                <a:gd name="connsiteX59" fmla="*/ 638014 w 655101"/>
                <a:gd name="connsiteY59" fmla="*/ 433226 h 656741"/>
                <a:gd name="connsiteX60" fmla="*/ 624877 w 655101"/>
                <a:gd name="connsiteY60" fmla="*/ 466354 h 656741"/>
                <a:gd name="connsiteX61" fmla="*/ 620308 w 655101"/>
                <a:gd name="connsiteY61" fmla="*/ 468638 h 656741"/>
                <a:gd name="connsiteX62" fmla="*/ 583563 w 655101"/>
                <a:gd name="connsiteY62" fmla="*/ 461213 h 656741"/>
                <a:gd name="connsiteX63" fmla="*/ 572901 w 655101"/>
                <a:gd name="connsiteY63" fmla="*/ 456073 h 656741"/>
                <a:gd name="connsiteX64" fmla="*/ 567571 w 655101"/>
                <a:gd name="connsiteY64" fmla="*/ 457596 h 656741"/>
                <a:gd name="connsiteX65" fmla="*/ 543582 w 655101"/>
                <a:gd name="connsiteY65" fmla="*/ 494721 h 656741"/>
                <a:gd name="connsiteX66" fmla="*/ 544344 w 655101"/>
                <a:gd name="connsiteY66" fmla="*/ 501194 h 656741"/>
                <a:gd name="connsiteX67" fmla="*/ 566428 w 655101"/>
                <a:gd name="connsiteY67" fmla="*/ 527658 h 656741"/>
                <a:gd name="connsiteX68" fmla="*/ 570236 w 655101"/>
                <a:gd name="connsiteY68" fmla="*/ 533180 h 656741"/>
                <a:gd name="connsiteX69" fmla="*/ 569284 w 655101"/>
                <a:gd name="connsiteY69" fmla="*/ 549743 h 656741"/>
                <a:gd name="connsiteX70" fmla="*/ 550246 w 655101"/>
                <a:gd name="connsiteY70" fmla="*/ 569163 h 656741"/>
                <a:gd name="connsiteX71" fmla="*/ 543201 w 655101"/>
                <a:gd name="connsiteY71" fmla="*/ 569734 h 656741"/>
                <a:gd name="connsiteX72" fmla="*/ 514262 w 655101"/>
                <a:gd name="connsiteY72" fmla="*/ 550505 h 656741"/>
                <a:gd name="connsiteX73" fmla="*/ 505505 w 655101"/>
                <a:gd name="connsiteY73" fmla="*/ 541176 h 656741"/>
                <a:gd name="connsiteX74" fmla="*/ 499222 w 655101"/>
                <a:gd name="connsiteY74" fmla="*/ 540414 h 656741"/>
                <a:gd name="connsiteX75" fmla="*/ 462858 w 655101"/>
                <a:gd name="connsiteY75" fmla="*/ 565545 h 656741"/>
                <a:gd name="connsiteX76" fmla="*/ 460764 w 655101"/>
                <a:gd name="connsiteY76" fmla="*/ 569924 h 656741"/>
                <a:gd name="connsiteX77" fmla="*/ 473900 w 655101"/>
                <a:gd name="connsiteY77" fmla="*/ 613333 h 656741"/>
                <a:gd name="connsiteX78" fmla="*/ 468189 w 655101"/>
                <a:gd name="connsiteY78" fmla="*/ 624756 h 656741"/>
                <a:gd name="connsiteX79" fmla="*/ 441154 w 655101"/>
                <a:gd name="connsiteY79" fmla="*/ 636369 h 656741"/>
                <a:gd name="connsiteX80" fmla="*/ 434871 w 655101"/>
                <a:gd name="connsiteY80" fmla="*/ 634466 h 656741"/>
                <a:gd name="connsiteX81" fmla="*/ 415261 w 655101"/>
                <a:gd name="connsiteY81" fmla="*/ 605146 h 656741"/>
                <a:gd name="connsiteX82" fmla="*/ 410692 w 655101"/>
                <a:gd name="connsiteY82" fmla="*/ 592771 h 656741"/>
                <a:gd name="connsiteX83" fmla="*/ 405742 w 655101"/>
                <a:gd name="connsiteY83" fmla="*/ 590105 h 656741"/>
                <a:gd name="connsiteX84" fmla="*/ 361572 w 655101"/>
                <a:gd name="connsiteY84" fmla="*/ 599434 h 656741"/>
                <a:gd name="connsiteX85" fmla="*/ 358716 w 655101"/>
                <a:gd name="connsiteY85" fmla="*/ 603242 h 656741"/>
                <a:gd name="connsiteX86" fmla="*/ 353385 w 655101"/>
                <a:gd name="connsiteY86" fmla="*/ 652172 h 656741"/>
                <a:gd name="connsiteX87" fmla="*/ 349006 w 655101"/>
                <a:gd name="connsiteY87" fmla="*/ 655979 h 656741"/>
                <a:gd name="connsiteX88" fmla="*/ 330539 w 655101"/>
                <a:gd name="connsiteY88" fmla="*/ 656741 h 656741"/>
                <a:gd name="connsiteX89" fmla="*/ 330158 w 655101"/>
                <a:gd name="connsiteY89" fmla="*/ 655218 h 656741"/>
                <a:gd name="connsiteX90" fmla="*/ 314546 w 655101"/>
                <a:gd name="connsiteY90" fmla="*/ 655218 h 656741"/>
                <a:gd name="connsiteX91" fmla="*/ 309787 w 655101"/>
                <a:gd name="connsiteY91" fmla="*/ 651220 h 656741"/>
                <a:gd name="connsiteX92" fmla="*/ 302552 w 655101"/>
                <a:gd name="connsiteY92" fmla="*/ 614856 h 656741"/>
                <a:gd name="connsiteX93" fmla="*/ 303314 w 655101"/>
                <a:gd name="connsiteY93" fmla="*/ 604004 h 656741"/>
                <a:gd name="connsiteX94" fmla="*/ 299506 w 655101"/>
                <a:gd name="connsiteY94" fmla="*/ 599054 h 656741"/>
                <a:gd name="connsiteX95" fmla="*/ 256478 w 655101"/>
                <a:gd name="connsiteY95" fmla="*/ 591057 h 656741"/>
                <a:gd name="connsiteX96" fmla="*/ 250957 w 655101"/>
                <a:gd name="connsiteY96" fmla="*/ 594294 h 656741"/>
                <a:gd name="connsiteX97" fmla="*/ 226968 w 655101"/>
                <a:gd name="connsiteY97" fmla="*/ 637321 h 656741"/>
                <a:gd name="connsiteX98" fmla="*/ 222779 w 655101"/>
                <a:gd name="connsiteY98" fmla="*/ 638464 h 656741"/>
                <a:gd name="connsiteX99" fmla="*/ 189271 w 655101"/>
                <a:gd name="connsiteY99" fmla="*/ 625137 h 656741"/>
                <a:gd name="connsiteX100" fmla="*/ 187177 w 655101"/>
                <a:gd name="connsiteY100" fmla="*/ 620567 h 656741"/>
                <a:gd name="connsiteX101" fmla="*/ 194602 w 655101"/>
                <a:gd name="connsiteY101" fmla="*/ 584204 h 656741"/>
                <a:gd name="connsiteX102" fmla="*/ 199933 w 655101"/>
                <a:gd name="connsiteY102" fmla="*/ 572971 h 656741"/>
                <a:gd name="connsiteX103" fmla="*/ 198410 w 655101"/>
                <a:gd name="connsiteY103" fmla="*/ 568020 h 656741"/>
                <a:gd name="connsiteX104" fmla="*/ 160523 w 655101"/>
                <a:gd name="connsiteY104" fmla="*/ 543460 h 656741"/>
                <a:gd name="connsiteX105" fmla="*/ 155192 w 655101"/>
                <a:gd name="connsiteY105" fmla="*/ 544222 h 656741"/>
                <a:gd name="connsiteX106" fmla="*/ 116353 w 655101"/>
                <a:gd name="connsiteY106" fmla="*/ 575255 h 656741"/>
                <a:gd name="connsiteX107" fmla="*/ 111784 w 655101"/>
                <a:gd name="connsiteY107" fmla="*/ 574684 h 656741"/>
                <a:gd name="connsiteX108" fmla="*/ 86272 w 655101"/>
                <a:gd name="connsiteY108" fmla="*/ 549934 h 656741"/>
                <a:gd name="connsiteX109" fmla="*/ 85891 w 655101"/>
                <a:gd name="connsiteY109" fmla="*/ 544984 h 656741"/>
                <a:gd name="connsiteX110" fmla="*/ 106643 w 655101"/>
                <a:gd name="connsiteY110" fmla="*/ 514141 h 656741"/>
                <a:gd name="connsiteX111" fmla="*/ 115401 w 655101"/>
                <a:gd name="connsiteY111" fmla="*/ 506145 h 656741"/>
                <a:gd name="connsiteX112" fmla="*/ 116163 w 655101"/>
                <a:gd name="connsiteY112" fmla="*/ 500243 h 656741"/>
                <a:gd name="connsiteX113" fmla="*/ 90841 w 655101"/>
                <a:gd name="connsiteY113" fmla="*/ 463307 h 656741"/>
                <a:gd name="connsiteX114" fmla="*/ 85129 w 655101"/>
                <a:gd name="connsiteY114" fmla="*/ 462356 h 656741"/>
                <a:gd name="connsiteX115" fmla="*/ 37914 w 655101"/>
                <a:gd name="connsiteY115" fmla="*/ 475873 h 656741"/>
                <a:gd name="connsiteX116" fmla="*/ 33916 w 655101"/>
                <a:gd name="connsiteY116" fmla="*/ 473398 h 656741"/>
                <a:gd name="connsiteX117" fmla="*/ 19827 w 655101"/>
                <a:gd name="connsiteY117" fmla="*/ 440652 h 656741"/>
                <a:gd name="connsiteX118" fmla="*/ 21540 w 655101"/>
                <a:gd name="connsiteY118" fmla="*/ 435892 h 656741"/>
                <a:gd name="connsiteX119" fmla="*/ 52573 w 655101"/>
                <a:gd name="connsiteY119" fmla="*/ 415330 h 656741"/>
                <a:gd name="connsiteX120" fmla="*/ 64187 w 655101"/>
                <a:gd name="connsiteY120" fmla="*/ 411141 h 656741"/>
                <a:gd name="connsiteX121" fmla="*/ 66662 w 655101"/>
                <a:gd name="connsiteY121" fmla="*/ 406572 h 656741"/>
                <a:gd name="connsiteX122" fmla="*/ 57143 w 655101"/>
                <a:gd name="connsiteY122" fmla="*/ 362021 h 656741"/>
                <a:gd name="connsiteX123" fmla="*/ 53144 w 655101"/>
                <a:gd name="connsiteY123" fmla="*/ 359166 h 656741"/>
                <a:gd name="connsiteX124" fmla="*/ 3834 w 655101"/>
                <a:gd name="connsiteY124" fmla="*/ 353644 h 656741"/>
                <a:gd name="connsiteX125" fmla="*/ 788 w 655101"/>
                <a:gd name="connsiteY125" fmla="*/ 350027 h 656741"/>
                <a:gd name="connsiteX126" fmla="*/ 217 w 655101"/>
                <a:gd name="connsiteY126" fmla="*/ 313854 h 656741"/>
                <a:gd name="connsiteX127" fmla="*/ 3834 w 655101"/>
                <a:gd name="connsiteY127" fmla="*/ 310236 h 656741"/>
                <a:gd name="connsiteX128" fmla="*/ 40769 w 655101"/>
                <a:gd name="connsiteY128" fmla="*/ 302811 h 656741"/>
                <a:gd name="connsiteX129" fmla="*/ 51621 w 655101"/>
                <a:gd name="connsiteY129" fmla="*/ 303573 h 656741"/>
                <a:gd name="connsiteX130" fmla="*/ 56572 w 655101"/>
                <a:gd name="connsiteY130" fmla="*/ 299574 h 656741"/>
                <a:gd name="connsiteX131" fmla="*/ 64377 w 655101"/>
                <a:gd name="connsiteY131" fmla="*/ 257118 h 656741"/>
                <a:gd name="connsiteX132" fmla="*/ 60569 w 655101"/>
                <a:gd name="connsiteY132" fmla="*/ 251026 h 656741"/>
                <a:gd name="connsiteX133" fmla="*/ 18113 w 655101"/>
                <a:gd name="connsiteY133" fmla="*/ 227227 h 656741"/>
                <a:gd name="connsiteX134" fmla="*/ 16971 w 655101"/>
                <a:gd name="connsiteY134" fmla="*/ 223610 h 656741"/>
                <a:gd name="connsiteX135" fmla="*/ 30488 w 655101"/>
                <a:gd name="connsiteY135" fmla="*/ 189530 h 656741"/>
                <a:gd name="connsiteX136" fmla="*/ 34677 w 655101"/>
                <a:gd name="connsiteY136" fmla="*/ 187627 h 656741"/>
                <a:gd name="connsiteX137" fmla="*/ 82655 w 655101"/>
                <a:gd name="connsiteY137" fmla="*/ 200383 h 656741"/>
                <a:gd name="connsiteX138" fmla="*/ 87414 w 655101"/>
                <a:gd name="connsiteY138" fmla="*/ 198859 h 656741"/>
                <a:gd name="connsiteX139" fmla="*/ 111593 w 655101"/>
                <a:gd name="connsiteY139" fmla="*/ 161353 h 656741"/>
                <a:gd name="connsiteX140" fmla="*/ 111784 w 655101"/>
                <a:gd name="connsiteY140" fmla="*/ 156213 h 656741"/>
                <a:gd name="connsiteX141" fmla="*/ 87985 w 655101"/>
                <a:gd name="connsiteY141" fmla="*/ 128036 h 656741"/>
                <a:gd name="connsiteX142" fmla="*/ 84368 w 655101"/>
                <a:gd name="connsiteY142" fmla="*/ 122895 h 656741"/>
                <a:gd name="connsiteX143" fmla="*/ 85129 w 655101"/>
                <a:gd name="connsiteY143" fmla="*/ 107093 h 656741"/>
                <a:gd name="connsiteX144" fmla="*/ 104739 w 655101"/>
                <a:gd name="connsiteY144" fmla="*/ 87102 h 656741"/>
                <a:gd name="connsiteX145" fmla="*/ 110832 w 655101"/>
                <a:gd name="connsiteY145" fmla="*/ 86531 h 656741"/>
                <a:gd name="connsiteX146" fmla="*/ 140532 w 655101"/>
                <a:gd name="connsiteY146" fmla="*/ 106331 h 656741"/>
                <a:gd name="connsiteX147" fmla="*/ 148719 w 655101"/>
                <a:gd name="connsiteY147" fmla="*/ 114899 h 656741"/>
                <a:gd name="connsiteX148" fmla="*/ 155763 w 655101"/>
                <a:gd name="connsiteY148" fmla="*/ 115851 h 656741"/>
                <a:gd name="connsiteX149" fmla="*/ 191746 w 655101"/>
                <a:gd name="connsiteY149" fmla="*/ 91100 h 656741"/>
                <a:gd name="connsiteX150" fmla="*/ 193650 w 655101"/>
                <a:gd name="connsiteY150" fmla="*/ 86341 h 656741"/>
                <a:gd name="connsiteX151" fmla="*/ 181656 w 655101"/>
                <a:gd name="connsiteY151" fmla="*/ 47121 h 656741"/>
                <a:gd name="connsiteX152" fmla="*/ 189843 w 655101"/>
                <a:gd name="connsiteY152" fmla="*/ 30367 h 656741"/>
                <a:gd name="connsiteX153" fmla="*/ 213450 w 655101"/>
                <a:gd name="connsiteY153" fmla="*/ 20467 h 656741"/>
                <a:gd name="connsiteX154" fmla="*/ 219733 w 655101"/>
                <a:gd name="connsiteY154" fmla="*/ 22180 h 656741"/>
                <a:gd name="connsiteX155" fmla="*/ 239343 w 655101"/>
                <a:gd name="connsiteY155" fmla="*/ 51500 h 656741"/>
                <a:gd name="connsiteX156" fmla="*/ 243913 w 655101"/>
                <a:gd name="connsiteY156" fmla="*/ 63494 h 656741"/>
                <a:gd name="connsiteX157" fmla="*/ 249243 w 655101"/>
                <a:gd name="connsiteY157" fmla="*/ 66540 h 656741"/>
                <a:gd name="connsiteX158" fmla="*/ 292461 w 655101"/>
                <a:gd name="connsiteY158" fmla="*/ 57402 h 656741"/>
                <a:gd name="connsiteX159" fmla="*/ 295888 w 655101"/>
                <a:gd name="connsiteY159" fmla="*/ 53023 h 656741"/>
                <a:gd name="connsiteX160" fmla="*/ 301410 w 655101"/>
                <a:gd name="connsiteY160" fmla="*/ 4094 h 656741"/>
                <a:gd name="connsiteX161" fmla="*/ 304836 w 655101"/>
                <a:gd name="connsiteY161" fmla="*/ 857 h 656741"/>
                <a:gd name="connsiteX162" fmla="*/ 341391 w 655101"/>
                <a:gd name="connsiteY162" fmla="*/ 286 h 656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</a:cxnLst>
              <a:rect l="l" t="t" r="r" b="b"/>
              <a:pathLst>
                <a:path w="655101" h="656741">
                  <a:moveTo>
                    <a:pt x="327467" y="256683"/>
                  </a:moveTo>
                  <a:cubicBezTo>
                    <a:pt x="288374" y="256683"/>
                    <a:pt x="256683" y="288374"/>
                    <a:pt x="256683" y="327467"/>
                  </a:cubicBezTo>
                  <a:cubicBezTo>
                    <a:pt x="256683" y="366560"/>
                    <a:pt x="288374" y="398251"/>
                    <a:pt x="327467" y="398251"/>
                  </a:cubicBezTo>
                  <a:cubicBezTo>
                    <a:pt x="366560" y="398251"/>
                    <a:pt x="398251" y="366560"/>
                    <a:pt x="398251" y="327467"/>
                  </a:cubicBezTo>
                  <a:cubicBezTo>
                    <a:pt x="398251" y="288374"/>
                    <a:pt x="366560" y="256683"/>
                    <a:pt x="327467" y="256683"/>
                  </a:cubicBezTo>
                  <a:close/>
                  <a:moveTo>
                    <a:pt x="327683" y="173157"/>
                  </a:moveTo>
                  <a:cubicBezTo>
                    <a:pt x="413547" y="173348"/>
                    <a:pt x="480754" y="241887"/>
                    <a:pt x="481896" y="327561"/>
                  </a:cubicBezTo>
                  <a:cubicBezTo>
                    <a:pt x="480754" y="413616"/>
                    <a:pt x="413357" y="481965"/>
                    <a:pt x="327493" y="481775"/>
                  </a:cubicBezTo>
                  <a:cubicBezTo>
                    <a:pt x="240485" y="481775"/>
                    <a:pt x="172898" y="412854"/>
                    <a:pt x="173088" y="327180"/>
                  </a:cubicBezTo>
                  <a:cubicBezTo>
                    <a:pt x="173279" y="240173"/>
                    <a:pt x="242199" y="173157"/>
                    <a:pt x="327683" y="173157"/>
                  </a:cubicBezTo>
                  <a:close/>
                  <a:moveTo>
                    <a:pt x="325208" y="118897"/>
                  </a:moveTo>
                  <a:cubicBezTo>
                    <a:pt x="210976" y="119659"/>
                    <a:pt x="117495" y="210664"/>
                    <a:pt x="118257" y="329656"/>
                  </a:cubicBezTo>
                  <a:cubicBezTo>
                    <a:pt x="119209" y="443697"/>
                    <a:pt x="210024" y="535845"/>
                    <a:pt x="328635" y="536797"/>
                  </a:cubicBezTo>
                  <a:cubicBezTo>
                    <a:pt x="442486" y="534893"/>
                    <a:pt x="536538" y="445601"/>
                    <a:pt x="535967" y="326229"/>
                  </a:cubicBezTo>
                  <a:cubicBezTo>
                    <a:pt x="535586" y="212187"/>
                    <a:pt x="444771" y="118135"/>
                    <a:pt x="325208" y="118897"/>
                  </a:cubicBezTo>
                  <a:close/>
                  <a:moveTo>
                    <a:pt x="341391" y="286"/>
                  </a:moveTo>
                  <a:cubicBezTo>
                    <a:pt x="343485" y="286"/>
                    <a:pt x="344437" y="1809"/>
                    <a:pt x="344818" y="3713"/>
                  </a:cubicBezTo>
                  <a:cubicBezTo>
                    <a:pt x="347293" y="16088"/>
                    <a:pt x="349958" y="28463"/>
                    <a:pt x="352053" y="41029"/>
                  </a:cubicBezTo>
                  <a:cubicBezTo>
                    <a:pt x="352624" y="44456"/>
                    <a:pt x="351672" y="48263"/>
                    <a:pt x="351291" y="51881"/>
                  </a:cubicBezTo>
                  <a:cubicBezTo>
                    <a:pt x="350910" y="54736"/>
                    <a:pt x="352053" y="56069"/>
                    <a:pt x="355099" y="56450"/>
                  </a:cubicBezTo>
                  <a:cubicBezTo>
                    <a:pt x="369568" y="57973"/>
                    <a:pt x="384038" y="60639"/>
                    <a:pt x="398126" y="64446"/>
                  </a:cubicBezTo>
                  <a:cubicBezTo>
                    <a:pt x="400411" y="65017"/>
                    <a:pt x="402696" y="65208"/>
                    <a:pt x="403457" y="62162"/>
                  </a:cubicBezTo>
                  <a:cubicBezTo>
                    <a:pt x="406503" y="48073"/>
                    <a:pt x="416023" y="37411"/>
                    <a:pt x="423257" y="25607"/>
                  </a:cubicBezTo>
                  <a:cubicBezTo>
                    <a:pt x="428969" y="15897"/>
                    <a:pt x="429350" y="16088"/>
                    <a:pt x="440011" y="20086"/>
                  </a:cubicBezTo>
                  <a:cubicBezTo>
                    <a:pt x="448198" y="23132"/>
                    <a:pt x="456194" y="26559"/>
                    <a:pt x="464190" y="29986"/>
                  </a:cubicBezTo>
                  <a:cubicBezTo>
                    <a:pt x="467046" y="31128"/>
                    <a:pt x="468189" y="32651"/>
                    <a:pt x="467618" y="35698"/>
                  </a:cubicBezTo>
                  <a:cubicBezTo>
                    <a:pt x="465142" y="47502"/>
                    <a:pt x="463048" y="59306"/>
                    <a:pt x="460383" y="71110"/>
                  </a:cubicBezTo>
                  <a:cubicBezTo>
                    <a:pt x="459431" y="75108"/>
                    <a:pt x="456956" y="78916"/>
                    <a:pt x="455052" y="82723"/>
                  </a:cubicBezTo>
                  <a:cubicBezTo>
                    <a:pt x="453719" y="85008"/>
                    <a:pt x="454100" y="86341"/>
                    <a:pt x="456575" y="87674"/>
                  </a:cubicBezTo>
                  <a:cubicBezTo>
                    <a:pt x="469902" y="94718"/>
                    <a:pt x="482468" y="103095"/>
                    <a:pt x="494462" y="112234"/>
                  </a:cubicBezTo>
                  <a:cubicBezTo>
                    <a:pt x="496557" y="113947"/>
                    <a:pt x="498079" y="114137"/>
                    <a:pt x="499793" y="111662"/>
                  </a:cubicBezTo>
                  <a:cubicBezTo>
                    <a:pt x="509693" y="97764"/>
                    <a:pt x="525495" y="90910"/>
                    <a:pt x="538632" y="80629"/>
                  </a:cubicBezTo>
                  <a:cubicBezTo>
                    <a:pt x="540345" y="79297"/>
                    <a:pt x="541678" y="79867"/>
                    <a:pt x="543201" y="81200"/>
                  </a:cubicBezTo>
                  <a:cubicBezTo>
                    <a:pt x="552149" y="89006"/>
                    <a:pt x="560527" y="97573"/>
                    <a:pt x="568713" y="106141"/>
                  </a:cubicBezTo>
                  <a:cubicBezTo>
                    <a:pt x="570236" y="107854"/>
                    <a:pt x="570427" y="109378"/>
                    <a:pt x="569094" y="111091"/>
                  </a:cubicBezTo>
                  <a:cubicBezTo>
                    <a:pt x="562050" y="121563"/>
                    <a:pt x="555386" y="132034"/>
                    <a:pt x="548151" y="142315"/>
                  </a:cubicBezTo>
                  <a:cubicBezTo>
                    <a:pt x="546057" y="145361"/>
                    <a:pt x="542630" y="147645"/>
                    <a:pt x="539775" y="149930"/>
                  </a:cubicBezTo>
                  <a:cubicBezTo>
                    <a:pt x="537490" y="151834"/>
                    <a:pt x="537109" y="153548"/>
                    <a:pt x="539013" y="155832"/>
                  </a:cubicBezTo>
                  <a:cubicBezTo>
                    <a:pt x="548342" y="167446"/>
                    <a:pt x="556909" y="179821"/>
                    <a:pt x="564334" y="192767"/>
                  </a:cubicBezTo>
                  <a:cubicBezTo>
                    <a:pt x="566048" y="195623"/>
                    <a:pt x="567761" y="195242"/>
                    <a:pt x="570046" y="193719"/>
                  </a:cubicBezTo>
                  <a:cubicBezTo>
                    <a:pt x="584515" y="184771"/>
                    <a:pt x="601460" y="184581"/>
                    <a:pt x="617262" y="180202"/>
                  </a:cubicBezTo>
                  <a:cubicBezTo>
                    <a:pt x="619356" y="179631"/>
                    <a:pt x="620499" y="180773"/>
                    <a:pt x="621260" y="182677"/>
                  </a:cubicBezTo>
                  <a:cubicBezTo>
                    <a:pt x="626400" y="193338"/>
                    <a:pt x="631160" y="204381"/>
                    <a:pt x="635349" y="215423"/>
                  </a:cubicBezTo>
                  <a:cubicBezTo>
                    <a:pt x="636110" y="217708"/>
                    <a:pt x="635539" y="219041"/>
                    <a:pt x="633635" y="220183"/>
                  </a:cubicBezTo>
                  <a:cubicBezTo>
                    <a:pt x="623354" y="227037"/>
                    <a:pt x="613264" y="234081"/>
                    <a:pt x="602602" y="240745"/>
                  </a:cubicBezTo>
                  <a:cubicBezTo>
                    <a:pt x="599175" y="242839"/>
                    <a:pt x="594987" y="243791"/>
                    <a:pt x="590988" y="244933"/>
                  </a:cubicBezTo>
                  <a:cubicBezTo>
                    <a:pt x="588514" y="245695"/>
                    <a:pt x="587752" y="246837"/>
                    <a:pt x="588514" y="249502"/>
                  </a:cubicBezTo>
                  <a:cubicBezTo>
                    <a:pt x="592702" y="263972"/>
                    <a:pt x="595939" y="278632"/>
                    <a:pt x="597843" y="293672"/>
                  </a:cubicBezTo>
                  <a:cubicBezTo>
                    <a:pt x="598223" y="296338"/>
                    <a:pt x="599365" y="297290"/>
                    <a:pt x="601841" y="296909"/>
                  </a:cubicBezTo>
                  <a:cubicBezTo>
                    <a:pt x="618595" y="294434"/>
                    <a:pt x="634397" y="300526"/>
                    <a:pt x="650770" y="302430"/>
                  </a:cubicBezTo>
                  <a:cubicBezTo>
                    <a:pt x="653055" y="302621"/>
                    <a:pt x="654007" y="303953"/>
                    <a:pt x="654387" y="306238"/>
                  </a:cubicBezTo>
                  <a:cubicBezTo>
                    <a:pt x="655530" y="318232"/>
                    <a:pt x="654959" y="330417"/>
                    <a:pt x="654959" y="342411"/>
                  </a:cubicBezTo>
                  <a:cubicBezTo>
                    <a:pt x="654959" y="344506"/>
                    <a:pt x="653626" y="345458"/>
                    <a:pt x="651722" y="345839"/>
                  </a:cubicBezTo>
                  <a:cubicBezTo>
                    <a:pt x="639156" y="348314"/>
                    <a:pt x="626591" y="350979"/>
                    <a:pt x="613835" y="353264"/>
                  </a:cubicBezTo>
                  <a:cubicBezTo>
                    <a:pt x="610598" y="353835"/>
                    <a:pt x="607171" y="352883"/>
                    <a:pt x="603935" y="352502"/>
                  </a:cubicBezTo>
                  <a:cubicBezTo>
                    <a:pt x="600698" y="352121"/>
                    <a:pt x="598985" y="352883"/>
                    <a:pt x="598604" y="356691"/>
                  </a:cubicBezTo>
                  <a:cubicBezTo>
                    <a:pt x="597081" y="370970"/>
                    <a:pt x="594415" y="385249"/>
                    <a:pt x="590798" y="399147"/>
                  </a:cubicBezTo>
                  <a:cubicBezTo>
                    <a:pt x="589846" y="402574"/>
                    <a:pt x="590988" y="404287"/>
                    <a:pt x="594225" y="405049"/>
                  </a:cubicBezTo>
                  <a:cubicBezTo>
                    <a:pt x="610598" y="409047"/>
                    <a:pt x="622593" y="420851"/>
                    <a:pt x="636872" y="428657"/>
                  </a:cubicBezTo>
                  <a:cubicBezTo>
                    <a:pt x="638776" y="429799"/>
                    <a:pt x="638776" y="431322"/>
                    <a:pt x="638014" y="433226"/>
                  </a:cubicBezTo>
                  <a:cubicBezTo>
                    <a:pt x="634206" y="444459"/>
                    <a:pt x="629637" y="455502"/>
                    <a:pt x="624877" y="466354"/>
                  </a:cubicBezTo>
                  <a:cubicBezTo>
                    <a:pt x="623925" y="468448"/>
                    <a:pt x="622593" y="469209"/>
                    <a:pt x="620308" y="468638"/>
                  </a:cubicBezTo>
                  <a:cubicBezTo>
                    <a:pt x="608123" y="466163"/>
                    <a:pt x="595748" y="463879"/>
                    <a:pt x="583563" y="461213"/>
                  </a:cubicBezTo>
                  <a:cubicBezTo>
                    <a:pt x="579756" y="460261"/>
                    <a:pt x="576329" y="457977"/>
                    <a:pt x="572901" y="456073"/>
                  </a:cubicBezTo>
                  <a:cubicBezTo>
                    <a:pt x="570427" y="454740"/>
                    <a:pt x="569094" y="454930"/>
                    <a:pt x="567571" y="457596"/>
                  </a:cubicBezTo>
                  <a:cubicBezTo>
                    <a:pt x="560527" y="470542"/>
                    <a:pt x="552721" y="483108"/>
                    <a:pt x="543582" y="494721"/>
                  </a:cubicBezTo>
                  <a:cubicBezTo>
                    <a:pt x="541488" y="497387"/>
                    <a:pt x="541107" y="499100"/>
                    <a:pt x="544344" y="501194"/>
                  </a:cubicBezTo>
                  <a:cubicBezTo>
                    <a:pt x="554434" y="507668"/>
                    <a:pt x="559384" y="518520"/>
                    <a:pt x="566428" y="527658"/>
                  </a:cubicBezTo>
                  <a:cubicBezTo>
                    <a:pt x="567761" y="529372"/>
                    <a:pt x="568904" y="531276"/>
                    <a:pt x="570236" y="533180"/>
                  </a:cubicBezTo>
                  <a:cubicBezTo>
                    <a:pt x="577852" y="544222"/>
                    <a:pt x="577471" y="540414"/>
                    <a:pt x="569284" y="549743"/>
                  </a:cubicBezTo>
                  <a:cubicBezTo>
                    <a:pt x="563382" y="556597"/>
                    <a:pt x="556528" y="562690"/>
                    <a:pt x="550246" y="569163"/>
                  </a:cubicBezTo>
                  <a:cubicBezTo>
                    <a:pt x="547961" y="571638"/>
                    <a:pt x="546057" y="571638"/>
                    <a:pt x="543201" y="569734"/>
                  </a:cubicBezTo>
                  <a:cubicBezTo>
                    <a:pt x="533682" y="563261"/>
                    <a:pt x="523972" y="556788"/>
                    <a:pt x="514262" y="550505"/>
                  </a:cubicBezTo>
                  <a:cubicBezTo>
                    <a:pt x="510645" y="548030"/>
                    <a:pt x="508170" y="544412"/>
                    <a:pt x="505505" y="541176"/>
                  </a:cubicBezTo>
                  <a:cubicBezTo>
                    <a:pt x="503410" y="538701"/>
                    <a:pt x="501697" y="538320"/>
                    <a:pt x="499222" y="540414"/>
                  </a:cubicBezTo>
                  <a:cubicBezTo>
                    <a:pt x="487798" y="549743"/>
                    <a:pt x="475614" y="558120"/>
                    <a:pt x="462858" y="565545"/>
                  </a:cubicBezTo>
                  <a:cubicBezTo>
                    <a:pt x="461144" y="566497"/>
                    <a:pt x="459240" y="567449"/>
                    <a:pt x="460764" y="569924"/>
                  </a:cubicBezTo>
                  <a:cubicBezTo>
                    <a:pt x="469521" y="583061"/>
                    <a:pt x="470093" y="598673"/>
                    <a:pt x="473900" y="613333"/>
                  </a:cubicBezTo>
                  <a:cubicBezTo>
                    <a:pt x="476185" y="621900"/>
                    <a:pt x="476756" y="620758"/>
                    <a:pt x="468189" y="624756"/>
                  </a:cubicBezTo>
                  <a:cubicBezTo>
                    <a:pt x="459240" y="628944"/>
                    <a:pt x="450102" y="632562"/>
                    <a:pt x="441154" y="636369"/>
                  </a:cubicBezTo>
                  <a:cubicBezTo>
                    <a:pt x="438298" y="637512"/>
                    <a:pt x="436585" y="637131"/>
                    <a:pt x="434871" y="634466"/>
                  </a:cubicBezTo>
                  <a:cubicBezTo>
                    <a:pt x="428398" y="624566"/>
                    <a:pt x="421734" y="615046"/>
                    <a:pt x="415261" y="605146"/>
                  </a:cubicBezTo>
                  <a:cubicBezTo>
                    <a:pt x="412786" y="601338"/>
                    <a:pt x="411834" y="596959"/>
                    <a:pt x="410692" y="592771"/>
                  </a:cubicBezTo>
                  <a:cubicBezTo>
                    <a:pt x="409930" y="590105"/>
                    <a:pt x="408597" y="589344"/>
                    <a:pt x="405742" y="590105"/>
                  </a:cubicBezTo>
                  <a:cubicBezTo>
                    <a:pt x="391272" y="594484"/>
                    <a:pt x="376612" y="597530"/>
                    <a:pt x="361572" y="599434"/>
                  </a:cubicBezTo>
                  <a:cubicBezTo>
                    <a:pt x="359097" y="599815"/>
                    <a:pt x="358335" y="600957"/>
                    <a:pt x="358716" y="603242"/>
                  </a:cubicBezTo>
                  <a:cubicBezTo>
                    <a:pt x="361382" y="619996"/>
                    <a:pt x="355289" y="635798"/>
                    <a:pt x="353385" y="652172"/>
                  </a:cubicBezTo>
                  <a:cubicBezTo>
                    <a:pt x="353005" y="655027"/>
                    <a:pt x="351481" y="655979"/>
                    <a:pt x="349006" y="655979"/>
                  </a:cubicBezTo>
                  <a:cubicBezTo>
                    <a:pt x="342914" y="656170"/>
                    <a:pt x="336631" y="656551"/>
                    <a:pt x="330539" y="656741"/>
                  </a:cubicBezTo>
                  <a:cubicBezTo>
                    <a:pt x="330158" y="655408"/>
                    <a:pt x="330158" y="655408"/>
                    <a:pt x="330158" y="655218"/>
                  </a:cubicBezTo>
                  <a:cubicBezTo>
                    <a:pt x="325018" y="655218"/>
                    <a:pt x="319686" y="655218"/>
                    <a:pt x="314546" y="655218"/>
                  </a:cubicBezTo>
                  <a:cubicBezTo>
                    <a:pt x="311690" y="655218"/>
                    <a:pt x="310167" y="654075"/>
                    <a:pt x="309787" y="651220"/>
                  </a:cubicBezTo>
                  <a:cubicBezTo>
                    <a:pt x="307502" y="639035"/>
                    <a:pt x="304836" y="627040"/>
                    <a:pt x="302552" y="614856"/>
                  </a:cubicBezTo>
                  <a:cubicBezTo>
                    <a:pt x="301790" y="611238"/>
                    <a:pt x="302933" y="607621"/>
                    <a:pt x="303314" y="604004"/>
                  </a:cubicBezTo>
                  <a:cubicBezTo>
                    <a:pt x="303694" y="600957"/>
                    <a:pt x="302933" y="599434"/>
                    <a:pt x="299506" y="599054"/>
                  </a:cubicBezTo>
                  <a:cubicBezTo>
                    <a:pt x="285036" y="597530"/>
                    <a:pt x="270567" y="594865"/>
                    <a:pt x="256478" y="591057"/>
                  </a:cubicBezTo>
                  <a:cubicBezTo>
                    <a:pt x="253432" y="590296"/>
                    <a:pt x="251719" y="591248"/>
                    <a:pt x="250957" y="594294"/>
                  </a:cubicBezTo>
                  <a:cubicBezTo>
                    <a:pt x="246959" y="610857"/>
                    <a:pt x="234964" y="622852"/>
                    <a:pt x="226968" y="637321"/>
                  </a:cubicBezTo>
                  <a:cubicBezTo>
                    <a:pt x="226016" y="639035"/>
                    <a:pt x="224493" y="639035"/>
                    <a:pt x="222779" y="638464"/>
                  </a:cubicBezTo>
                  <a:cubicBezTo>
                    <a:pt x="211357" y="634656"/>
                    <a:pt x="200124" y="630087"/>
                    <a:pt x="189271" y="625137"/>
                  </a:cubicBezTo>
                  <a:cubicBezTo>
                    <a:pt x="186987" y="624185"/>
                    <a:pt x="186796" y="622471"/>
                    <a:pt x="187177" y="620567"/>
                  </a:cubicBezTo>
                  <a:cubicBezTo>
                    <a:pt x="189652" y="608383"/>
                    <a:pt x="191746" y="596198"/>
                    <a:pt x="194602" y="584204"/>
                  </a:cubicBezTo>
                  <a:cubicBezTo>
                    <a:pt x="195554" y="580205"/>
                    <a:pt x="197839" y="576588"/>
                    <a:pt x="199933" y="572971"/>
                  </a:cubicBezTo>
                  <a:cubicBezTo>
                    <a:pt x="201266" y="570686"/>
                    <a:pt x="200885" y="569353"/>
                    <a:pt x="198410" y="568020"/>
                  </a:cubicBezTo>
                  <a:cubicBezTo>
                    <a:pt x="185083" y="560976"/>
                    <a:pt x="172517" y="552599"/>
                    <a:pt x="160523" y="543460"/>
                  </a:cubicBezTo>
                  <a:cubicBezTo>
                    <a:pt x="158429" y="541747"/>
                    <a:pt x="156906" y="541747"/>
                    <a:pt x="155192" y="544222"/>
                  </a:cubicBezTo>
                  <a:cubicBezTo>
                    <a:pt x="145292" y="558120"/>
                    <a:pt x="129490" y="564974"/>
                    <a:pt x="116353" y="575255"/>
                  </a:cubicBezTo>
                  <a:cubicBezTo>
                    <a:pt x="114640" y="576588"/>
                    <a:pt x="113307" y="576017"/>
                    <a:pt x="111784" y="574684"/>
                  </a:cubicBezTo>
                  <a:cubicBezTo>
                    <a:pt x="102835" y="566878"/>
                    <a:pt x="94458" y="558311"/>
                    <a:pt x="86272" y="549934"/>
                  </a:cubicBezTo>
                  <a:cubicBezTo>
                    <a:pt x="84749" y="548220"/>
                    <a:pt x="84558" y="546887"/>
                    <a:pt x="85891" y="544984"/>
                  </a:cubicBezTo>
                  <a:cubicBezTo>
                    <a:pt x="92745" y="534703"/>
                    <a:pt x="99599" y="524422"/>
                    <a:pt x="106643" y="514141"/>
                  </a:cubicBezTo>
                  <a:cubicBezTo>
                    <a:pt x="108928" y="510904"/>
                    <a:pt x="112355" y="508810"/>
                    <a:pt x="115401" y="506145"/>
                  </a:cubicBezTo>
                  <a:cubicBezTo>
                    <a:pt x="117686" y="504241"/>
                    <a:pt x="118067" y="502527"/>
                    <a:pt x="116163" y="500243"/>
                  </a:cubicBezTo>
                  <a:cubicBezTo>
                    <a:pt x="106834" y="488629"/>
                    <a:pt x="98266" y="476444"/>
                    <a:pt x="90841" y="463307"/>
                  </a:cubicBezTo>
                  <a:cubicBezTo>
                    <a:pt x="89128" y="460261"/>
                    <a:pt x="87414" y="460832"/>
                    <a:pt x="85129" y="462356"/>
                  </a:cubicBezTo>
                  <a:cubicBezTo>
                    <a:pt x="70660" y="471304"/>
                    <a:pt x="53716" y="471494"/>
                    <a:pt x="37914" y="475873"/>
                  </a:cubicBezTo>
                  <a:cubicBezTo>
                    <a:pt x="35819" y="476444"/>
                    <a:pt x="34677" y="475302"/>
                    <a:pt x="33916" y="473398"/>
                  </a:cubicBezTo>
                  <a:cubicBezTo>
                    <a:pt x="28775" y="462736"/>
                    <a:pt x="24015" y="451694"/>
                    <a:pt x="19827" y="440652"/>
                  </a:cubicBezTo>
                  <a:cubicBezTo>
                    <a:pt x="19065" y="438367"/>
                    <a:pt x="19636" y="437034"/>
                    <a:pt x="21540" y="435892"/>
                  </a:cubicBezTo>
                  <a:cubicBezTo>
                    <a:pt x="31821" y="429038"/>
                    <a:pt x="41912" y="421993"/>
                    <a:pt x="52573" y="415330"/>
                  </a:cubicBezTo>
                  <a:cubicBezTo>
                    <a:pt x="56000" y="413236"/>
                    <a:pt x="60189" y="412284"/>
                    <a:pt x="64187" y="411141"/>
                  </a:cubicBezTo>
                  <a:cubicBezTo>
                    <a:pt x="66662" y="410380"/>
                    <a:pt x="67423" y="409237"/>
                    <a:pt x="66662" y="406572"/>
                  </a:cubicBezTo>
                  <a:cubicBezTo>
                    <a:pt x="62283" y="391912"/>
                    <a:pt x="59237" y="377062"/>
                    <a:pt x="57143" y="362021"/>
                  </a:cubicBezTo>
                  <a:cubicBezTo>
                    <a:pt x="56762" y="359546"/>
                    <a:pt x="55620" y="358785"/>
                    <a:pt x="53144" y="359166"/>
                  </a:cubicBezTo>
                  <a:cubicBezTo>
                    <a:pt x="36200" y="362021"/>
                    <a:pt x="20207" y="355548"/>
                    <a:pt x="3834" y="353644"/>
                  </a:cubicBezTo>
                  <a:cubicBezTo>
                    <a:pt x="1740" y="353454"/>
                    <a:pt x="979" y="352121"/>
                    <a:pt x="788" y="350027"/>
                  </a:cubicBezTo>
                  <a:cubicBezTo>
                    <a:pt x="-354" y="338033"/>
                    <a:pt x="27" y="326038"/>
                    <a:pt x="217" y="313854"/>
                  </a:cubicBezTo>
                  <a:cubicBezTo>
                    <a:pt x="217" y="311569"/>
                    <a:pt x="1740" y="310617"/>
                    <a:pt x="3834" y="310236"/>
                  </a:cubicBezTo>
                  <a:cubicBezTo>
                    <a:pt x="16210" y="307761"/>
                    <a:pt x="28394" y="305286"/>
                    <a:pt x="40769" y="302811"/>
                  </a:cubicBezTo>
                  <a:cubicBezTo>
                    <a:pt x="44387" y="302049"/>
                    <a:pt x="48004" y="303192"/>
                    <a:pt x="51621" y="303573"/>
                  </a:cubicBezTo>
                  <a:cubicBezTo>
                    <a:pt x="54668" y="303953"/>
                    <a:pt x="56191" y="302811"/>
                    <a:pt x="56572" y="299574"/>
                  </a:cubicBezTo>
                  <a:cubicBezTo>
                    <a:pt x="58095" y="285295"/>
                    <a:pt x="60760" y="271016"/>
                    <a:pt x="64377" y="257118"/>
                  </a:cubicBezTo>
                  <a:cubicBezTo>
                    <a:pt x="65329" y="253501"/>
                    <a:pt x="63997" y="251787"/>
                    <a:pt x="60569" y="251026"/>
                  </a:cubicBezTo>
                  <a:cubicBezTo>
                    <a:pt x="44387" y="246837"/>
                    <a:pt x="32202" y="235033"/>
                    <a:pt x="18113" y="227227"/>
                  </a:cubicBezTo>
                  <a:cubicBezTo>
                    <a:pt x="16590" y="226466"/>
                    <a:pt x="16590" y="225133"/>
                    <a:pt x="16971" y="223610"/>
                  </a:cubicBezTo>
                  <a:cubicBezTo>
                    <a:pt x="20779" y="211996"/>
                    <a:pt x="25538" y="200763"/>
                    <a:pt x="30488" y="189530"/>
                  </a:cubicBezTo>
                  <a:cubicBezTo>
                    <a:pt x="31440" y="187436"/>
                    <a:pt x="32964" y="187056"/>
                    <a:pt x="34677" y="187627"/>
                  </a:cubicBezTo>
                  <a:cubicBezTo>
                    <a:pt x="50670" y="191815"/>
                    <a:pt x="67805" y="191434"/>
                    <a:pt x="82655" y="200383"/>
                  </a:cubicBezTo>
                  <a:cubicBezTo>
                    <a:pt x="85129" y="201906"/>
                    <a:pt x="86272" y="200954"/>
                    <a:pt x="87414" y="198859"/>
                  </a:cubicBezTo>
                  <a:cubicBezTo>
                    <a:pt x="94458" y="185723"/>
                    <a:pt x="102645" y="173157"/>
                    <a:pt x="111593" y="161353"/>
                  </a:cubicBezTo>
                  <a:cubicBezTo>
                    <a:pt x="112736" y="159830"/>
                    <a:pt x="114640" y="158117"/>
                    <a:pt x="111784" y="156213"/>
                  </a:cubicBezTo>
                  <a:cubicBezTo>
                    <a:pt x="100932" y="149168"/>
                    <a:pt x="95410" y="137936"/>
                    <a:pt x="87985" y="128036"/>
                  </a:cubicBezTo>
                  <a:cubicBezTo>
                    <a:pt x="86653" y="126322"/>
                    <a:pt x="85701" y="124608"/>
                    <a:pt x="84368" y="122895"/>
                  </a:cubicBezTo>
                  <a:cubicBezTo>
                    <a:pt x="78466" y="114518"/>
                    <a:pt x="78276" y="114328"/>
                    <a:pt x="85129" y="107093"/>
                  </a:cubicBezTo>
                  <a:cubicBezTo>
                    <a:pt x="91603" y="100239"/>
                    <a:pt x="98266" y="93766"/>
                    <a:pt x="104739" y="87102"/>
                  </a:cubicBezTo>
                  <a:cubicBezTo>
                    <a:pt x="106834" y="85008"/>
                    <a:pt x="108547" y="84818"/>
                    <a:pt x="110832" y="86531"/>
                  </a:cubicBezTo>
                  <a:cubicBezTo>
                    <a:pt x="120732" y="93195"/>
                    <a:pt x="130632" y="99668"/>
                    <a:pt x="140532" y="106331"/>
                  </a:cubicBezTo>
                  <a:cubicBezTo>
                    <a:pt x="143959" y="108616"/>
                    <a:pt x="146244" y="111853"/>
                    <a:pt x="148719" y="114899"/>
                  </a:cubicBezTo>
                  <a:cubicBezTo>
                    <a:pt x="150813" y="117755"/>
                    <a:pt x="152717" y="118326"/>
                    <a:pt x="155763" y="115851"/>
                  </a:cubicBezTo>
                  <a:cubicBezTo>
                    <a:pt x="166996" y="106522"/>
                    <a:pt x="179181" y="98335"/>
                    <a:pt x="191746" y="91100"/>
                  </a:cubicBezTo>
                  <a:cubicBezTo>
                    <a:pt x="193650" y="89958"/>
                    <a:pt x="195364" y="88816"/>
                    <a:pt x="193650" y="86341"/>
                  </a:cubicBezTo>
                  <a:cubicBezTo>
                    <a:pt x="185463" y="74537"/>
                    <a:pt x="184893" y="60448"/>
                    <a:pt x="181656" y="47121"/>
                  </a:cubicBezTo>
                  <a:cubicBezTo>
                    <a:pt x="178800" y="35507"/>
                    <a:pt x="179181" y="35698"/>
                    <a:pt x="189843" y="30367"/>
                  </a:cubicBezTo>
                  <a:cubicBezTo>
                    <a:pt x="197458" y="26559"/>
                    <a:pt x="205645" y="23703"/>
                    <a:pt x="213450" y="20467"/>
                  </a:cubicBezTo>
                  <a:cubicBezTo>
                    <a:pt x="216306" y="19325"/>
                    <a:pt x="218020" y="19515"/>
                    <a:pt x="219733" y="22180"/>
                  </a:cubicBezTo>
                  <a:cubicBezTo>
                    <a:pt x="226207" y="32080"/>
                    <a:pt x="232680" y="41790"/>
                    <a:pt x="239343" y="51500"/>
                  </a:cubicBezTo>
                  <a:cubicBezTo>
                    <a:pt x="241818" y="55117"/>
                    <a:pt x="242580" y="59306"/>
                    <a:pt x="243913" y="63494"/>
                  </a:cubicBezTo>
                  <a:cubicBezTo>
                    <a:pt x="244864" y="66540"/>
                    <a:pt x="246197" y="67492"/>
                    <a:pt x="249243" y="66540"/>
                  </a:cubicBezTo>
                  <a:cubicBezTo>
                    <a:pt x="263332" y="62352"/>
                    <a:pt x="277801" y="59306"/>
                    <a:pt x="292461" y="57402"/>
                  </a:cubicBezTo>
                  <a:cubicBezTo>
                    <a:pt x="295317" y="57021"/>
                    <a:pt x="296269" y="55879"/>
                    <a:pt x="295888" y="53023"/>
                  </a:cubicBezTo>
                  <a:cubicBezTo>
                    <a:pt x="293413" y="36269"/>
                    <a:pt x="299506" y="20467"/>
                    <a:pt x="301410" y="4094"/>
                  </a:cubicBezTo>
                  <a:cubicBezTo>
                    <a:pt x="301600" y="2190"/>
                    <a:pt x="302742" y="1047"/>
                    <a:pt x="304836" y="857"/>
                  </a:cubicBezTo>
                  <a:cubicBezTo>
                    <a:pt x="317021" y="-476"/>
                    <a:pt x="329206" y="95"/>
                    <a:pt x="341391" y="28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D66A82A-6870-4BF8-8811-9B2D368D28DC}"/>
                </a:ext>
              </a:extLst>
            </p:cNvPr>
            <p:cNvSpPr/>
            <p:nvPr/>
          </p:nvSpPr>
          <p:spPr>
            <a:xfrm>
              <a:off x="4180071" y="936397"/>
              <a:ext cx="817813" cy="454497"/>
            </a:xfrm>
            <a:custGeom>
              <a:avLst/>
              <a:gdLst>
                <a:gd name="connsiteX0" fmla="*/ 92656 w 817813"/>
                <a:gd name="connsiteY0" fmla="*/ 0 h 454497"/>
                <a:gd name="connsiteX1" fmla="*/ 318421 w 817813"/>
                <a:gd name="connsiteY1" fmla="*/ 0 h 454497"/>
                <a:gd name="connsiteX2" fmla="*/ 314604 w 817813"/>
                <a:gd name="connsiteY2" fmla="*/ 5722 h 454497"/>
                <a:gd name="connsiteX3" fmla="*/ 306715 w 817813"/>
                <a:gd name="connsiteY3" fmla="*/ 45837 h 454497"/>
                <a:gd name="connsiteX4" fmla="*/ 407782 w 817813"/>
                <a:gd name="connsiteY4" fmla="*/ 147782 h 454497"/>
                <a:gd name="connsiteX5" fmla="*/ 510386 w 817813"/>
                <a:gd name="connsiteY5" fmla="*/ 46496 h 454497"/>
                <a:gd name="connsiteX6" fmla="*/ 503414 w 817813"/>
                <a:gd name="connsiteY6" fmla="*/ 8534 h 454497"/>
                <a:gd name="connsiteX7" fmla="*/ 498035 w 817813"/>
                <a:gd name="connsiteY7" fmla="*/ 0 h 454497"/>
                <a:gd name="connsiteX8" fmla="*/ 811870 w 817813"/>
                <a:gd name="connsiteY8" fmla="*/ 0 h 454497"/>
                <a:gd name="connsiteX9" fmla="*/ 816881 w 817813"/>
                <a:gd name="connsiteY9" fmla="*/ 11781 h 454497"/>
                <a:gd name="connsiteX10" fmla="*/ 817540 w 817813"/>
                <a:gd name="connsiteY10" fmla="*/ 28919 h 454497"/>
                <a:gd name="connsiteX11" fmla="*/ 803479 w 817813"/>
                <a:gd name="connsiteY11" fmla="*/ 45397 h 454497"/>
                <a:gd name="connsiteX12" fmla="*/ 747233 w 817813"/>
                <a:gd name="connsiteY12" fmla="*/ 61436 h 454497"/>
                <a:gd name="connsiteX13" fmla="*/ 724384 w 817813"/>
                <a:gd name="connsiteY13" fmla="*/ 99446 h 454497"/>
                <a:gd name="connsiteX14" fmla="*/ 736028 w 817813"/>
                <a:gd name="connsiteY14" fmla="*/ 114825 h 454497"/>
                <a:gd name="connsiteX15" fmla="*/ 787660 w 817813"/>
                <a:gd name="connsiteY15" fmla="*/ 145145 h 454497"/>
                <a:gd name="connsiteX16" fmla="*/ 798865 w 817813"/>
                <a:gd name="connsiteY16" fmla="*/ 171291 h 454497"/>
                <a:gd name="connsiteX17" fmla="*/ 798426 w 817813"/>
                <a:gd name="connsiteY17" fmla="*/ 173927 h 454497"/>
                <a:gd name="connsiteX18" fmla="*/ 767446 w 817813"/>
                <a:gd name="connsiteY18" fmla="*/ 196118 h 454497"/>
                <a:gd name="connsiteX19" fmla="*/ 713398 w 817813"/>
                <a:gd name="connsiteY19" fmla="*/ 189307 h 454497"/>
                <a:gd name="connsiteX20" fmla="*/ 686154 w 817813"/>
                <a:gd name="connsiteY20" fmla="*/ 203368 h 454497"/>
                <a:gd name="connsiteX21" fmla="*/ 685714 w 817813"/>
                <a:gd name="connsiteY21" fmla="*/ 235885 h 454497"/>
                <a:gd name="connsiteX22" fmla="*/ 720648 w 817813"/>
                <a:gd name="connsiteY22" fmla="*/ 282024 h 454497"/>
                <a:gd name="connsiteX23" fmla="*/ 720648 w 817813"/>
                <a:gd name="connsiteY23" fmla="*/ 312125 h 454497"/>
                <a:gd name="connsiteX24" fmla="*/ 719330 w 817813"/>
                <a:gd name="connsiteY24" fmla="*/ 313663 h 454497"/>
                <a:gd name="connsiteX25" fmla="*/ 681540 w 817813"/>
                <a:gd name="connsiteY25" fmla="*/ 321133 h 454497"/>
                <a:gd name="connsiteX26" fmla="*/ 634742 w 817813"/>
                <a:gd name="connsiteY26" fmla="*/ 294768 h 454497"/>
                <a:gd name="connsiteX27" fmla="*/ 602664 w 817813"/>
                <a:gd name="connsiteY27" fmla="*/ 299382 h 454497"/>
                <a:gd name="connsiteX28" fmla="*/ 592338 w 817813"/>
                <a:gd name="connsiteY28" fmla="*/ 328383 h 454497"/>
                <a:gd name="connsiteX29" fmla="*/ 607498 w 817813"/>
                <a:gd name="connsiteY29" fmla="*/ 386826 h 454497"/>
                <a:gd name="connsiteX30" fmla="*/ 598929 w 817813"/>
                <a:gd name="connsiteY30" fmla="*/ 408797 h 454497"/>
                <a:gd name="connsiteX31" fmla="*/ 583549 w 817813"/>
                <a:gd name="connsiteY31" fmla="*/ 416706 h 454497"/>
                <a:gd name="connsiteX32" fmla="*/ 560480 w 817813"/>
                <a:gd name="connsiteY32" fmla="*/ 410335 h 454497"/>
                <a:gd name="connsiteX33" fmla="*/ 524228 w 817813"/>
                <a:gd name="connsiteY33" fmla="*/ 364416 h 454497"/>
                <a:gd name="connsiteX34" fmla="*/ 477430 w 817813"/>
                <a:gd name="connsiteY34" fmla="*/ 360461 h 454497"/>
                <a:gd name="connsiteX35" fmla="*/ 471277 w 817813"/>
                <a:gd name="connsiteY35" fmla="*/ 372765 h 454497"/>
                <a:gd name="connsiteX36" fmla="*/ 462929 w 817813"/>
                <a:gd name="connsiteY36" fmla="*/ 433185 h 454497"/>
                <a:gd name="connsiteX37" fmla="*/ 447110 w 817813"/>
                <a:gd name="connsiteY37" fmla="*/ 454497 h 454497"/>
                <a:gd name="connsiteX38" fmla="*/ 420525 w 817813"/>
                <a:gd name="connsiteY38" fmla="*/ 454497 h 454497"/>
                <a:gd name="connsiteX39" fmla="*/ 408880 w 817813"/>
                <a:gd name="connsiteY39" fmla="*/ 438238 h 454497"/>
                <a:gd name="connsiteX40" fmla="*/ 392402 w 817813"/>
                <a:gd name="connsiteY40" fmla="*/ 380015 h 454497"/>
                <a:gd name="connsiteX41" fmla="*/ 372848 w 817813"/>
                <a:gd name="connsiteY41" fmla="*/ 362878 h 454497"/>
                <a:gd name="connsiteX42" fmla="*/ 360983 w 817813"/>
                <a:gd name="connsiteY42" fmla="*/ 361559 h 454497"/>
                <a:gd name="connsiteX43" fmla="*/ 340770 w 817813"/>
                <a:gd name="connsiteY43" fmla="*/ 372765 h 454497"/>
                <a:gd name="connsiteX44" fmla="*/ 335717 w 817813"/>
                <a:gd name="connsiteY44" fmla="*/ 381333 h 454497"/>
                <a:gd name="connsiteX45" fmla="*/ 308034 w 817813"/>
                <a:gd name="connsiteY45" fmla="*/ 428131 h 454497"/>
                <a:gd name="connsiteX46" fmla="*/ 287161 w 817813"/>
                <a:gd name="connsiteY46" fmla="*/ 436700 h 454497"/>
                <a:gd name="connsiteX47" fmla="*/ 270243 w 817813"/>
                <a:gd name="connsiteY47" fmla="*/ 430988 h 454497"/>
                <a:gd name="connsiteX48" fmla="*/ 258819 w 817813"/>
                <a:gd name="connsiteY48" fmla="*/ 409676 h 454497"/>
                <a:gd name="connsiteX49" fmla="*/ 266069 w 817813"/>
                <a:gd name="connsiteY49" fmla="*/ 349695 h 454497"/>
                <a:gd name="connsiteX50" fmla="*/ 249590 w 817813"/>
                <a:gd name="connsiteY50" fmla="*/ 321792 h 454497"/>
                <a:gd name="connsiteX51" fmla="*/ 219051 w 817813"/>
                <a:gd name="connsiteY51" fmla="*/ 323330 h 454497"/>
                <a:gd name="connsiteX52" fmla="*/ 176208 w 817813"/>
                <a:gd name="connsiteY52" fmla="*/ 355847 h 454497"/>
                <a:gd name="connsiteX53" fmla="*/ 138198 w 817813"/>
                <a:gd name="connsiteY53" fmla="*/ 353650 h 454497"/>
                <a:gd name="connsiteX54" fmla="*/ 134902 w 817813"/>
                <a:gd name="connsiteY54" fmla="*/ 350354 h 454497"/>
                <a:gd name="connsiteX55" fmla="*/ 131607 w 817813"/>
                <a:gd name="connsiteY55" fmla="*/ 323989 h 454497"/>
                <a:gd name="connsiteX56" fmla="*/ 160169 w 817813"/>
                <a:gd name="connsiteY56" fmla="*/ 273016 h 454497"/>
                <a:gd name="connsiteX57" fmla="*/ 165002 w 817813"/>
                <a:gd name="connsiteY57" fmla="*/ 257417 h 454497"/>
                <a:gd name="connsiteX58" fmla="*/ 126553 w 817813"/>
                <a:gd name="connsiteY58" fmla="*/ 229953 h 454497"/>
                <a:gd name="connsiteX59" fmla="*/ 67451 w 817813"/>
                <a:gd name="connsiteY59" fmla="*/ 245333 h 454497"/>
                <a:gd name="connsiteX60" fmla="*/ 48556 w 817813"/>
                <a:gd name="connsiteY60" fmla="*/ 238962 h 454497"/>
                <a:gd name="connsiteX61" fmla="*/ 39109 w 817813"/>
                <a:gd name="connsiteY61" fmla="*/ 222263 h 454497"/>
                <a:gd name="connsiteX62" fmla="*/ 45480 w 817813"/>
                <a:gd name="connsiteY62" fmla="*/ 197656 h 454497"/>
                <a:gd name="connsiteX63" fmla="*/ 89202 w 817813"/>
                <a:gd name="connsiteY63" fmla="*/ 162942 h 454497"/>
                <a:gd name="connsiteX64" fmla="*/ 100847 w 817813"/>
                <a:gd name="connsiteY64" fmla="*/ 127568 h 454497"/>
                <a:gd name="connsiteX65" fmla="*/ 77338 w 817813"/>
                <a:gd name="connsiteY65" fmla="*/ 107794 h 454497"/>
                <a:gd name="connsiteX66" fmla="*/ 22191 w 817813"/>
                <a:gd name="connsiteY66" fmla="*/ 100324 h 454497"/>
                <a:gd name="connsiteX67" fmla="*/ 440 w 817813"/>
                <a:gd name="connsiteY67" fmla="*/ 84945 h 454497"/>
                <a:gd name="connsiteX68" fmla="*/ 0 w 817813"/>
                <a:gd name="connsiteY68" fmla="*/ 57701 h 454497"/>
                <a:gd name="connsiteX69" fmla="*/ 16039 w 817813"/>
                <a:gd name="connsiteY69" fmla="*/ 46056 h 454497"/>
                <a:gd name="connsiteX70" fmla="*/ 72285 w 817813"/>
                <a:gd name="connsiteY70" fmla="*/ 30237 h 454497"/>
                <a:gd name="connsiteX71" fmla="*/ 91619 w 817813"/>
                <a:gd name="connsiteY71" fmla="*/ 8705 h 45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817813" h="454497">
                  <a:moveTo>
                    <a:pt x="92656" y="0"/>
                  </a:moveTo>
                  <a:lnTo>
                    <a:pt x="318421" y="0"/>
                  </a:lnTo>
                  <a:lnTo>
                    <a:pt x="314604" y="5722"/>
                  </a:lnTo>
                  <a:cubicBezTo>
                    <a:pt x="309558" y="17920"/>
                    <a:pt x="306770" y="31446"/>
                    <a:pt x="306715" y="45837"/>
                  </a:cubicBezTo>
                  <a:cubicBezTo>
                    <a:pt x="306495" y="104279"/>
                    <a:pt x="352415" y="147342"/>
                    <a:pt x="407782" y="147782"/>
                  </a:cubicBezTo>
                  <a:cubicBezTo>
                    <a:pt x="464467" y="148221"/>
                    <a:pt x="510167" y="102741"/>
                    <a:pt x="510386" y="46496"/>
                  </a:cubicBezTo>
                  <a:cubicBezTo>
                    <a:pt x="510551" y="33478"/>
                    <a:pt x="508120" y="20570"/>
                    <a:pt x="503414" y="8534"/>
                  </a:cubicBezTo>
                  <a:lnTo>
                    <a:pt x="498035" y="0"/>
                  </a:lnTo>
                  <a:lnTo>
                    <a:pt x="811870" y="0"/>
                  </a:lnTo>
                  <a:lnTo>
                    <a:pt x="816881" y="11781"/>
                  </a:lnTo>
                  <a:cubicBezTo>
                    <a:pt x="817540" y="17494"/>
                    <a:pt x="818200" y="23206"/>
                    <a:pt x="817540" y="28919"/>
                  </a:cubicBezTo>
                  <a:cubicBezTo>
                    <a:pt x="816442" y="37927"/>
                    <a:pt x="811828" y="42980"/>
                    <a:pt x="803479" y="45397"/>
                  </a:cubicBezTo>
                  <a:cubicBezTo>
                    <a:pt x="784803" y="50670"/>
                    <a:pt x="765908" y="55943"/>
                    <a:pt x="747233" y="61436"/>
                  </a:cubicBezTo>
                  <a:cubicBezTo>
                    <a:pt x="728997" y="66709"/>
                    <a:pt x="720648" y="80551"/>
                    <a:pt x="724384" y="99446"/>
                  </a:cubicBezTo>
                  <a:cubicBezTo>
                    <a:pt x="725701" y="106696"/>
                    <a:pt x="729876" y="111310"/>
                    <a:pt x="736028" y="114825"/>
                  </a:cubicBezTo>
                  <a:cubicBezTo>
                    <a:pt x="753166" y="124932"/>
                    <a:pt x="770302" y="135038"/>
                    <a:pt x="787660" y="145145"/>
                  </a:cubicBezTo>
                  <a:cubicBezTo>
                    <a:pt x="800403" y="152616"/>
                    <a:pt x="802381" y="157010"/>
                    <a:pt x="798865" y="171291"/>
                  </a:cubicBezTo>
                  <a:cubicBezTo>
                    <a:pt x="798645" y="172170"/>
                    <a:pt x="798645" y="173049"/>
                    <a:pt x="798426" y="173927"/>
                  </a:cubicBezTo>
                  <a:cubicBezTo>
                    <a:pt x="793152" y="191285"/>
                    <a:pt x="787220" y="199853"/>
                    <a:pt x="767446" y="196118"/>
                  </a:cubicBezTo>
                  <a:cubicBezTo>
                    <a:pt x="749650" y="192602"/>
                    <a:pt x="731414" y="191944"/>
                    <a:pt x="713398" y="189307"/>
                  </a:cubicBezTo>
                  <a:cubicBezTo>
                    <a:pt x="700655" y="187549"/>
                    <a:pt x="692306" y="192602"/>
                    <a:pt x="686154" y="203368"/>
                  </a:cubicBezTo>
                  <a:cubicBezTo>
                    <a:pt x="679782" y="214354"/>
                    <a:pt x="676926" y="224680"/>
                    <a:pt x="685714" y="235885"/>
                  </a:cubicBezTo>
                  <a:cubicBezTo>
                    <a:pt x="697579" y="251046"/>
                    <a:pt x="709004" y="266645"/>
                    <a:pt x="720648" y="282024"/>
                  </a:cubicBezTo>
                  <a:cubicBezTo>
                    <a:pt x="730316" y="294548"/>
                    <a:pt x="730316" y="299602"/>
                    <a:pt x="720648" y="312125"/>
                  </a:cubicBezTo>
                  <a:cubicBezTo>
                    <a:pt x="720209" y="312564"/>
                    <a:pt x="719769" y="313223"/>
                    <a:pt x="719330" y="313663"/>
                  </a:cubicBezTo>
                  <a:cubicBezTo>
                    <a:pt x="706587" y="327285"/>
                    <a:pt x="701534" y="333217"/>
                    <a:pt x="681540" y="321133"/>
                  </a:cubicBezTo>
                  <a:cubicBezTo>
                    <a:pt x="666161" y="311905"/>
                    <a:pt x="649902" y="303995"/>
                    <a:pt x="634742" y="294768"/>
                  </a:cubicBezTo>
                  <a:cubicBezTo>
                    <a:pt x="622218" y="287298"/>
                    <a:pt x="612551" y="291692"/>
                    <a:pt x="602664" y="299382"/>
                  </a:cubicBezTo>
                  <a:cubicBezTo>
                    <a:pt x="592777" y="306852"/>
                    <a:pt x="588822" y="315860"/>
                    <a:pt x="592338" y="328383"/>
                  </a:cubicBezTo>
                  <a:cubicBezTo>
                    <a:pt x="597830" y="347718"/>
                    <a:pt x="602664" y="367272"/>
                    <a:pt x="607498" y="386826"/>
                  </a:cubicBezTo>
                  <a:cubicBezTo>
                    <a:pt x="610135" y="397372"/>
                    <a:pt x="607937" y="403085"/>
                    <a:pt x="598929" y="408797"/>
                  </a:cubicBezTo>
                  <a:cubicBezTo>
                    <a:pt x="594096" y="411873"/>
                    <a:pt x="589042" y="414729"/>
                    <a:pt x="583549" y="416706"/>
                  </a:cubicBezTo>
                  <a:cubicBezTo>
                    <a:pt x="573882" y="420222"/>
                    <a:pt x="566852" y="418464"/>
                    <a:pt x="560480" y="410335"/>
                  </a:cubicBezTo>
                  <a:cubicBezTo>
                    <a:pt x="548396" y="395175"/>
                    <a:pt x="536312" y="379795"/>
                    <a:pt x="524228" y="364416"/>
                  </a:cubicBezTo>
                  <a:cubicBezTo>
                    <a:pt x="512583" y="349915"/>
                    <a:pt x="491491" y="347938"/>
                    <a:pt x="477430" y="360461"/>
                  </a:cubicBezTo>
                  <a:cubicBezTo>
                    <a:pt x="473694" y="363757"/>
                    <a:pt x="471937" y="367931"/>
                    <a:pt x="471277" y="372765"/>
                  </a:cubicBezTo>
                  <a:cubicBezTo>
                    <a:pt x="468422" y="392978"/>
                    <a:pt x="465126" y="412972"/>
                    <a:pt x="462929" y="433185"/>
                  </a:cubicBezTo>
                  <a:cubicBezTo>
                    <a:pt x="461610" y="443731"/>
                    <a:pt x="457436" y="451201"/>
                    <a:pt x="447110" y="454497"/>
                  </a:cubicBezTo>
                  <a:cubicBezTo>
                    <a:pt x="438321" y="454497"/>
                    <a:pt x="429313" y="454497"/>
                    <a:pt x="420525" y="454497"/>
                  </a:cubicBezTo>
                  <a:cubicBezTo>
                    <a:pt x="414373" y="450762"/>
                    <a:pt x="410858" y="445269"/>
                    <a:pt x="408880" y="438238"/>
                  </a:cubicBezTo>
                  <a:cubicBezTo>
                    <a:pt x="403607" y="418904"/>
                    <a:pt x="397675" y="399569"/>
                    <a:pt x="392402" y="380015"/>
                  </a:cubicBezTo>
                  <a:cubicBezTo>
                    <a:pt x="389546" y="369689"/>
                    <a:pt x="383174" y="364196"/>
                    <a:pt x="372848" y="362878"/>
                  </a:cubicBezTo>
                  <a:cubicBezTo>
                    <a:pt x="368893" y="362438"/>
                    <a:pt x="364938" y="361779"/>
                    <a:pt x="360983" y="361559"/>
                  </a:cubicBezTo>
                  <a:cubicBezTo>
                    <a:pt x="351756" y="360900"/>
                    <a:pt x="345384" y="365075"/>
                    <a:pt x="340770" y="372765"/>
                  </a:cubicBezTo>
                  <a:cubicBezTo>
                    <a:pt x="339012" y="375621"/>
                    <a:pt x="337474" y="378477"/>
                    <a:pt x="335717" y="381333"/>
                  </a:cubicBezTo>
                  <a:cubicBezTo>
                    <a:pt x="326489" y="396933"/>
                    <a:pt x="317481" y="412752"/>
                    <a:pt x="308034" y="428131"/>
                  </a:cubicBezTo>
                  <a:cubicBezTo>
                    <a:pt x="302980" y="436700"/>
                    <a:pt x="296828" y="438897"/>
                    <a:pt x="287161" y="436700"/>
                  </a:cubicBezTo>
                  <a:cubicBezTo>
                    <a:pt x="281229" y="435382"/>
                    <a:pt x="275736" y="433405"/>
                    <a:pt x="270243" y="430988"/>
                  </a:cubicBezTo>
                  <a:cubicBezTo>
                    <a:pt x="260576" y="426374"/>
                    <a:pt x="257500" y="420442"/>
                    <a:pt x="258819" y="409676"/>
                  </a:cubicBezTo>
                  <a:cubicBezTo>
                    <a:pt x="261235" y="389682"/>
                    <a:pt x="263213" y="369689"/>
                    <a:pt x="266069" y="349695"/>
                  </a:cubicBezTo>
                  <a:cubicBezTo>
                    <a:pt x="268046" y="335634"/>
                    <a:pt x="260576" y="327944"/>
                    <a:pt x="249590" y="321792"/>
                  </a:cubicBezTo>
                  <a:cubicBezTo>
                    <a:pt x="238825" y="315860"/>
                    <a:pt x="229158" y="314981"/>
                    <a:pt x="219051" y="323330"/>
                  </a:cubicBezTo>
                  <a:cubicBezTo>
                    <a:pt x="204990" y="334535"/>
                    <a:pt x="190269" y="344862"/>
                    <a:pt x="176208" y="355847"/>
                  </a:cubicBezTo>
                  <a:cubicBezTo>
                    <a:pt x="161927" y="367052"/>
                    <a:pt x="155774" y="369469"/>
                    <a:pt x="138198" y="353650"/>
                  </a:cubicBezTo>
                  <a:cubicBezTo>
                    <a:pt x="137099" y="352551"/>
                    <a:pt x="136001" y="351453"/>
                    <a:pt x="134902" y="350354"/>
                  </a:cubicBezTo>
                  <a:cubicBezTo>
                    <a:pt x="126333" y="341566"/>
                    <a:pt x="125454" y="334755"/>
                    <a:pt x="131607" y="323989"/>
                  </a:cubicBezTo>
                  <a:cubicBezTo>
                    <a:pt x="141054" y="307072"/>
                    <a:pt x="150721" y="289934"/>
                    <a:pt x="160169" y="273016"/>
                  </a:cubicBezTo>
                  <a:cubicBezTo>
                    <a:pt x="162805" y="268183"/>
                    <a:pt x="165661" y="263349"/>
                    <a:pt x="165002" y="257417"/>
                  </a:cubicBezTo>
                  <a:cubicBezTo>
                    <a:pt x="163464" y="239621"/>
                    <a:pt x="143690" y="225559"/>
                    <a:pt x="126553" y="229953"/>
                  </a:cubicBezTo>
                  <a:cubicBezTo>
                    <a:pt x="106779" y="235007"/>
                    <a:pt x="87005" y="240060"/>
                    <a:pt x="67451" y="245333"/>
                  </a:cubicBezTo>
                  <a:cubicBezTo>
                    <a:pt x="59542" y="247530"/>
                    <a:pt x="53610" y="245113"/>
                    <a:pt x="48556" y="238962"/>
                  </a:cubicBezTo>
                  <a:cubicBezTo>
                    <a:pt x="44382" y="233908"/>
                    <a:pt x="41745" y="228196"/>
                    <a:pt x="39109" y="222263"/>
                  </a:cubicBezTo>
                  <a:cubicBezTo>
                    <a:pt x="34715" y="211937"/>
                    <a:pt x="36692" y="204467"/>
                    <a:pt x="45480" y="197656"/>
                  </a:cubicBezTo>
                  <a:cubicBezTo>
                    <a:pt x="59981" y="186011"/>
                    <a:pt x="74701" y="174586"/>
                    <a:pt x="89202" y="162942"/>
                  </a:cubicBezTo>
                  <a:cubicBezTo>
                    <a:pt x="104582" y="151078"/>
                    <a:pt x="105900" y="146024"/>
                    <a:pt x="100847" y="127568"/>
                  </a:cubicBezTo>
                  <a:cubicBezTo>
                    <a:pt x="97332" y="115485"/>
                    <a:pt x="90081" y="109113"/>
                    <a:pt x="77338" y="107794"/>
                  </a:cubicBezTo>
                  <a:cubicBezTo>
                    <a:pt x="58882" y="105817"/>
                    <a:pt x="40647" y="102302"/>
                    <a:pt x="22191" y="100324"/>
                  </a:cubicBezTo>
                  <a:cubicBezTo>
                    <a:pt x="11645" y="99226"/>
                    <a:pt x="4175" y="95052"/>
                    <a:pt x="440" y="84945"/>
                  </a:cubicBezTo>
                  <a:cubicBezTo>
                    <a:pt x="0" y="75497"/>
                    <a:pt x="0" y="66709"/>
                    <a:pt x="0" y="57701"/>
                  </a:cubicBezTo>
                  <a:cubicBezTo>
                    <a:pt x="3516" y="51109"/>
                    <a:pt x="9008" y="47814"/>
                    <a:pt x="16039" y="46056"/>
                  </a:cubicBezTo>
                  <a:cubicBezTo>
                    <a:pt x="34934" y="41003"/>
                    <a:pt x="53390" y="35290"/>
                    <a:pt x="72285" y="30237"/>
                  </a:cubicBezTo>
                  <a:cubicBezTo>
                    <a:pt x="83710" y="27161"/>
                    <a:pt x="90521" y="20789"/>
                    <a:pt x="91619" y="870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80C4A3C-10D8-469B-80A9-7B6FC7E24A31}"/>
                </a:ext>
              </a:extLst>
            </p:cNvPr>
            <p:cNvSpPr/>
            <p:nvPr/>
          </p:nvSpPr>
          <p:spPr>
            <a:xfrm>
              <a:off x="6836307" y="1307990"/>
              <a:ext cx="988147" cy="987501"/>
            </a:xfrm>
            <a:custGeom>
              <a:avLst/>
              <a:gdLst>
                <a:gd name="connsiteX0" fmla="*/ 494461 w 988147"/>
                <a:gd name="connsiteY0" fmla="*/ 421567 h 987501"/>
                <a:gd name="connsiteX1" fmla="*/ 423011 w 988147"/>
                <a:gd name="connsiteY1" fmla="*/ 492709 h 987501"/>
                <a:gd name="connsiteX2" fmla="*/ 494153 w 988147"/>
                <a:gd name="connsiteY2" fmla="*/ 564468 h 987501"/>
                <a:gd name="connsiteX3" fmla="*/ 565757 w 988147"/>
                <a:gd name="connsiteY3" fmla="*/ 493172 h 987501"/>
                <a:gd name="connsiteX4" fmla="*/ 494461 w 988147"/>
                <a:gd name="connsiteY4" fmla="*/ 421567 h 987501"/>
                <a:gd name="connsiteX5" fmla="*/ 494770 w 988147"/>
                <a:gd name="connsiteY5" fmla="*/ 209069 h 987501"/>
                <a:gd name="connsiteX6" fmla="*/ 778410 w 988147"/>
                <a:gd name="connsiteY6" fmla="*/ 493480 h 987501"/>
                <a:gd name="connsiteX7" fmla="*/ 493690 w 988147"/>
                <a:gd name="connsiteY7" fmla="*/ 776812 h 987501"/>
                <a:gd name="connsiteX8" fmla="*/ 210512 w 988147"/>
                <a:gd name="connsiteY8" fmla="*/ 492554 h 987501"/>
                <a:gd name="connsiteX9" fmla="*/ 494770 w 988147"/>
                <a:gd name="connsiteY9" fmla="*/ 209069 h 987501"/>
                <a:gd name="connsiteX10" fmla="*/ 494464 w 988147"/>
                <a:gd name="connsiteY10" fmla="*/ 132604 h 987501"/>
                <a:gd name="connsiteX11" fmla="*/ 133489 w 988147"/>
                <a:gd name="connsiteY11" fmla="*/ 491485 h 987501"/>
                <a:gd name="connsiteX12" fmla="*/ 493893 w 988147"/>
                <a:gd name="connsiteY12" fmla="*/ 853411 h 987501"/>
                <a:gd name="connsiteX13" fmla="*/ 854867 w 988147"/>
                <a:gd name="connsiteY13" fmla="*/ 492817 h 987501"/>
                <a:gd name="connsiteX14" fmla="*/ 494464 w 988147"/>
                <a:gd name="connsiteY14" fmla="*/ 132604 h 987501"/>
                <a:gd name="connsiteX15" fmla="*/ 553293 w 988147"/>
                <a:gd name="connsiteY15" fmla="*/ 95 h 987501"/>
                <a:gd name="connsiteX16" fmla="*/ 558434 w 988147"/>
                <a:gd name="connsiteY16" fmla="*/ 285 h 987501"/>
                <a:gd name="connsiteX17" fmla="*/ 580519 w 988147"/>
                <a:gd name="connsiteY17" fmla="*/ 24083 h 987501"/>
                <a:gd name="connsiteX18" fmla="*/ 581851 w 988147"/>
                <a:gd name="connsiteY18" fmla="*/ 68444 h 987501"/>
                <a:gd name="connsiteX19" fmla="*/ 589657 w 988147"/>
                <a:gd name="connsiteY19" fmla="*/ 81390 h 987501"/>
                <a:gd name="connsiteX20" fmla="*/ 617835 w 988147"/>
                <a:gd name="connsiteY20" fmla="*/ 88815 h 987501"/>
                <a:gd name="connsiteX21" fmla="*/ 631162 w 988147"/>
                <a:gd name="connsiteY21" fmla="*/ 81771 h 987501"/>
                <a:gd name="connsiteX22" fmla="*/ 656483 w 988147"/>
                <a:gd name="connsiteY22" fmla="*/ 41218 h 987501"/>
                <a:gd name="connsiteX23" fmla="*/ 681043 w 988147"/>
                <a:gd name="connsiteY23" fmla="*/ 32651 h 987501"/>
                <a:gd name="connsiteX24" fmla="*/ 685422 w 988147"/>
                <a:gd name="connsiteY24" fmla="*/ 34174 h 987501"/>
                <a:gd name="connsiteX25" fmla="*/ 699320 w 988147"/>
                <a:gd name="connsiteY25" fmla="*/ 61400 h 987501"/>
                <a:gd name="connsiteX26" fmla="*/ 689420 w 988147"/>
                <a:gd name="connsiteY26" fmla="*/ 104046 h 987501"/>
                <a:gd name="connsiteX27" fmla="*/ 696274 w 988147"/>
                <a:gd name="connsiteY27" fmla="*/ 122514 h 987501"/>
                <a:gd name="connsiteX28" fmla="*/ 718359 w 988147"/>
                <a:gd name="connsiteY28" fmla="*/ 134699 h 987501"/>
                <a:gd name="connsiteX29" fmla="*/ 733019 w 988147"/>
                <a:gd name="connsiteY29" fmla="*/ 131272 h 987501"/>
                <a:gd name="connsiteX30" fmla="*/ 768050 w 988147"/>
                <a:gd name="connsiteY30" fmla="*/ 98715 h 987501"/>
                <a:gd name="connsiteX31" fmla="*/ 793943 w 988147"/>
                <a:gd name="connsiteY31" fmla="*/ 96621 h 987501"/>
                <a:gd name="connsiteX32" fmla="*/ 795275 w 988147"/>
                <a:gd name="connsiteY32" fmla="*/ 97573 h 987501"/>
                <a:gd name="connsiteX33" fmla="*/ 803462 w 988147"/>
                <a:gd name="connsiteY33" fmla="*/ 130510 h 987501"/>
                <a:gd name="connsiteX34" fmla="*/ 783091 w 988147"/>
                <a:gd name="connsiteY34" fmla="*/ 168587 h 987501"/>
                <a:gd name="connsiteX35" fmla="*/ 784804 w 988147"/>
                <a:gd name="connsiteY35" fmla="*/ 186674 h 987501"/>
                <a:gd name="connsiteX36" fmla="*/ 801939 w 988147"/>
                <a:gd name="connsiteY36" fmla="*/ 203619 h 987501"/>
                <a:gd name="connsiteX37" fmla="*/ 819074 w 988147"/>
                <a:gd name="connsiteY37" fmla="*/ 205142 h 987501"/>
                <a:gd name="connsiteX38" fmla="*/ 862292 w 988147"/>
                <a:gd name="connsiteY38" fmla="*/ 182295 h 987501"/>
                <a:gd name="connsiteX39" fmla="*/ 885900 w 988147"/>
                <a:gd name="connsiteY39" fmla="*/ 187246 h 987501"/>
                <a:gd name="connsiteX40" fmla="*/ 893135 w 988147"/>
                <a:gd name="connsiteY40" fmla="*/ 196955 h 987501"/>
                <a:gd name="connsiteX41" fmla="*/ 891231 w 988147"/>
                <a:gd name="connsiteY41" fmla="*/ 218279 h 987501"/>
                <a:gd name="connsiteX42" fmla="*/ 856771 w 988147"/>
                <a:gd name="connsiteY42" fmla="*/ 255404 h 987501"/>
                <a:gd name="connsiteX43" fmla="*/ 853725 w 988147"/>
                <a:gd name="connsiteY43" fmla="*/ 270635 h 987501"/>
                <a:gd name="connsiteX44" fmla="*/ 866861 w 988147"/>
                <a:gd name="connsiteY44" fmla="*/ 293481 h 987501"/>
                <a:gd name="connsiteX45" fmla="*/ 883615 w 988147"/>
                <a:gd name="connsiteY45" fmla="*/ 299003 h 987501"/>
                <a:gd name="connsiteX46" fmla="*/ 932354 w 988147"/>
                <a:gd name="connsiteY46" fmla="*/ 287960 h 987501"/>
                <a:gd name="connsiteX47" fmla="*/ 950441 w 988147"/>
                <a:gd name="connsiteY47" fmla="*/ 296337 h 987501"/>
                <a:gd name="connsiteX48" fmla="*/ 956153 w 988147"/>
                <a:gd name="connsiteY48" fmla="*/ 309474 h 987501"/>
                <a:gd name="connsiteX49" fmla="*/ 948347 w 988147"/>
                <a:gd name="connsiteY49" fmla="*/ 330798 h 987501"/>
                <a:gd name="connsiteX50" fmla="*/ 908175 w 988147"/>
                <a:gd name="connsiteY50" fmla="*/ 355738 h 987501"/>
                <a:gd name="connsiteX51" fmla="*/ 899608 w 988147"/>
                <a:gd name="connsiteY51" fmla="*/ 374396 h 987501"/>
                <a:gd name="connsiteX52" fmla="*/ 905510 w 988147"/>
                <a:gd name="connsiteY52" fmla="*/ 396100 h 987501"/>
                <a:gd name="connsiteX53" fmla="*/ 919789 w 988147"/>
                <a:gd name="connsiteY53" fmla="*/ 406191 h 987501"/>
                <a:gd name="connsiteX54" fmla="*/ 969861 w 988147"/>
                <a:gd name="connsiteY54" fmla="*/ 408095 h 987501"/>
                <a:gd name="connsiteX55" fmla="*/ 986044 w 988147"/>
                <a:gd name="connsiteY55" fmla="*/ 420851 h 987501"/>
                <a:gd name="connsiteX56" fmla="*/ 988138 w 988147"/>
                <a:gd name="connsiteY56" fmla="*/ 436272 h 987501"/>
                <a:gd name="connsiteX57" fmla="*/ 975763 w 988147"/>
                <a:gd name="connsiteY57" fmla="*/ 453788 h 987501"/>
                <a:gd name="connsiteX58" fmla="*/ 930641 w 988147"/>
                <a:gd name="connsiteY58" fmla="*/ 467686 h 987501"/>
                <a:gd name="connsiteX59" fmla="*/ 916552 w 988147"/>
                <a:gd name="connsiteY59" fmla="*/ 485582 h 987501"/>
                <a:gd name="connsiteX60" fmla="*/ 917504 w 988147"/>
                <a:gd name="connsiteY60" fmla="*/ 509191 h 987501"/>
                <a:gd name="connsiteX61" fmla="*/ 927214 w 988147"/>
                <a:gd name="connsiteY61" fmla="*/ 519471 h 987501"/>
                <a:gd name="connsiteX62" fmla="*/ 974620 w 988147"/>
                <a:gd name="connsiteY62" fmla="*/ 533941 h 987501"/>
                <a:gd name="connsiteX63" fmla="*/ 988138 w 988147"/>
                <a:gd name="connsiteY63" fmla="*/ 552789 h 987501"/>
                <a:gd name="connsiteX64" fmla="*/ 988138 w 988147"/>
                <a:gd name="connsiteY64" fmla="*/ 556216 h 987501"/>
                <a:gd name="connsiteX65" fmla="*/ 963768 w 988147"/>
                <a:gd name="connsiteY65" fmla="*/ 580395 h 987501"/>
                <a:gd name="connsiteX66" fmla="*/ 918837 w 988147"/>
                <a:gd name="connsiteY66" fmla="*/ 581728 h 987501"/>
                <a:gd name="connsiteX67" fmla="*/ 906843 w 988147"/>
                <a:gd name="connsiteY67" fmla="*/ 589153 h 987501"/>
                <a:gd name="connsiteX68" fmla="*/ 899227 w 988147"/>
                <a:gd name="connsiteY68" fmla="*/ 617330 h 987501"/>
                <a:gd name="connsiteX69" fmla="*/ 906652 w 988147"/>
                <a:gd name="connsiteY69" fmla="*/ 631038 h 987501"/>
                <a:gd name="connsiteX70" fmla="*/ 946253 w 988147"/>
                <a:gd name="connsiteY70" fmla="*/ 655789 h 987501"/>
                <a:gd name="connsiteX71" fmla="*/ 955201 w 988147"/>
                <a:gd name="connsiteY71" fmla="*/ 681110 h 987501"/>
                <a:gd name="connsiteX72" fmla="*/ 948918 w 988147"/>
                <a:gd name="connsiteY72" fmla="*/ 694057 h 987501"/>
                <a:gd name="connsiteX73" fmla="*/ 936734 w 988147"/>
                <a:gd name="connsiteY73" fmla="*/ 700149 h 987501"/>
                <a:gd name="connsiteX74" fmla="*/ 906462 w 988147"/>
                <a:gd name="connsiteY74" fmla="*/ 693485 h 987501"/>
                <a:gd name="connsiteX75" fmla="*/ 881711 w 988147"/>
                <a:gd name="connsiteY75" fmla="*/ 687774 h 987501"/>
                <a:gd name="connsiteX76" fmla="*/ 868765 w 988147"/>
                <a:gd name="connsiteY76" fmla="*/ 691772 h 987501"/>
                <a:gd name="connsiteX77" fmla="*/ 853154 w 988147"/>
                <a:gd name="connsiteY77" fmla="*/ 719759 h 987501"/>
                <a:gd name="connsiteX78" fmla="*/ 856961 w 988147"/>
                <a:gd name="connsiteY78" fmla="*/ 731753 h 987501"/>
                <a:gd name="connsiteX79" fmla="*/ 890279 w 988147"/>
                <a:gd name="connsiteY79" fmla="*/ 767546 h 987501"/>
                <a:gd name="connsiteX80" fmla="*/ 892373 w 988147"/>
                <a:gd name="connsiteY80" fmla="*/ 792106 h 987501"/>
                <a:gd name="connsiteX81" fmla="*/ 891040 w 988147"/>
                <a:gd name="connsiteY81" fmla="*/ 794010 h 987501"/>
                <a:gd name="connsiteX82" fmla="*/ 857532 w 988147"/>
                <a:gd name="connsiteY82" fmla="*/ 802387 h 987501"/>
                <a:gd name="connsiteX83" fmla="*/ 818884 w 988147"/>
                <a:gd name="connsiteY83" fmla="*/ 781825 h 987501"/>
                <a:gd name="connsiteX84" fmla="*/ 803843 w 988147"/>
                <a:gd name="connsiteY84" fmla="*/ 782396 h 987501"/>
                <a:gd name="connsiteX85" fmla="*/ 784233 w 988147"/>
                <a:gd name="connsiteY85" fmla="*/ 801625 h 987501"/>
                <a:gd name="connsiteX86" fmla="*/ 783281 w 988147"/>
                <a:gd name="connsiteY86" fmla="*/ 818189 h 987501"/>
                <a:gd name="connsiteX87" fmla="*/ 806128 w 988147"/>
                <a:gd name="connsiteY87" fmla="*/ 861407 h 987501"/>
                <a:gd name="connsiteX88" fmla="*/ 802320 w 988147"/>
                <a:gd name="connsiteY88" fmla="*/ 883873 h 987501"/>
                <a:gd name="connsiteX89" fmla="*/ 798512 w 988147"/>
                <a:gd name="connsiteY89" fmla="*/ 887300 h 987501"/>
                <a:gd name="connsiteX90" fmla="*/ 765766 w 988147"/>
                <a:gd name="connsiteY90" fmla="*/ 886157 h 987501"/>
                <a:gd name="connsiteX91" fmla="*/ 733781 w 988147"/>
                <a:gd name="connsiteY91" fmla="*/ 856266 h 987501"/>
                <a:gd name="connsiteX92" fmla="*/ 717407 w 988147"/>
                <a:gd name="connsiteY92" fmla="*/ 853030 h 987501"/>
                <a:gd name="connsiteX93" fmla="*/ 694941 w 988147"/>
                <a:gd name="connsiteY93" fmla="*/ 865786 h 987501"/>
                <a:gd name="connsiteX94" fmla="*/ 689420 w 988147"/>
                <a:gd name="connsiteY94" fmla="*/ 882540 h 987501"/>
                <a:gd name="connsiteX95" fmla="*/ 700844 w 988147"/>
                <a:gd name="connsiteY95" fmla="*/ 932421 h 987501"/>
                <a:gd name="connsiteX96" fmla="*/ 693418 w 988147"/>
                <a:gd name="connsiteY96" fmla="*/ 948985 h 987501"/>
                <a:gd name="connsiteX97" fmla="*/ 679330 w 988147"/>
                <a:gd name="connsiteY97" fmla="*/ 955268 h 987501"/>
                <a:gd name="connsiteX98" fmla="*/ 657816 w 988147"/>
                <a:gd name="connsiteY98" fmla="*/ 947653 h 987501"/>
                <a:gd name="connsiteX99" fmla="*/ 632875 w 988147"/>
                <a:gd name="connsiteY99" fmla="*/ 907481 h 987501"/>
                <a:gd name="connsiteX100" fmla="*/ 614217 w 988147"/>
                <a:gd name="connsiteY100" fmla="*/ 898723 h 987501"/>
                <a:gd name="connsiteX101" fmla="*/ 594226 w 988147"/>
                <a:gd name="connsiteY101" fmla="*/ 904054 h 987501"/>
                <a:gd name="connsiteX102" fmla="*/ 582042 w 988147"/>
                <a:gd name="connsiteY102" fmla="*/ 920617 h 987501"/>
                <a:gd name="connsiteX103" fmla="*/ 580709 w 988147"/>
                <a:gd name="connsiteY103" fmla="*/ 965549 h 987501"/>
                <a:gd name="connsiteX104" fmla="*/ 563384 w 988147"/>
                <a:gd name="connsiteY104" fmla="*/ 986111 h 987501"/>
                <a:gd name="connsiteX105" fmla="*/ 552532 w 988147"/>
                <a:gd name="connsiteY105" fmla="*/ 987443 h 987501"/>
                <a:gd name="connsiteX106" fmla="*/ 535016 w 988147"/>
                <a:gd name="connsiteY106" fmla="*/ 975639 h 987501"/>
                <a:gd name="connsiteX107" fmla="*/ 520356 w 988147"/>
                <a:gd name="connsiteY107" fmla="*/ 927852 h 987501"/>
                <a:gd name="connsiteX108" fmla="*/ 506648 w 988147"/>
                <a:gd name="connsiteY108" fmla="*/ 916048 h 987501"/>
                <a:gd name="connsiteX109" fmla="*/ 481517 w 988147"/>
                <a:gd name="connsiteY109" fmla="*/ 916238 h 987501"/>
                <a:gd name="connsiteX110" fmla="*/ 469332 w 988147"/>
                <a:gd name="connsiteY110" fmla="*/ 926710 h 987501"/>
                <a:gd name="connsiteX111" fmla="*/ 455434 w 988147"/>
                <a:gd name="connsiteY111" fmla="*/ 971832 h 987501"/>
                <a:gd name="connsiteX112" fmla="*/ 432017 w 988147"/>
                <a:gd name="connsiteY112" fmla="*/ 986872 h 987501"/>
                <a:gd name="connsiteX113" fmla="*/ 408409 w 988147"/>
                <a:gd name="connsiteY113" fmla="*/ 960218 h 987501"/>
                <a:gd name="connsiteX114" fmla="*/ 407266 w 988147"/>
                <a:gd name="connsiteY114" fmla="*/ 919285 h 987501"/>
                <a:gd name="connsiteX115" fmla="*/ 398699 w 988147"/>
                <a:gd name="connsiteY115" fmla="*/ 905577 h 987501"/>
                <a:gd name="connsiteX116" fmla="*/ 370902 w 988147"/>
                <a:gd name="connsiteY116" fmla="*/ 898532 h 987501"/>
                <a:gd name="connsiteX117" fmla="*/ 357575 w 988147"/>
                <a:gd name="connsiteY117" fmla="*/ 905577 h 987501"/>
                <a:gd name="connsiteX118" fmla="*/ 332254 w 988147"/>
                <a:gd name="connsiteY118" fmla="*/ 946129 h 987501"/>
                <a:gd name="connsiteX119" fmla="*/ 308645 w 988147"/>
                <a:gd name="connsiteY119" fmla="*/ 954697 h 987501"/>
                <a:gd name="connsiteX120" fmla="*/ 306932 w 988147"/>
                <a:gd name="connsiteY120" fmla="*/ 954126 h 987501"/>
                <a:gd name="connsiteX121" fmla="*/ 289797 w 988147"/>
                <a:gd name="connsiteY121" fmla="*/ 924235 h 987501"/>
                <a:gd name="connsiteX122" fmla="*/ 299507 w 988147"/>
                <a:gd name="connsiteY122" fmla="*/ 882159 h 987501"/>
                <a:gd name="connsiteX123" fmla="*/ 293224 w 988147"/>
                <a:gd name="connsiteY123" fmla="*/ 865024 h 987501"/>
                <a:gd name="connsiteX124" fmla="*/ 272853 w 988147"/>
                <a:gd name="connsiteY124" fmla="*/ 853220 h 987501"/>
                <a:gd name="connsiteX125" fmla="*/ 254385 w 988147"/>
                <a:gd name="connsiteY125" fmla="*/ 856647 h 987501"/>
                <a:gd name="connsiteX126" fmla="*/ 219925 w 988147"/>
                <a:gd name="connsiteY126" fmla="*/ 888823 h 987501"/>
                <a:gd name="connsiteX127" fmla="*/ 195746 w 988147"/>
                <a:gd name="connsiteY127" fmla="*/ 891107 h 987501"/>
                <a:gd name="connsiteX128" fmla="*/ 192319 w 988147"/>
                <a:gd name="connsiteY128" fmla="*/ 888823 h 987501"/>
                <a:gd name="connsiteX129" fmla="*/ 184703 w 988147"/>
                <a:gd name="connsiteY129" fmla="*/ 857028 h 987501"/>
                <a:gd name="connsiteX130" fmla="*/ 205265 w 988147"/>
                <a:gd name="connsiteY130" fmla="*/ 818379 h 987501"/>
                <a:gd name="connsiteX131" fmla="*/ 203742 w 988147"/>
                <a:gd name="connsiteY131" fmla="*/ 800293 h 987501"/>
                <a:gd name="connsiteX132" fmla="*/ 186607 w 988147"/>
                <a:gd name="connsiteY132" fmla="*/ 783348 h 987501"/>
                <a:gd name="connsiteX133" fmla="*/ 168901 w 988147"/>
                <a:gd name="connsiteY133" fmla="*/ 782015 h 987501"/>
                <a:gd name="connsiteX134" fmla="*/ 126064 w 988147"/>
                <a:gd name="connsiteY134" fmla="*/ 804672 h 987501"/>
                <a:gd name="connsiteX135" fmla="*/ 102647 w 988147"/>
                <a:gd name="connsiteY135" fmla="*/ 800293 h 987501"/>
                <a:gd name="connsiteX136" fmla="*/ 101123 w 988147"/>
                <a:gd name="connsiteY136" fmla="*/ 798579 h 987501"/>
                <a:gd name="connsiteX137" fmla="*/ 102075 w 988147"/>
                <a:gd name="connsiteY137" fmla="*/ 763548 h 987501"/>
                <a:gd name="connsiteX138" fmla="*/ 130824 w 988147"/>
                <a:gd name="connsiteY138" fmla="*/ 732895 h 987501"/>
                <a:gd name="connsiteX139" fmla="*/ 134251 w 988147"/>
                <a:gd name="connsiteY139" fmla="*/ 716141 h 987501"/>
                <a:gd name="connsiteX140" fmla="*/ 121114 w 988147"/>
                <a:gd name="connsiteY140" fmla="*/ 693295 h 987501"/>
                <a:gd name="connsiteX141" fmla="*/ 104551 w 988147"/>
                <a:gd name="connsiteY141" fmla="*/ 688535 h 987501"/>
                <a:gd name="connsiteX142" fmla="*/ 63046 w 988147"/>
                <a:gd name="connsiteY142" fmla="*/ 698055 h 987501"/>
                <a:gd name="connsiteX143" fmla="*/ 57525 w 988147"/>
                <a:gd name="connsiteY143" fmla="*/ 699387 h 987501"/>
                <a:gd name="connsiteX144" fmla="*/ 36963 w 988147"/>
                <a:gd name="connsiteY144" fmla="*/ 689297 h 987501"/>
                <a:gd name="connsiteX145" fmla="*/ 32203 w 988147"/>
                <a:gd name="connsiteY145" fmla="*/ 678255 h 987501"/>
                <a:gd name="connsiteX146" fmla="*/ 39819 w 988147"/>
                <a:gd name="connsiteY146" fmla="*/ 656741 h 987501"/>
                <a:gd name="connsiteX147" fmla="*/ 78848 w 988147"/>
                <a:gd name="connsiteY147" fmla="*/ 632371 h 987501"/>
                <a:gd name="connsiteX148" fmla="*/ 88177 w 988147"/>
                <a:gd name="connsiteY148" fmla="*/ 610477 h 987501"/>
                <a:gd name="connsiteX149" fmla="*/ 82275 w 988147"/>
                <a:gd name="connsiteY149" fmla="*/ 590676 h 987501"/>
                <a:gd name="connsiteX150" fmla="*/ 67996 w 988147"/>
                <a:gd name="connsiteY150" fmla="*/ 581157 h 987501"/>
                <a:gd name="connsiteX151" fmla="*/ 21922 w 988147"/>
                <a:gd name="connsiteY151" fmla="*/ 579824 h 987501"/>
                <a:gd name="connsiteX152" fmla="*/ 1360 w 988147"/>
                <a:gd name="connsiteY152" fmla="*/ 562499 h 987501"/>
                <a:gd name="connsiteX153" fmla="*/ 599 w 988147"/>
                <a:gd name="connsiteY153" fmla="*/ 558501 h 987501"/>
                <a:gd name="connsiteX154" fmla="*/ 17924 w 988147"/>
                <a:gd name="connsiteY154" fmla="*/ 532227 h 987501"/>
                <a:gd name="connsiteX155" fmla="*/ 59238 w 988147"/>
                <a:gd name="connsiteY155" fmla="*/ 519662 h 987501"/>
                <a:gd name="connsiteX156" fmla="*/ 71614 w 988147"/>
                <a:gd name="connsiteY156" fmla="*/ 505763 h 987501"/>
                <a:gd name="connsiteX157" fmla="*/ 71042 w 988147"/>
                <a:gd name="connsiteY157" fmla="*/ 479300 h 987501"/>
                <a:gd name="connsiteX158" fmla="*/ 61333 w 988147"/>
                <a:gd name="connsiteY158" fmla="*/ 468447 h 987501"/>
                <a:gd name="connsiteX159" fmla="*/ 17353 w 988147"/>
                <a:gd name="connsiteY159" fmla="*/ 454930 h 987501"/>
                <a:gd name="connsiteX160" fmla="*/ 599 w 988147"/>
                <a:gd name="connsiteY160" fmla="*/ 430560 h 987501"/>
                <a:gd name="connsiteX161" fmla="*/ 2312 w 988147"/>
                <a:gd name="connsiteY161" fmla="*/ 420470 h 987501"/>
                <a:gd name="connsiteX162" fmla="*/ 18115 w 988147"/>
                <a:gd name="connsiteY162" fmla="*/ 407904 h 987501"/>
                <a:gd name="connsiteX163" fmla="*/ 60761 w 988147"/>
                <a:gd name="connsiteY163" fmla="*/ 406572 h 987501"/>
                <a:gd name="connsiteX164" fmla="*/ 67044 w 988147"/>
                <a:gd name="connsiteY164" fmla="*/ 406381 h 987501"/>
                <a:gd name="connsiteX165" fmla="*/ 83989 w 988147"/>
                <a:gd name="connsiteY165" fmla="*/ 393054 h 987501"/>
                <a:gd name="connsiteX166" fmla="*/ 88938 w 988147"/>
                <a:gd name="connsiteY166" fmla="*/ 374206 h 987501"/>
                <a:gd name="connsiteX167" fmla="*/ 80943 w 988147"/>
                <a:gd name="connsiteY167" fmla="*/ 356309 h 987501"/>
                <a:gd name="connsiteX168" fmla="*/ 41913 w 988147"/>
                <a:gd name="connsiteY168" fmla="*/ 331940 h 987501"/>
                <a:gd name="connsiteX169" fmla="*/ 33155 w 988147"/>
                <a:gd name="connsiteY169" fmla="*/ 306999 h 987501"/>
                <a:gd name="connsiteX170" fmla="*/ 38676 w 988147"/>
                <a:gd name="connsiteY170" fmla="*/ 295005 h 987501"/>
                <a:gd name="connsiteX171" fmla="*/ 55811 w 988147"/>
                <a:gd name="connsiteY171" fmla="*/ 287770 h 987501"/>
                <a:gd name="connsiteX172" fmla="*/ 104551 w 988147"/>
                <a:gd name="connsiteY172" fmla="*/ 299003 h 987501"/>
                <a:gd name="connsiteX173" fmla="*/ 122256 w 988147"/>
                <a:gd name="connsiteY173" fmla="*/ 293101 h 987501"/>
                <a:gd name="connsiteX174" fmla="*/ 134251 w 988147"/>
                <a:gd name="connsiteY174" fmla="*/ 272158 h 987501"/>
                <a:gd name="connsiteX175" fmla="*/ 130824 w 988147"/>
                <a:gd name="connsiteY175" fmla="*/ 254262 h 987501"/>
                <a:gd name="connsiteX176" fmla="*/ 98458 w 988147"/>
                <a:gd name="connsiteY176" fmla="*/ 219802 h 987501"/>
                <a:gd name="connsiteX177" fmla="*/ 96554 w 988147"/>
                <a:gd name="connsiteY177" fmla="*/ 195242 h 987501"/>
                <a:gd name="connsiteX178" fmla="*/ 99791 w 988147"/>
                <a:gd name="connsiteY178" fmla="*/ 190482 h 987501"/>
                <a:gd name="connsiteX179" fmla="*/ 129110 w 988147"/>
                <a:gd name="connsiteY179" fmla="*/ 184009 h 987501"/>
                <a:gd name="connsiteX180" fmla="*/ 168711 w 988147"/>
                <a:gd name="connsiteY180" fmla="*/ 205142 h 987501"/>
                <a:gd name="connsiteX181" fmla="*/ 187369 w 988147"/>
                <a:gd name="connsiteY181" fmla="*/ 203428 h 987501"/>
                <a:gd name="connsiteX182" fmla="*/ 203361 w 988147"/>
                <a:gd name="connsiteY182" fmla="*/ 187626 h 987501"/>
                <a:gd name="connsiteX183" fmla="*/ 205456 w 988147"/>
                <a:gd name="connsiteY183" fmla="*/ 168587 h 987501"/>
                <a:gd name="connsiteX184" fmla="*/ 182419 w 988147"/>
                <a:gd name="connsiteY184" fmla="*/ 125370 h 987501"/>
                <a:gd name="connsiteX185" fmla="*/ 186417 w 988147"/>
                <a:gd name="connsiteY185" fmla="*/ 103475 h 987501"/>
                <a:gd name="connsiteX186" fmla="*/ 198411 w 988147"/>
                <a:gd name="connsiteY186" fmla="*/ 94527 h 987501"/>
                <a:gd name="connsiteX187" fmla="*/ 217831 w 988147"/>
                <a:gd name="connsiteY187" fmla="*/ 96621 h 987501"/>
                <a:gd name="connsiteX188" fmla="*/ 250768 w 988147"/>
                <a:gd name="connsiteY188" fmla="*/ 127273 h 987501"/>
                <a:gd name="connsiteX189" fmla="*/ 278564 w 988147"/>
                <a:gd name="connsiteY189" fmla="*/ 131272 h 987501"/>
                <a:gd name="connsiteX190" fmla="*/ 294176 w 988147"/>
                <a:gd name="connsiteY190" fmla="*/ 121562 h 987501"/>
                <a:gd name="connsiteX191" fmla="*/ 299507 w 988147"/>
                <a:gd name="connsiteY191" fmla="*/ 105189 h 987501"/>
                <a:gd name="connsiteX192" fmla="*/ 288465 w 988147"/>
                <a:gd name="connsiteY192" fmla="*/ 57592 h 987501"/>
                <a:gd name="connsiteX193" fmla="*/ 297794 w 988147"/>
                <a:gd name="connsiteY193" fmla="*/ 37220 h 987501"/>
                <a:gd name="connsiteX194" fmla="*/ 310549 w 988147"/>
                <a:gd name="connsiteY194" fmla="*/ 31889 h 987501"/>
                <a:gd name="connsiteX195" fmla="*/ 330731 w 988147"/>
                <a:gd name="connsiteY195" fmla="*/ 39124 h 987501"/>
                <a:gd name="connsiteX196" fmla="*/ 356243 w 988147"/>
                <a:gd name="connsiteY196" fmla="*/ 80248 h 987501"/>
                <a:gd name="connsiteX197" fmla="*/ 373949 w 988147"/>
                <a:gd name="connsiteY197" fmla="*/ 88815 h 987501"/>
                <a:gd name="connsiteX198" fmla="*/ 397747 w 988147"/>
                <a:gd name="connsiteY198" fmla="*/ 82152 h 987501"/>
                <a:gd name="connsiteX199" fmla="*/ 406505 w 988147"/>
                <a:gd name="connsiteY199" fmla="*/ 69396 h 987501"/>
                <a:gd name="connsiteX200" fmla="*/ 408409 w 988147"/>
                <a:gd name="connsiteY200" fmla="*/ 19895 h 987501"/>
                <a:gd name="connsiteX201" fmla="*/ 422497 w 988147"/>
                <a:gd name="connsiteY201" fmla="*/ 1808 h 987501"/>
                <a:gd name="connsiteX202" fmla="*/ 427638 w 988147"/>
                <a:gd name="connsiteY202" fmla="*/ 666 h 987501"/>
                <a:gd name="connsiteX203" fmla="*/ 456005 w 988147"/>
                <a:gd name="connsiteY203" fmla="*/ 17991 h 987501"/>
                <a:gd name="connsiteX204" fmla="*/ 468571 w 988147"/>
                <a:gd name="connsiteY204" fmla="*/ 59876 h 987501"/>
                <a:gd name="connsiteX205" fmla="*/ 480946 w 988147"/>
                <a:gd name="connsiteY205" fmla="*/ 71109 h 987501"/>
                <a:gd name="connsiteX206" fmla="*/ 507981 w 988147"/>
                <a:gd name="connsiteY206" fmla="*/ 71109 h 987501"/>
                <a:gd name="connsiteX207" fmla="*/ 519975 w 988147"/>
                <a:gd name="connsiteY207" fmla="*/ 60257 h 987501"/>
                <a:gd name="connsiteX208" fmla="*/ 534064 w 988147"/>
                <a:gd name="connsiteY208" fmla="*/ 13993 h 987501"/>
                <a:gd name="connsiteX209" fmla="*/ 553293 w 988147"/>
                <a:gd name="connsiteY209" fmla="*/ 95 h 98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988147" h="987501">
                  <a:moveTo>
                    <a:pt x="494461" y="421567"/>
                  </a:moveTo>
                  <a:cubicBezTo>
                    <a:pt x="451560" y="421567"/>
                    <a:pt x="422857" y="456752"/>
                    <a:pt x="423011" y="492709"/>
                  </a:cubicBezTo>
                  <a:cubicBezTo>
                    <a:pt x="423166" y="532523"/>
                    <a:pt x="454492" y="564468"/>
                    <a:pt x="494153" y="564468"/>
                  </a:cubicBezTo>
                  <a:cubicBezTo>
                    <a:pt x="533813" y="564468"/>
                    <a:pt x="565603" y="532986"/>
                    <a:pt x="565757" y="493172"/>
                  </a:cubicBezTo>
                  <a:cubicBezTo>
                    <a:pt x="565912" y="453512"/>
                    <a:pt x="534739" y="421567"/>
                    <a:pt x="494461" y="421567"/>
                  </a:cubicBezTo>
                  <a:close/>
                  <a:moveTo>
                    <a:pt x="494770" y="209069"/>
                  </a:moveTo>
                  <a:cubicBezTo>
                    <a:pt x="650788" y="209378"/>
                    <a:pt x="778719" y="337000"/>
                    <a:pt x="778410" y="493480"/>
                  </a:cubicBezTo>
                  <a:cubicBezTo>
                    <a:pt x="778102" y="648263"/>
                    <a:pt x="652485" y="777121"/>
                    <a:pt x="493690" y="776812"/>
                  </a:cubicBezTo>
                  <a:cubicBezTo>
                    <a:pt x="333660" y="776349"/>
                    <a:pt x="209278" y="645794"/>
                    <a:pt x="210512" y="492554"/>
                  </a:cubicBezTo>
                  <a:cubicBezTo>
                    <a:pt x="209586" y="337154"/>
                    <a:pt x="337981" y="208760"/>
                    <a:pt x="494770" y="209069"/>
                  </a:cubicBezTo>
                  <a:close/>
                  <a:moveTo>
                    <a:pt x="494464" y="132604"/>
                  </a:moveTo>
                  <a:cubicBezTo>
                    <a:pt x="293795" y="132414"/>
                    <a:pt x="134251" y="293291"/>
                    <a:pt x="133489" y="491485"/>
                  </a:cubicBezTo>
                  <a:cubicBezTo>
                    <a:pt x="132728" y="694437"/>
                    <a:pt x="297413" y="853982"/>
                    <a:pt x="493893" y="853411"/>
                  </a:cubicBezTo>
                  <a:cubicBezTo>
                    <a:pt x="689801" y="854172"/>
                    <a:pt x="855057" y="696531"/>
                    <a:pt x="854867" y="492817"/>
                  </a:cubicBezTo>
                  <a:cubicBezTo>
                    <a:pt x="854677" y="292530"/>
                    <a:pt x="693990" y="132795"/>
                    <a:pt x="494464" y="132604"/>
                  </a:cubicBezTo>
                  <a:close/>
                  <a:moveTo>
                    <a:pt x="553293" y="95"/>
                  </a:moveTo>
                  <a:cubicBezTo>
                    <a:pt x="555007" y="95"/>
                    <a:pt x="556720" y="95"/>
                    <a:pt x="558434" y="285"/>
                  </a:cubicBezTo>
                  <a:cubicBezTo>
                    <a:pt x="575378" y="1999"/>
                    <a:pt x="580138" y="7139"/>
                    <a:pt x="580519" y="24083"/>
                  </a:cubicBezTo>
                  <a:cubicBezTo>
                    <a:pt x="580900" y="38934"/>
                    <a:pt x="581471" y="53594"/>
                    <a:pt x="581851" y="68444"/>
                  </a:cubicBezTo>
                  <a:cubicBezTo>
                    <a:pt x="582042" y="74346"/>
                    <a:pt x="584136" y="78915"/>
                    <a:pt x="589657" y="81390"/>
                  </a:cubicBezTo>
                  <a:cubicBezTo>
                    <a:pt x="598606" y="85388"/>
                    <a:pt x="607934" y="88054"/>
                    <a:pt x="617835" y="88815"/>
                  </a:cubicBezTo>
                  <a:cubicBezTo>
                    <a:pt x="623927" y="89196"/>
                    <a:pt x="628116" y="86721"/>
                    <a:pt x="631162" y="81771"/>
                  </a:cubicBezTo>
                  <a:cubicBezTo>
                    <a:pt x="639539" y="68253"/>
                    <a:pt x="648106" y="54736"/>
                    <a:pt x="656483" y="41218"/>
                  </a:cubicBezTo>
                  <a:cubicBezTo>
                    <a:pt x="663718" y="29795"/>
                    <a:pt x="668097" y="28272"/>
                    <a:pt x="681043" y="32651"/>
                  </a:cubicBezTo>
                  <a:cubicBezTo>
                    <a:pt x="682566" y="33222"/>
                    <a:pt x="683899" y="33603"/>
                    <a:pt x="685422" y="34174"/>
                  </a:cubicBezTo>
                  <a:cubicBezTo>
                    <a:pt x="700463" y="40647"/>
                    <a:pt x="702938" y="45407"/>
                    <a:pt x="699320" y="61400"/>
                  </a:cubicBezTo>
                  <a:cubicBezTo>
                    <a:pt x="696084" y="75678"/>
                    <a:pt x="692847" y="89767"/>
                    <a:pt x="689420" y="104046"/>
                  </a:cubicBezTo>
                  <a:cubicBezTo>
                    <a:pt x="687516" y="111852"/>
                    <a:pt x="689420" y="117944"/>
                    <a:pt x="696274" y="122514"/>
                  </a:cubicBezTo>
                  <a:cubicBezTo>
                    <a:pt x="703319" y="127273"/>
                    <a:pt x="710363" y="131652"/>
                    <a:pt x="718359" y="134699"/>
                  </a:cubicBezTo>
                  <a:cubicBezTo>
                    <a:pt x="724071" y="136793"/>
                    <a:pt x="728640" y="135460"/>
                    <a:pt x="733019" y="131272"/>
                  </a:cubicBezTo>
                  <a:cubicBezTo>
                    <a:pt x="744632" y="120229"/>
                    <a:pt x="756246" y="109567"/>
                    <a:pt x="768050" y="98715"/>
                  </a:cubicBezTo>
                  <a:cubicBezTo>
                    <a:pt x="777760" y="89577"/>
                    <a:pt x="783091" y="89196"/>
                    <a:pt x="793943" y="96621"/>
                  </a:cubicBezTo>
                  <a:cubicBezTo>
                    <a:pt x="794514" y="97002"/>
                    <a:pt x="794895" y="97192"/>
                    <a:pt x="795275" y="97573"/>
                  </a:cubicBezTo>
                  <a:cubicBezTo>
                    <a:pt x="813743" y="110900"/>
                    <a:pt x="811078" y="116612"/>
                    <a:pt x="803462" y="130510"/>
                  </a:cubicBezTo>
                  <a:cubicBezTo>
                    <a:pt x="796609" y="143076"/>
                    <a:pt x="790135" y="156022"/>
                    <a:pt x="783091" y="168587"/>
                  </a:cubicBezTo>
                  <a:cubicBezTo>
                    <a:pt x="779474" y="175251"/>
                    <a:pt x="780235" y="180963"/>
                    <a:pt x="784804" y="186674"/>
                  </a:cubicBezTo>
                  <a:cubicBezTo>
                    <a:pt x="789945" y="192957"/>
                    <a:pt x="795657" y="198669"/>
                    <a:pt x="801939" y="203619"/>
                  </a:cubicBezTo>
                  <a:cubicBezTo>
                    <a:pt x="807270" y="207807"/>
                    <a:pt x="812791" y="208378"/>
                    <a:pt x="819074" y="205142"/>
                  </a:cubicBezTo>
                  <a:cubicBezTo>
                    <a:pt x="833353" y="197336"/>
                    <a:pt x="847822" y="189721"/>
                    <a:pt x="862292" y="182295"/>
                  </a:cubicBezTo>
                  <a:cubicBezTo>
                    <a:pt x="872573" y="176965"/>
                    <a:pt x="878475" y="178107"/>
                    <a:pt x="885900" y="187246"/>
                  </a:cubicBezTo>
                  <a:cubicBezTo>
                    <a:pt x="888565" y="190291"/>
                    <a:pt x="891040" y="193528"/>
                    <a:pt x="893135" y="196955"/>
                  </a:cubicBezTo>
                  <a:cubicBezTo>
                    <a:pt x="898465" y="205332"/>
                    <a:pt x="897894" y="210853"/>
                    <a:pt x="891231" y="218279"/>
                  </a:cubicBezTo>
                  <a:cubicBezTo>
                    <a:pt x="879807" y="230654"/>
                    <a:pt x="868384" y="243219"/>
                    <a:pt x="856771" y="255404"/>
                  </a:cubicBezTo>
                  <a:cubicBezTo>
                    <a:pt x="852392" y="259973"/>
                    <a:pt x="851440" y="264924"/>
                    <a:pt x="853725" y="270635"/>
                  </a:cubicBezTo>
                  <a:cubicBezTo>
                    <a:pt x="857151" y="278822"/>
                    <a:pt x="861340" y="286437"/>
                    <a:pt x="866861" y="293481"/>
                  </a:cubicBezTo>
                  <a:cubicBezTo>
                    <a:pt x="871240" y="299193"/>
                    <a:pt x="876571" y="300716"/>
                    <a:pt x="883615" y="299003"/>
                  </a:cubicBezTo>
                  <a:cubicBezTo>
                    <a:pt x="899798" y="295005"/>
                    <a:pt x="916172" y="291387"/>
                    <a:pt x="932354" y="287960"/>
                  </a:cubicBezTo>
                  <a:cubicBezTo>
                    <a:pt x="940922" y="286056"/>
                    <a:pt x="946063" y="288532"/>
                    <a:pt x="950441" y="296337"/>
                  </a:cubicBezTo>
                  <a:cubicBezTo>
                    <a:pt x="952726" y="300526"/>
                    <a:pt x="954630" y="304905"/>
                    <a:pt x="956153" y="309474"/>
                  </a:cubicBezTo>
                  <a:cubicBezTo>
                    <a:pt x="959389" y="319945"/>
                    <a:pt x="957676" y="324896"/>
                    <a:pt x="948347" y="330798"/>
                  </a:cubicBezTo>
                  <a:cubicBezTo>
                    <a:pt x="935020" y="339175"/>
                    <a:pt x="921883" y="347932"/>
                    <a:pt x="908175" y="355738"/>
                  </a:cubicBezTo>
                  <a:cubicBezTo>
                    <a:pt x="900369" y="360307"/>
                    <a:pt x="898275" y="366400"/>
                    <a:pt x="899608" y="374396"/>
                  </a:cubicBezTo>
                  <a:cubicBezTo>
                    <a:pt x="900750" y="381821"/>
                    <a:pt x="902845" y="389056"/>
                    <a:pt x="905510" y="396100"/>
                  </a:cubicBezTo>
                  <a:cubicBezTo>
                    <a:pt x="907985" y="402573"/>
                    <a:pt x="912364" y="406001"/>
                    <a:pt x="919789" y="406191"/>
                  </a:cubicBezTo>
                  <a:cubicBezTo>
                    <a:pt x="936543" y="406381"/>
                    <a:pt x="953107" y="407524"/>
                    <a:pt x="969861" y="408095"/>
                  </a:cubicBezTo>
                  <a:cubicBezTo>
                    <a:pt x="978999" y="408476"/>
                    <a:pt x="983569" y="412093"/>
                    <a:pt x="986044" y="420851"/>
                  </a:cubicBezTo>
                  <a:cubicBezTo>
                    <a:pt x="987567" y="425801"/>
                    <a:pt x="988138" y="430941"/>
                    <a:pt x="988138" y="436272"/>
                  </a:cubicBezTo>
                  <a:cubicBezTo>
                    <a:pt x="988138" y="446553"/>
                    <a:pt x="985282" y="450742"/>
                    <a:pt x="975763" y="453788"/>
                  </a:cubicBezTo>
                  <a:cubicBezTo>
                    <a:pt x="960722" y="458548"/>
                    <a:pt x="945681" y="463117"/>
                    <a:pt x="930641" y="467686"/>
                  </a:cubicBezTo>
                  <a:cubicBezTo>
                    <a:pt x="919789" y="470923"/>
                    <a:pt x="916933" y="474350"/>
                    <a:pt x="916552" y="485582"/>
                  </a:cubicBezTo>
                  <a:cubicBezTo>
                    <a:pt x="916362" y="493388"/>
                    <a:pt x="915791" y="501384"/>
                    <a:pt x="917504" y="509191"/>
                  </a:cubicBezTo>
                  <a:cubicBezTo>
                    <a:pt x="918647" y="514521"/>
                    <a:pt x="921883" y="517758"/>
                    <a:pt x="927214" y="519471"/>
                  </a:cubicBezTo>
                  <a:cubicBezTo>
                    <a:pt x="943016" y="524231"/>
                    <a:pt x="958818" y="528991"/>
                    <a:pt x="974620" y="533941"/>
                  </a:cubicBezTo>
                  <a:cubicBezTo>
                    <a:pt x="985663" y="537368"/>
                    <a:pt x="988329" y="541176"/>
                    <a:pt x="988138" y="552789"/>
                  </a:cubicBezTo>
                  <a:cubicBezTo>
                    <a:pt x="988138" y="553931"/>
                    <a:pt x="988138" y="555074"/>
                    <a:pt x="988138" y="556216"/>
                  </a:cubicBezTo>
                  <a:cubicBezTo>
                    <a:pt x="987377" y="574113"/>
                    <a:pt x="981665" y="579824"/>
                    <a:pt x="963768" y="580395"/>
                  </a:cubicBezTo>
                  <a:cubicBezTo>
                    <a:pt x="948728" y="580776"/>
                    <a:pt x="933878" y="581538"/>
                    <a:pt x="918837" y="581728"/>
                  </a:cubicBezTo>
                  <a:cubicBezTo>
                    <a:pt x="913125" y="581918"/>
                    <a:pt x="909127" y="584394"/>
                    <a:pt x="906843" y="589153"/>
                  </a:cubicBezTo>
                  <a:cubicBezTo>
                    <a:pt x="902654" y="598101"/>
                    <a:pt x="899989" y="607430"/>
                    <a:pt x="899227" y="617330"/>
                  </a:cubicBezTo>
                  <a:cubicBezTo>
                    <a:pt x="898656" y="623613"/>
                    <a:pt x="901321" y="627802"/>
                    <a:pt x="906652" y="631038"/>
                  </a:cubicBezTo>
                  <a:cubicBezTo>
                    <a:pt x="919979" y="639225"/>
                    <a:pt x="933116" y="647412"/>
                    <a:pt x="946253" y="655789"/>
                  </a:cubicBezTo>
                  <a:cubicBezTo>
                    <a:pt x="958247" y="663214"/>
                    <a:pt x="959770" y="667783"/>
                    <a:pt x="955201" y="681110"/>
                  </a:cubicBezTo>
                  <a:cubicBezTo>
                    <a:pt x="953678" y="685680"/>
                    <a:pt x="951584" y="690058"/>
                    <a:pt x="948918" y="694057"/>
                  </a:cubicBezTo>
                  <a:cubicBezTo>
                    <a:pt x="946443" y="697674"/>
                    <a:pt x="942445" y="700149"/>
                    <a:pt x="936734" y="700149"/>
                  </a:cubicBezTo>
                  <a:cubicBezTo>
                    <a:pt x="926643" y="697864"/>
                    <a:pt x="916552" y="695579"/>
                    <a:pt x="906462" y="693485"/>
                  </a:cubicBezTo>
                  <a:cubicBezTo>
                    <a:pt x="898275" y="691581"/>
                    <a:pt x="889898" y="689868"/>
                    <a:pt x="881711" y="687774"/>
                  </a:cubicBezTo>
                  <a:cubicBezTo>
                    <a:pt x="876381" y="686441"/>
                    <a:pt x="872192" y="687964"/>
                    <a:pt x="868765" y="691772"/>
                  </a:cubicBezTo>
                  <a:cubicBezTo>
                    <a:pt x="861721" y="699959"/>
                    <a:pt x="856199" y="709288"/>
                    <a:pt x="853154" y="719759"/>
                  </a:cubicBezTo>
                  <a:cubicBezTo>
                    <a:pt x="851630" y="724709"/>
                    <a:pt x="853915" y="728326"/>
                    <a:pt x="856961" y="731753"/>
                  </a:cubicBezTo>
                  <a:cubicBezTo>
                    <a:pt x="868004" y="743748"/>
                    <a:pt x="879236" y="755742"/>
                    <a:pt x="890279" y="767546"/>
                  </a:cubicBezTo>
                  <a:cubicBezTo>
                    <a:pt x="898656" y="776494"/>
                    <a:pt x="899037" y="781825"/>
                    <a:pt x="892373" y="792106"/>
                  </a:cubicBezTo>
                  <a:cubicBezTo>
                    <a:pt x="891992" y="792677"/>
                    <a:pt x="891612" y="793439"/>
                    <a:pt x="891040" y="794010"/>
                  </a:cubicBezTo>
                  <a:cubicBezTo>
                    <a:pt x="878475" y="810954"/>
                    <a:pt x="872954" y="811145"/>
                    <a:pt x="857532" y="802387"/>
                  </a:cubicBezTo>
                  <a:cubicBezTo>
                    <a:pt x="844966" y="795152"/>
                    <a:pt x="831640" y="788679"/>
                    <a:pt x="818884" y="781825"/>
                  </a:cubicBezTo>
                  <a:cubicBezTo>
                    <a:pt x="813553" y="778969"/>
                    <a:pt x="808603" y="778969"/>
                    <a:pt x="803843" y="782396"/>
                  </a:cubicBezTo>
                  <a:cubicBezTo>
                    <a:pt x="796227" y="787727"/>
                    <a:pt x="789754" y="794200"/>
                    <a:pt x="784233" y="801625"/>
                  </a:cubicBezTo>
                  <a:cubicBezTo>
                    <a:pt x="780235" y="806956"/>
                    <a:pt x="780045" y="812287"/>
                    <a:pt x="783281" y="818189"/>
                  </a:cubicBezTo>
                  <a:cubicBezTo>
                    <a:pt x="791087" y="832468"/>
                    <a:pt x="798703" y="846937"/>
                    <a:pt x="806128" y="861407"/>
                  </a:cubicBezTo>
                  <a:cubicBezTo>
                    <a:pt x="811268" y="871498"/>
                    <a:pt x="810507" y="876067"/>
                    <a:pt x="802320" y="883873"/>
                  </a:cubicBezTo>
                  <a:cubicBezTo>
                    <a:pt x="800987" y="885015"/>
                    <a:pt x="799845" y="886348"/>
                    <a:pt x="798512" y="887300"/>
                  </a:cubicBezTo>
                  <a:cubicBezTo>
                    <a:pt x="786328" y="896248"/>
                    <a:pt x="780045" y="900627"/>
                    <a:pt x="765766" y="886157"/>
                  </a:cubicBezTo>
                  <a:cubicBezTo>
                    <a:pt x="755485" y="875686"/>
                    <a:pt x="744442" y="866357"/>
                    <a:pt x="733781" y="856266"/>
                  </a:cubicBezTo>
                  <a:cubicBezTo>
                    <a:pt x="728830" y="851507"/>
                    <a:pt x="723500" y="850555"/>
                    <a:pt x="717407" y="853030"/>
                  </a:cubicBezTo>
                  <a:cubicBezTo>
                    <a:pt x="709411" y="856266"/>
                    <a:pt x="701796" y="860455"/>
                    <a:pt x="694941" y="865786"/>
                  </a:cubicBezTo>
                  <a:cubicBezTo>
                    <a:pt x="689230" y="870165"/>
                    <a:pt x="687707" y="875686"/>
                    <a:pt x="689420" y="882540"/>
                  </a:cubicBezTo>
                  <a:cubicBezTo>
                    <a:pt x="693418" y="899104"/>
                    <a:pt x="697226" y="915858"/>
                    <a:pt x="700844" y="932421"/>
                  </a:cubicBezTo>
                  <a:cubicBezTo>
                    <a:pt x="702367" y="939656"/>
                    <a:pt x="699892" y="945177"/>
                    <a:pt x="693418" y="948985"/>
                  </a:cubicBezTo>
                  <a:cubicBezTo>
                    <a:pt x="689039" y="951651"/>
                    <a:pt x="684280" y="953745"/>
                    <a:pt x="679330" y="955268"/>
                  </a:cubicBezTo>
                  <a:cubicBezTo>
                    <a:pt x="669239" y="958504"/>
                    <a:pt x="663528" y="956600"/>
                    <a:pt x="657816" y="947653"/>
                  </a:cubicBezTo>
                  <a:cubicBezTo>
                    <a:pt x="649439" y="934325"/>
                    <a:pt x="640872" y="921189"/>
                    <a:pt x="632875" y="907481"/>
                  </a:cubicBezTo>
                  <a:cubicBezTo>
                    <a:pt x="628496" y="900056"/>
                    <a:pt x="622785" y="897200"/>
                    <a:pt x="614217" y="898723"/>
                  </a:cubicBezTo>
                  <a:cubicBezTo>
                    <a:pt x="607363" y="900056"/>
                    <a:pt x="600700" y="901769"/>
                    <a:pt x="594226" y="904054"/>
                  </a:cubicBezTo>
                  <a:cubicBezTo>
                    <a:pt x="585279" y="907290"/>
                    <a:pt x="582423" y="911098"/>
                    <a:pt x="582042" y="920617"/>
                  </a:cubicBezTo>
                  <a:cubicBezTo>
                    <a:pt x="581471" y="935658"/>
                    <a:pt x="581090" y="950508"/>
                    <a:pt x="580709" y="965549"/>
                  </a:cubicBezTo>
                  <a:cubicBezTo>
                    <a:pt x="580328" y="979257"/>
                    <a:pt x="576902" y="983636"/>
                    <a:pt x="563384" y="986111"/>
                  </a:cubicBezTo>
                  <a:cubicBezTo>
                    <a:pt x="559767" y="986872"/>
                    <a:pt x="556149" y="987253"/>
                    <a:pt x="552532" y="987443"/>
                  </a:cubicBezTo>
                  <a:cubicBezTo>
                    <a:pt x="543584" y="988015"/>
                    <a:pt x="537872" y="984397"/>
                    <a:pt x="535016" y="975639"/>
                  </a:cubicBezTo>
                  <a:cubicBezTo>
                    <a:pt x="529876" y="959647"/>
                    <a:pt x="524925" y="943845"/>
                    <a:pt x="520356" y="927852"/>
                  </a:cubicBezTo>
                  <a:cubicBezTo>
                    <a:pt x="518262" y="920617"/>
                    <a:pt x="513883" y="917190"/>
                    <a:pt x="506648" y="916048"/>
                  </a:cubicBezTo>
                  <a:cubicBezTo>
                    <a:pt x="498271" y="914906"/>
                    <a:pt x="489894" y="914906"/>
                    <a:pt x="481517" y="916238"/>
                  </a:cubicBezTo>
                  <a:cubicBezTo>
                    <a:pt x="475235" y="917190"/>
                    <a:pt x="471236" y="920427"/>
                    <a:pt x="469332" y="926710"/>
                  </a:cubicBezTo>
                  <a:cubicBezTo>
                    <a:pt x="464954" y="941750"/>
                    <a:pt x="460194" y="956791"/>
                    <a:pt x="455434" y="971832"/>
                  </a:cubicBezTo>
                  <a:cubicBezTo>
                    <a:pt x="451246" y="985349"/>
                    <a:pt x="445915" y="988776"/>
                    <a:pt x="432017" y="986872"/>
                  </a:cubicBezTo>
                  <a:cubicBezTo>
                    <a:pt x="411074" y="984016"/>
                    <a:pt x="408599" y="981160"/>
                    <a:pt x="408409" y="960218"/>
                  </a:cubicBezTo>
                  <a:cubicBezTo>
                    <a:pt x="408218" y="946510"/>
                    <a:pt x="407647" y="932992"/>
                    <a:pt x="407266" y="919285"/>
                  </a:cubicBezTo>
                  <a:cubicBezTo>
                    <a:pt x="407076" y="913002"/>
                    <a:pt x="404601" y="908052"/>
                    <a:pt x="398699" y="905577"/>
                  </a:cubicBezTo>
                  <a:cubicBezTo>
                    <a:pt x="389751" y="901769"/>
                    <a:pt x="380612" y="899104"/>
                    <a:pt x="370902" y="898532"/>
                  </a:cubicBezTo>
                  <a:cubicBezTo>
                    <a:pt x="365000" y="898152"/>
                    <a:pt x="360812" y="900436"/>
                    <a:pt x="357575" y="905577"/>
                  </a:cubicBezTo>
                  <a:cubicBezTo>
                    <a:pt x="349389" y="919285"/>
                    <a:pt x="340631" y="932612"/>
                    <a:pt x="332254" y="946129"/>
                  </a:cubicBezTo>
                  <a:cubicBezTo>
                    <a:pt x="325590" y="956791"/>
                    <a:pt x="320450" y="958695"/>
                    <a:pt x="308645" y="954697"/>
                  </a:cubicBezTo>
                  <a:cubicBezTo>
                    <a:pt x="308074" y="954506"/>
                    <a:pt x="307503" y="954316"/>
                    <a:pt x="306932" y="954126"/>
                  </a:cubicBezTo>
                  <a:cubicBezTo>
                    <a:pt x="288655" y="946701"/>
                    <a:pt x="285038" y="942512"/>
                    <a:pt x="289797" y="924235"/>
                  </a:cubicBezTo>
                  <a:cubicBezTo>
                    <a:pt x="293415" y="910336"/>
                    <a:pt x="296080" y="896248"/>
                    <a:pt x="299507" y="882159"/>
                  </a:cubicBezTo>
                  <a:cubicBezTo>
                    <a:pt x="301220" y="874924"/>
                    <a:pt x="299316" y="869403"/>
                    <a:pt x="293224" y="865024"/>
                  </a:cubicBezTo>
                  <a:cubicBezTo>
                    <a:pt x="286751" y="860455"/>
                    <a:pt x="280088" y="856457"/>
                    <a:pt x="272853" y="853220"/>
                  </a:cubicBezTo>
                  <a:cubicBezTo>
                    <a:pt x="265999" y="850174"/>
                    <a:pt x="260097" y="851316"/>
                    <a:pt x="254385" y="856647"/>
                  </a:cubicBezTo>
                  <a:cubicBezTo>
                    <a:pt x="242962" y="867499"/>
                    <a:pt x="231348" y="878161"/>
                    <a:pt x="219925" y="888823"/>
                  </a:cubicBezTo>
                  <a:cubicBezTo>
                    <a:pt x="211358" y="897010"/>
                    <a:pt x="205837" y="897390"/>
                    <a:pt x="195746" y="891107"/>
                  </a:cubicBezTo>
                  <a:cubicBezTo>
                    <a:pt x="194604" y="890346"/>
                    <a:pt x="193461" y="889584"/>
                    <a:pt x="192319" y="888823"/>
                  </a:cubicBezTo>
                  <a:cubicBezTo>
                    <a:pt x="177659" y="878352"/>
                    <a:pt x="176326" y="872830"/>
                    <a:pt x="184703" y="857028"/>
                  </a:cubicBezTo>
                  <a:cubicBezTo>
                    <a:pt x="191557" y="844082"/>
                    <a:pt x="198221" y="831135"/>
                    <a:pt x="205265" y="818379"/>
                  </a:cubicBezTo>
                  <a:cubicBezTo>
                    <a:pt x="208883" y="811716"/>
                    <a:pt x="208312" y="806004"/>
                    <a:pt x="203742" y="800293"/>
                  </a:cubicBezTo>
                  <a:cubicBezTo>
                    <a:pt x="198792" y="794010"/>
                    <a:pt x="193080" y="788298"/>
                    <a:pt x="186607" y="783348"/>
                  </a:cubicBezTo>
                  <a:cubicBezTo>
                    <a:pt x="180896" y="778969"/>
                    <a:pt x="175184" y="778589"/>
                    <a:pt x="168901" y="782015"/>
                  </a:cubicBezTo>
                  <a:cubicBezTo>
                    <a:pt x="154812" y="789631"/>
                    <a:pt x="140533" y="797246"/>
                    <a:pt x="126064" y="804672"/>
                  </a:cubicBezTo>
                  <a:cubicBezTo>
                    <a:pt x="115974" y="810002"/>
                    <a:pt x="110072" y="808670"/>
                    <a:pt x="102647" y="800293"/>
                  </a:cubicBezTo>
                  <a:cubicBezTo>
                    <a:pt x="102075" y="799721"/>
                    <a:pt x="101695" y="799150"/>
                    <a:pt x="101123" y="798579"/>
                  </a:cubicBezTo>
                  <a:cubicBezTo>
                    <a:pt x="87986" y="783348"/>
                    <a:pt x="88177" y="778017"/>
                    <a:pt x="102075" y="763548"/>
                  </a:cubicBezTo>
                  <a:cubicBezTo>
                    <a:pt x="111785" y="753267"/>
                    <a:pt x="120924" y="742796"/>
                    <a:pt x="130824" y="732895"/>
                  </a:cubicBezTo>
                  <a:cubicBezTo>
                    <a:pt x="135774" y="727755"/>
                    <a:pt x="136726" y="722424"/>
                    <a:pt x="134251" y="716141"/>
                  </a:cubicBezTo>
                  <a:cubicBezTo>
                    <a:pt x="131014" y="707955"/>
                    <a:pt x="126445" y="700339"/>
                    <a:pt x="121114" y="693295"/>
                  </a:cubicBezTo>
                  <a:cubicBezTo>
                    <a:pt x="116735" y="687583"/>
                    <a:pt x="110833" y="687012"/>
                    <a:pt x="104551" y="688535"/>
                  </a:cubicBezTo>
                  <a:cubicBezTo>
                    <a:pt x="90652" y="691772"/>
                    <a:pt x="76944" y="695008"/>
                    <a:pt x="63046" y="698055"/>
                  </a:cubicBezTo>
                  <a:cubicBezTo>
                    <a:pt x="61142" y="698435"/>
                    <a:pt x="59238" y="699007"/>
                    <a:pt x="57525" y="699387"/>
                  </a:cubicBezTo>
                  <a:cubicBezTo>
                    <a:pt x="47053" y="701291"/>
                    <a:pt x="41723" y="698816"/>
                    <a:pt x="36963" y="689297"/>
                  </a:cubicBezTo>
                  <a:cubicBezTo>
                    <a:pt x="35249" y="685680"/>
                    <a:pt x="33536" y="682062"/>
                    <a:pt x="32203" y="678255"/>
                  </a:cubicBezTo>
                  <a:cubicBezTo>
                    <a:pt x="28776" y="668164"/>
                    <a:pt x="30680" y="662452"/>
                    <a:pt x="39819" y="656741"/>
                  </a:cubicBezTo>
                  <a:cubicBezTo>
                    <a:pt x="52765" y="648554"/>
                    <a:pt x="65902" y="640367"/>
                    <a:pt x="78848" y="632371"/>
                  </a:cubicBezTo>
                  <a:cubicBezTo>
                    <a:pt x="89129" y="625898"/>
                    <a:pt x="90652" y="622280"/>
                    <a:pt x="88177" y="610477"/>
                  </a:cubicBezTo>
                  <a:cubicBezTo>
                    <a:pt x="86654" y="603813"/>
                    <a:pt x="84940" y="596959"/>
                    <a:pt x="82275" y="590676"/>
                  </a:cubicBezTo>
                  <a:cubicBezTo>
                    <a:pt x="79609" y="584394"/>
                    <a:pt x="75040" y="581347"/>
                    <a:pt x="67996" y="581157"/>
                  </a:cubicBezTo>
                  <a:cubicBezTo>
                    <a:pt x="52575" y="580966"/>
                    <a:pt x="37344" y="580395"/>
                    <a:pt x="21922" y="579824"/>
                  </a:cubicBezTo>
                  <a:cubicBezTo>
                    <a:pt x="8024" y="579443"/>
                    <a:pt x="3836" y="575826"/>
                    <a:pt x="1360" y="562499"/>
                  </a:cubicBezTo>
                  <a:cubicBezTo>
                    <a:pt x="1170" y="561166"/>
                    <a:pt x="789" y="559834"/>
                    <a:pt x="599" y="558501"/>
                  </a:cubicBezTo>
                  <a:cubicBezTo>
                    <a:pt x="-1496" y="541556"/>
                    <a:pt x="1360" y="537177"/>
                    <a:pt x="17924" y="532227"/>
                  </a:cubicBezTo>
                  <a:cubicBezTo>
                    <a:pt x="31632" y="528039"/>
                    <a:pt x="45340" y="523469"/>
                    <a:pt x="59238" y="519662"/>
                  </a:cubicBezTo>
                  <a:cubicBezTo>
                    <a:pt x="66854" y="517568"/>
                    <a:pt x="70852" y="513189"/>
                    <a:pt x="71614" y="505763"/>
                  </a:cubicBezTo>
                  <a:cubicBezTo>
                    <a:pt x="72375" y="497006"/>
                    <a:pt x="72756" y="488057"/>
                    <a:pt x="71042" y="479300"/>
                  </a:cubicBezTo>
                  <a:cubicBezTo>
                    <a:pt x="70090" y="473588"/>
                    <a:pt x="66854" y="470161"/>
                    <a:pt x="61333" y="468447"/>
                  </a:cubicBezTo>
                  <a:cubicBezTo>
                    <a:pt x="46673" y="464069"/>
                    <a:pt x="32013" y="459500"/>
                    <a:pt x="17353" y="454930"/>
                  </a:cubicBezTo>
                  <a:cubicBezTo>
                    <a:pt x="1360" y="449980"/>
                    <a:pt x="-353" y="447315"/>
                    <a:pt x="599" y="430560"/>
                  </a:cubicBezTo>
                  <a:cubicBezTo>
                    <a:pt x="789" y="427133"/>
                    <a:pt x="1551" y="423707"/>
                    <a:pt x="2312" y="420470"/>
                  </a:cubicBezTo>
                  <a:cubicBezTo>
                    <a:pt x="4597" y="412093"/>
                    <a:pt x="9357" y="408285"/>
                    <a:pt x="18115" y="407904"/>
                  </a:cubicBezTo>
                  <a:cubicBezTo>
                    <a:pt x="32393" y="407333"/>
                    <a:pt x="46482" y="406953"/>
                    <a:pt x="60761" y="406572"/>
                  </a:cubicBezTo>
                  <a:cubicBezTo>
                    <a:pt x="62856" y="406572"/>
                    <a:pt x="64950" y="406381"/>
                    <a:pt x="67044" y="406381"/>
                  </a:cubicBezTo>
                  <a:cubicBezTo>
                    <a:pt x="76563" y="406762"/>
                    <a:pt x="81513" y="401431"/>
                    <a:pt x="83989" y="393054"/>
                  </a:cubicBezTo>
                  <a:cubicBezTo>
                    <a:pt x="85892" y="386771"/>
                    <a:pt x="87606" y="380489"/>
                    <a:pt x="88938" y="374206"/>
                  </a:cubicBezTo>
                  <a:cubicBezTo>
                    <a:pt x="90652" y="365448"/>
                    <a:pt x="88558" y="361259"/>
                    <a:pt x="80943" y="356309"/>
                  </a:cubicBezTo>
                  <a:cubicBezTo>
                    <a:pt x="67996" y="348123"/>
                    <a:pt x="54859" y="339936"/>
                    <a:pt x="41913" y="331940"/>
                  </a:cubicBezTo>
                  <a:cubicBezTo>
                    <a:pt x="30300" y="324705"/>
                    <a:pt x="28586" y="320136"/>
                    <a:pt x="33155" y="306999"/>
                  </a:cubicBezTo>
                  <a:cubicBezTo>
                    <a:pt x="34488" y="302811"/>
                    <a:pt x="36201" y="298622"/>
                    <a:pt x="38676" y="295005"/>
                  </a:cubicBezTo>
                  <a:cubicBezTo>
                    <a:pt x="42674" y="288912"/>
                    <a:pt x="48196" y="285866"/>
                    <a:pt x="55811" y="287770"/>
                  </a:cubicBezTo>
                  <a:cubicBezTo>
                    <a:pt x="71994" y="291578"/>
                    <a:pt x="88368" y="295005"/>
                    <a:pt x="104551" y="299003"/>
                  </a:cubicBezTo>
                  <a:cubicBezTo>
                    <a:pt x="111975" y="300907"/>
                    <a:pt x="117687" y="299193"/>
                    <a:pt x="122256" y="293101"/>
                  </a:cubicBezTo>
                  <a:cubicBezTo>
                    <a:pt x="127016" y="286628"/>
                    <a:pt x="131205" y="279583"/>
                    <a:pt x="134251" y="272158"/>
                  </a:cubicBezTo>
                  <a:cubicBezTo>
                    <a:pt x="136916" y="265495"/>
                    <a:pt x="136155" y="259783"/>
                    <a:pt x="130824" y="254262"/>
                  </a:cubicBezTo>
                  <a:cubicBezTo>
                    <a:pt x="119781" y="243029"/>
                    <a:pt x="109310" y="231415"/>
                    <a:pt x="98458" y="219802"/>
                  </a:cubicBezTo>
                  <a:cubicBezTo>
                    <a:pt x="90081" y="210663"/>
                    <a:pt x="89700" y="205523"/>
                    <a:pt x="96554" y="195242"/>
                  </a:cubicBezTo>
                  <a:cubicBezTo>
                    <a:pt x="97696" y="193719"/>
                    <a:pt x="98648" y="192005"/>
                    <a:pt x="99791" y="190482"/>
                  </a:cubicBezTo>
                  <a:cubicBezTo>
                    <a:pt x="109500" y="177726"/>
                    <a:pt x="114831" y="176584"/>
                    <a:pt x="129110" y="184009"/>
                  </a:cubicBezTo>
                  <a:cubicBezTo>
                    <a:pt x="142437" y="191053"/>
                    <a:pt x="155764" y="197907"/>
                    <a:pt x="168711" y="205142"/>
                  </a:cubicBezTo>
                  <a:cubicBezTo>
                    <a:pt x="175565" y="208950"/>
                    <a:pt x="181657" y="208188"/>
                    <a:pt x="187369" y="203428"/>
                  </a:cubicBezTo>
                  <a:cubicBezTo>
                    <a:pt x="193080" y="198669"/>
                    <a:pt x="198411" y="193338"/>
                    <a:pt x="203361" y="187626"/>
                  </a:cubicBezTo>
                  <a:cubicBezTo>
                    <a:pt x="208312" y="181724"/>
                    <a:pt x="209454" y="175822"/>
                    <a:pt x="205456" y="168587"/>
                  </a:cubicBezTo>
                  <a:cubicBezTo>
                    <a:pt x="197459" y="154309"/>
                    <a:pt x="190034" y="139839"/>
                    <a:pt x="182419" y="125370"/>
                  </a:cubicBezTo>
                  <a:cubicBezTo>
                    <a:pt x="177469" y="115850"/>
                    <a:pt x="178611" y="110710"/>
                    <a:pt x="186417" y="103475"/>
                  </a:cubicBezTo>
                  <a:cubicBezTo>
                    <a:pt x="190034" y="100048"/>
                    <a:pt x="194032" y="97192"/>
                    <a:pt x="198411" y="94527"/>
                  </a:cubicBezTo>
                  <a:cubicBezTo>
                    <a:pt x="206027" y="90148"/>
                    <a:pt x="211358" y="90719"/>
                    <a:pt x="217831" y="96621"/>
                  </a:cubicBezTo>
                  <a:cubicBezTo>
                    <a:pt x="228873" y="106711"/>
                    <a:pt x="239916" y="116992"/>
                    <a:pt x="250768" y="127273"/>
                  </a:cubicBezTo>
                  <a:cubicBezTo>
                    <a:pt x="262191" y="138126"/>
                    <a:pt x="264666" y="138506"/>
                    <a:pt x="278564" y="131272"/>
                  </a:cubicBezTo>
                  <a:cubicBezTo>
                    <a:pt x="284086" y="128416"/>
                    <a:pt x="289226" y="125370"/>
                    <a:pt x="294176" y="121562"/>
                  </a:cubicBezTo>
                  <a:cubicBezTo>
                    <a:pt x="299507" y="117183"/>
                    <a:pt x="301220" y="112043"/>
                    <a:pt x="299507" y="105189"/>
                  </a:cubicBezTo>
                  <a:cubicBezTo>
                    <a:pt x="295509" y="89386"/>
                    <a:pt x="292082" y="73394"/>
                    <a:pt x="288465" y="57592"/>
                  </a:cubicBezTo>
                  <a:cubicBezTo>
                    <a:pt x="286180" y="47311"/>
                    <a:pt x="288655" y="42170"/>
                    <a:pt x="297794" y="37220"/>
                  </a:cubicBezTo>
                  <a:cubicBezTo>
                    <a:pt x="301982" y="35126"/>
                    <a:pt x="306170" y="33412"/>
                    <a:pt x="310549" y="31889"/>
                  </a:cubicBezTo>
                  <a:cubicBezTo>
                    <a:pt x="319878" y="29034"/>
                    <a:pt x="325209" y="30747"/>
                    <a:pt x="330731" y="39124"/>
                  </a:cubicBezTo>
                  <a:cubicBezTo>
                    <a:pt x="339488" y="52642"/>
                    <a:pt x="348246" y="66159"/>
                    <a:pt x="356243" y="80248"/>
                  </a:cubicBezTo>
                  <a:cubicBezTo>
                    <a:pt x="360431" y="87483"/>
                    <a:pt x="366142" y="89957"/>
                    <a:pt x="373949" y="88815"/>
                  </a:cubicBezTo>
                  <a:cubicBezTo>
                    <a:pt x="382135" y="87483"/>
                    <a:pt x="390132" y="85388"/>
                    <a:pt x="397747" y="82152"/>
                  </a:cubicBezTo>
                  <a:cubicBezTo>
                    <a:pt x="403268" y="79677"/>
                    <a:pt x="406314" y="75869"/>
                    <a:pt x="406505" y="69396"/>
                  </a:cubicBezTo>
                  <a:cubicBezTo>
                    <a:pt x="406886" y="52832"/>
                    <a:pt x="407837" y="36459"/>
                    <a:pt x="408409" y="19895"/>
                  </a:cubicBezTo>
                  <a:cubicBezTo>
                    <a:pt x="408789" y="9233"/>
                    <a:pt x="412216" y="4664"/>
                    <a:pt x="422497" y="1808"/>
                  </a:cubicBezTo>
                  <a:cubicBezTo>
                    <a:pt x="424210" y="1427"/>
                    <a:pt x="425924" y="856"/>
                    <a:pt x="427638" y="666"/>
                  </a:cubicBezTo>
                  <a:cubicBezTo>
                    <a:pt x="446486" y="-1429"/>
                    <a:pt x="451056" y="666"/>
                    <a:pt x="456005" y="17991"/>
                  </a:cubicBezTo>
                  <a:cubicBezTo>
                    <a:pt x="460003" y="32080"/>
                    <a:pt x="464763" y="45788"/>
                    <a:pt x="468571" y="59876"/>
                  </a:cubicBezTo>
                  <a:cubicBezTo>
                    <a:pt x="470475" y="66540"/>
                    <a:pt x="474473" y="70157"/>
                    <a:pt x="480946" y="71109"/>
                  </a:cubicBezTo>
                  <a:cubicBezTo>
                    <a:pt x="489894" y="72252"/>
                    <a:pt x="499033" y="72252"/>
                    <a:pt x="507981" y="71109"/>
                  </a:cubicBezTo>
                  <a:cubicBezTo>
                    <a:pt x="514264" y="70348"/>
                    <a:pt x="518071" y="66540"/>
                    <a:pt x="519975" y="60257"/>
                  </a:cubicBezTo>
                  <a:cubicBezTo>
                    <a:pt x="524545" y="44836"/>
                    <a:pt x="529304" y="29415"/>
                    <a:pt x="534064" y="13993"/>
                  </a:cubicBezTo>
                  <a:cubicBezTo>
                    <a:pt x="537682" y="2570"/>
                    <a:pt x="541299" y="-96"/>
                    <a:pt x="553293" y="9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89CC29D-759A-4AF9-9B85-B691ABB324C9}"/>
                </a:ext>
              </a:extLst>
            </p:cNvPr>
            <p:cNvSpPr/>
            <p:nvPr/>
          </p:nvSpPr>
          <p:spPr>
            <a:xfrm>
              <a:off x="5869583" y="1545282"/>
              <a:ext cx="685579" cy="683455"/>
            </a:xfrm>
            <a:custGeom>
              <a:avLst/>
              <a:gdLst>
                <a:gd name="connsiteX0" fmla="*/ 342697 w 685579"/>
                <a:gd name="connsiteY0" fmla="*/ 242720 h 683455"/>
                <a:gd name="connsiteX1" fmla="*/ 244624 w 685579"/>
                <a:gd name="connsiteY1" fmla="*/ 340793 h 683455"/>
                <a:gd name="connsiteX2" fmla="*/ 342697 w 685579"/>
                <a:gd name="connsiteY2" fmla="*/ 438866 h 683455"/>
                <a:gd name="connsiteX3" fmla="*/ 440770 w 685579"/>
                <a:gd name="connsiteY3" fmla="*/ 340793 h 683455"/>
                <a:gd name="connsiteX4" fmla="*/ 342697 w 685579"/>
                <a:gd name="connsiteY4" fmla="*/ 242720 h 683455"/>
                <a:gd name="connsiteX5" fmla="*/ 342697 w 685579"/>
                <a:gd name="connsiteY5" fmla="*/ 179817 h 683455"/>
                <a:gd name="connsiteX6" fmla="*/ 503673 w 685579"/>
                <a:gd name="connsiteY6" fmla="*/ 340793 h 683455"/>
                <a:gd name="connsiteX7" fmla="*/ 342697 w 685579"/>
                <a:gd name="connsiteY7" fmla="*/ 501769 h 683455"/>
                <a:gd name="connsiteX8" fmla="*/ 181721 w 685579"/>
                <a:gd name="connsiteY8" fmla="*/ 340793 h 683455"/>
                <a:gd name="connsiteX9" fmla="*/ 342697 w 685579"/>
                <a:gd name="connsiteY9" fmla="*/ 179817 h 683455"/>
                <a:gd name="connsiteX10" fmla="*/ 342697 w 685579"/>
                <a:gd name="connsiteY10" fmla="*/ 141042 h 683455"/>
                <a:gd name="connsiteX11" fmla="*/ 142791 w 685579"/>
                <a:gd name="connsiteY11" fmla="*/ 340187 h 683455"/>
                <a:gd name="connsiteX12" fmla="*/ 341936 w 685579"/>
                <a:gd name="connsiteY12" fmla="*/ 540855 h 683455"/>
                <a:gd name="connsiteX13" fmla="*/ 542604 w 685579"/>
                <a:gd name="connsiteY13" fmla="*/ 341139 h 683455"/>
                <a:gd name="connsiteX14" fmla="*/ 342697 w 685579"/>
                <a:gd name="connsiteY14" fmla="*/ 141042 h 683455"/>
                <a:gd name="connsiteX15" fmla="*/ 393531 w 685579"/>
                <a:gd name="connsiteY15" fmla="*/ 346 h 683455"/>
                <a:gd name="connsiteX16" fmla="*/ 455216 w 685579"/>
                <a:gd name="connsiteY16" fmla="*/ 15006 h 683455"/>
                <a:gd name="connsiteX17" fmla="*/ 462451 w 685579"/>
                <a:gd name="connsiteY17" fmla="*/ 23954 h 683455"/>
                <a:gd name="connsiteX18" fmla="*/ 462832 w 685579"/>
                <a:gd name="connsiteY18" fmla="*/ 31379 h 683455"/>
                <a:gd name="connsiteX19" fmla="*/ 464354 w 685579"/>
                <a:gd name="connsiteY19" fmla="*/ 77453 h 683455"/>
                <a:gd name="connsiteX20" fmla="*/ 464926 w 685579"/>
                <a:gd name="connsiteY20" fmla="*/ 90209 h 683455"/>
                <a:gd name="connsiteX21" fmla="*/ 470828 w 685579"/>
                <a:gd name="connsiteY21" fmla="*/ 99728 h 683455"/>
                <a:gd name="connsiteX22" fmla="*/ 484726 w 685579"/>
                <a:gd name="connsiteY22" fmla="*/ 107724 h 683455"/>
                <a:gd name="connsiteX23" fmla="*/ 498053 w 685579"/>
                <a:gd name="connsiteY23" fmla="*/ 107724 h 683455"/>
                <a:gd name="connsiteX24" fmla="*/ 554408 w 685579"/>
                <a:gd name="connsiteY24" fmla="*/ 76310 h 683455"/>
                <a:gd name="connsiteX25" fmla="*/ 566402 w 685579"/>
                <a:gd name="connsiteY25" fmla="*/ 78024 h 683455"/>
                <a:gd name="connsiteX26" fmla="*/ 610191 w 685579"/>
                <a:gd name="connsiteY26" fmla="*/ 122765 h 683455"/>
                <a:gd name="connsiteX27" fmla="*/ 611714 w 685579"/>
                <a:gd name="connsiteY27" fmla="*/ 135140 h 683455"/>
                <a:gd name="connsiteX28" fmla="*/ 578968 w 685579"/>
                <a:gd name="connsiteY28" fmla="*/ 190353 h 683455"/>
                <a:gd name="connsiteX29" fmla="*/ 578777 w 685579"/>
                <a:gd name="connsiteY29" fmla="*/ 203108 h 683455"/>
                <a:gd name="connsiteX30" fmla="*/ 587154 w 685579"/>
                <a:gd name="connsiteY30" fmla="*/ 218530 h 683455"/>
                <a:gd name="connsiteX31" fmla="*/ 596864 w 685579"/>
                <a:gd name="connsiteY31" fmla="*/ 224622 h 683455"/>
                <a:gd name="connsiteX32" fmla="*/ 618759 w 685579"/>
                <a:gd name="connsiteY32" fmla="*/ 226145 h 683455"/>
                <a:gd name="connsiteX33" fmla="*/ 663309 w 685579"/>
                <a:gd name="connsiteY33" fmla="*/ 229001 h 683455"/>
                <a:gd name="connsiteX34" fmla="*/ 671877 w 685579"/>
                <a:gd name="connsiteY34" fmla="*/ 236236 h 683455"/>
                <a:gd name="connsiteX35" fmla="*/ 685394 w 685579"/>
                <a:gd name="connsiteY35" fmla="*/ 298302 h 683455"/>
                <a:gd name="connsiteX36" fmla="*/ 683300 w 685579"/>
                <a:gd name="connsiteY36" fmla="*/ 305918 h 683455"/>
                <a:gd name="connsiteX37" fmla="*/ 679492 w 685579"/>
                <a:gd name="connsiteY37" fmla="*/ 308583 h 683455"/>
                <a:gd name="connsiteX38" fmla="*/ 622186 w 685579"/>
                <a:gd name="connsiteY38" fmla="*/ 337141 h 683455"/>
                <a:gd name="connsiteX39" fmla="*/ 615712 w 685579"/>
                <a:gd name="connsiteY39" fmla="*/ 346851 h 683455"/>
                <a:gd name="connsiteX40" fmla="*/ 614380 w 685579"/>
                <a:gd name="connsiteY40" fmla="*/ 368365 h 683455"/>
                <a:gd name="connsiteX41" fmla="*/ 619330 w 685579"/>
                <a:gd name="connsiteY41" fmla="*/ 378645 h 683455"/>
                <a:gd name="connsiteX42" fmla="*/ 672258 w 685579"/>
                <a:gd name="connsiteY42" fmla="*/ 417675 h 683455"/>
                <a:gd name="connsiteX43" fmla="*/ 675875 w 685579"/>
                <a:gd name="connsiteY43" fmla="*/ 429479 h 683455"/>
                <a:gd name="connsiteX44" fmla="*/ 666165 w 685579"/>
                <a:gd name="connsiteY44" fmla="*/ 456324 h 683455"/>
                <a:gd name="connsiteX45" fmla="*/ 655123 w 685579"/>
                <a:gd name="connsiteY45" fmla="*/ 486214 h 683455"/>
                <a:gd name="connsiteX46" fmla="*/ 645794 w 685579"/>
                <a:gd name="connsiteY46" fmla="*/ 492307 h 683455"/>
                <a:gd name="connsiteX47" fmla="*/ 621995 w 685579"/>
                <a:gd name="connsiteY47" fmla="*/ 489832 h 683455"/>
                <a:gd name="connsiteX48" fmla="*/ 580872 w 685579"/>
                <a:gd name="connsiteY48" fmla="*/ 485453 h 683455"/>
                <a:gd name="connsiteX49" fmla="*/ 570400 w 685579"/>
                <a:gd name="connsiteY49" fmla="*/ 490212 h 683455"/>
                <a:gd name="connsiteX50" fmla="*/ 555550 w 685579"/>
                <a:gd name="connsiteY50" fmla="*/ 510394 h 683455"/>
                <a:gd name="connsiteX51" fmla="*/ 553837 w 685579"/>
                <a:gd name="connsiteY51" fmla="*/ 523149 h 683455"/>
                <a:gd name="connsiteX52" fmla="*/ 576873 w 685579"/>
                <a:gd name="connsiteY52" fmla="*/ 583693 h 683455"/>
                <a:gd name="connsiteX53" fmla="*/ 573447 w 685579"/>
                <a:gd name="connsiteY53" fmla="*/ 596068 h 683455"/>
                <a:gd name="connsiteX54" fmla="*/ 527944 w 685579"/>
                <a:gd name="connsiteY54" fmla="*/ 630528 h 683455"/>
                <a:gd name="connsiteX55" fmla="*/ 515569 w 685579"/>
                <a:gd name="connsiteY55" fmla="*/ 630337 h 683455"/>
                <a:gd name="connsiteX56" fmla="*/ 466258 w 685579"/>
                <a:gd name="connsiteY56" fmla="*/ 590546 h 683455"/>
                <a:gd name="connsiteX57" fmla="*/ 454645 w 685579"/>
                <a:gd name="connsiteY57" fmla="*/ 588262 h 683455"/>
                <a:gd name="connsiteX58" fmla="*/ 425706 w 685579"/>
                <a:gd name="connsiteY58" fmla="*/ 599304 h 683455"/>
                <a:gd name="connsiteX59" fmla="*/ 418662 w 685579"/>
                <a:gd name="connsiteY59" fmla="*/ 607681 h 683455"/>
                <a:gd name="connsiteX60" fmla="*/ 414663 w 685579"/>
                <a:gd name="connsiteY60" fmla="*/ 626720 h 683455"/>
                <a:gd name="connsiteX61" fmla="*/ 405144 w 685579"/>
                <a:gd name="connsiteY61" fmla="*/ 672223 h 683455"/>
                <a:gd name="connsiteX62" fmla="*/ 397148 w 685579"/>
                <a:gd name="connsiteY62" fmla="*/ 679838 h 683455"/>
                <a:gd name="connsiteX63" fmla="*/ 366876 w 685579"/>
                <a:gd name="connsiteY63" fmla="*/ 683075 h 683455"/>
                <a:gd name="connsiteX64" fmla="*/ 353930 w 685579"/>
                <a:gd name="connsiteY64" fmla="*/ 683455 h 683455"/>
                <a:gd name="connsiteX65" fmla="*/ 336034 w 685579"/>
                <a:gd name="connsiteY65" fmla="*/ 683455 h 683455"/>
                <a:gd name="connsiteX66" fmla="*/ 328989 w 685579"/>
                <a:gd name="connsiteY66" fmla="*/ 675459 h 683455"/>
                <a:gd name="connsiteX67" fmla="*/ 309379 w 685579"/>
                <a:gd name="connsiteY67" fmla="*/ 616058 h 683455"/>
                <a:gd name="connsiteX68" fmla="*/ 300050 w 685579"/>
                <a:gd name="connsiteY68" fmla="*/ 607681 h 683455"/>
                <a:gd name="connsiteX69" fmla="*/ 269588 w 685579"/>
                <a:gd name="connsiteY69" fmla="*/ 600827 h 683455"/>
                <a:gd name="connsiteX70" fmla="*/ 256071 w 685579"/>
                <a:gd name="connsiteY70" fmla="*/ 604825 h 683455"/>
                <a:gd name="connsiteX71" fmla="*/ 211520 w 685579"/>
                <a:gd name="connsiteY71" fmla="*/ 649947 h 683455"/>
                <a:gd name="connsiteX72" fmla="*/ 200097 w 685579"/>
                <a:gd name="connsiteY72" fmla="*/ 651851 h 683455"/>
                <a:gd name="connsiteX73" fmla="*/ 152310 w 685579"/>
                <a:gd name="connsiteY73" fmla="*/ 625007 h 683455"/>
                <a:gd name="connsiteX74" fmla="*/ 146979 w 685579"/>
                <a:gd name="connsiteY74" fmla="*/ 612822 h 683455"/>
                <a:gd name="connsiteX75" fmla="*/ 162591 w 685579"/>
                <a:gd name="connsiteY75" fmla="*/ 551327 h 683455"/>
                <a:gd name="connsiteX76" fmla="*/ 159735 w 685579"/>
                <a:gd name="connsiteY76" fmla="*/ 539523 h 683455"/>
                <a:gd name="connsiteX77" fmla="*/ 136698 w 685579"/>
                <a:gd name="connsiteY77" fmla="*/ 515534 h 683455"/>
                <a:gd name="connsiteX78" fmla="*/ 125656 w 685579"/>
                <a:gd name="connsiteY78" fmla="*/ 512297 h 683455"/>
                <a:gd name="connsiteX79" fmla="*/ 114613 w 685579"/>
                <a:gd name="connsiteY79" fmla="*/ 514772 h 683455"/>
                <a:gd name="connsiteX80" fmla="*/ 62828 w 685579"/>
                <a:gd name="connsiteY80" fmla="*/ 526386 h 683455"/>
                <a:gd name="connsiteX81" fmla="*/ 52166 w 685579"/>
                <a:gd name="connsiteY81" fmla="*/ 521626 h 683455"/>
                <a:gd name="connsiteX82" fmla="*/ 26083 w 685579"/>
                <a:gd name="connsiteY82" fmla="*/ 471174 h 683455"/>
                <a:gd name="connsiteX83" fmla="*/ 27987 w 685579"/>
                <a:gd name="connsiteY83" fmla="*/ 460322 h 683455"/>
                <a:gd name="connsiteX84" fmla="*/ 76155 w 685579"/>
                <a:gd name="connsiteY84" fmla="*/ 415581 h 683455"/>
                <a:gd name="connsiteX85" fmla="*/ 79963 w 685579"/>
                <a:gd name="connsiteY85" fmla="*/ 404729 h 683455"/>
                <a:gd name="connsiteX86" fmla="*/ 74251 w 685579"/>
                <a:gd name="connsiteY86" fmla="*/ 373696 h 683455"/>
                <a:gd name="connsiteX87" fmla="*/ 66826 w 685579"/>
                <a:gd name="connsiteY87" fmla="*/ 364938 h 683455"/>
                <a:gd name="connsiteX88" fmla="*/ 24750 w 685579"/>
                <a:gd name="connsiteY88" fmla="*/ 349516 h 683455"/>
                <a:gd name="connsiteX89" fmla="*/ 0 w 685579"/>
                <a:gd name="connsiteY89" fmla="*/ 340187 h 683455"/>
                <a:gd name="connsiteX90" fmla="*/ 0 w 685579"/>
                <a:gd name="connsiteY90" fmla="*/ 329526 h 683455"/>
                <a:gd name="connsiteX91" fmla="*/ 1713 w 685579"/>
                <a:gd name="connsiteY91" fmla="*/ 310868 h 683455"/>
                <a:gd name="connsiteX92" fmla="*/ 6473 w 685579"/>
                <a:gd name="connsiteY92" fmla="*/ 274504 h 683455"/>
                <a:gd name="connsiteX93" fmla="*/ 14089 w 685579"/>
                <a:gd name="connsiteY93" fmla="*/ 266888 h 683455"/>
                <a:gd name="connsiteX94" fmla="*/ 79011 w 685579"/>
                <a:gd name="connsiteY94" fmla="*/ 255084 h 683455"/>
                <a:gd name="connsiteX95" fmla="*/ 88530 w 685579"/>
                <a:gd name="connsiteY95" fmla="*/ 247659 h 683455"/>
                <a:gd name="connsiteX96" fmla="*/ 98430 w 685579"/>
                <a:gd name="connsiteY96" fmla="*/ 223861 h 683455"/>
                <a:gd name="connsiteX97" fmla="*/ 96717 w 685579"/>
                <a:gd name="connsiteY97" fmla="*/ 210343 h 683455"/>
                <a:gd name="connsiteX98" fmla="*/ 58830 w 685579"/>
                <a:gd name="connsiteY98" fmla="*/ 160462 h 683455"/>
                <a:gd name="connsiteX99" fmla="*/ 59020 w 685579"/>
                <a:gd name="connsiteY99" fmla="*/ 148087 h 683455"/>
                <a:gd name="connsiteX100" fmla="*/ 95765 w 685579"/>
                <a:gd name="connsiteY100" fmla="*/ 102584 h 683455"/>
                <a:gd name="connsiteX101" fmla="*/ 108711 w 685579"/>
                <a:gd name="connsiteY101" fmla="*/ 99157 h 683455"/>
                <a:gd name="connsiteX102" fmla="*/ 168874 w 685579"/>
                <a:gd name="connsiteY102" fmla="*/ 124097 h 683455"/>
                <a:gd name="connsiteX103" fmla="*/ 180487 w 685579"/>
                <a:gd name="connsiteY103" fmla="*/ 123146 h 683455"/>
                <a:gd name="connsiteX104" fmla="*/ 199526 w 685579"/>
                <a:gd name="connsiteY104" fmla="*/ 110009 h 683455"/>
                <a:gd name="connsiteX105" fmla="*/ 204095 w 685579"/>
                <a:gd name="connsiteY105" fmla="*/ 101061 h 683455"/>
                <a:gd name="connsiteX106" fmla="*/ 203715 w 685579"/>
                <a:gd name="connsiteY106" fmla="*/ 94397 h 683455"/>
                <a:gd name="connsiteX107" fmla="*/ 201430 w 685579"/>
                <a:gd name="connsiteY107" fmla="*/ 64887 h 683455"/>
                <a:gd name="connsiteX108" fmla="*/ 199145 w 685579"/>
                <a:gd name="connsiteY108" fmla="*/ 35377 h 683455"/>
                <a:gd name="connsiteX109" fmla="*/ 205428 w 685579"/>
                <a:gd name="connsiteY109" fmla="*/ 25667 h 683455"/>
                <a:gd name="connsiteX110" fmla="*/ 264257 w 685579"/>
                <a:gd name="connsiteY110" fmla="*/ 5867 h 683455"/>
                <a:gd name="connsiteX111" fmla="*/ 268065 w 685579"/>
                <a:gd name="connsiteY111" fmla="*/ 5296 h 683455"/>
                <a:gd name="connsiteX112" fmla="*/ 276062 w 685579"/>
                <a:gd name="connsiteY112" fmla="*/ 10627 h 683455"/>
                <a:gd name="connsiteX113" fmla="*/ 312806 w 685579"/>
                <a:gd name="connsiteY113" fmla="*/ 63745 h 683455"/>
                <a:gd name="connsiteX114" fmla="*/ 324230 w 685579"/>
                <a:gd name="connsiteY114" fmla="*/ 69266 h 683455"/>
                <a:gd name="connsiteX115" fmla="*/ 343840 w 685579"/>
                <a:gd name="connsiteY115" fmla="*/ 68505 h 683455"/>
                <a:gd name="connsiteX116" fmla="*/ 349932 w 685579"/>
                <a:gd name="connsiteY116" fmla="*/ 65458 h 683455"/>
                <a:gd name="connsiteX117" fmla="*/ 352026 w 685579"/>
                <a:gd name="connsiteY117" fmla="*/ 62412 h 683455"/>
                <a:gd name="connsiteX118" fmla="*/ 361545 w 685579"/>
                <a:gd name="connsiteY118" fmla="*/ 44897 h 683455"/>
                <a:gd name="connsiteX119" fmla="*/ 382869 w 685579"/>
                <a:gd name="connsiteY119" fmla="*/ 5106 h 683455"/>
                <a:gd name="connsiteX120" fmla="*/ 393531 w 685579"/>
                <a:gd name="connsiteY120" fmla="*/ 346 h 6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685579" h="683455">
                  <a:moveTo>
                    <a:pt x="342697" y="242720"/>
                  </a:moveTo>
                  <a:cubicBezTo>
                    <a:pt x="288533" y="242720"/>
                    <a:pt x="244624" y="286629"/>
                    <a:pt x="244624" y="340793"/>
                  </a:cubicBezTo>
                  <a:cubicBezTo>
                    <a:pt x="244624" y="394957"/>
                    <a:pt x="288533" y="438866"/>
                    <a:pt x="342697" y="438866"/>
                  </a:cubicBezTo>
                  <a:cubicBezTo>
                    <a:pt x="396861" y="438866"/>
                    <a:pt x="440770" y="394957"/>
                    <a:pt x="440770" y="340793"/>
                  </a:cubicBezTo>
                  <a:cubicBezTo>
                    <a:pt x="440770" y="286629"/>
                    <a:pt x="396861" y="242720"/>
                    <a:pt x="342697" y="242720"/>
                  </a:cubicBezTo>
                  <a:close/>
                  <a:moveTo>
                    <a:pt x="342697" y="179817"/>
                  </a:moveTo>
                  <a:cubicBezTo>
                    <a:pt x="431602" y="179817"/>
                    <a:pt x="503673" y="251888"/>
                    <a:pt x="503673" y="340793"/>
                  </a:cubicBezTo>
                  <a:cubicBezTo>
                    <a:pt x="503673" y="429698"/>
                    <a:pt x="431602" y="501769"/>
                    <a:pt x="342697" y="501769"/>
                  </a:cubicBezTo>
                  <a:cubicBezTo>
                    <a:pt x="253792" y="501769"/>
                    <a:pt x="181721" y="429698"/>
                    <a:pt x="181721" y="340793"/>
                  </a:cubicBezTo>
                  <a:cubicBezTo>
                    <a:pt x="181721" y="251888"/>
                    <a:pt x="253792" y="179817"/>
                    <a:pt x="342697" y="179817"/>
                  </a:cubicBezTo>
                  <a:close/>
                  <a:moveTo>
                    <a:pt x="342697" y="141042"/>
                  </a:moveTo>
                  <a:cubicBezTo>
                    <a:pt x="233796" y="140852"/>
                    <a:pt x="143171" y="228620"/>
                    <a:pt x="142791" y="340187"/>
                  </a:cubicBezTo>
                  <a:cubicBezTo>
                    <a:pt x="142410" y="451183"/>
                    <a:pt x="231511" y="540475"/>
                    <a:pt x="341936" y="540855"/>
                  </a:cubicBezTo>
                  <a:cubicBezTo>
                    <a:pt x="453503" y="541236"/>
                    <a:pt x="542413" y="451183"/>
                    <a:pt x="542604" y="341139"/>
                  </a:cubicBezTo>
                  <a:cubicBezTo>
                    <a:pt x="542604" y="230715"/>
                    <a:pt x="453122" y="140852"/>
                    <a:pt x="342697" y="141042"/>
                  </a:cubicBezTo>
                  <a:close/>
                  <a:moveTo>
                    <a:pt x="393531" y="346"/>
                  </a:moveTo>
                  <a:cubicBezTo>
                    <a:pt x="414093" y="5296"/>
                    <a:pt x="434654" y="10056"/>
                    <a:pt x="455216" y="15006"/>
                  </a:cubicBezTo>
                  <a:cubicBezTo>
                    <a:pt x="459595" y="16148"/>
                    <a:pt x="462260" y="19385"/>
                    <a:pt x="462451" y="23954"/>
                  </a:cubicBezTo>
                  <a:cubicBezTo>
                    <a:pt x="462641" y="26429"/>
                    <a:pt x="462641" y="28904"/>
                    <a:pt x="462832" y="31379"/>
                  </a:cubicBezTo>
                  <a:cubicBezTo>
                    <a:pt x="463402" y="46801"/>
                    <a:pt x="463784" y="62222"/>
                    <a:pt x="464354" y="77453"/>
                  </a:cubicBezTo>
                  <a:cubicBezTo>
                    <a:pt x="464545" y="81641"/>
                    <a:pt x="464736" y="86020"/>
                    <a:pt x="464926" y="90209"/>
                  </a:cubicBezTo>
                  <a:cubicBezTo>
                    <a:pt x="465116" y="94397"/>
                    <a:pt x="467210" y="97634"/>
                    <a:pt x="470828" y="99728"/>
                  </a:cubicBezTo>
                  <a:cubicBezTo>
                    <a:pt x="475397" y="102393"/>
                    <a:pt x="480157" y="104869"/>
                    <a:pt x="484726" y="107724"/>
                  </a:cubicBezTo>
                  <a:cubicBezTo>
                    <a:pt x="489296" y="110390"/>
                    <a:pt x="493484" y="110199"/>
                    <a:pt x="498053" y="107724"/>
                  </a:cubicBezTo>
                  <a:cubicBezTo>
                    <a:pt x="516902" y="97253"/>
                    <a:pt x="535559" y="86782"/>
                    <a:pt x="554408" y="76310"/>
                  </a:cubicBezTo>
                  <a:cubicBezTo>
                    <a:pt x="558787" y="73836"/>
                    <a:pt x="562975" y="74597"/>
                    <a:pt x="566402" y="78024"/>
                  </a:cubicBezTo>
                  <a:cubicBezTo>
                    <a:pt x="581062" y="92874"/>
                    <a:pt x="595531" y="107915"/>
                    <a:pt x="610191" y="122765"/>
                  </a:cubicBezTo>
                  <a:cubicBezTo>
                    <a:pt x="613999" y="126763"/>
                    <a:pt x="614570" y="130381"/>
                    <a:pt x="611714" y="135140"/>
                  </a:cubicBezTo>
                  <a:cubicBezTo>
                    <a:pt x="600862" y="153608"/>
                    <a:pt x="589820" y="171885"/>
                    <a:pt x="578968" y="190353"/>
                  </a:cubicBezTo>
                  <a:cubicBezTo>
                    <a:pt x="576493" y="194541"/>
                    <a:pt x="576302" y="198920"/>
                    <a:pt x="578777" y="203108"/>
                  </a:cubicBezTo>
                  <a:cubicBezTo>
                    <a:pt x="581633" y="208249"/>
                    <a:pt x="584299" y="213389"/>
                    <a:pt x="587154" y="218530"/>
                  </a:cubicBezTo>
                  <a:cubicBezTo>
                    <a:pt x="589249" y="222338"/>
                    <a:pt x="592485" y="224432"/>
                    <a:pt x="596864" y="224622"/>
                  </a:cubicBezTo>
                  <a:cubicBezTo>
                    <a:pt x="604099" y="225194"/>
                    <a:pt x="611524" y="225574"/>
                    <a:pt x="618759" y="226145"/>
                  </a:cubicBezTo>
                  <a:cubicBezTo>
                    <a:pt x="633609" y="227097"/>
                    <a:pt x="648459" y="228049"/>
                    <a:pt x="663309" y="229001"/>
                  </a:cubicBezTo>
                  <a:cubicBezTo>
                    <a:pt x="667498" y="229192"/>
                    <a:pt x="670925" y="232047"/>
                    <a:pt x="671877" y="236236"/>
                  </a:cubicBezTo>
                  <a:cubicBezTo>
                    <a:pt x="676446" y="256798"/>
                    <a:pt x="680825" y="277550"/>
                    <a:pt x="685394" y="298302"/>
                  </a:cubicBezTo>
                  <a:cubicBezTo>
                    <a:pt x="685965" y="301158"/>
                    <a:pt x="685204" y="303633"/>
                    <a:pt x="683300" y="305918"/>
                  </a:cubicBezTo>
                  <a:cubicBezTo>
                    <a:pt x="682348" y="307060"/>
                    <a:pt x="680825" y="307822"/>
                    <a:pt x="679492" y="308583"/>
                  </a:cubicBezTo>
                  <a:cubicBezTo>
                    <a:pt x="660453" y="318102"/>
                    <a:pt x="641415" y="327622"/>
                    <a:pt x="622186" y="337141"/>
                  </a:cubicBezTo>
                  <a:cubicBezTo>
                    <a:pt x="618187" y="339235"/>
                    <a:pt x="615903" y="342282"/>
                    <a:pt x="615712" y="346851"/>
                  </a:cubicBezTo>
                  <a:cubicBezTo>
                    <a:pt x="615332" y="354086"/>
                    <a:pt x="614760" y="361130"/>
                    <a:pt x="614380" y="368365"/>
                  </a:cubicBezTo>
                  <a:cubicBezTo>
                    <a:pt x="614190" y="372553"/>
                    <a:pt x="615712" y="376171"/>
                    <a:pt x="619330" y="378645"/>
                  </a:cubicBezTo>
                  <a:cubicBezTo>
                    <a:pt x="637036" y="391592"/>
                    <a:pt x="654552" y="404729"/>
                    <a:pt x="672258" y="417675"/>
                  </a:cubicBezTo>
                  <a:cubicBezTo>
                    <a:pt x="676446" y="420721"/>
                    <a:pt x="677779" y="424529"/>
                    <a:pt x="675875" y="429479"/>
                  </a:cubicBezTo>
                  <a:cubicBezTo>
                    <a:pt x="672638" y="438427"/>
                    <a:pt x="669402" y="447375"/>
                    <a:pt x="666165" y="456324"/>
                  </a:cubicBezTo>
                  <a:cubicBezTo>
                    <a:pt x="662548" y="466224"/>
                    <a:pt x="658931" y="476314"/>
                    <a:pt x="655123" y="486214"/>
                  </a:cubicBezTo>
                  <a:cubicBezTo>
                    <a:pt x="653600" y="490403"/>
                    <a:pt x="649982" y="492688"/>
                    <a:pt x="645794" y="492307"/>
                  </a:cubicBezTo>
                  <a:cubicBezTo>
                    <a:pt x="637797" y="491545"/>
                    <a:pt x="629992" y="490593"/>
                    <a:pt x="621995" y="489832"/>
                  </a:cubicBezTo>
                  <a:cubicBezTo>
                    <a:pt x="608288" y="488309"/>
                    <a:pt x="594580" y="486785"/>
                    <a:pt x="580872" y="485453"/>
                  </a:cubicBezTo>
                  <a:cubicBezTo>
                    <a:pt x="576493" y="485072"/>
                    <a:pt x="573066" y="486595"/>
                    <a:pt x="570400" y="490212"/>
                  </a:cubicBezTo>
                  <a:cubicBezTo>
                    <a:pt x="565450" y="496876"/>
                    <a:pt x="560691" y="503730"/>
                    <a:pt x="555550" y="510394"/>
                  </a:cubicBezTo>
                  <a:cubicBezTo>
                    <a:pt x="552504" y="514392"/>
                    <a:pt x="552123" y="518580"/>
                    <a:pt x="553837" y="523149"/>
                  </a:cubicBezTo>
                  <a:cubicBezTo>
                    <a:pt x="561452" y="543331"/>
                    <a:pt x="569258" y="563511"/>
                    <a:pt x="576873" y="583693"/>
                  </a:cubicBezTo>
                  <a:cubicBezTo>
                    <a:pt x="578968" y="589023"/>
                    <a:pt x="577825" y="592641"/>
                    <a:pt x="573447" y="596068"/>
                  </a:cubicBezTo>
                  <a:cubicBezTo>
                    <a:pt x="558215" y="607491"/>
                    <a:pt x="543175" y="619105"/>
                    <a:pt x="527944" y="630528"/>
                  </a:cubicBezTo>
                  <a:cubicBezTo>
                    <a:pt x="523565" y="633764"/>
                    <a:pt x="519757" y="633764"/>
                    <a:pt x="515569" y="630337"/>
                  </a:cubicBezTo>
                  <a:cubicBezTo>
                    <a:pt x="499195" y="617201"/>
                    <a:pt x="482632" y="603873"/>
                    <a:pt x="466258" y="590546"/>
                  </a:cubicBezTo>
                  <a:cubicBezTo>
                    <a:pt x="462641" y="587691"/>
                    <a:pt x="458833" y="586739"/>
                    <a:pt x="454645" y="588262"/>
                  </a:cubicBezTo>
                  <a:cubicBezTo>
                    <a:pt x="444935" y="591879"/>
                    <a:pt x="435225" y="595497"/>
                    <a:pt x="425706" y="599304"/>
                  </a:cubicBezTo>
                  <a:cubicBezTo>
                    <a:pt x="421898" y="600827"/>
                    <a:pt x="419614" y="603683"/>
                    <a:pt x="418662" y="607681"/>
                  </a:cubicBezTo>
                  <a:cubicBezTo>
                    <a:pt x="417329" y="613964"/>
                    <a:pt x="415997" y="620437"/>
                    <a:pt x="414663" y="626720"/>
                  </a:cubicBezTo>
                  <a:cubicBezTo>
                    <a:pt x="411427" y="641951"/>
                    <a:pt x="408381" y="656992"/>
                    <a:pt x="405144" y="672223"/>
                  </a:cubicBezTo>
                  <a:cubicBezTo>
                    <a:pt x="404192" y="676602"/>
                    <a:pt x="401527" y="679267"/>
                    <a:pt x="397148" y="679838"/>
                  </a:cubicBezTo>
                  <a:cubicBezTo>
                    <a:pt x="387057" y="681171"/>
                    <a:pt x="376967" y="682123"/>
                    <a:pt x="366876" y="683075"/>
                  </a:cubicBezTo>
                  <a:cubicBezTo>
                    <a:pt x="361926" y="682694"/>
                    <a:pt x="357928" y="683075"/>
                    <a:pt x="353930" y="683455"/>
                  </a:cubicBezTo>
                  <a:cubicBezTo>
                    <a:pt x="348028" y="683455"/>
                    <a:pt x="342126" y="683455"/>
                    <a:pt x="336034" y="683455"/>
                  </a:cubicBezTo>
                  <a:cubicBezTo>
                    <a:pt x="332226" y="682123"/>
                    <a:pt x="330131" y="679267"/>
                    <a:pt x="328989" y="675459"/>
                  </a:cubicBezTo>
                  <a:cubicBezTo>
                    <a:pt x="322516" y="655659"/>
                    <a:pt x="315852" y="635859"/>
                    <a:pt x="309379" y="616058"/>
                  </a:cubicBezTo>
                  <a:cubicBezTo>
                    <a:pt x="307856" y="611489"/>
                    <a:pt x="304810" y="608633"/>
                    <a:pt x="300050" y="607681"/>
                  </a:cubicBezTo>
                  <a:cubicBezTo>
                    <a:pt x="289960" y="605397"/>
                    <a:pt x="279679" y="603302"/>
                    <a:pt x="269588" y="600827"/>
                  </a:cubicBezTo>
                  <a:cubicBezTo>
                    <a:pt x="264257" y="599495"/>
                    <a:pt x="259879" y="600827"/>
                    <a:pt x="256071" y="604825"/>
                  </a:cubicBezTo>
                  <a:cubicBezTo>
                    <a:pt x="241411" y="620056"/>
                    <a:pt x="226371" y="634907"/>
                    <a:pt x="211520" y="649947"/>
                  </a:cubicBezTo>
                  <a:cubicBezTo>
                    <a:pt x="208093" y="653374"/>
                    <a:pt x="204095" y="654136"/>
                    <a:pt x="200097" y="651851"/>
                  </a:cubicBezTo>
                  <a:cubicBezTo>
                    <a:pt x="184105" y="642903"/>
                    <a:pt x="168302" y="633955"/>
                    <a:pt x="152310" y="625007"/>
                  </a:cubicBezTo>
                  <a:cubicBezTo>
                    <a:pt x="146788" y="621960"/>
                    <a:pt x="145456" y="618724"/>
                    <a:pt x="146979" y="612822"/>
                  </a:cubicBezTo>
                  <a:cubicBezTo>
                    <a:pt x="152119" y="592260"/>
                    <a:pt x="157450" y="571888"/>
                    <a:pt x="162591" y="551327"/>
                  </a:cubicBezTo>
                  <a:cubicBezTo>
                    <a:pt x="163733" y="546948"/>
                    <a:pt x="162971" y="542950"/>
                    <a:pt x="159735" y="539523"/>
                  </a:cubicBezTo>
                  <a:cubicBezTo>
                    <a:pt x="152119" y="531526"/>
                    <a:pt x="144313" y="523530"/>
                    <a:pt x="136698" y="515534"/>
                  </a:cubicBezTo>
                  <a:cubicBezTo>
                    <a:pt x="133652" y="512297"/>
                    <a:pt x="129844" y="511345"/>
                    <a:pt x="125656" y="512297"/>
                  </a:cubicBezTo>
                  <a:cubicBezTo>
                    <a:pt x="121848" y="513059"/>
                    <a:pt x="118231" y="514011"/>
                    <a:pt x="114613" y="514772"/>
                  </a:cubicBezTo>
                  <a:cubicBezTo>
                    <a:pt x="97288" y="518580"/>
                    <a:pt x="80153" y="522578"/>
                    <a:pt x="62828" y="526386"/>
                  </a:cubicBezTo>
                  <a:cubicBezTo>
                    <a:pt x="58068" y="527529"/>
                    <a:pt x="54261" y="525815"/>
                    <a:pt x="52166" y="521626"/>
                  </a:cubicBezTo>
                  <a:cubicBezTo>
                    <a:pt x="43408" y="504872"/>
                    <a:pt x="34841" y="487928"/>
                    <a:pt x="26083" y="471174"/>
                  </a:cubicBezTo>
                  <a:cubicBezTo>
                    <a:pt x="24179" y="467366"/>
                    <a:pt x="24941" y="463177"/>
                    <a:pt x="27987" y="460322"/>
                  </a:cubicBezTo>
                  <a:cubicBezTo>
                    <a:pt x="43980" y="445471"/>
                    <a:pt x="60162" y="430431"/>
                    <a:pt x="76155" y="415581"/>
                  </a:cubicBezTo>
                  <a:cubicBezTo>
                    <a:pt x="79391" y="412725"/>
                    <a:pt x="80534" y="408917"/>
                    <a:pt x="79963" y="404729"/>
                  </a:cubicBezTo>
                  <a:cubicBezTo>
                    <a:pt x="78059" y="394448"/>
                    <a:pt x="76155" y="383976"/>
                    <a:pt x="74251" y="373696"/>
                  </a:cubicBezTo>
                  <a:cubicBezTo>
                    <a:pt x="73489" y="369316"/>
                    <a:pt x="71014" y="366461"/>
                    <a:pt x="66826" y="364938"/>
                  </a:cubicBezTo>
                  <a:cubicBezTo>
                    <a:pt x="52737" y="359797"/>
                    <a:pt x="38649" y="354657"/>
                    <a:pt x="24750" y="349516"/>
                  </a:cubicBezTo>
                  <a:cubicBezTo>
                    <a:pt x="16564" y="346470"/>
                    <a:pt x="8187" y="343805"/>
                    <a:pt x="0" y="340187"/>
                  </a:cubicBezTo>
                  <a:cubicBezTo>
                    <a:pt x="0" y="336570"/>
                    <a:pt x="0" y="333143"/>
                    <a:pt x="0" y="329526"/>
                  </a:cubicBezTo>
                  <a:cubicBezTo>
                    <a:pt x="571" y="323243"/>
                    <a:pt x="1142" y="317151"/>
                    <a:pt x="1713" y="310868"/>
                  </a:cubicBezTo>
                  <a:cubicBezTo>
                    <a:pt x="2856" y="298683"/>
                    <a:pt x="4569" y="286498"/>
                    <a:pt x="6473" y="274504"/>
                  </a:cubicBezTo>
                  <a:cubicBezTo>
                    <a:pt x="7044" y="270506"/>
                    <a:pt x="9900" y="267650"/>
                    <a:pt x="14089" y="266888"/>
                  </a:cubicBezTo>
                  <a:cubicBezTo>
                    <a:pt x="35793" y="262890"/>
                    <a:pt x="57307" y="259082"/>
                    <a:pt x="79011" y="255084"/>
                  </a:cubicBezTo>
                  <a:cubicBezTo>
                    <a:pt x="83580" y="254323"/>
                    <a:pt x="86626" y="251848"/>
                    <a:pt x="88530" y="247659"/>
                  </a:cubicBezTo>
                  <a:cubicBezTo>
                    <a:pt x="91767" y="239663"/>
                    <a:pt x="95194" y="231667"/>
                    <a:pt x="98430" y="223861"/>
                  </a:cubicBezTo>
                  <a:cubicBezTo>
                    <a:pt x="100525" y="218911"/>
                    <a:pt x="99953" y="214722"/>
                    <a:pt x="96717" y="210343"/>
                  </a:cubicBezTo>
                  <a:cubicBezTo>
                    <a:pt x="83961" y="193779"/>
                    <a:pt x="71395" y="177025"/>
                    <a:pt x="58830" y="160462"/>
                  </a:cubicBezTo>
                  <a:cubicBezTo>
                    <a:pt x="55593" y="156083"/>
                    <a:pt x="55593" y="152275"/>
                    <a:pt x="59020" y="148087"/>
                  </a:cubicBezTo>
                  <a:cubicBezTo>
                    <a:pt x="71205" y="132856"/>
                    <a:pt x="83390" y="117815"/>
                    <a:pt x="95765" y="102584"/>
                  </a:cubicBezTo>
                  <a:cubicBezTo>
                    <a:pt x="99763" y="97824"/>
                    <a:pt x="103000" y="96872"/>
                    <a:pt x="108711" y="99157"/>
                  </a:cubicBezTo>
                  <a:cubicBezTo>
                    <a:pt x="128702" y="107534"/>
                    <a:pt x="148692" y="115721"/>
                    <a:pt x="168874" y="124097"/>
                  </a:cubicBezTo>
                  <a:cubicBezTo>
                    <a:pt x="172872" y="125811"/>
                    <a:pt x="176869" y="125621"/>
                    <a:pt x="180487" y="123146"/>
                  </a:cubicBezTo>
                  <a:cubicBezTo>
                    <a:pt x="186960" y="118767"/>
                    <a:pt x="193243" y="114388"/>
                    <a:pt x="199526" y="110009"/>
                  </a:cubicBezTo>
                  <a:cubicBezTo>
                    <a:pt x="202572" y="107915"/>
                    <a:pt x="204095" y="104869"/>
                    <a:pt x="204095" y="101061"/>
                  </a:cubicBezTo>
                  <a:cubicBezTo>
                    <a:pt x="204095" y="98776"/>
                    <a:pt x="203905" y="96492"/>
                    <a:pt x="203715" y="94397"/>
                  </a:cubicBezTo>
                  <a:cubicBezTo>
                    <a:pt x="202953" y="84497"/>
                    <a:pt x="202191" y="74787"/>
                    <a:pt x="201430" y="64887"/>
                  </a:cubicBezTo>
                  <a:cubicBezTo>
                    <a:pt x="200668" y="54987"/>
                    <a:pt x="199907" y="45277"/>
                    <a:pt x="199145" y="35377"/>
                  </a:cubicBezTo>
                  <a:cubicBezTo>
                    <a:pt x="198764" y="30808"/>
                    <a:pt x="201049" y="27191"/>
                    <a:pt x="205428" y="25667"/>
                  </a:cubicBezTo>
                  <a:cubicBezTo>
                    <a:pt x="225038" y="19004"/>
                    <a:pt x="244648" y="12340"/>
                    <a:pt x="264257" y="5867"/>
                  </a:cubicBezTo>
                  <a:cubicBezTo>
                    <a:pt x="265590" y="5487"/>
                    <a:pt x="266733" y="5296"/>
                    <a:pt x="268065" y="5296"/>
                  </a:cubicBezTo>
                  <a:cubicBezTo>
                    <a:pt x="271682" y="5487"/>
                    <a:pt x="273967" y="7771"/>
                    <a:pt x="276062" y="10627"/>
                  </a:cubicBezTo>
                  <a:cubicBezTo>
                    <a:pt x="288246" y="28333"/>
                    <a:pt x="300622" y="46039"/>
                    <a:pt x="312806" y="63745"/>
                  </a:cubicBezTo>
                  <a:cubicBezTo>
                    <a:pt x="315662" y="67743"/>
                    <a:pt x="319470" y="69647"/>
                    <a:pt x="324230" y="69266"/>
                  </a:cubicBezTo>
                  <a:cubicBezTo>
                    <a:pt x="330703" y="68695"/>
                    <a:pt x="337366" y="68505"/>
                    <a:pt x="343840" y="68505"/>
                  </a:cubicBezTo>
                  <a:cubicBezTo>
                    <a:pt x="346505" y="68505"/>
                    <a:pt x="348409" y="67553"/>
                    <a:pt x="349932" y="65458"/>
                  </a:cubicBezTo>
                  <a:cubicBezTo>
                    <a:pt x="350693" y="64507"/>
                    <a:pt x="351455" y="63364"/>
                    <a:pt x="352026" y="62412"/>
                  </a:cubicBezTo>
                  <a:cubicBezTo>
                    <a:pt x="355263" y="56510"/>
                    <a:pt x="358309" y="50608"/>
                    <a:pt x="361545" y="44897"/>
                  </a:cubicBezTo>
                  <a:cubicBezTo>
                    <a:pt x="368590" y="31570"/>
                    <a:pt x="375825" y="18433"/>
                    <a:pt x="382869" y="5106"/>
                  </a:cubicBezTo>
                  <a:cubicBezTo>
                    <a:pt x="385154" y="917"/>
                    <a:pt x="388771" y="-797"/>
                    <a:pt x="393531" y="3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3" name="Oval 21">
              <a:extLst>
                <a:ext uri="{FF2B5EF4-FFF2-40B4-BE49-F238E27FC236}">
                  <a16:creationId xmlns:a16="http://schemas.microsoft.com/office/drawing/2014/main" id="{37630820-D597-417D-BFA4-F23950BCAB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10591" y="2271108"/>
              <a:ext cx="580059" cy="581429"/>
            </a:xfrm>
            <a:custGeom>
              <a:avLst/>
              <a:gdLst/>
              <a:ahLst/>
              <a:cxnLst/>
              <a:rect l="l" t="t" r="r" b="b"/>
              <a:pathLst>
                <a:path w="3866431" h="3921936">
                  <a:moveTo>
                    <a:pt x="3673551" y="1918004"/>
                  </a:moveTo>
                  <a:lnTo>
                    <a:pt x="3689615" y="1928004"/>
                  </a:lnTo>
                  <a:lnTo>
                    <a:pt x="3673551" y="1923989"/>
                  </a:lnTo>
                  <a:close/>
                  <a:moveTo>
                    <a:pt x="1973868" y="1267034"/>
                  </a:moveTo>
                  <a:cubicBezTo>
                    <a:pt x="1644528" y="1247265"/>
                    <a:pt x="1335642" y="1460585"/>
                    <a:pt x="1246922" y="1791693"/>
                  </a:cubicBezTo>
                  <a:cubicBezTo>
                    <a:pt x="1145527" y="2170102"/>
                    <a:pt x="1370092" y="2559060"/>
                    <a:pt x="1748502" y="2660455"/>
                  </a:cubicBezTo>
                  <a:cubicBezTo>
                    <a:pt x="2126911" y="2761848"/>
                    <a:pt x="2515869" y="2537284"/>
                    <a:pt x="2617263" y="2158875"/>
                  </a:cubicBezTo>
                  <a:cubicBezTo>
                    <a:pt x="2718658" y="1780466"/>
                    <a:pt x="2494093" y="1391508"/>
                    <a:pt x="2115683" y="1290113"/>
                  </a:cubicBezTo>
                  <a:cubicBezTo>
                    <a:pt x="2068382" y="1277439"/>
                    <a:pt x="2020916" y="1269858"/>
                    <a:pt x="1973868" y="1267034"/>
                  </a:cubicBezTo>
                  <a:close/>
                  <a:moveTo>
                    <a:pt x="1884148" y="778913"/>
                  </a:moveTo>
                  <a:cubicBezTo>
                    <a:pt x="2001814" y="774234"/>
                    <a:pt x="2122171" y="786977"/>
                    <a:pt x="2241901" y="819059"/>
                  </a:cubicBezTo>
                  <a:cubicBezTo>
                    <a:pt x="2880466" y="990162"/>
                    <a:pt x="3259419" y="1646529"/>
                    <a:pt x="3088317" y="2285093"/>
                  </a:cubicBezTo>
                  <a:cubicBezTo>
                    <a:pt x="2917214" y="2923658"/>
                    <a:pt x="2260847" y="3302611"/>
                    <a:pt x="1622284" y="3131508"/>
                  </a:cubicBezTo>
                  <a:cubicBezTo>
                    <a:pt x="983718" y="2960406"/>
                    <a:pt x="604765" y="2304038"/>
                    <a:pt x="775868" y="1665473"/>
                  </a:cubicBezTo>
                  <a:cubicBezTo>
                    <a:pt x="914889" y="1146640"/>
                    <a:pt x="1374260" y="799191"/>
                    <a:pt x="1884148" y="778913"/>
                  </a:cubicBezTo>
                  <a:close/>
                  <a:moveTo>
                    <a:pt x="1877044" y="601672"/>
                  </a:moveTo>
                  <a:cubicBezTo>
                    <a:pt x="1291617" y="624954"/>
                    <a:pt x="764192" y="1023877"/>
                    <a:pt x="604575" y="1619576"/>
                  </a:cubicBezTo>
                  <a:cubicBezTo>
                    <a:pt x="408124" y="2352745"/>
                    <a:pt x="843218" y="3106349"/>
                    <a:pt x="1576386" y="3302801"/>
                  </a:cubicBezTo>
                  <a:cubicBezTo>
                    <a:pt x="2309553" y="3499253"/>
                    <a:pt x="3063157" y="3064158"/>
                    <a:pt x="3259610" y="2330990"/>
                  </a:cubicBezTo>
                  <a:cubicBezTo>
                    <a:pt x="3456061" y="1597823"/>
                    <a:pt x="3020967" y="844219"/>
                    <a:pt x="2287799" y="647766"/>
                  </a:cubicBezTo>
                  <a:cubicBezTo>
                    <a:pt x="2150330" y="610931"/>
                    <a:pt x="2012143" y="596300"/>
                    <a:pt x="1877044" y="601672"/>
                  </a:cubicBezTo>
                  <a:close/>
                  <a:moveTo>
                    <a:pt x="2155203" y="0"/>
                  </a:moveTo>
                  <a:lnTo>
                    <a:pt x="2726520" y="153083"/>
                  </a:lnTo>
                  <a:lnTo>
                    <a:pt x="2718332" y="639676"/>
                  </a:lnTo>
                  <a:lnTo>
                    <a:pt x="2703388" y="635671"/>
                  </a:lnTo>
                  <a:cubicBezTo>
                    <a:pt x="2825157" y="704200"/>
                    <a:pt x="2935213" y="788233"/>
                    <a:pt x="3028302" y="887881"/>
                  </a:cubicBezTo>
                  <a:lnTo>
                    <a:pt x="3461490" y="780167"/>
                  </a:lnTo>
                  <a:lnTo>
                    <a:pt x="3739170" y="1302405"/>
                  </a:lnTo>
                  <a:lnTo>
                    <a:pt x="3430511" y="1580676"/>
                  </a:lnTo>
                  <a:cubicBezTo>
                    <a:pt x="3469203" y="1721610"/>
                    <a:pt x="3487439" y="1869186"/>
                    <a:pt x="3480892" y="2019195"/>
                  </a:cubicBezTo>
                  <a:lnTo>
                    <a:pt x="3866431" y="2233221"/>
                  </a:lnTo>
                  <a:lnTo>
                    <a:pt x="3713346" y="2804538"/>
                  </a:lnTo>
                  <a:lnTo>
                    <a:pt x="3245518" y="2796670"/>
                  </a:lnTo>
                  <a:cubicBezTo>
                    <a:pt x="3186368" y="2895500"/>
                    <a:pt x="3114705" y="2984636"/>
                    <a:pt x="3034406" y="3064209"/>
                  </a:cubicBezTo>
                  <a:lnTo>
                    <a:pt x="3188044" y="3465205"/>
                  </a:lnTo>
                  <a:lnTo>
                    <a:pt x="2703542" y="3804459"/>
                  </a:lnTo>
                  <a:lnTo>
                    <a:pt x="2511083" y="3637373"/>
                  </a:lnTo>
                  <a:lnTo>
                    <a:pt x="2510721" y="3637782"/>
                  </a:lnTo>
                  <a:lnTo>
                    <a:pt x="2469028" y="3600862"/>
                  </a:lnTo>
                  <a:lnTo>
                    <a:pt x="2336049" y="3485413"/>
                  </a:lnTo>
                  <a:lnTo>
                    <a:pt x="2337504" y="3484394"/>
                  </a:lnTo>
                  <a:lnTo>
                    <a:pt x="2321804" y="3470491"/>
                  </a:lnTo>
                  <a:cubicBezTo>
                    <a:pt x="2198912" y="3505261"/>
                    <a:pt x="2070236" y="3521441"/>
                    <a:pt x="1939394" y="3520711"/>
                  </a:cubicBezTo>
                  <a:lnTo>
                    <a:pt x="1716657" y="3921936"/>
                  </a:lnTo>
                  <a:lnTo>
                    <a:pt x="1145338" y="3768853"/>
                  </a:lnTo>
                  <a:lnTo>
                    <a:pt x="1153058" y="3310015"/>
                  </a:lnTo>
                  <a:cubicBezTo>
                    <a:pt x="1031991" y="3241016"/>
                    <a:pt x="922646" y="3156634"/>
                    <a:pt x="830223" y="3056799"/>
                  </a:cubicBezTo>
                  <a:lnTo>
                    <a:pt x="837628" y="3072678"/>
                  </a:lnTo>
                  <a:lnTo>
                    <a:pt x="359851" y="3165234"/>
                  </a:lnTo>
                  <a:lnTo>
                    <a:pt x="109883" y="2629179"/>
                  </a:lnTo>
                  <a:lnTo>
                    <a:pt x="433005" y="2367184"/>
                  </a:lnTo>
                  <a:cubicBezTo>
                    <a:pt x="398515" y="2240774"/>
                    <a:pt x="380498" y="2109034"/>
                    <a:pt x="380471" y="1974963"/>
                  </a:cubicBezTo>
                  <a:lnTo>
                    <a:pt x="0" y="1763749"/>
                  </a:lnTo>
                  <a:lnTo>
                    <a:pt x="153083" y="1192432"/>
                  </a:lnTo>
                  <a:lnTo>
                    <a:pt x="589083" y="1199766"/>
                  </a:lnTo>
                  <a:cubicBezTo>
                    <a:pt x="648234" y="1095383"/>
                    <a:pt x="719659" y="1000210"/>
                    <a:pt x="800459" y="915022"/>
                  </a:cubicBezTo>
                  <a:lnTo>
                    <a:pt x="654428" y="464617"/>
                  </a:lnTo>
                  <a:lnTo>
                    <a:pt x="1156025" y="151183"/>
                  </a:lnTo>
                  <a:lnTo>
                    <a:pt x="1506312" y="489026"/>
                  </a:lnTo>
                  <a:lnTo>
                    <a:pt x="1502791" y="491226"/>
                  </a:lnTo>
                  <a:cubicBezTo>
                    <a:pt x="1640493" y="447897"/>
                    <a:pt x="1785874" y="427870"/>
                    <a:pt x="1933939" y="429497"/>
                  </a:cubicBezTo>
                  <a:lnTo>
                    <a:pt x="1918994" y="42549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744915F-9C83-422B-A6B8-4907EA7DBFA4}"/>
                </a:ext>
              </a:extLst>
            </p:cNvPr>
            <p:cNvSpPr/>
            <p:nvPr/>
          </p:nvSpPr>
          <p:spPr>
            <a:xfrm>
              <a:off x="4199330" y="1952531"/>
              <a:ext cx="988147" cy="987501"/>
            </a:xfrm>
            <a:custGeom>
              <a:avLst/>
              <a:gdLst>
                <a:gd name="connsiteX0" fmla="*/ 494461 w 988147"/>
                <a:gd name="connsiteY0" fmla="*/ 421567 h 987501"/>
                <a:gd name="connsiteX1" fmla="*/ 423011 w 988147"/>
                <a:gd name="connsiteY1" fmla="*/ 492709 h 987501"/>
                <a:gd name="connsiteX2" fmla="*/ 494153 w 988147"/>
                <a:gd name="connsiteY2" fmla="*/ 564468 h 987501"/>
                <a:gd name="connsiteX3" fmla="*/ 565757 w 988147"/>
                <a:gd name="connsiteY3" fmla="*/ 493172 h 987501"/>
                <a:gd name="connsiteX4" fmla="*/ 494461 w 988147"/>
                <a:gd name="connsiteY4" fmla="*/ 421567 h 987501"/>
                <a:gd name="connsiteX5" fmla="*/ 494770 w 988147"/>
                <a:gd name="connsiteY5" fmla="*/ 209069 h 987501"/>
                <a:gd name="connsiteX6" fmla="*/ 778410 w 988147"/>
                <a:gd name="connsiteY6" fmla="*/ 493480 h 987501"/>
                <a:gd name="connsiteX7" fmla="*/ 493690 w 988147"/>
                <a:gd name="connsiteY7" fmla="*/ 776812 h 987501"/>
                <a:gd name="connsiteX8" fmla="*/ 210512 w 988147"/>
                <a:gd name="connsiteY8" fmla="*/ 492554 h 987501"/>
                <a:gd name="connsiteX9" fmla="*/ 494770 w 988147"/>
                <a:gd name="connsiteY9" fmla="*/ 209069 h 987501"/>
                <a:gd name="connsiteX10" fmla="*/ 494464 w 988147"/>
                <a:gd name="connsiteY10" fmla="*/ 132604 h 987501"/>
                <a:gd name="connsiteX11" fmla="*/ 133489 w 988147"/>
                <a:gd name="connsiteY11" fmla="*/ 491485 h 987501"/>
                <a:gd name="connsiteX12" fmla="*/ 493893 w 988147"/>
                <a:gd name="connsiteY12" fmla="*/ 853411 h 987501"/>
                <a:gd name="connsiteX13" fmla="*/ 854867 w 988147"/>
                <a:gd name="connsiteY13" fmla="*/ 492817 h 987501"/>
                <a:gd name="connsiteX14" fmla="*/ 494464 w 988147"/>
                <a:gd name="connsiteY14" fmla="*/ 132604 h 987501"/>
                <a:gd name="connsiteX15" fmla="*/ 553293 w 988147"/>
                <a:gd name="connsiteY15" fmla="*/ 95 h 987501"/>
                <a:gd name="connsiteX16" fmla="*/ 558434 w 988147"/>
                <a:gd name="connsiteY16" fmla="*/ 285 h 987501"/>
                <a:gd name="connsiteX17" fmla="*/ 580519 w 988147"/>
                <a:gd name="connsiteY17" fmla="*/ 24083 h 987501"/>
                <a:gd name="connsiteX18" fmla="*/ 581851 w 988147"/>
                <a:gd name="connsiteY18" fmla="*/ 68444 h 987501"/>
                <a:gd name="connsiteX19" fmla="*/ 589657 w 988147"/>
                <a:gd name="connsiteY19" fmla="*/ 81390 h 987501"/>
                <a:gd name="connsiteX20" fmla="*/ 617835 w 988147"/>
                <a:gd name="connsiteY20" fmla="*/ 88815 h 987501"/>
                <a:gd name="connsiteX21" fmla="*/ 631162 w 988147"/>
                <a:gd name="connsiteY21" fmla="*/ 81771 h 987501"/>
                <a:gd name="connsiteX22" fmla="*/ 656483 w 988147"/>
                <a:gd name="connsiteY22" fmla="*/ 41218 h 987501"/>
                <a:gd name="connsiteX23" fmla="*/ 681043 w 988147"/>
                <a:gd name="connsiteY23" fmla="*/ 32651 h 987501"/>
                <a:gd name="connsiteX24" fmla="*/ 685422 w 988147"/>
                <a:gd name="connsiteY24" fmla="*/ 34174 h 987501"/>
                <a:gd name="connsiteX25" fmla="*/ 699320 w 988147"/>
                <a:gd name="connsiteY25" fmla="*/ 61400 h 987501"/>
                <a:gd name="connsiteX26" fmla="*/ 689420 w 988147"/>
                <a:gd name="connsiteY26" fmla="*/ 104046 h 987501"/>
                <a:gd name="connsiteX27" fmla="*/ 696274 w 988147"/>
                <a:gd name="connsiteY27" fmla="*/ 122514 h 987501"/>
                <a:gd name="connsiteX28" fmla="*/ 718359 w 988147"/>
                <a:gd name="connsiteY28" fmla="*/ 134699 h 987501"/>
                <a:gd name="connsiteX29" fmla="*/ 733019 w 988147"/>
                <a:gd name="connsiteY29" fmla="*/ 131272 h 987501"/>
                <a:gd name="connsiteX30" fmla="*/ 768050 w 988147"/>
                <a:gd name="connsiteY30" fmla="*/ 98715 h 987501"/>
                <a:gd name="connsiteX31" fmla="*/ 793943 w 988147"/>
                <a:gd name="connsiteY31" fmla="*/ 96621 h 987501"/>
                <a:gd name="connsiteX32" fmla="*/ 795275 w 988147"/>
                <a:gd name="connsiteY32" fmla="*/ 97573 h 987501"/>
                <a:gd name="connsiteX33" fmla="*/ 803462 w 988147"/>
                <a:gd name="connsiteY33" fmla="*/ 130510 h 987501"/>
                <a:gd name="connsiteX34" fmla="*/ 783091 w 988147"/>
                <a:gd name="connsiteY34" fmla="*/ 168587 h 987501"/>
                <a:gd name="connsiteX35" fmla="*/ 784804 w 988147"/>
                <a:gd name="connsiteY35" fmla="*/ 186674 h 987501"/>
                <a:gd name="connsiteX36" fmla="*/ 801939 w 988147"/>
                <a:gd name="connsiteY36" fmla="*/ 203619 h 987501"/>
                <a:gd name="connsiteX37" fmla="*/ 819074 w 988147"/>
                <a:gd name="connsiteY37" fmla="*/ 205142 h 987501"/>
                <a:gd name="connsiteX38" fmla="*/ 862292 w 988147"/>
                <a:gd name="connsiteY38" fmla="*/ 182295 h 987501"/>
                <a:gd name="connsiteX39" fmla="*/ 885900 w 988147"/>
                <a:gd name="connsiteY39" fmla="*/ 187246 h 987501"/>
                <a:gd name="connsiteX40" fmla="*/ 893135 w 988147"/>
                <a:gd name="connsiteY40" fmla="*/ 196955 h 987501"/>
                <a:gd name="connsiteX41" fmla="*/ 891231 w 988147"/>
                <a:gd name="connsiteY41" fmla="*/ 218279 h 987501"/>
                <a:gd name="connsiteX42" fmla="*/ 856771 w 988147"/>
                <a:gd name="connsiteY42" fmla="*/ 255404 h 987501"/>
                <a:gd name="connsiteX43" fmla="*/ 853725 w 988147"/>
                <a:gd name="connsiteY43" fmla="*/ 270635 h 987501"/>
                <a:gd name="connsiteX44" fmla="*/ 866861 w 988147"/>
                <a:gd name="connsiteY44" fmla="*/ 293481 h 987501"/>
                <a:gd name="connsiteX45" fmla="*/ 883615 w 988147"/>
                <a:gd name="connsiteY45" fmla="*/ 299003 h 987501"/>
                <a:gd name="connsiteX46" fmla="*/ 932354 w 988147"/>
                <a:gd name="connsiteY46" fmla="*/ 287960 h 987501"/>
                <a:gd name="connsiteX47" fmla="*/ 950441 w 988147"/>
                <a:gd name="connsiteY47" fmla="*/ 296337 h 987501"/>
                <a:gd name="connsiteX48" fmla="*/ 956153 w 988147"/>
                <a:gd name="connsiteY48" fmla="*/ 309474 h 987501"/>
                <a:gd name="connsiteX49" fmla="*/ 948347 w 988147"/>
                <a:gd name="connsiteY49" fmla="*/ 330798 h 987501"/>
                <a:gd name="connsiteX50" fmla="*/ 908175 w 988147"/>
                <a:gd name="connsiteY50" fmla="*/ 355738 h 987501"/>
                <a:gd name="connsiteX51" fmla="*/ 899608 w 988147"/>
                <a:gd name="connsiteY51" fmla="*/ 374396 h 987501"/>
                <a:gd name="connsiteX52" fmla="*/ 905510 w 988147"/>
                <a:gd name="connsiteY52" fmla="*/ 396100 h 987501"/>
                <a:gd name="connsiteX53" fmla="*/ 919789 w 988147"/>
                <a:gd name="connsiteY53" fmla="*/ 406191 h 987501"/>
                <a:gd name="connsiteX54" fmla="*/ 969861 w 988147"/>
                <a:gd name="connsiteY54" fmla="*/ 408095 h 987501"/>
                <a:gd name="connsiteX55" fmla="*/ 986044 w 988147"/>
                <a:gd name="connsiteY55" fmla="*/ 420851 h 987501"/>
                <a:gd name="connsiteX56" fmla="*/ 988138 w 988147"/>
                <a:gd name="connsiteY56" fmla="*/ 436272 h 987501"/>
                <a:gd name="connsiteX57" fmla="*/ 975763 w 988147"/>
                <a:gd name="connsiteY57" fmla="*/ 453788 h 987501"/>
                <a:gd name="connsiteX58" fmla="*/ 930641 w 988147"/>
                <a:gd name="connsiteY58" fmla="*/ 467686 h 987501"/>
                <a:gd name="connsiteX59" fmla="*/ 916552 w 988147"/>
                <a:gd name="connsiteY59" fmla="*/ 485582 h 987501"/>
                <a:gd name="connsiteX60" fmla="*/ 917504 w 988147"/>
                <a:gd name="connsiteY60" fmla="*/ 509191 h 987501"/>
                <a:gd name="connsiteX61" fmla="*/ 927214 w 988147"/>
                <a:gd name="connsiteY61" fmla="*/ 519471 h 987501"/>
                <a:gd name="connsiteX62" fmla="*/ 974620 w 988147"/>
                <a:gd name="connsiteY62" fmla="*/ 533941 h 987501"/>
                <a:gd name="connsiteX63" fmla="*/ 988138 w 988147"/>
                <a:gd name="connsiteY63" fmla="*/ 552789 h 987501"/>
                <a:gd name="connsiteX64" fmla="*/ 988138 w 988147"/>
                <a:gd name="connsiteY64" fmla="*/ 556216 h 987501"/>
                <a:gd name="connsiteX65" fmla="*/ 963768 w 988147"/>
                <a:gd name="connsiteY65" fmla="*/ 580395 h 987501"/>
                <a:gd name="connsiteX66" fmla="*/ 918837 w 988147"/>
                <a:gd name="connsiteY66" fmla="*/ 581728 h 987501"/>
                <a:gd name="connsiteX67" fmla="*/ 906843 w 988147"/>
                <a:gd name="connsiteY67" fmla="*/ 589153 h 987501"/>
                <a:gd name="connsiteX68" fmla="*/ 899227 w 988147"/>
                <a:gd name="connsiteY68" fmla="*/ 617330 h 987501"/>
                <a:gd name="connsiteX69" fmla="*/ 906652 w 988147"/>
                <a:gd name="connsiteY69" fmla="*/ 631038 h 987501"/>
                <a:gd name="connsiteX70" fmla="*/ 946253 w 988147"/>
                <a:gd name="connsiteY70" fmla="*/ 655789 h 987501"/>
                <a:gd name="connsiteX71" fmla="*/ 955201 w 988147"/>
                <a:gd name="connsiteY71" fmla="*/ 681110 h 987501"/>
                <a:gd name="connsiteX72" fmla="*/ 948918 w 988147"/>
                <a:gd name="connsiteY72" fmla="*/ 694057 h 987501"/>
                <a:gd name="connsiteX73" fmla="*/ 936734 w 988147"/>
                <a:gd name="connsiteY73" fmla="*/ 700149 h 987501"/>
                <a:gd name="connsiteX74" fmla="*/ 906462 w 988147"/>
                <a:gd name="connsiteY74" fmla="*/ 693485 h 987501"/>
                <a:gd name="connsiteX75" fmla="*/ 881711 w 988147"/>
                <a:gd name="connsiteY75" fmla="*/ 687774 h 987501"/>
                <a:gd name="connsiteX76" fmla="*/ 868765 w 988147"/>
                <a:gd name="connsiteY76" fmla="*/ 691772 h 987501"/>
                <a:gd name="connsiteX77" fmla="*/ 853154 w 988147"/>
                <a:gd name="connsiteY77" fmla="*/ 719759 h 987501"/>
                <a:gd name="connsiteX78" fmla="*/ 856961 w 988147"/>
                <a:gd name="connsiteY78" fmla="*/ 731753 h 987501"/>
                <a:gd name="connsiteX79" fmla="*/ 890279 w 988147"/>
                <a:gd name="connsiteY79" fmla="*/ 767546 h 987501"/>
                <a:gd name="connsiteX80" fmla="*/ 892373 w 988147"/>
                <a:gd name="connsiteY80" fmla="*/ 792106 h 987501"/>
                <a:gd name="connsiteX81" fmla="*/ 891040 w 988147"/>
                <a:gd name="connsiteY81" fmla="*/ 794010 h 987501"/>
                <a:gd name="connsiteX82" fmla="*/ 857532 w 988147"/>
                <a:gd name="connsiteY82" fmla="*/ 802387 h 987501"/>
                <a:gd name="connsiteX83" fmla="*/ 818884 w 988147"/>
                <a:gd name="connsiteY83" fmla="*/ 781825 h 987501"/>
                <a:gd name="connsiteX84" fmla="*/ 803843 w 988147"/>
                <a:gd name="connsiteY84" fmla="*/ 782396 h 987501"/>
                <a:gd name="connsiteX85" fmla="*/ 784233 w 988147"/>
                <a:gd name="connsiteY85" fmla="*/ 801625 h 987501"/>
                <a:gd name="connsiteX86" fmla="*/ 783281 w 988147"/>
                <a:gd name="connsiteY86" fmla="*/ 818189 h 987501"/>
                <a:gd name="connsiteX87" fmla="*/ 806128 w 988147"/>
                <a:gd name="connsiteY87" fmla="*/ 861407 h 987501"/>
                <a:gd name="connsiteX88" fmla="*/ 802320 w 988147"/>
                <a:gd name="connsiteY88" fmla="*/ 883873 h 987501"/>
                <a:gd name="connsiteX89" fmla="*/ 798512 w 988147"/>
                <a:gd name="connsiteY89" fmla="*/ 887300 h 987501"/>
                <a:gd name="connsiteX90" fmla="*/ 765766 w 988147"/>
                <a:gd name="connsiteY90" fmla="*/ 886157 h 987501"/>
                <a:gd name="connsiteX91" fmla="*/ 733781 w 988147"/>
                <a:gd name="connsiteY91" fmla="*/ 856266 h 987501"/>
                <a:gd name="connsiteX92" fmla="*/ 717407 w 988147"/>
                <a:gd name="connsiteY92" fmla="*/ 853030 h 987501"/>
                <a:gd name="connsiteX93" fmla="*/ 694941 w 988147"/>
                <a:gd name="connsiteY93" fmla="*/ 865786 h 987501"/>
                <a:gd name="connsiteX94" fmla="*/ 689420 w 988147"/>
                <a:gd name="connsiteY94" fmla="*/ 882540 h 987501"/>
                <a:gd name="connsiteX95" fmla="*/ 700844 w 988147"/>
                <a:gd name="connsiteY95" fmla="*/ 932421 h 987501"/>
                <a:gd name="connsiteX96" fmla="*/ 693418 w 988147"/>
                <a:gd name="connsiteY96" fmla="*/ 948985 h 987501"/>
                <a:gd name="connsiteX97" fmla="*/ 679330 w 988147"/>
                <a:gd name="connsiteY97" fmla="*/ 955268 h 987501"/>
                <a:gd name="connsiteX98" fmla="*/ 657816 w 988147"/>
                <a:gd name="connsiteY98" fmla="*/ 947653 h 987501"/>
                <a:gd name="connsiteX99" fmla="*/ 632875 w 988147"/>
                <a:gd name="connsiteY99" fmla="*/ 907481 h 987501"/>
                <a:gd name="connsiteX100" fmla="*/ 614217 w 988147"/>
                <a:gd name="connsiteY100" fmla="*/ 898723 h 987501"/>
                <a:gd name="connsiteX101" fmla="*/ 594226 w 988147"/>
                <a:gd name="connsiteY101" fmla="*/ 904054 h 987501"/>
                <a:gd name="connsiteX102" fmla="*/ 582042 w 988147"/>
                <a:gd name="connsiteY102" fmla="*/ 920617 h 987501"/>
                <a:gd name="connsiteX103" fmla="*/ 580709 w 988147"/>
                <a:gd name="connsiteY103" fmla="*/ 965549 h 987501"/>
                <a:gd name="connsiteX104" fmla="*/ 563384 w 988147"/>
                <a:gd name="connsiteY104" fmla="*/ 986111 h 987501"/>
                <a:gd name="connsiteX105" fmla="*/ 552532 w 988147"/>
                <a:gd name="connsiteY105" fmla="*/ 987443 h 987501"/>
                <a:gd name="connsiteX106" fmla="*/ 535016 w 988147"/>
                <a:gd name="connsiteY106" fmla="*/ 975639 h 987501"/>
                <a:gd name="connsiteX107" fmla="*/ 520356 w 988147"/>
                <a:gd name="connsiteY107" fmla="*/ 927852 h 987501"/>
                <a:gd name="connsiteX108" fmla="*/ 506648 w 988147"/>
                <a:gd name="connsiteY108" fmla="*/ 916048 h 987501"/>
                <a:gd name="connsiteX109" fmla="*/ 481517 w 988147"/>
                <a:gd name="connsiteY109" fmla="*/ 916238 h 987501"/>
                <a:gd name="connsiteX110" fmla="*/ 469332 w 988147"/>
                <a:gd name="connsiteY110" fmla="*/ 926710 h 987501"/>
                <a:gd name="connsiteX111" fmla="*/ 455434 w 988147"/>
                <a:gd name="connsiteY111" fmla="*/ 971832 h 987501"/>
                <a:gd name="connsiteX112" fmla="*/ 432017 w 988147"/>
                <a:gd name="connsiteY112" fmla="*/ 986872 h 987501"/>
                <a:gd name="connsiteX113" fmla="*/ 408409 w 988147"/>
                <a:gd name="connsiteY113" fmla="*/ 960218 h 987501"/>
                <a:gd name="connsiteX114" fmla="*/ 407266 w 988147"/>
                <a:gd name="connsiteY114" fmla="*/ 919285 h 987501"/>
                <a:gd name="connsiteX115" fmla="*/ 398699 w 988147"/>
                <a:gd name="connsiteY115" fmla="*/ 905577 h 987501"/>
                <a:gd name="connsiteX116" fmla="*/ 370902 w 988147"/>
                <a:gd name="connsiteY116" fmla="*/ 898532 h 987501"/>
                <a:gd name="connsiteX117" fmla="*/ 357575 w 988147"/>
                <a:gd name="connsiteY117" fmla="*/ 905577 h 987501"/>
                <a:gd name="connsiteX118" fmla="*/ 332254 w 988147"/>
                <a:gd name="connsiteY118" fmla="*/ 946129 h 987501"/>
                <a:gd name="connsiteX119" fmla="*/ 308645 w 988147"/>
                <a:gd name="connsiteY119" fmla="*/ 954697 h 987501"/>
                <a:gd name="connsiteX120" fmla="*/ 306932 w 988147"/>
                <a:gd name="connsiteY120" fmla="*/ 954126 h 987501"/>
                <a:gd name="connsiteX121" fmla="*/ 289797 w 988147"/>
                <a:gd name="connsiteY121" fmla="*/ 924235 h 987501"/>
                <a:gd name="connsiteX122" fmla="*/ 299507 w 988147"/>
                <a:gd name="connsiteY122" fmla="*/ 882159 h 987501"/>
                <a:gd name="connsiteX123" fmla="*/ 293224 w 988147"/>
                <a:gd name="connsiteY123" fmla="*/ 865024 h 987501"/>
                <a:gd name="connsiteX124" fmla="*/ 272853 w 988147"/>
                <a:gd name="connsiteY124" fmla="*/ 853220 h 987501"/>
                <a:gd name="connsiteX125" fmla="*/ 254385 w 988147"/>
                <a:gd name="connsiteY125" fmla="*/ 856647 h 987501"/>
                <a:gd name="connsiteX126" fmla="*/ 219925 w 988147"/>
                <a:gd name="connsiteY126" fmla="*/ 888823 h 987501"/>
                <a:gd name="connsiteX127" fmla="*/ 195746 w 988147"/>
                <a:gd name="connsiteY127" fmla="*/ 891107 h 987501"/>
                <a:gd name="connsiteX128" fmla="*/ 192319 w 988147"/>
                <a:gd name="connsiteY128" fmla="*/ 888823 h 987501"/>
                <a:gd name="connsiteX129" fmla="*/ 184703 w 988147"/>
                <a:gd name="connsiteY129" fmla="*/ 857028 h 987501"/>
                <a:gd name="connsiteX130" fmla="*/ 205265 w 988147"/>
                <a:gd name="connsiteY130" fmla="*/ 818379 h 987501"/>
                <a:gd name="connsiteX131" fmla="*/ 203742 w 988147"/>
                <a:gd name="connsiteY131" fmla="*/ 800293 h 987501"/>
                <a:gd name="connsiteX132" fmla="*/ 186607 w 988147"/>
                <a:gd name="connsiteY132" fmla="*/ 783348 h 987501"/>
                <a:gd name="connsiteX133" fmla="*/ 168901 w 988147"/>
                <a:gd name="connsiteY133" fmla="*/ 782015 h 987501"/>
                <a:gd name="connsiteX134" fmla="*/ 126064 w 988147"/>
                <a:gd name="connsiteY134" fmla="*/ 804672 h 987501"/>
                <a:gd name="connsiteX135" fmla="*/ 102647 w 988147"/>
                <a:gd name="connsiteY135" fmla="*/ 800293 h 987501"/>
                <a:gd name="connsiteX136" fmla="*/ 101123 w 988147"/>
                <a:gd name="connsiteY136" fmla="*/ 798579 h 987501"/>
                <a:gd name="connsiteX137" fmla="*/ 102075 w 988147"/>
                <a:gd name="connsiteY137" fmla="*/ 763548 h 987501"/>
                <a:gd name="connsiteX138" fmla="*/ 130824 w 988147"/>
                <a:gd name="connsiteY138" fmla="*/ 732895 h 987501"/>
                <a:gd name="connsiteX139" fmla="*/ 134251 w 988147"/>
                <a:gd name="connsiteY139" fmla="*/ 716141 h 987501"/>
                <a:gd name="connsiteX140" fmla="*/ 121114 w 988147"/>
                <a:gd name="connsiteY140" fmla="*/ 693295 h 987501"/>
                <a:gd name="connsiteX141" fmla="*/ 104551 w 988147"/>
                <a:gd name="connsiteY141" fmla="*/ 688535 h 987501"/>
                <a:gd name="connsiteX142" fmla="*/ 63046 w 988147"/>
                <a:gd name="connsiteY142" fmla="*/ 698055 h 987501"/>
                <a:gd name="connsiteX143" fmla="*/ 57525 w 988147"/>
                <a:gd name="connsiteY143" fmla="*/ 699387 h 987501"/>
                <a:gd name="connsiteX144" fmla="*/ 36963 w 988147"/>
                <a:gd name="connsiteY144" fmla="*/ 689297 h 987501"/>
                <a:gd name="connsiteX145" fmla="*/ 32203 w 988147"/>
                <a:gd name="connsiteY145" fmla="*/ 678255 h 987501"/>
                <a:gd name="connsiteX146" fmla="*/ 39819 w 988147"/>
                <a:gd name="connsiteY146" fmla="*/ 656741 h 987501"/>
                <a:gd name="connsiteX147" fmla="*/ 78848 w 988147"/>
                <a:gd name="connsiteY147" fmla="*/ 632371 h 987501"/>
                <a:gd name="connsiteX148" fmla="*/ 88177 w 988147"/>
                <a:gd name="connsiteY148" fmla="*/ 610477 h 987501"/>
                <a:gd name="connsiteX149" fmla="*/ 82275 w 988147"/>
                <a:gd name="connsiteY149" fmla="*/ 590676 h 987501"/>
                <a:gd name="connsiteX150" fmla="*/ 67996 w 988147"/>
                <a:gd name="connsiteY150" fmla="*/ 581157 h 987501"/>
                <a:gd name="connsiteX151" fmla="*/ 21922 w 988147"/>
                <a:gd name="connsiteY151" fmla="*/ 579824 h 987501"/>
                <a:gd name="connsiteX152" fmla="*/ 1360 w 988147"/>
                <a:gd name="connsiteY152" fmla="*/ 562499 h 987501"/>
                <a:gd name="connsiteX153" fmla="*/ 599 w 988147"/>
                <a:gd name="connsiteY153" fmla="*/ 558501 h 987501"/>
                <a:gd name="connsiteX154" fmla="*/ 17924 w 988147"/>
                <a:gd name="connsiteY154" fmla="*/ 532227 h 987501"/>
                <a:gd name="connsiteX155" fmla="*/ 59238 w 988147"/>
                <a:gd name="connsiteY155" fmla="*/ 519662 h 987501"/>
                <a:gd name="connsiteX156" fmla="*/ 71614 w 988147"/>
                <a:gd name="connsiteY156" fmla="*/ 505763 h 987501"/>
                <a:gd name="connsiteX157" fmla="*/ 71042 w 988147"/>
                <a:gd name="connsiteY157" fmla="*/ 479300 h 987501"/>
                <a:gd name="connsiteX158" fmla="*/ 61333 w 988147"/>
                <a:gd name="connsiteY158" fmla="*/ 468447 h 987501"/>
                <a:gd name="connsiteX159" fmla="*/ 17353 w 988147"/>
                <a:gd name="connsiteY159" fmla="*/ 454930 h 987501"/>
                <a:gd name="connsiteX160" fmla="*/ 599 w 988147"/>
                <a:gd name="connsiteY160" fmla="*/ 430560 h 987501"/>
                <a:gd name="connsiteX161" fmla="*/ 2312 w 988147"/>
                <a:gd name="connsiteY161" fmla="*/ 420470 h 987501"/>
                <a:gd name="connsiteX162" fmla="*/ 18115 w 988147"/>
                <a:gd name="connsiteY162" fmla="*/ 407904 h 987501"/>
                <a:gd name="connsiteX163" fmla="*/ 60761 w 988147"/>
                <a:gd name="connsiteY163" fmla="*/ 406572 h 987501"/>
                <a:gd name="connsiteX164" fmla="*/ 67044 w 988147"/>
                <a:gd name="connsiteY164" fmla="*/ 406381 h 987501"/>
                <a:gd name="connsiteX165" fmla="*/ 83989 w 988147"/>
                <a:gd name="connsiteY165" fmla="*/ 393054 h 987501"/>
                <a:gd name="connsiteX166" fmla="*/ 88938 w 988147"/>
                <a:gd name="connsiteY166" fmla="*/ 374206 h 987501"/>
                <a:gd name="connsiteX167" fmla="*/ 80943 w 988147"/>
                <a:gd name="connsiteY167" fmla="*/ 356309 h 987501"/>
                <a:gd name="connsiteX168" fmla="*/ 41913 w 988147"/>
                <a:gd name="connsiteY168" fmla="*/ 331940 h 987501"/>
                <a:gd name="connsiteX169" fmla="*/ 33155 w 988147"/>
                <a:gd name="connsiteY169" fmla="*/ 306999 h 987501"/>
                <a:gd name="connsiteX170" fmla="*/ 38676 w 988147"/>
                <a:gd name="connsiteY170" fmla="*/ 295005 h 987501"/>
                <a:gd name="connsiteX171" fmla="*/ 55811 w 988147"/>
                <a:gd name="connsiteY171" fmla="*/ 287770 h 987501"/>
                <a:gd name="connsiteX172" fmla="*/ 104551 w 988147"/>
                <a:gd name="connsiteY172" fmla="*/ 299003 h 987501"/>
                <a:gd name="connsiteX173" fmla="*/ 122256 w 988147"/>
                <a:gd name="connsiteY173" fmla="*/ 293101 h 987501"/>
                <a:gd name="connsiteX174" fmla="*/ 134251 w 988147"/>
                <a:gd name="connsiteY174" fmla="*/ 272158 h 987501"/>
                <a:gd name="connsiteX175" fmla="*/ 130824 w 988147"/>
                <a:gd name="connsiteY175" fmla="*/ 254262 h 987501"/>
                <a:gd name="connsiteX176" fmla="*/ 98458 w 988147"/>
                <a:gd name="connsiteY176" fmla="*/ 219802 h 987501"/>
                <a:gd name="connsiteX177" fmla="*/ 96554 w 988147"/>
                <a:gd name="connsiteY177" fmla="*/ 195242 h 987501"/>
                <a:gd name="connsiteX178" fmla="*/ 99791 w 988147"/>
                <a:gd name="connsiteY178" fmla="*/ 190482 h 987501"/>
                <a:gd name="connsiteX179" fmla="*/ 129110 w 988147"/>
                <a:gd name="connsiteY179" fmla="*/ 184009 h 987501"/>
                <a:gd name="connsiteX180" fmla="*/ 168711 w 988147"/>
                <a:gd name="connsiteY180" fmla="*/ 205142 h 987501"/>
                <a:gd name="connsiteX181" fmla="*/ 187369 w 988147"/>
                <a:gd name="connsiteY181" fmla="*/ 203428 h 987501"/>
                <a:gd name="connsiteX182" fmla="*/ 203361 w 988147"/>
                <a:gd name="connsiteY182" fmla="*/ 187626 h 987501"/>
                <a:gd name="connsiteX183" fmla="*/ 205456 w 988147"/>
                <a:gd name="connsiteY183" fmla="*/ 168587 h 987501"/>
                <a:gd name="connsiteX184" fmla="*/ 182419 w 988147"/>
                <a:gd name="connsiteY184" fmla="*/ 125370 h 987501"/>
                <a:gd name="connsiteX185" fmla="*/ 186417 w 988147"/>
                <a:gd name="connsiteY185" fmla="*/ 103475 h 987501"/>
                <a:gd name="connsiteX186" fmla="*/ 198411 w 988147"/>
                <a:gd name="connsiteY186" fmla="*/ 94527 h 987501"/>
                <a:gd name="connsiteX187" fmla="*/ 217831 w 988147"/>
                <a:gd name="connsiteY187" fmla="*/ 96621 h 987501"/>
                <a:gd name="connsiteX188" fmla="*/ 250768 w 988147"/>
                <a:gd name="connsiteY188" fmla="*/ 127273 h 987501"/>
                <a:gd name="connsiteX189" fmla="*/ 278564 w 988147"/>
                <a:gd name="connsiteY189" fmla="*/ 131272 h 987501"/>
                <a:gd name="connsiteX190" fmla="*/ 294176 w 988147"/>
                <a:gd name="connsiteY190" fmla="*/ 121562 h 987501"/>
                <a:gd name="connsiteX191" fmla="*/ 299507 w 988147"/>
                <a:gd name="connsiteY191" fmla="*/ 105189 h 987501"/>
                <a:gd name="connsiteX192" fmla="*/ 288465 w 988147"/>
                <a:gd name="connsiteY192" fmla="*/ 57592 h 987501"/>
                <a:gd name="connsiteX193" fmla="*/ 297794 w 988147"/>
                <a:gd name="connsiteY193" fmla="*/ 37220 h 987501"/>
                <a:gd name="connsiteX194" fmla="*/ 310549 w 988147"/>
                <a:gd name="connsiteY194" fmla="*/ 31889 h 987501"/>
                <a:gd name="connsiteX195" fmla="*/ 330731 w 988147"/>
                <a:gd name="connsiteY195" fmla="*/ 39124 h 987501"/>
                <a:gd name="connsiteX196" fmla="*/ 356243 w 988147"/>
                <a:gd name="connsiteY196" fmla="*/ 80248 h 987501"/>
                <a:gd name="connsiteX197" fmla="*/ 373949 w 988147"/>
                <a:gd name="connsiteY197" fmla="*/ 88815 h 987501"/>
                <a:gd name="connsiteX198" fmla="*/ 397747 w 988147"/>
                <a:gd name="connsiteY198" fmla="*/ 82152 h 987501"/>
                <a:gd name="connsiteX199" fmla="*/ 406505 w 988147"/>
                <a:gd name="connsiteY199" fmla="*/ 69396 h 987501"/>
                <a:gd name="connsiteX200" fmla="*/ 408409 w 988147"/>
                <a:gd name="connsiteY200" fmla="*/ 19895 h 987501"/>
                <a:gd name="connsiteX201" fmla="*/ 422497 w 988147"/>
                <a:gd name="connsiteY201" fmla="*/ 1808 h 987501"/>
                <a:gd name="connsiteX202" fmla="*/ 427638 w 988147"/>
                <a:gd name="connsiteY202" fmla="*/ 666 h 987501"/>
                <a:gd name="connsiteX203" fmla="*/ 456005 w 988147"/>
                <a:gd name="connsiteY203" fmla="*/ 17991 h 987501"/>
                <a:gd name="connsiteX204" fmla="*/ 468571 w 988147"/>
                <a:gd name="connsiteY204" fmla="*/ 59876 h 987501"/>
                <a:gd name="connsiteX205" fmla="*/ 480946 w 988147"/>
                <a:gd name="connsiteY205" fmla="*/ 71109 h 987501"/>
                <a:gd name="connsiteX206" fmla="*/ 507981 w 988147"/>
                <a:gd name="connsiteY206" fmla="*/ 71109 h 987501"/>
                <a:gd name="connsiteX207" fmla="*/ 519975 w 988147"/>
                <a:gd name="connsiteY207" fmla="*/ 60257 h 987501"/>
                <a:gd name="connsiteX208" fmla="*/ 534064 w 988147"/>
                <a:gd name="connsiteY208" fmla="*/ 13993 h 987501"/>
                <a:gd name="connsiteX209" fmla="*/ 553293 w 988147"/>
                <a:gd name="connsiteY209" fmla="*/ 95 h 98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988147" h="987501">
                  <a:moveTo>
                    <a:pt x="494461" y="421567"/>
                  </a:moveTo>
                  <a:cubicBezTo>
                    <a:pt x="451560" y="421567"/>
                    <a:pt x="422857" y="456752"/>
                    <a:pt x="423011" y="492709"/>
                  </a:cubicBezTo>
                  <a:cubicBezTo>
                    <a:pt x="423166" y="532523"/>
                    <a:pt x="454492" y="564468"/>
                    <a:pt x="494153" y="564468"/>
                  </a:cubicBezTo>
                  <a:cubicBezTo>
                    <a:pt x="533813" y="564468"/>
                    <a:pt x="565603" y="532986"/>
                    <a:pt x="565757" y="493172"/>
                  </a:cubicBezTo>
                  <a:cubicBezTo>
                    <a:pt x="565912" y="453512"/>
                    <a:pt x="534739" y="421567"/>
                    <a:pt x="494461" y="421567"/>
                  </a:cubicBezTo>
                  <a:close/>
                  <a:moveTo>
                    <a:pt x="494770" y="209069"/>
                  </a:moveTo>
                  <a:cubicBezTo>
                    <a:pt x="650788" y="209378"/>
                    <a:pt x="778719" y="337000"/>
                    <a:pt x="778410" y="493480"/>
                  </a:cubicBezTo>
                  <a:cubicBezTo>
                    <a:pt x="778102" y="648263"/>
                    <a:pt x="652485" y="777121"/>
                    <a:pt x="493690" y="776812"/>
                  </a:cubicBezTo>
                  <a:cubicBezTo>
                    <a:pt x="333660" y="776349"/>
                    <a:pt x="209278" y="645794"/>
                    <a:pt x="210512" y="492554"/>
                  </a:cubicBezTo>
                  <a:cubicBezTo>
                    <a:pt x="209586" y="337154"/>
                    <a:pt x="337981" y="208760"/>
                    <a:pt x="494770" y="209069"/>
                  </a:cubicBezTo>
                  <a:close/>
                  <a:moveTo>
                    <a:pt x="494464" y="132604"/>
                  </a:moveTo>
                  <a:cubicBezTo>
                    <a:pt x="293795" y="132414"/>
                    <a:pt x="134251" y="293291"/>
                    <a:pt x="133489" y="491485"/>
                  </a:cubicBezTo>
                  <a:cubicBezTo>
                    <a:pt x="132728" y="694437"/>
                    <a:pt x="297413" y="853982"/>
                    <a:pt x="493893" y="853411"/>
                  </a:cubicBezTo>
                  <a:cubicBezTo>
                    <a:pt x="689801" y="854172"/>
                    <a:pt x="855057" y="696531"/>
                    <a:pt x="854867" y="492817"/>
                  </a:cubicBezTo>
                  <a:cubicBezTo>
                    <a:pt x="854677" y="292530"/>
                    <a:pt x="693990" y="132795"/>
                    <a:pt x="494464" y="132604"/>
                  </a:cubicBezTo>
                  <a:close/>
                  <a:moveTo>
                    <a:pt x="553293" y="95"/>
                  </a:moveTo>
                  <a:cubicBezTo>
                    <a:pt x="555007" y="95"/>
                    <a:pt x="556720" y="95"/>
                    <a:pt x="558434" y="285"/>
                  </a:cubicBezTo>
                  <a:cubicBezTo>
                    <a:pt x="575378" y="1999"/>
                    <a:pt x="580138" y="7139"/>
                    <a:pt x="580519" y="24083"/>
                  </a:cubicBezTo>
                  <a:cubicBezTo>
                    <a:pt x="580900" y="38934"/>
                    <a:pt x="581471" y="53594"/>
                    <a:pt x="581851" y="68444"/>
                  </a:cubicBezTo>
                  <a:cubicBezTo>
                    <a:pt x="582042" y="74346"/>
                    <a:pt x="584136" y="78915"/>
                    <a:pt x="589657" y="81390"/>
                  </a:cubicBezTo>
                  <a:cubicBezTo>
                    <a:pt x="598606" y="85388"/>
                    <a:pt x="607934" y="88054"/>
                    <a:pt x="617835" y="88815"/>
                  </a:cubicBezTo>
                  <a:cubicBezTo>
                    <a:pt x="623927" y="89196"/>
                    <a:pt x="628116" y="86721"/>
                    <a:pt x="631162" y="81771"/>
                  </a:cubicBezTo>
                  <a:cubicBezTo>
                    <a:pt x="639539" y="68253"/>
                    <a:pt x="648106" y="54736"/>
                    <a:pt x="656483" y="41218"/>
                  </a:cubicBezTo>
                  <a:cubicBezTo>
                    <a:pt x="663718" y="29795"/>
                    <a:pt x="668097" y="28272"/>
                    <a:pt x="681043" y="32651"/>
                  </a:cubicBezTo>
                  <a:cubicBezTo>
                    <a:pt x="682566" y="33222"/>
                    <a:pt x="683899" y="33603"/>
                    <a:pt x="685422" y="34174"/>
                  </a:cubicBezTo>
                  <a:cubicBezTo>
                    <a:pt x="700463" y="40647"/>
                    <a:pt x="702938" y="45407"/>
                    <a:pt x="699320" y="61400"/>
                  </a:cubicBezTo>
                  <a:cubicBezTo>
                    <a:pt x="696084" y="75678"/>
                    <a:pt x="692847" y="89767"/>
                    <a:pt x="689420" y="104046"/>
                  </a:cubicBezTo>
                  <a:cubicBezTo>
                    <a:pt x="687516" y="111852"/>
                    <a:pt x="689420" y="117944"/>
                    <a:pt x="696274" y="122514"/>
                  </a:cubicBezTo>
                  <a:cubicBezTo>
                    <a:pt x="703319" y="127273"/>
                    <a:pt x="710363" y="131652"/>
                    <a:pt x="718359" y="134699"/>
                  </a:cubicBezTo>
                  <a:cubicBezTo>
                    <a:pt x="724071" y="136793"/>
                    <a:pt x="728640" y="135460"/>
                    <a:pt x="733019" y="131272"/>
                  </a:cubicBezTo>
                  <a:cubicBezTo>
                    <a:pt x="744632" y="120229"/>
                    <a:pt x="756246" y="109567"/>
                    <a:pt x="768050" y="98715"/>
                  </a:cubicBezTo>
                  <a:cubicBezTo>
                    <a:pt x="777760" y="89577"/>
                    <a:pt x="783091" y="89196"/>
                    <a:pt x="793943" y="96621"/>
                  </a:cubicBezTo>
                  <a:cubicBezTo>
                    <a:pt x="794514" y="97002"/>
                    <a:pt x="794895" y="97192"/>
                    <a:pt x="795275" y="97573"/>
                  </a:cubicBezTo>
                  <a:cubicBezTo>
                    <a:pt x="813743" y="110900"/>
                    <a:pt x="811078" y="116612"/>
                    <a:pt x="803462" y="130510"/>
                  </a:cubicBezTo>
                  <a:cubicBezTo>
                    <a:pt x="796609" y="143076"/>
                    <a:pt x="790135" y="156022"/>
                    <a:pt x="783091" y="168587"/>
                  </a:cubicBezTo>
                  <a:cubicBezTo>
                    <a:pt x="779474" y="175251"/>
                    <a:pt x="780235" y="180963"/>
                    <a:pt x="784804" y="186674"/>
                  </a:cubicBezTo>
                  <a:cubicBezTo>
                    <a:pt x="789945" y="192957"/>
                    <a:pt x="795657" y="198669"/>
                    <a:pt x="801939" y="203619"/>
                  </a:cubicBezTo>
                  <a:cubicBezTo>
                    <a:pt x="807270" y="207807"/>
                    <a:pt x="812791" y="208378"/>
                    <a:pt x="819074" y="205142"/>
                  </a:cubicBezTo>
                  <a:cubicBezTo>
                    <a:pt x="833353" y="197336"/>
                    <a:pt x="847822" y="189721"/>
                    <a:pt x="862292" y="182295"/>
                  </a:cubicBezTo>
                  <a:cubicBezTo>
                    <a:pt x="872573" y="176965"/>
                    <a:pt x="878475" y="178107"/>
                    <a:pt x="885900" y="187246"/>
                  </a:cubicBezTo>
                  <a:cubicBezTo>
                    <a:pt x="888565" y="190291"/>
                    <a:pt x="891040" y="193528"/>
                    <a:pt x="893135" y="196955"/>
                  </a:cubicBezTo>
                  <a:cubicBezTo>
                    <a:pt x="898465" y="205332"/>
                    <a:pt x="897894" y="210853"/>
                    <a:pt x="891231" y="218279"/>
                  </a:cubicBezTo>
                  <a:cubicBezTo>
                    <a:pt x="879807" y="230654"/>
                    <a:pt x="868384" y="243219"/>
                    <a:pt x="856771" y="255404"/>
                  </a:cubicBezTo>
                  <a:cubicBezTo>
                    <a:pt x="852392" y="259973"/>
                    <a:pt x="851440" y="264924"/>
                    <a:pt x="853725" y="270635"/>
                  </a:cubicBezTo>
                  <a:cubicBezTo>
                    <a:pt x="857151" y="278822"/>
                    <a:pt x="861340" y="286437"/>
                    <a:pt x="866861" y="293481"/>
                  </a:cubicBezTo>
                  <a:cubicBezTo>
                    <a:pt x="871240" y="299193"/>
                    <a:pt x="876571" y="300716"/>
                    <a:pt x="883615" y="299003"/>
                  </a:cubicBezTo>
                  <a:cubicBezTo>
                    <a:pt x="899798" y="295005"/>
                    <a:pt x="916172" y="291387"/>
                    <a:pt x="932354" y="287960"/>
                  </a:cubicBezTo>
                  <a:cubicBezTo>
                    <a:pt x="940922" y="286056"/>
                    <a:pt x="946063" y="288532"/>
                    <a:pt x="950441" y="296337"/>
                  </a:cubicBezTo>
                  <a:cubicBezTo>
                    <a:pt x="952726" y="300526"/>
                    <a:pt x="954630" y="304905"/>
                    <a:pt x="956153" y="309474"/>
                  </a:cubicBezTo>
                  <a:cubicBezTo>
                    <a:pt x="959389" y="319945"/>
                    <a:pt x="957676" y="324896"/>
                    <a:pt x="948347" y="330798"/>
                  </a:cubicBezTo>
                  <a:cubicBezTo>
                    <a:pt x="935020" y="339175"/>
                    <a:pt x="921883" y="347932"/>
                    <a:pt x="908175" y="355738"/>
                  </a:cubicBezTo>
                  <a:cubicBezTo>
                    <a:pt x="900369" y="360307"/>
                    <a:pt x="898275" y="366400"/>
                    <a:pt x="899608" y="374396"/>
                  </a:cubicBezTo>
                  <a:cubicBezTo>
                    <a:pt x="900750" y="381821"/>
                    <a:pt x="902845" y="389056"/>
                    <a:pt x="905510" y="396100"/>
                  </a:cubicBezTo>
                  <a:cubicBezTo>
                    <a:pt x="907985" y="402573"/>
                    <a:pt x="912364" y="406001"/>
                    <a:pt x="919789" y="406191"/>
                  </a:cubicBezTo>
                  <a:cubicBezTo>
                    <a:pt x="936543" y="406381"/>
                    <a:pt x="953107" y="407524"/>
                    <a:pt x="969861" y="408095"/>
                  </a:cubicBezTo>
                  <a:cubicBezTo>
                    <a:pt x="978999" y="408476"/>
                    <a:pt x="983569" y="412093"/>
                    <a:pt x="986044" y="420851"/>
                  </a:cubicBezTo>
                  <a:cubicBezTo>
                    <a:pt x="987567" y="425801"/>
                    <a:pt x="988138" y="430941"/>
                    <a:pt x="988138" y="436272"/>
                  </a:cubicBezTo>
                  <a:cubicBezTo>
                    <a:pt x="988138" y="446553"/>
                    <a:pt x="985282" y="450742"/>
                    <a:pt x="975763" y="453788"/>
                  </a:cubicBezTo>
                  <a:cubicBezTo>
                    <a:pt x="960722" y="458548"/>
                    <a:pt x="945681" y="463117"/>
                    <a:pt x="930641" y="467686"/>
                  </a:cubicBezTo>
                  <a:cubicBezTo>
                    <a:pt x="919789" y="470923"/>
                    <a:pt x="916933" y="474350"/>
                    <a:pt x="916552" y="485582"/>
                  </a:cubicBezTo>
                  <a:cubicBezTo>
                    <a:pt x="916362" y="493388"/>
                    <a:pt x="915791" y="501384"/>
                    <a:pt x="917504" y="509191"/>
                  </a:cubicBezTo>
                  <a:cubicBezTo>
                    <a:pt x="918647" y="514521"/>
                    <a:pt x="921883" y="517758"/>
                    <a:pt x="927214" y="519471"/>
                  </a:cubicBezTo>
                  <a:cubicBezTo>
                    <a:pt x="943016" y="524231"/>
                    <a:pt x="958818" y="528991"/>
                    <a:pt x="974620" y="533941"/>
                  </a:cubicBezTo>
                  <a:cubicBezTo>
                    <a:pt x="985663" y="537368"/>
                    <a:pt x="988329" y="541176"/>
                    <a:pt x="988138" y="552789"/>
                  </a:cubicBezTo>
                  <a:cubicBezTo>
                    <a:pt x="988138" y="553931"/>
                    <a:pt x="988138" y="555074"/>
                    <a:pt x="988138" y="556216"/>
                  </a:cubicBezTo>
                  <a:cubicBezTo>
                    <a:pt x="987377" y="574113"/>
                    <a:pt x="981665" y="579824"/>
                    <a:pt x="963768" y="580395"/>
                  </a:cubicBezTo>
                  <a:cubicBezTo>
                    <a:pt x="948728" y="580776"/>
                    <a:pt x="933878" y="581538"/>
                    <a:pt x="918837" y="581728"/>
                  </a:cubicBezTo>
                  <a:cubicBezTo>
                    <a:pt x="913125" y="581918"/>
                    <a:pt x="909127" y="584394"/>
                    <a:pt x="906843" y="589153"/>
                  </a:cubicBezTo>
                  <a:cubicBezTo>
                    <a:pt x="902654" y="598101"/>
                    <a:pt x="899989" y="607430"/>
                    <a:pt x="899227" y="617330"/>
                  </a:cubicBezTo>
                  <a:cubicBezTo>
                    <a:pt x="898656" y="623613"/>
                    <a:pt x="901321" y="627802"/>
                    <a:pt x="906652" y="631038"/>
                  </a:cubicBezTo>
                  <a:cubicBezTo>
                    <a:pt x="919979" y="639225"/>
                    <a:pt x="933116" y="647412"/>
                    <a:pt x="946253" y="655789"/>
                  </a:cubicBezTo>
                  <a:cubicBezTo>
                    <a:pt x="958247" y="663214"/>
                    <a:pt x="959770" y="667783"/>
                    <a:pt x="955201" y="681110"/>
                  </a:cubicBezTo>
                  <a:cubicBezTo>
                    <a:pt x="953678" y="685680"/>
                    <a:pt x="951584" y="690058"/>
                    <a:pt x="948918" y="694057"/>
                  </a:cubicBezTo>
                  <a:cubicBezTo>
                    <a:pt x="946443" y="697674"/>
                    <a:pt x="942445" y="700149"/>
                    <a:pt x="936734" y="700149"/>
                  </a:cubicBezTo>
                  <a:cubicBezTo>
                    <a:pt x="926643" y="697864"/>
                    <a:pt x="916552" y="695579"/>
                    <a:pt x="906462" y="693485"/>
                  </a:cubicBezTo>
                  <a:cubicBezTo>
                    <a:pt x="898275" y="691581"/>
                    <a:pt x="889898" y="689868"/>
                    <a:pt x="881711" y="687774"/>
                  </a:cubicBezTo>
                  <a:cubicBezTo>
                    <a:pt x="876381" y="686441"/>
                    <a:pt x="872192" y="687964"/>
                    <a:pt x="868765" y="691772"/>
                  </a:cubicBezTo>
                  <a:cubicBezTo>
                    <a:pt x="861721" y="699959"/>
                    <a:pt x="856199" y="709288"/>
                    <a:pt x="853154" y="719759"/>
                  </a:cubicBezTo>
                  <a:cubicBezTo>
                    <a:pt x="851630" y="724709"/>
                    <a:pt x="853915" y="728326"/>
                    <a:pt x="856961" y="731753"/>
                  </a:cubicBezTo>
                  <a:cubicBezTo>
                    <a:pt x="868004" y="743748"/>
                    <a:pt x="879236" y="755742"/>
                    <a:pt x="890279" y="767546"/>
                  </a:cubicBezTo>
                  <a:cubicBezTo>
                    <a:pt x="898656" y="776494"/>
                    <a:pt x="899037" y="781825"/>
                    <a:pt x="892373" y="792106"/>
                  </a:cubicBezTo>
                  <a:cubicBezTo>
                    <a:pt x="891992" y="792677"/>
                    <a:pt x="891612" y="793439"/>
                    <a:pt x="891040" y="794010"/>
                  </a:cubicBezTo>
                  <a:cubicBezTo>
                    <a:pt x="878475" y="810954"/>
                    <a:pt x="872954" y="811145"/>
                    <a:pt x="857532" y="802387"/>
                  </a:cubicBezTo>
                  <a:cubicBezTo>
                    <a:pt x="844966" y="795152"/>
                    <a:pt x="831640" y="788679"/>
                    <a:pt x="818884" y="781825"/>
                  </a:cubicBezTo>
                  <a:cubicBezTo>
                    <a:pt x="813553" y="778969"/>
                    <a:pt x="808603" y="778969"/>
                    <a:pt x="803843" y="782396"/>
                  </a:cubicBezTo>
                  <a:cubicBezTo>
                    <a:pt x="796227" y="787727"/>
                    <a:pt x="789754" y="794200"/>
                    <a:pt x="784233" y="801625"/>
                  </a:cubicBezTo>
                  <a:cubicBezTo>
                    <a:pt x="780235" y="806956"/>
                    <a:pt x="780045" y="812287"/>
                    <a:pt x="783281" y="818189"/>
                  </a:cubicBezTo>
                  <a:cubicBezTo>
                    <a:pt x="791087" y="832468"/>
                    <a:pt x="798703" y="846937"/>
                    <a:pt x="806128" y="861407"/>
                  </a:cubicBezTo>
                  <a:cubicBezTo>
                    <a:pt x="811268" y="871498"/>
                    <a:pt x="810507" y="876067"/>
                    <a:pt x="802320" y="883873"/>
                  </a:cubicBezTo>
                  <a:cubicBezTo>
                    <a:pt x="800987" y="885015"/>
                    <a:pt x="799845" y="886348"/>
                    <a:pt x="798512" y="887300"/>
                  </a:cubicBezTo>
                  <a:cubicBezTo>
                    <a:pt x="786328" y="896248"/>
                    <a:pt x="780045" y="900627"/>
                    <a:pt x="765766" y="886157"/>
                  </a:cubicBezTo>
                  <a:cubicBezTo>
                    <a:pt x="755485" y="875686"/>
                    <a:pt x="744442" y="866357"/>
                    <a:pt x="733781" y="856266"/>
                  </a:cubicBezTo>
                  <a:cubicBezTo>
                    <a:pt x="728830" y="851507"/>
                    <a:pt x="723500" y="850555"/>
                    <a:pt x="717407" y="853030"/>
                  </a:cubicBezTo>
                  <a:cubicBezTo>
                    <a:pt x="709411" y="856266"/>
                    <a:pt x="701796" y="860455"/>
                    <a:pt x="694941" y="865786"/>
                  </a:cubicBezTo>
                  <a:cubicBezTo>
                    <a:pt x="689230" y="870165"/>
                    <a:pt x="687707" y="875686"/>
                    <a:pt x="689420" y="882540"/>
                  </a:cubicBezTo>
                  <a:cubicBezTo>
                    <a:pt x="693418" y="899104"/>
                    <a:pt x="697226" y="915858"/>
                    <a:pt x="700844" y="932421"/>
                  </a:cubicBezTo>
                  <a:cubicBezTo>
                    <a:pt x="702367" y="939656"/>
                    <a:pt x="699892" y="945177"/>
                    <a:pt x="693418" y="948985"/>
                  </a:cubicBezTo>
                  <a:cubicBezTo>
                    <a:pt x="689039" y="951651"/>
                    <a:pt x="684280" y="953745"/>
                    <a:pt x="679330" y="955268"/>
                  </a:cubicBezTo>
                  <a:cubicBezTo>
                    <a:pt x="669239" y="958504"/>
                    <a:pt x="663528" y="956600"/>
                    <a:pt x="657816" y="947653"/>
                  </a:cubicBezTo>
                  <a:cubicBezTo>
                    <a:pt x="649439" y="934325"/>
                    <a:pt x="640872" y="921189"/>
                    <a:pt x="632875" y="907481"/>
                  </a:cubicBezTo>
                  <a:cubicBezTo>
                    <a:pt x="628496" y="900056"/>
                    <a:pt x="622785" y="897200"/>
                    <a:pt x="614217" y="898723"/>
                  </a:cubicBezTo>
                  <a:cubicBezTo>
                    <a:pt x="607363" y="900056"/>
                    <a:pt x="600700" y="901769"/>
                    <a:pt x="594226" y="904054"/>
                  </a:cubicBezTo>
                  <a:cubicBezTo>
                    <a:pt x="585279" y="907290"/>
                    <a:pt x="582423" y="911098"/>
                    <a:pt x="582042" y="920617"/>
                  </a:cubicBezTo>
                  <a:cubicBezTo>
                    <a:pt x="581471" y="935658"/>
                    <a:pt x="581090" y="950508"/>
                    <a:pt x="580709" y="965549"/>
                  </a:cubicBezTo>
                  <a:cubicBezTo>
                    <a:pt x="580328" y="979257"/>
                    <a:pt x="576902" y="983636"/>
                    <a:pt x="563384" y="986111"/>
                  </a:cubicBezTo>
                  <a:cubicBezTo>
                    <a:pt x="559767" y="986872"/>
                    <a:pt x="556149" y="987253"/>
                    <a:pt x="552532" y="987443"/>
                  </a:cubicBezTo>
                  <a:cubicBezTo>
                    <a:pt x="543584" y="988015"/>
                    <a:pt x="537872" y="984397"/>
                    <a:pt x="535016" y="975639"/>
                  </a:cubicBezTo>
                  <a:cubicBezTo>
                    <a:pt x="529876" y="959647"/>
                    <a:pt x="524925" y="943845"/>
                    <a:pt x="520356" y="927852"/>
                  </a:cubicBezTo>
                  <a:cubicBezTo>
                    <a:pt x="518262" y="920617"/>
                    <a:pt x="513883" y="917190"/>
                    <a:pt x="506648" y="916048"/>
                  </a:cubicBezTo>
                  <a:cubicBezTo>
                    <a:pt x="498271" y="914906"/>
                    <a:pt x="489894" y="914906"/>
                    <a:pt x="481517" y="916238"/>
                  </a:cubicBezTo>
                  <a:cubicBezTo>
                    <a:pt x="475235" y="917190"/>
                    <a:pt x="471236" y="920427"/>
                    <a:pt x="469332" y="926710"/>
                  </a:cubicBezTo>
                  <a:cubicBezTo>
                    <a:pt x="464954" y="941750"/>
                    <a:pt x="460194" y="956791"/>
                    <a:pt x="455434" y="971832"/>
                  </a:cubicBezTo>
                  <a:cubicBezTo>
                    <a:pt x="451246" y="985349"/>
                    <a:pt x="445915" y="988776"/>
                    <a:pt x="432017" y="986872"/>
                  </a:cubicBezTo>
                  <a:cubicBezTo>
                    <a:pt x="411074" y="984016"/>
                    <a:pt x="408599" y="981160"/>
                    <a:pt x="408409" y="960218"/>
                  </a:cubicBezTo>
                  <a:cubicBezTo>
                    <a:pt x="408218" y="946510"/>
                    <a:pt x="407647" y="932992"/>
                    <a:pt x="407266" y="919285"/>
                  </a:cubicBezTo>
                  <a:cubicBezTo>
                    <a:pt x="407076" y="913002"/>
                    <a:pt x="404601" y="908052"/>
                    <a:pt x="398699" y="905577"/>
                  </a:cubicBezTo>
                  <a:cubicBezTo>
                    <a:pt x="389751" y="901769"/>
                    <a:pt x="380612" y="899104"/>
                    <a:pt x="370902" y="898532"/>
                  </a:cubicBezTo>
                  <a:cubicBezTo>
                    <a:pt x="365000" y="898152"/>
                    <a:pt x="360812" y="900436"/>
                    <a:pt x="357575" y="905577"/>
                  </a:cubicBezTo>
                  <a:cubicBezTo>
                    <a:pt x="349389" y="919285"/>
                    <a:pt x="340631" y="932612"/>
                    <a:pt x="332254" y="946129"/>
                  </a:cubicBezTo>
                  <a:cubicBezTo>
                    <a:pt x="325590" y="956791"/>
                    <a:pt x="320450" y="958695"/>
                    <a:pt x="308645" y="954697"/>
                  </a:cubicBezTo>
                  <a:cubicBezTo>
                    <a:pt x="308074" y="954506"/>
                    <a:pt x="307503" y="954316"/>
                    <a:pt x="306932" y="954126"/>
                  </a:cubicBezTo>
                  <a:cubicBezTo>
                    <a:pt x="288655" y="946701"/>
                    <a:pt x="285038" y="942512"/>
                    <a:pt x="289797" y="924235"/>
                  </a:cubicBezTo>
                  <a:cubicBezTo>
                    <a:pt x="293415" y="910336"/>
                    <a:pt x="296080" y="896248"/>
                    <a:pt x="299507" y="882159"/>
                  </a:cubicBezTo>
                  <a:cubicBezTo>
                    <a:pt x="301220" y="874924"/>
                    <a:pt x="299316" y="869403"/>
                    <a:pt x="293224" y="865024"/>
                  </a:cubicBezTo>
                  <a:cubicBezTo>
                    <a:pt x="286751" y="860455"/>
                    <a:pt x="280088" y="856457"/>
                    <a:pt x="272853" y="853220"/>
                  </a:cubicBezTo>
                  <a:cubicBezTo>
                    <a:pt x="265999" y="850174"/>
                    <a:pt x="260097" y="851316"/>
                    <a:pt x="254385" y="856647"/>
                  </a:cubicBezTo>
                  <a:cubicBezTo>
                    <a:pt x="242962" y="867499"/>
                    <a:pt x="231348" y="878161"/>
                    <a:pt x="219925" y="888823"/>
                  </a:cubicBezTo>
                  <a:cubicBezTo>
                    <a:pt x="211358" y="897010"/>
                    <a:pt x="205837" y="897390"/>
                    <a:pt x="195746" y="891107"/>
                  </a:cubicBezTo>
                  <a:cubicBezTo>
                    <a:pt x="194604" y="890346"/>
                    <a:pt x="193461" y="889584"/>
                    <a:pt x="192319" y="888823"/>
                  </a:cubicBezTo>
                  <a:cubicBezTo>
                    <a:pt x="177659" y="878352"/>
                    <a:pt x="176326" y="872830"/>
                    <a:pt x="184703" y="857028"/>
                  </a:cubicBezTo>
                  <a:cubicBezTo>
                    <a:pt x="191557" y="844082"/>
                    <a:pt x="198221" y="831135"/>
                    <a:pt x="205265" y="818379"/>
                  </a:cubicBezTo>
                  <a:cubicBezTo>
                    <a:pt x="208883" y="811716"/>
                    <a:pt x="208312" y="806004"/>
                    <a:pt x="203742" y="800293"/>
                  </a:cubicBezTo>
                  <a:cubicBezTo>
                    <a:pt x="198792" y="794010"/>
                    <a:pt x="193080" y="788298"/>
                    <a:pt x="186607" y="783348"/>
                  </a:cubicBezTo>
                  <a:cubicBezTo>
                    <a:pt x="180896" y="778969"/>
                    <a:pt x="175184" y="778589"/>
                    <a:pt x="168901" y="782015"/>
                  </a:cubicBezTo>
                  <a:cubicBezTo>
                    <a:pt x="154812" y="789631"/>
                    <a:pt x="140533" y="797246"/>
                    <a:pt x="126064" y="804672"/>
                  </a:cubicBezTo>
                  <a:cubicBezTo>
                    <a:pt x="115974" y="810002"/>
                    <a:pt x="110072" y="808670"/>
                    <a:pt x="102647" y="800293"/>
                  </a:cubicBezTo>
                  <a:cubicBezTo>
                    <a:pt x="102075" y="799721"/>
                    <a:pt x="101695" y="799150"/>
                    <a:pt x="101123" y="798579"/>
                  </a:cubicBezTo>
                  <a:cubicBezTo>
                    <a:pt x="87986" y="783348"/>
                    <a:pt x="88177" y="778017"/>
                    <a:pt x="102075" y="763548"/>
                  </a:cubicBezTo>
                  <a:cubicBezTo>
                    <a:pt x="111785" y="753267"/>
                    <a:pt x="120924" y="742796"/>
                    <a:pt x="130824" y="732895"/>
                  </a:cubicBezTo>
                  <a:cubicBezTo>
                    <a:pt x="135774" y="727755"/>
                    <a:pt x="136726" y="722424"/>
                    <a:pt x="134251" y="716141"/>
                  </a:cubicBezTo>
                  <a:cubicBezTo>
                    <a:pt x="131014" y="707955"/>
                    <a:pt x="126445" y="700339"/>
                    <a:pt x="121114" y="693295"/>
                  </a:cubicBezTo>
                  <a:cubicBezTo>
                    <a:pt x="116735" y="687583"/>
                    <a:pt x="110833" y="687012"/>
                    <a:pt x="104551" y="688535"/>
                  </a:cubicBezTo>
                  <a:cubicBezTo>
                    <a:pt x="90652" y="691772"/>
                    <a:pt x="76944" y="695008"/>
                    <a:pt x="63046" y="698055"/>
                  </a:cubicBezTo>
                  <a:cubicBezTo>
                    <a:pt x="61142" y="698435"/>
                    <a:pt x="59238" y="699007"/>
                    <a:pt x="57525" y="699387"/>
                  </a:cubicBezTo>
                  <a:cubicBezTo>
                    <a:pt x="47053" y="701291"/>
                    <a:pt x="41723" y="698816"/>
                    <a:pt x="36963" y="689297"/>
                  </a:cubicBezTo>
                  <a:cubicBezTo>
                    <a:pt x="35249" y="685680"/>
                    <a:pt x="33536" y="682062"/>
                    <a:pt x="32203" y="678255"/>
                  </a:cubicBezTo>
                  <a:cubicBezTo>
                    <a:pt x="28776" y="668164"/>
                    <a:pt x="30680" y="662452"/>
                    <a:pt x="39819" y="656741"/>
                  </a:cubicBezTo>
                  <a:cubicBezTo>
                    <a:pt x="52765" y="648554"/>
                    <a:pt x="65902" y="640367"/>
                    <a:pt x="78848" y="632371"/>
                  </a:cubicBezTo>
                  <a:cubicBezTo>
                    <a:pt x="89129" y="625898"/>
                    <a:pt x="90652" y="622280"/>
                    <a:pt x="88177" y="610477"/>
                  </a:cubicBezTo>
                  <a:cubicBezTo>
                    <a:pt x="86654" y="603813"/>
                    <a:pt x="84940" y="596959"/>
                    <a:pt x="82275" y="590676"/>
                  </a:cubicBezTo>
                  <a:cubicBezTo>
                    <a:pt x="79609" y="584394"/>
                    <a:pt x="75040" y="581347"/>
                    <a:pt x="67996" y="581157"/>
                  </a:cubicBezTo>
                  <a:cubicBezTo>
                    <a:pt x="52575" y="580966"/>
                    <a:pt x="37344" y="580395"/>
                    <a:pt x="21922" y="579824"/>
                  </a:cubicBezTo>
                  <a:cubicBezTo>
                    <a:pt x="8024" y="579443"/>
                    <a:pt x="3836" y="575826"/>
                    <a:pt x="1360" y="562499"/>
                  </a:cubicBezTo>
                  <a:cubicBezTo>
                    <a:pt x="1170" y="561166"/>
                    <a:pt x="789" y="559834"/>
                    <a:pt x="599" y="558501"/>
                  </a:cubicBezTo>
                  <a:cubicBezTo>
                    <a:pt x="-1496" y="541556"/>
                    <a:pt x="1360" y="537177"/>
                    <a:pt x="17924" y="532227"/>
                  </a:cubicBezTo>
                  <a:cubicBezTo>
                    <a:pt x="31632" y="528039"/>
                    <a:pt x="45340" y="523469"/>
                    <a:pt x="59238" y="519662"/>
                  </a:cubicBezTo>
                  <a:cubicBezTo>
                    <a:pt x="66854" y="517568"/>
                    <a:pt x="70852" y="513189"/>
                    <a:pt x="71614" y="505763"/>
                  </a:cubicBezTo>
                  <a:cubicBezTo>
                    <a:pt x="72375" y="497006"/>
                    <a:pt x="72756" y="488057"/>
                    <a:pt x="71042" y="479300"/>
                  </a:cubicBezTo>
                  <a:cubicBezTo>
                    <a:pt x="70090" y="473588"/>
                    <a:pt x="66854" y="470161"/>
                    <a:pt x="61333" y="468447"/>
                  </a:cubicBezTo>
                  <a:cubicBezTo>
                    <a:pt x="46673" y="464069"/>
                    <a:pt x="32013" y="459500"/>
                    <a:pt x="17353" y="454930"/>
                  </a:cubicBezTo>
                  <a:cubicBezTo>
                    <a:pt x="1360" y="449980"/>
                    <a:pt x="-353" y="447315"/>
                    <a:pt x="599" y="430560"/>
                  </a:cubicBezTo>
                  <a:cubicBezTo>
                    <a:pt x="789" y="427133"/>
                    <a:pt x="1551" y="423707"/>
                    <a:pt x="2312" y="420470"/>
                  </a:cubicBezTo>
                  <a:cubicBezTo>
                    <a:pt x="4597" y="412093"/>
                    <a:pt x="9357" y="408285"/>
                    <a:pt x="18115" y="407904"/>
                  </a:cubicBezTo>
                  <a:cubicBezTo>
                    <a:pt x="32393" y="407333"/>
                    <a:pt x="46482" y="406953"/>
                    <a:pt x="60761" y="406572"/>
                  </a:cubicBezTo>
                  <a:cubicBezTo>
                    <a:pt x="62856" y="406572"/>
                    <a:pt x="64950" y="406381"/>
                    <a:pt x="67044" y="406381"/>
                  </a:cubicBezTo>
                  <a:cubicBezTo>
                    <a:pt x="76563" y="406762"/>
                    <a:pt x="81513" y="401431"/>
                    <a:pt x="83989" y="393054"/>
                  </a:cubicBezTo>
                  <a:cubicBezTo>
                    <a:pt x="85892" y="386771"/>
                    <a:pt x="87606" y="380489"/>
                    <a:pt x="88938" y="374206"/>
                  </a:cubicBezTo>
                  <a:cubicBezTo>
                    <a:pt x="90652" y="365448"/>
                    <a:pt x="88558" y="361259"/>
                    <a:pt x="80943" y="356309"/>
                  </a:cubicBezTo>
                  <a:cubicBezTo>
                    <a:pt x="67996" y="348123"/>
                    <a:pt x="54859" y="339936"/>
                    <a:pt x="41913" y="331940"/>
                  </a:cubicBezTo>
                  <a:cubicBezTo>
                    <a:pt x="30300" y="324705"/>
                    <a:pt x="28586" y="320136"/>
                    <a:pt x="33155" y="306999"/>
                  </a:cubicBezTo>
                  <a:cubicBezTo>
                    <a:pt x="34488" y="302811"/>
                    <a:pt x="36201" y="298622"/>
                    <a:pt x="38676" y="295005"/>
                  </a:cubicBezTo>
                  <a:cubicBezTo>
                    <a:pt x="42674" y="288912"/>
                    <a:pt x="48196" y="285866"/>
                    <a:pt x="55811" y="287770"/>
                  </a:cubicBezTo>
                  <a:cubicBezTo>
                    <a:pt x="71994" y="291578"/>
                    <a:pt x="88368" y="295005"/>
                    <a:pt x="104551" y="299003"/>
                  </a:cubicBezTo>
                  <a:cubicBezTo>
                    <a:pt x="111975" y="300907"/>
                    <a:pt x="117687" y="299193"/>
                    <a:pt x="122256" y="293101"/>
                  </a:cubicBezTo>
                  <a:cubicBezTo>
                    <a:pt x="127016" y="286628"/>
                    <a:pt x="131205" y="279583"/>
                    <a:pt x="134251" y="272158"/>
                  </a:cubicBezTo>
                  <a:cubicBezTo>
                    <a:pt x="136916" y="265495"/>
                    <a:pt x="136155" y="259783"/>
                    <a:pt x="130824" y="254262"/>
                  </a:cubicBezTo>
                  <a:cubicBezTo>
                    <a:pt x="119781" y="243029"/>
                    <a:pt x="109310" y="231415"/>
                    <a:pt x="98458" y="219802"/>
                  </a:cubicBezTo>
                  <a:cubicBezTo>
                    <a:pt x="90081" y="210663"/>
                    <a:pt x="89700" y="205523"/>
                    <a:pt x="96554" y="195242"/>
                  </a:cubicBezTo>
                  <a:cubicBezTo>
                    <a:pt x="97696" y="193719"/>
                    <a:pt x="98648" y="192005"/>
                    <a:pt x="99791" y="190482"/>
                  </a:cubicBezTo>
                  <a:cubicBezTo>
                    <a:pt x="109500" y="177726"/>
                    <a:pt x="114831" y="176584"/>
                    <a:pt x="129110" y="184009"/>
                  </a:cubicBezTo>
                  <a:cubicBezTo>
                    <a:pt x="142437" y="191053"/>
                    <a:pt x="155764" y="197907"/>
                    <a:pt x="168711" y="205142"/>
                  </a:cubicBezTo>
                  <a:cubicBezTo>
                    <a:pt x="175565" y="208950"/>
                    <a:pt x="181657" y="208188"/>
                    <a:pt x="187369" y="203428"/>
                  </a:cubicBezTo>
                  <a:cubicBezTo>
                    <a:pt x="193080" y="198669"/>
                    <a:pt x="198411" y="193338"/>
                    <a:pt x="203361" y="187626"/>
                  </a:cubicBezTo>
                  <a:cubicBezTo>
                    <a:pt x="208312" y="181724"/>
                    <a:pt x="209454" y="175822"/>
                    <a:pt x="205456" y="168587"/>
                  </a:cubicBezTo>
                  <a:cubicBezTo>
                    <a:pt x="197459" y="154309"/>
                    <a:pt x="190034" y="139839"/>
                    <a:pt x="182419" y="125370"/>
                  </a:cubicBezTo>
                  <a:cubicBezTo>
                    <a:pt x="177469" y="115850"/>
                    <a:pt x="178611" y="110710"/>
                    <a:pt x="186417" y="103475"/>
                  </a:cubicBezTo>
                  <a:cubicBezTo>
                    <a:pt x="190034" y="100048"/>
                    <a:pt x="194032" y="97192"/>
                    <a:pt x="198411" y="94527"/>
                  </a:cubicBezTo>
                  <a:cubicBezTo>
                    <a:pt x="206027" y="90148"/>
                    <a:pt x="211358" y="90719"/>
                    <a:pt x="217831" y="96621"/>
                  </a:cubicBezTo>
                  <a:cubicBezTo>
                    <a:pt x="228873" y="106711"/>
                    <a:pt x="239916" y="116992"/>
                    <a:pt x="250768" y="127273"/>
                  </a:cubicBezTo>
                  <a:cubicBezTo>
                    <a:pt x="262191" y="138126"/>
                    <a:pt x="264666" y="138506"/>
                    <a:pt x="278564" y="131272"/>
                  </a:cubicBezTo>
                  <a:cubicBezTo>
                    <a:pt x="284086" y="128416"/>
                    <a:pt x="289226" y="125370"/>
                    <a:pt x="294176" y="121562"/>
                  </a:cubicBezTo>
                  <a:cubicBezTo>
                    <a:pt x="299507" y="117183"/>
                    <a:pt x="301220" y="112043"/>
                    <a:pt x="299507" y="105189"/>
                  </a:cubicBezTo>
                  <a:cubicBezTo>
                    <a:pt x="295509" y="89386"/>
                    <a:pt x="292082" y="73394"/>
                    <a:pt x="288465" y="57592"/>
                  </a:cubicBezTo>
                  <a:cubicBezTo>
                    <a:pt x="286180" y="47311"/>
                    <a:pt x="288655" y="42170"/>
                    <a:pt x="297794" y="37220"/>
                  </a:cubicBezTo>
                  <a:cubicBezTo>
                    <a:pt x="301982" y="35126"/>
                    <a:pt x="306170" y="33412"/>
                    <a:pt x="310549" y="31889"/>
                  </a:cubicBezTo>
                  <a:cubicBezTo>
                    <a:pt x="319878" y="29034"/>
                    <a:pt x="325209" y="30747"/>
                    <a:pt x="330731" y="39124"/>
                  </a:cubicBezTo>
                  <a:cubicBezTo>
                    <a:pt x="339488" y="52642"/>
                    <a:pt x="348246" y="66159"/>
                    <a:pt x="356243" y="80248"/>
                  </a:cubicBezTo>
                  <a:cubicBezTo>
                    <a:pt x="360431" y="87483"/>
                    <a:pt x="366142" y="89957"/>
                    <a:pt x="373949" y="88815"/>
                  </a:cubicBezTo>
                  <a:cubicBezTo>
                    <a:pt x="382135" y="87483"/>
                    <a:pt x="390132" y="85388"/>
                    <a:pt x="397747" y="82152"/>
                  </a:cubicBezTo>
                  <a:cubicBezTo>
                    <a:pt x="403268" y="79677"/>
                    <a:pt x="406314" y="75869"/>
                    <a:pt x="406505" y="69396"/>
                  </a:cubicBezTo>
                  <a:cubicBezTo>
                    <a:pt x="406886" y="52832"/>
                    <a:pt x="407837" y="36459"/>
                    <a:pt x="408409" y="19895"/>
                  </a:cubicBezTo>
                  <a:cubicBezTo>
                    <a:pt x="408789" y="9233"/>
                    <a:pt x="412216" y="4664"/>
                    <a:pt x="422497" y="1808"/>
                  </a:cubicBezTo>
                  <a:cubicBezTo>
                    <a:pt x="424210" y="1427"/>
                    <a:pt x="425924" y="856"/>
                    <a:pt x="427638" y="666"/>
                  </a:cubicBezTo>
                  <a:cubicBezTo>
                    <a:pt x="446486" y="-1429"/>
                    <a:pt x="451056" y="666"/>
                    <a:pt x="456005" y="17991"/>
                  </a:cubicBezTo>
                  <a:cubicBezTo>
                    <a:pt x="460003" y="32080"/>
                    <a:pt x="464763" y="45788"/>
                    <a:pt x="468571" y="59876"/>
                  </a:cubicBezTo>
                  <a:cubicBezTo>
                    <a:pt x="470475" y="66540"/>
                    <a:pt x="474473" y="70157"/>
                    <a:pt x="480946" y="71109"/>
                  </a:cubicBezTo>
                  <a:cubicBezTo>
                    <a:pt x="489894" y="72252"/>
                    <a:pt x="499033" y="72252"/>
                    <a:pt x="507981" y="71109"/>
                  </a:cubicBezTo>
                  <a:cubicBezTo>
                    <a:pt x="514264" y="70348"/>
                    <a:pt x="518071" y="66540"/>
                    <a:pt x="519975" y="60257"/>
                  </a:cubicBezTo>
                  <a:cubicBezTo>
                    <a:pt x="524545" y="44836"/>
                    <a:pt x="529304" y="29415"/>
                    <a:pt x="534064" y="13993"/>
                  </a:cubicBezTo>
                  <a:cubicBezTo>
                    <a:pt x="537682" y="2570"/>
                    <a:pt x="541299" y="-96"/>
                    <a:pt x="553293" y="9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5" name="Oval 21">
              <a:extLst>
                <a:ext uri="{FF2B5EF4-FFF2-40B4-BE49-F238E27FC236}">
                  <a16:creationId xmlns:a16="http://schemas.microsoft.com/office/drawing/2014/main" id="{06A75627-6B2A-47B1-9C25-BB760CFD77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30508" y="1473200"/>
              <a:ext cx="453155" cy="454225"/>
            </a:xfrm>
            <a:custGeom>
              <a:avLst/>
              <a:gdLst/>
              <a:ahLst/>
              <a:cxnLst/>
              <a:rect l="l" t="t" r="r" b="b"/>
              <a:pathLst>
                <a:path w="3866431" h="3921936">
                  <a:moveTo>
                    <a:pt x="3673551" y="1918004"/>
                  </a:moveTo>
                  <a:lnTo>
                    <a:pt x="3689615" y="1928004"/>
                  </a:lnTo>
                  <a:lnTo>
                    <a:pt x="3673551" y="1923989"/>
                  </a:lnTo>
                  <a:close/>
                  <a:moveTo>
                    <a:pt x="1973868" y="1267034"/>
                  </a:moveTo>
                  <a:cubicBezTo>
                    <a:pt x="1644528" y="1247265"/>
                    <a:pt x="1335642" y="1460585"/>
                    <a:pt x="1246922" y="1791693"/>
                  </a:cubicBezTo>
                  <a:cubicBezTo>
                    <a:pt x="1145527" y="2170102"/>
                    <a:pt x="1370092" y="2559060"/>
                    <a:pt x="1748502" y="2660455"/>
                  </a:cubicBezTo>
                  <a:cubicBezTo>
                    <a:pt x="2126911" y="2761848"/>
                    <a:pt x="2515869" y="2537284"/>
                    <a:pt x="2617263" y="2158875"/>
                  </a:cubicBezTo>
                  <a:cubicBezTo>
                    <a:pt x="2718658" y="1780466"/>
                    <a:pt x="2494093" y="1391508"/>
                    <a:pt x="2115683" y="1290113"/>
                  </a:cubicBezTo>
                  <a:cubicBezTo>
                    <a:pt x="2068382" y="1277439"/>
                    <a:pt x="2020916" y="1269858"/>
                    <a:pt x="1973868" y="1267034"/>
                  </a:cubicBezTo>
                  <a:close/>
                  <a:moveTo>
                    <a:pt x="1884148" y="778913"/>
                  </a:moveTo>
                  <a:cubicBezTo>
                    <a:pt x="2001814" y="774234"/>
                    <a:pt x="2122171" y="786977"/>
                    <a:pt x="2241901" y="819059"/>
                  </a:cubicBezTo>
                  <a:cubicBezTo>
                    <a:pt x="2880466" y="990162"/>
                    <a:pt x="3259419" y="1646529"/>
                    <a:pt x="3088317" y="2285093"/>
                  </a:cubicBezTo>
                  <a:cubicBezTo>
                    <a:pt x="2917214" y="2923658"/>
                    <a:pt x="2260847" y="3302611"/>
                    <a:pt x="1622284" y="3131508"/>
                  </a:cubicBezTo>
                  <a:cubicBezTo>
                    <a:pt x="983718" y="2960406"/>
                    <a:pt x="604765" y="2304038"/>
                    <a:pt x="775868" y="1665473"/>
                  </a:cubicBezTo>
                  <a:cubicBezTo>
                    <a:pt x="914889" y="1146640"/>
                    <a:pt x="1374260" y="799191"/>
                    <a:pt x="1884148" y="778913"/>
                  </a:cubicBezTo>
                  <a:close/>
                  <a:moveTo>
                    <a:pt x="1877044" y="601672"/>
                  </a:moveTo>
                  <a:cubicBezTo>
                    <a:pt x="1291617" y="624954"/>
                    <a:pt x="764192" y="1023877"/>
                    <a:pt x="604575" y="1619576"/>
                  </a:cubicBezTo>
                  <a:cubicBezTo>
                    <a:pt x="408124" y="2352745"/>
                    <a:pt x="843218" y="3106349"/>
                    <a:pt x="1576386" y="3302801"/>
                  </a:cubicBezTo>
                  <a:cubicBezTo>
                    <a:pt x="2309553" y="3499253"/>
                    <a:pt x="3063157" y="3064158"/>
                    <a:pt x="3259610" y="2330990"/>
                  </a:cubicBezTo>
                  <a:cubicBezTo>
                    <a:pt x="3456061" y="1597823"/>
                    <a:pt x="3020967" y="844219"/>
                    <a:pt x="2287799" y="647766"/>
                  </a:cubicBezTo>
                  <a:cubicBezTo>
                    <a:pt x="2150330" y="610931"/>
                    <a:pt x="2012143" y="596300"/>
                    <a:pt x="1877044" y="601672"/>
                  </a:cubicBezTo>
                  <a:close/>
                  <a:moveTo>
                    <a:pt x="2155203" y="0"/>
                  </a:moveTo>
                  <a:lnTo>
                    <a:pt x="2726520" y="153083"/>
                  </a:lnTo>
                  <a:lnTo>
                    <a:pt x="2718332" y="639676"/>
                  </a:lnTo>
                  <a:lnTo>
                    <a:pt x="2703388" y="635671"/>
                  </a:lnTo>
                  <a:cubicBezTo>
                    <a:pt x="2825157" y="704200"/>
                    <a:pt x="2935213" y="788233"/>
                    <a:pt x="3028302" y="887881"/>
                  </a:cubicBezTo>
                  <a:lnTo>
                    <a:pt x="3461490" y="780167"/>
                  </a:lnTo>
                  <a:lnTo>
                    <a:pt x="3739170" y="1302405"/>
                  </a:lnTo>
                  <a:lnTo>
                    <a:pt x="3430511" y="1580676"/>
                  </a:lnTo>
                  <a:cubicBezTo>
                    <a:pt x="3469203" y="1721610"/>
                    <a:pt x="3487439" y="1869186"/>
                    <a:pt x="3480892" y="2019195"/>
                  </a:cubicBezTo>
                  <a:lnTo>
                    <a:pt x="3866431" y="2233221"/>
                  </a:lnTo>
                  <a:lnTo>
                    <a:pt x="3713346" y="2804538"/>
                  </a:lnTo>
                  <a:lnTo>
                    <a:pt x="3245518" y="2796670"/>
                  </a:lnTo>
                  <a:cubicBezTo>
                    <a:pt x="3186368" y="2895500"/>
                    <a:pt x="3114705" y="2984636"/>
                    <a:pt x="3034406" y="3064209"/>
                  </a:cubicBezTo>
                  <a:lnTo>
                    <a:pt x="3188044" y="3465205"/>
                  </a:lnTo>
                  <a:lnTo>
                    <a:pt x="2703542" y="3804459"/>
                  </a:lnTo>
                  <a:lnTo>
                    <a:pt x="2511083" y="3637373"/>
                  </a:lnTo>
                  <a:lnTo>
                    <a:pt x="2510721" y="3637782"/>
                  </a:lnTo>
                  <a:lnTo>
                    <a:pt x="2469028" y="3600862"/>
                  </a:lnTo>
                  <a:lnTo>
                    <a:pt x="2336049" y="3485413"/>
                  </a:lnTo>
                  <a:lnTo>
                    <a:pt x="2337504" y="3484394"/>
                  </a:lnTo>
                  <a:lnTo>
                    <a:pt x="2321804" y="3470491"/>
                  </a:lnTo>
                  <a:cubicBezTo>
                    <a:pt x="2198912" y="3505261"/>
                    <a:pt x="2070236" y="3521441"/>
                    <a:pt x="1939394" y="3520711"/>
                  </a:cubicBezTo>
                  <a:lnTo>
                    <a:pt x="1716657" y="3921936"/>
                  </a:lnTo>
                  <a:lnTo>
                    <a:pt x="1145338" y="3768853"/>
                  </a:lnTo>
                  <a:lnTo>
                    <a:pt x="1153058" y="3310015"/>
                  </a:lnTo>
                  <a:cubicBezTo>
                    <a:pt x="1031991" y="3241016"/>
                    <a:pt x="922646" y="3156634"/>
                    <a:pt x="830223" y="3056799"/>
                  </a:cubicBezTo>
                  <a:lnTo>
                    <a:pt x="837628" y="3072678"/>
                  </a:lnTo>
                  <a:lnTo>
                    <a:pt x="359851" y="3165234"/>
                  </a:lnTo>
                  <a:lnTo>
                    <a:pt x="109883" y="2629179"/>
                  </a:lnTo>
                  <a:lnTo>
                    <a:pt x="433005" y="2367184"/>
                  </a:lnTo>
                  <a:cubicBezTo>
                    <a:pt x="398515" y="2240774"/>
                    <a:pt x="380498" y="2109034"/>
                    <a:pt x="380471" y="1974963"/>
                  </a:cubicBezTo>
                  <a:lnTo>
                    <a:pt x="0" y="1763749"/>
                  </a:lnTo>
                  <a:lnTo>
                    <a:pt x="153083" y="1192432"/>
                  </a:lnTo>
                  <a:lnTo>
                    <a:pt x="589083" y="1199766"/>
                  </a:lnTo>
                  <a:cubicBezTo>
                    <a:pt x="648234" y="1095383"/>
                    <a:pt x="719659" y="1000210"/>
                    <a:pt x="800459" y="915022"/>
                  </a:cubicBezTo>
                  <a:lnTo>
                    <a:pt x="654428" y="464617"/>
                  </a:lnTo>
                  <a:lnTo>
                    <a:pt x="1156025" y="151183"/>
                  </a:lnTo>
                  <a:lnTo>
                    <a:pt x="1506312" y="489026"/>
                  </a:lnTo>
                  <a:lnTo>
                    <a:pt x="1502791" y="491226"/>
                  </a:lnTo>
                  <a:cubicBezTo>
                    <a:pt x="1640493" y="447897"/>
                    <a:pt x="1785874" y="427870"/>
                    <a:pt x="1933939" y="429497"/>
                  </a:cubicBezTo>
                  <a:lnTo>
                    <a:pt x="1918994" y="42549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FE85E02-99D5-4615-8168-8FB6DD822E2B}"/>
                </a:ext>
              </a:extLst>
            </p:cNvPr>
            <p:cNvSpPr/>
            <p:nvPr/>
          </p:nvSpPr>
          <p:spPr>
            <a:xfrm>
              <a:off x="4910846" y="2596250"/>
              <a:ext cx="1177267" cy="513761"/>
            </a:xfrm>
            <a:custGeom>
              <a:avLst/>
              <a:gdLst>
                <a:gd name="connsiteX0" fmla="*/ 585792 w 1177267"/>
                <a:gd name="connsiteY0" fmla="*/ 310507 h 513761"/>
                <a:gd name="connsiteX1" fmla="*/ 841921 w 1177267"/>
                <a:gd name="connsiteY1" fmla="*/ 480280 h 513761"/>
                <a:gd name="connsiteX2" fmla="*/ 848680 w 1177267"/>
                <a:gd name="connsiteY2" fmla="*/ 513761 h 513761"/>
                <a:gd name="connsiteX3" fmla="*/ 735903 w 1177267"/>
                <a:gd name="connsiteY3" fmla="*/ 513761 h 513761"/>
                <a:gd name="connsiteX4" fmla="*/ 705542 w 1177267"/>
                <a:gd name="connsiteY4" fmla="*/ 468730 h 513761"/>
                <a:gd name="connsiteX5" fmla="*/ 585792 w 1177267"/>
                <a:gd name="connsiteY5" fmla="*/ 419128 h 513761"/>
                <a:gd name="connsiteX6" fmla="*/ 466043 w 1177267"/>
                <a:gd name="connsiteY6" fmla="*/ 468730 h 513761"/>
                <a:gd name="connsiteX7" fmla="*/ 435682 w 1177267"/>
                <a:gd name="connsiteY7" fmla="*/ 513761 h 513761"/>
                <a:gd name="connsiteX8" fmla="*/ 322905 w 1177267"/>
                <a:gd name="connsiteY8" fmla="*/ 513761 h 513761"/>
                <a:gd name="connsiteX9" fmla="*/ 329665 w 1177267"/>
                <a:gd name="connsiteY9" fmla="*/ 480280 h 513761"/>
                <a:gd name="connsiteX10" fmla="*/ 585792 w 1177267"/>
                <a:gd name="connsiteY10" fmla="*/ 310507 h 513761"/>
                <a:gd name="connsiteX11" fmla="*/ 673572 w 1177267"/>
                <a:gd name="connsiteY11" fmla="*/ 598 h 513761"/>
                <a:gd name="connsiteX12" fmla="*/ 780090 w 1177267"/>
                <a:gd name="connsiteY12" fmla="*/ 25912 h 513761"/>
                <a:gd name="connsiteX13" fmla="*/ 792583 w 1177267"/>
                <a:gd name="connsiteY13" fmla="*/ 41364 h 513761"/>
                <a:gd name="connsiteX14" fmla="*/ 793241 w 1177267"/>
                <a:gd name="connsiteY14" fmla="*/ 54185 h 513761"/>
                <a:gd name="connsiteX15" fmla="*/ 795869 w 1177267"/>
                <a:gd name="connsiteY15" fmla="*/ 133746 h 513761"/>
                <a:gd name="connsiteX16" fmla="*/ 796857 w 1177267"/>
                <a:gd name="connsiteY16" fmla="*/ 155772 h 513761"/>
                <a:gd name="connsiteX17" fmla="*/ 807048 w 1177267"/>
                <a:gd name="connsiteY17" fmla="*/ 172210 h 513761"/>
                <a:gd name="connsiteX18" fmla="*/ 831047 w 1177267"/>
                <a:gd name="connsiteY18" fmla="*/ 186017 h 513761"/>
                <a:gd name="connsiteX19" fmla="*/ 854060 w 1177267"/>
                <a:gd name="connsiteY19" fmla="*/ 186017 h 513761"/>
                <a:gd name="connsiteX20" fmla="*/ 951374 w 1177267"/>
                <a:gd name="connsiteY20" fmla="*/ 131772 h 513761"/>
                <a:gd name="connsiteX21" fmla="*/ 972085 w 1177267"/>
                <a:gd name="connsiteY21" fmla="*/ 134732 h 513761"/>
                <a:gd name="connsiteX22" fmla="*/ 1047700 w 1177267"/>
                <a:gd name="connsiteY22" fmla="*/ 211990 h 513761"/>
                <a:gd name="connsiteX23" fmla="*/ 1050330 w 1177267"/>
                <a:gd name="connsiteY23" fmla="*/ 233359 h 513761"/>
                <a:gd name="connsiteX24" fmla="*/ 993784 w 1177267"/>
                <a:gd name="connsiteY24" fmla="*/ 328701 h 513761"/>
                <a:gd name="connsiteX25" fmla="*/ 993454 w 1177267"/>
                <a:gd name="connsiteY25" fmla="*/ 350726 h 513761"/>
                <a:gd name="connsiteX26" fmla="*/ 1007919 w 1177267"/>
                <a:gd name="connsiteY26" fmla="*/ 377356 h 513761"/>
                <a:gd name="connsiteX27" fmla="*/ 1024687 w 1177267"/>
                <a:gd name="connsiteY27" fmla="*/ 387876 h 513761"/>
                <a:gd name="connsiteX28" fmla="*/ 1062495 w 1177267"/>
                <a:gd name="connsiteY28" fmla="*/ 390506 h 513761"/>
                <a:gd name="connsiteX29" fmla="*/ 1139423 w 1177267"/>
                <a:gd name="connsiteY29" fmla="*/ 395438 h 513761"/>
                <a:gd name="connsiteX30" fmla="*/ 1154219 w 1177267"/>
                <a:gd name="connsiteY30" fmla="*/ 407931 h 513761"/>
                <a:gd name="connsiteX31" fmla="*/ 1177267 w 1177267"/>
                <a:gd name="connsiteY31" fmla="*/ 513761 h 513761"/>
                <a:gd name="connsiteX32" fmla="*/ 915800 w 1177267"/>
                <a:gd name="connsiteY32" fmla="*/ 513761 h 513761"/>
                <a:gd name="connsiteX33" fmla="*/ 903868 w 1177267"/>
                <a:gd name="connsiteY33" fmla="*/ 454599 h 513761"/>
                <a:gd name="connsiteX34" fmla="*/ 585792 w 1177267"/>
                <a:gd name="connsiteY34" fmla="*/ 243551 h 513761"/>
                <a:gd name="connsiteX35" fmla="*/ 268365 w 1177267"/>
                <a:gd name="connsiteY35" fmla="*/ 452380 h 513761"/>
                <a:gd name="connsiteX36" fmla="*/ 255744 w 1177267"/>
                <a:gd name="connsiteY36" fmla="*/ 513761 h 513761"/>
                <a:gd name="connsiteX37" fmla="*/ 0 w 1177267"/>
                <a:gd name="connsiteY37" fmla="*/ 513761 h 513761"/>
                <a:gd name="connsiteX38" fmla="*/ 5203 w 1177267"/>
                <a:gd name="connsiteY38" fmla="*/ 474012 h 513761"/>
                <a:gd name="connsiteX39" fmla="*/ 18354 w 1177267"/>
                <a:gd name="connsiteY39" fmla="*/ 460861 h 513761"/>
                <a:gd name="connsiteX40" fmla="*/ 130461 w 1177267"/>
                <a:gd name="connsiteY40" fmla="*/ 440478 h 513761"/>
                <a:gd name="connsiteX41" fmla="*/ 146898 w 1177267"/>
                <a:gd name="connsiteY41" fmla="*/ 427656 h 513761"/>
                <a:gd name="connsiteX42" fmla="*/ 163994 w 1177267"/>
                <a:gd name="connsiteY42" fmla="*/ 386562 h 513761"/>
                <a:gd name="connsiteX43" fmla="*/ 161036 w 1177267"/>
                <a:gd name="connsiteY43" fmla="*/ 363219 h 513761"/>
                <a:gd name="connsiteX44" fmla="*/ 95613 w 1177267"/>
                <a:gd name="connsiteY44" fmla="*/ 277085 h 513761"/>
                <a:gd name="connsiteX45" fmla="*/ 95941 w 1177267"/>
                <a:gd name="connsiteY45" fmla="*/ 255716 h 513761"/>
                <a:gd name="connsiteX46" fmla="*/ 159392 w 1177267"/>
                <a:gd name="connsiteY46" fmla="*/ 177142 h 513761"/>
                <a:gd name="connsiteX47" fmla="*/ 181747 w 1177267"/>
                <a:gd name="connsiteY47" fmla="*/ 171224 h 513761"/>
                <a:gd name="connsiteX48" fmla="*/ 285636 w 1177267"/>
                <a:gd name="connsiteY48" fmla="*/ 214290 h 513761"/>
                <a:gd name="connsiteX49" fmla="*/ 305689 w 1177267"/>
                <a:gd name="connsiteY49" fmla="*/ 212648 h 513761"/>
                <a:gd name="connsiteX50" fmla="*/ 338566 w 1177267"/>
                <a:gd name="connsiteY50" fmla="*/ 189963 h 513761"/>
                <a:gd name="connsiteX51" fmla="*/ 346455 w 1177267"/>
                <a:gd name="connsiteY51" fmla="*/ 174512 h 513761"/>
                <a:gd name="connsiteX52" fmla="*/ 345799 w 1177267"/>
                <a:gd name="connsiteY52" fmla="*/ 163004 h 513761"/>
                <a:gd name="connsiteX53" fmla="*/ 341853 w 1177267"/>
                <a:gd name="connsiteY53" fmla="*/ 112047 h 513761"/>
                <a:gd name="connsiteX54" fmla="*/ 337908 w 1177267"/>
                <a:gd name="connsiteY54" fmla="*/ 61089 h 513761"/>
                <a:gd name="connsiteX55" fmla="*/ 348757 w 1177267"/>
                <a:gd name="connsiteY55" fmla="*/ 44322 h 513761"/>
                <a:gd name="connsiteX56" fmla="*/ 450343 w 1177267"/>
                <a:gd name="connsiteY56" fmla="*/ 10131 h 513761"/>
                <a:gd name="connsiteX57" fmla="*/ 456918 w 1177267"/>
                <a:gd name="connsiteY57" fmla="*/ 9145 h 513761"/>
                <a:gd name="connsiteX58" fmla="*/ 470728 w 1177267"/>
                <a:gd name="connsiteY58" fmla="*/ 18351 h 513761"/>
                <a:gd name="connsiteX59" fmla="*/ 534177 w 1177267"/>
                <a:gd name="connsiteY59" fmla="*/ 110075 h 513761"/>
                <a:gd name="connsiteX60" fmla="*/ 553904 w 1177267"/>
                <a:gd name="connsiteY60" fmla="*/ 119608 h 513761"/>
                <a:gd name="connsiteX61" fmla="*/ 587766 w 1177267"/>
                <a:gd name="connsiteY61" fmla="*/ 118294 h 513761"/>
                <a:gd name="connsiteX62" fmla="*/ 598286 w 1177267"/>
                <a:gd name="connsiteY62" fmla="*/ 113033 h 513761"/>
                <a:gd name="connsiteX63" fmla="*/ 601902 w 1177267"/>
                <a:gd name="connsiteY63" fmla="*/ 107773 h 513761"/>
                <a:gd name="connsiteX64" fmla="*/ 618339 w 1177267"/>
                <a:gd name="connsiteY64" fmla="*/ 77528 h 513761"/>
                <a:gd name="connsiteX65" fmla="*/ 655161 w 1177267"/>
                <a:gd name="connsiteY65" fmla="*/ 8817 h 513761"/>
                <a:gd name="connsiteX66" fmla="*/ 673572 w 1177267"/>
                <a:gd name="connsiteY66" fmla="*/ 598 h 513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177267" h="513761">
                  <a:moveTo>
                    <a:pt x="585792" y="310507"/>
                  </a:moveTo>
                  <a:cubicBezTo>
                    <a:pt x="700933" y="310507"/>
                    <a:pt x="799722" y="380511"/>
                    <a:pt x="841921" y="480280"/>
                  </a:cubicBezTo>
                  <a:lnTo>
                    <a:pt x="848680" y="513761"/>
                  </a:lnTo>
                  <a:lnTo>
                    <a:pt x="735903" y="513761"/>
                  </a:lnTo>
                  <a:lnTo>
                    <a:pt x="705542" y="468730"/>
                  </a:lnTo>
                  <a:cubicBezTo>
                    <a:pt x="674896" y="438083"/>
                    <a:pt x="632558" y="419128"/>
                    <a:pt x="585792" y="419128"/>
                  </a:cubicBezTo>
                  <a:cubicBezTo>
                    <a:pt x="539027" y="419128"/>
                    <a:pt x="496689" y="438083"/>
                    <a:pt x="466043" y="468730"/>
                  </a:cubicBezTo>
                  <a:lnTo>
                    <a:pt x="435682" y="513761"/>
                  </a:lnTo>
                  <a:lnTo>
                    <a:pt x="322905" y="513761"/>
                  </a:lnTo>
                  <a:lnTo>
                    <a:pt x="329665" y="480280"/>
                  </a:lnTo>
                  <a:cubicBezTo>
                    <a:pt x="371863" y="380511"/>
                    <a:pt x="470652" y="310507"/>
                    <a:pt x="585792" y="310507"/>
                  </a:cubicBezTo>
                  <a:close/>
                  <a:moveTo>
                    <a:pt x="673572" y="598"/>
                  </a:moveTo>
                  <a:cubicBezTo>
                    <a:pt x="709079" y="9145"/>
                    <a:pt x="744583" y="17365"/>
                    <a:pt x="780090" y="25912"/>
                  </a:cubicBezTo>
                  <a:cubicBezTo>
                    <a:pt x="787651" y="27884"/>
                    <a:pt x="792253" y="33474"/>
                    <a:pt x="792583" y="41364"/>
                  </a:cubicBezTo>
                  <a:cubicBezTo>
                    <a:pt x="792911" y="45638"/>
                    <a:pt x="792911" y="49911"/>
                    <a:pt x="793241" y="54185"/>
                  </a:cubicBezTo>
                  <a:cubicBezTo>
                    <a:pt x="794225" y="80816"/>
                    <a:pt x="794885" y="107445"/>
                    <a:pt x="795869" y="133746"/>
                  </a:cubicBezTo>
                  <a:cubicBezTo>
                    <a:pt x="796199" y="140977"/>
                    <a:pt x="796529" y="148539"/>
                    <a:pt x="796857" y="155772"/>
                  </a:cubicBezTo>
                  <a:cubicBezTo>
                    <a:pt x="797185" y="163004"/>
                    <a:pt x="800801" y="168594"/>
                    <a:pt x="807048" y="172210"/>
                  </a:cubicBezTo>
                  <a:cubicBezTo>
                    <a:pt x="814938" y="176812"/>
                    <a:pt x="823158" y="181087"/>
                    <a:pt x="831047" y="186017"/>
                  </a:cubicBezTo>
                  <a:cubicBezTo>
                    <a:pt x="838939" y="190621"/>
                    <a:pt x="846171" y="190291"/>
                    <a:pt x="854060" y="186017"/>
                  </a:cubicBezTo>
                  <a:cubicBezTo>
                    <a:pt x="886609" y="167936"/>
                    <a:pt x="918826" y="149855"/>
                    <a:pt x="951374" y="131772"/>
                  </a:cubicBezTo>
                  <a:cubicBezTo>
                    <a:pt x="958935" y="127500"/>
                    <a:pt x="966167" y="128814"/>
                    <a:pt x="972085" y="134732"/>
                  </a:cubicBezTo>
                  <a:cubicBezTo>
                    <a:pt x="997400" y="160374"/>
                    <a:pt x="1022385" y="186347"/>
                    <a:pt x="1047700" y="211990"/>
                  </a:cubicBezTo>
                  <a:cubicBezTo>
                    <a:pt x="1054275" y="218894"/>
                    <a:pt x="1055261" y="225141"/>
                    <a:pt x="1050330" y="233359"/>
                  </a:cubicBezTo>
                  <a:cubicBezTo>
                    <a:pt x="1031590" y="265250"/>
                    <a:pt x="1012523" y="296810"/>
                    <a:pt x="993784" y="328701"/>
                  </a:cubicBezTo>
                  <a:cubicBezTo>
                    <a:pt x="989510" y="335932"/>
                    <a:pt x="989180" y="343494"/>
                    <a:pt x="993454" y="350726"/>
                  </a:cubicBezTo>
                  <a:cubicBezTo>
                    <a:pt x="998386" y="359603"/>
                    <a:pt x="1002989" y="368479"/>
                    <a:pt x="1007919" y="377356"/>
                  </a:cubicBezTo>
                  <a:cubicBezTo>
                    <a:pt x="1011537" y="383932"/>
                    <a:pt x="1017125" y="387548"/>
                    <a:pt x="1024687" y="387876"/>
                  </a:cubicBezTo>
                  <a:cubicBezTo>
                    <a:pt x="1037180" y="388864"/>
                    <a:pt x="1050001" y="389520"/>
                    <a:pt x="1062495" y="390506"/>
                  </a:cubicBezTo>
                  <a:cubicBezTo>
                    <a:pt x="1088138" y="392150"/>
                    <a:pt x="1113781" y="393794"/>
                    <a:pt x="1139423" y="395438"/>
                  </a:cubicBezTo>
                  <a:cubicBezTo>
                    <a:pt x="1146657" y="395768"/>
                    <a:pt x="1152575" y="400698"/>
                    <a:pt x="1154219" y="407931"/>
                  </a:cubicBezTo>
                  <a:lnTo>
                    <a:pt x="1177267" y="513761"/>
                  </a:lnTo>
                  <a:lnTo>
                    <a:pt x="915800" y="513761"/>
                  </a:lnTo>
                  <a:lnTo>
                    <a:pt x="903868" y="454599"/>
                  </a:lnTo>
                  <a:cubicBezTo>
                    <a:pt x="851472" y="330529"/>
                    <a:pt x="728803" y="243305"/>
                    <a:pt x="585792" y="243551"/>
                  </a:cubicBezTo>
                  <a:cubicBezTo>
                    <a:pt x="444755" y="243305"/>
                    <a:pt x="321470" y="328494"/>
                    <a:pt x="268365" y="452380"/>
                  </a:cubicBezTo>
                  <a:lnTo>
                    <a:pt x="255744" y="513761"/>
                  </a:lnTo>
                  <a:lnTo>
                    <a:pt x="0" y="513761"/>
                  </a:lnTo>
                  <a:lnTo>
                    <a:pt x="5203" y="474012"/>
                  </a:lnTo>
                  <a:cubicBezTo>
                    <a:pt x="6189" y="467108"/>
                    <a:pt x="11121" y="462177"/>
                    <a:pt x="18354" y="460861"/>
                  </a:cubicBezTo>
                  <a:cubicBezTo>
                    <a:pt x="55832" y="453957"/>
                    <a:pt x="92983" y="447381"/>
                    <a:pt x="130461" y="440478"/>
                  </a:cubicBezTo>
                  <a:cubicBezTo>
                    <a:pt x="138351" y="439164"/>
                    <a:pt x="143611" y="434890"/>
                    <a:pt x="146898" y="427656"/>
                  </a:cubicBezTo>
                  <a:cubicBezTo>
                    <a:pt x="152488" y="413849"/>
                    <a:pt x="158406" y="400041"/>
                    <a:pt x="163994" y="386562"/>
                  </a:cubicBezTo>
                  <a:cubicBezTo>
                    <a:pt x="167611" y="378014"/>
                    <a:pt x="166624" y="370781"/>
                    <a:pt x="161036" y="363219"/>
                  </a:cubicBezTo>
                  <a:cubicBezTo>
                    <a:pt x="139009" y="334617"/>
                    <a:pt x="117310" y="305686"/>
                    <a:pt x="95613" y="277085"/>
                  </a:cubicBezTo>
                  <a:cubicBezTo>
                    <a:pt x="90023" y="269523"/>
                    <a:pt x="90023" y="262948"/>
                    <a:pt x="95941" y="255716"/>
                  </a:cubicBezTo>
                  <a:cubicBezTo>
                    <a:pt x="116982" y="229415"/>
                    <a:pt x="138023" y="203442"/>
                    <a:pt x="159392" y="177142"/>
                  </a:cubicBezTo>
                  <a:cubicBezTo>
                    <a:pt x="166295" y="168922"/>
                    <a:pt x="171885" y="167278"/>
                    <a:pt x="181747" y="171224"/>
                  </a:cubicBezTo>
                  <a:cubicBezTo>
                    <a:pt x="216267" y="185689"/>
                    <a:pt x="250786" y="199826"/>
                    <a:pt x="285636" y="214290"/>
                  </a:cubicBezTo>
                  <a:cubicBezTo>
                    <a:pt x="292540" y="217250"/>
                    <a:pt x="299442" y="216922"/>
                    <a:pt x="305689" y="212648"/>
                  </a:cubicBezTo>
                  <a:cubicBezTo>
                    <a:pt x="316867" y="205086"/>
                    <a:pt x="327716" y="197525"/>
                    <a:pt x="338566" y="189963"/>
                  </a:cubicBezTo>
                  <a:cubicBezTo>
                    <a:pt x="343825" y="186347"/>
                    <a:pt x="346455" y="181087"/>
                    <a:pt x="346455" y="174512"/>
                  </a:cubicBezTo>
                  <a:cubicBezTo>
                    <a:pt x="346455" y="170566"/>
                    <a:pt x="346127" y="166622"/>
                    <a:pt x="345799" y="163004"/>
                  </a:cubicBezTo>
                  <a:cubicBezTo>
                    <a:pt x="344483" y="145909"/>
                    <a:pt x="343168" y="129142"/>
                    <a:pt x="341853" y="112047"/>
                  </a:cubicBezTo>
                  <a:cubicBezTo>
                    <a:pt x="340538" y="94951"/>
                    <a:pt x="339224" y="78184"/>
                    <a:pt x="337908" y="61089"/>
                  </a:cubicBezTo>
                  <a:cubicBezTo>
                    <a:pt x="337250" y="53199"/>
                    <a:pt x="341196" y="46953"/>
                    <a:pt x="348757" y="44322"/>
                  </a:cubicBezTo>
                  <a:cubicBezTo>
                    <a:pt x="382620" y="32816"/>
                    <a:pt x="416482" y="21309"/>
                    <a:pt x="450343" y="10131"/>
                  </a:cubicBezTo>
                  <a:cubicBezTo>
                    <a:pt x="452645" y="9475"/>
                    <a:pt x="454618" y="9145"/>
                    <a:pt x="456918" y="9145"/>
                  </a:cubicBezTo>
                  <a:cubicBezTo>
                    <a:pt x="463164" y="9475"/>
                    <a:pt x="467110" y="13419"/>
                    <a:pt x="470728" y="18351"/>
                  </a:cubicBezTo>
                  <a:cubicBezTo>
                    <a:pt x="491767" y="48925"/>
                    <a:pt x="513138" y="79500"/>
                    <a:pt x="534177" y="110075"/>
                  </a:cubicBezTo>
                  <a:cubicBezTo>
                    <a:pt x="539109" y="116978"/>
                    <a:pt x="545684" y="120266"/>
                    <a:pt x="553904" y="119608"/>
                  </a:cubicBezTo>
                  <a:cubicBezTo>
                    <a:pt x="565081" y="118622"/>
                    <a:pt x="576587" y="118294"/>
                    <a:pt x="587766" y="118294"/>
                  </a:cubicBezTo>
                  <a:cubicBezTo>
                    <a:pt x="592368" y="118294"/>
                    <a:pt x="595656" y="116650"/>
                    <a:pt x="598286" y="113033"/>
                  </a:cubicBezTo>
                  <a:cubicBezTo>
                    <a:pt x="599600" y="111390"/>
                    <a:pt x="600916" y="109417"/>
                    <a:pt x="601902" y="107773"/>
                  </a:cubicBezTo>
                  <a:cubicBezTo>
                    <a:pt x="607491" y="97581"/>
                    <a:pt x="612751" y="87390"/>
                    <a:pt x="618339" y="77528"/>
                  </a:cubicBezTo>
                  <a:cubicBezTo>
                    <a:pt x="630504" y="54515"/>
                    <a:pt x="642998" y="31830"/>
                    <a:pt x="655161" y="8817"/>
                  </a:cubicBezTo>
                  <a:cubicBezTo>
                    <a:pt x="659107" y="1584"/>
                    <a:pt x="665353" y="-1376"/>
                    <a:pt x="673572" y="59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7" name="Oval 21">
              <a:extLst>
                <a:ext uri="{FF2B5EF4-FFF2-40B4-BE49-F238E27FC236}">
                  <a16:creationId xmlns:a16="http://schemas.microsoft.com/office/drawing/2014/main" id="{EDD5C135-2A92-489D-AA4E-8AA9E00BA6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01942" y="1297395"/>
              <a:ext cx="363588" cy="364447"/>
            </a:xfrm>
            <a:custGeom>
              <a:avLst/>
              <a:gdLst/>
              <a:ahLst/>
              <a:cxnLst/>
              <a:rect l="l" t="t" r="r" b="b"/>
              <a:pathLst>
                <a:path w="3866431" h="3921936">
                  <a:moveTo>
                    <a:pt x="3673551" y="1918004"/>
                  </a:moveTo>
                  <a:lnTo>
                    <a:pt x="3689615" y="1928004"/>
                  </a:lnTo>
                  <a:lnTo>
                    <a:pt x="3673551" y="1923989"/>
                  </a:lnTo>
                  <a:close/>
                  <a:moveTo>
                    <a:pt x="1973868" y="1267034"/>
                  </a:moveTo>
                  <a:cubicBezTo>
                    <a:pt x="1644528" y="1247265"/>
                    <a:pt x="1335642" y="1460585"/>
                    <a:pt x="1246922" y="1791693"/>
                  </a:cubicBezTo>
                  <a:cubicBezTo>
                    <a:pt x="1145527" y="2170102"/>
                    <a:pt x="1370092" y="2559060"/>
                    <a:pt x="1748502" y="2660455"/>
                  </a:cubicBezTo>
                  <a:cubicBezTo>
                    <a:pt x="2126911" y="2761848"/>
                    <a:pt x="2515869" y="2537284"/>
                    <a:pt x="2617263" y="2158875"/>
                  </a:cubicBezTo>
                  <a:cubicBezTo>
                    <a:pt x="2718658" y="1780466"/>
                    <a:pt x="2494093" y="1391508"/>
                    <a:pt x="2115683" y="1290113"/>
                  </a:cubicBezTo>
                  <a:cubicBezTo>
                    <a:pt x="2068382" y="1277439"/>
                    <a:pt x="2020916" y="1269858"/>
                    <a:pt x="1973868" y="1267034"/>
                  </a:cubicBezTo>
                  <a:close/>
                  <a:moveTo>
                    <a:pt x="1884148" y="778913"/>
                  </a:moveTo>
                  <a:cubicBezTo>
                    <a:pt x="2001814" y="774234"/>
                    <a:pt x="2122171" y="786977"/>
                    <a:pt x="2241901" y="819059"/>
                  </a:cubicBezTo>
                  <a:cubicBezTo>
                    <a:pt x="2880466" y="990162"/>
                    <a:pt x="3259419" y="1646529"/>
                    <a:pt x="3088317" y="2285093"/>
                  </a:cubicBezTo>
                  <a:cubicBezTo>
                    <a:pt x="2917214" y="2923658"/>
                    <a:pt x="2260847" y="3302611"/>
                    <a:pt x="1622284" y="3131508"/>
                  </a:cubicBezTo>
                  <a:cubicBezTo>
                    <a:pt x="983718" y="2960406"/>
                    <a:pt x="604765" y="2304038"/>
                    <a:pt x="775868" y="1665473"/>
                  </a:cubicBezTo>
                  <a:cubicBezTo>
                    <a:pt x="914889" y="1146640"/>
                    <a:pt x="1374260" y="799191"/>
                    <a:pt x="1884148" y="778913"/>
                  </a:cubicBezTo>
                  <a:close/>
                  <a:moveTo>
                    <a:pt x="1877044" y="601672"/>
                  </a:moveTo>
                  <a:cubicBezTo>
                    <a:pt x="1291617" y="624954"/>
                    <a:pt x="764192" y="1023877"/>
                    <a:pt x="604575" y="1619576"/>
                  </a:cubicBezTo>
                  <a:cubicBezTo>
                    <a:pt x="408124" y="2352745"/>
                    <a:pt x="843218" y="3106349"/>
                    <a:pt x="1576386" y="3302801"/>
                  </a:cubicBezTo>
                  <a:cubicBezTo>
                    <a:pt x="2309553" y="3499253"/>
                    <a:pt x="3063157" y="3064158"/>
                    <a:pt x="3259610" y="2330990"/>
                  </a:cubicBezTo>
                  <a:cubicBezTo>
                    <a:pt x="3456061" y="1597823"/>
                    <a:pt x="3020967" y="844219"/>
                    <a:pt x="2287799" y="647766"/>
                  </a:cubicBezTo>
                  <a:cubicBezTo>
                    <a:pt x="2150330" y="610931"/>
                    <a:pt x="2012143" y="596300"/>
                    <a:pt x="1877044" y="601672"/>
                  </a:cubicBezTo>
                  <a:close/>
                  <a:moveTo>
                    <a:pt x="2155203" y="0"/>
                  </a:moveTo>
                  <a:lnTo>
                    <a:pt x="2726520" y="153083"/>
                  </a:lnTo>
                  <a:lnTo>
                    <a:pt x="2718332" y="639676"/>
                  </a:lnTo>
                  <a:lnTo>
                    <a:pt x="2703388" y="635671"/>
                  </a:lnTo>
                  <a:cubicBezTo>
                    <a:pt x="2825157" y="704200"/>
                    <a:pt x="2935213" y="788233"/>
                    <a:pt x="3028302" y="887881"/>
                  </a:cubicBezTo>
                  <a:lnTo>
                    <a:pt x="3461490" y="780167"/>
                  </a:lnTo>
                  <a:lnTo>
                    <a:pt x="3739170" y="1302405"/>
                  </a:lnTo>
                  <a:lnTo>
                    <a:pt x="3430511" y="1580676"/>
                  </a:lnTo>
                  <a:cubicBezTo>
                    <a:pt x="3469203" y="1721610"/>
                    <a:pt x="3487439" y="1869186"/>
                    <a:pt x="3480892" y="2019195"/>
                  </a:cubicBezTo>
                  <a:lnTo>
                    <a:pt x="3866431" y="2233221"/>
                  </a:lnTo>
                  <a:lnTo>
                    <a:pt x="3713346" y="2804538"/>
                  </a:lnTo>
                  <a:lnTo>
                    <a:pt x="3245518" y="2796670"/>
                  </a:lnTo>
                  <a:cubicBezTo>
                    <a:pt x="3186368" y="2895500"/>
                    <a:pt x="3114705" y="2984636"/>
                    <a:pt x="3034406" y="3064209"/>
                  </a:cubicBezTo>
                  <a:lnTo>
                    <a:pt x="3188044" y="3465205"/>
                  </a:lnTo>
                  <a:lnTo>
                    <a:pt x="2703542" y="3804459"/>
                  </a:lnTo>
                  <a:lnTo>
                    <a:pt x="2511083" y="3637373"/>
                  </a:lnTo>
                  <a:lnTo>
                    <a:pt x="2510721" y="3637782"/>
                  </a:lnTo>
                  <a:lnTo>
                    <a:pt x="2469028" y="3600862"/>
                  </a:lnTo>
                  <a:lnTo>
                    <a:pt x="2336049" y="3485413"/>
                  </a:lnTo>
                  <a:lnTo>
                    <a:pt x="2337504" y="3484394"/>
                  </a:lnTo>
                  <a:lnTo>
                    <a:pt x="2321804" y="3470491"/>
                  </a:lnTo>
                  <a:cubicBezTo>
                    <a:pt x="2198912" y="3505261"/>
                    <a:pt x="2070236" y="3521441"/>
                    <a:pt x="1939394" y="3520711"/>
                  </a:cubicBezTo>
                  <a:lnTo>
                    <a:pt x="1716657" y="3921936"/>
                  </a:lnTo>
                  <a:lnTo>
                    <a:pt x="1145338" y="3768853"/>
                  </a:lnTo>
                  <a:lnTo>
                    <a:pt x="1153058" y="3310015"/>
                  </a:lnTo>
                  <a:cubicBezTo>
                    <a:pt x="1031991" y="3241016"/>
                    <a:pt x="922646" y="3156634"/>
                    <a:pt x="830223" y="3056799"/>
                  </a:cubicBezTo>
                  <a:lnTo>
                    <a:pt x="837628" y="3072678"/>
                  </a:lnTo>
                  <a:lnTo>
                    <a:pt x="359851" y="3165234"/>
                  </a:lnTo>
                  <a:lnTo>
                    <a:pt x="109883" y="2629179"/>
                  </a:lnTo>
                  <a:lnTo>
                    <a:pt x="433005" y="2367184"/>
                  </a:lnTo>
                  <a:cubicBezTo>
                    <a:pt x="398515" y="2240774"/>
                    <a:pt x="380498" y="2109034"/>
                    <a:pt x="380471" y="1974963"/>
                  </a:cubicBezTo>
                  <a:lnTo>
                    <a:pt x="0" y="1763749"/>
                  </a:lnTo>
                  <a:lnTo>
                    <a:pt x="153083" y="1192432"/>
                  </a:lnTo>
                  <a:lnTo>
                    <a:pt x="589083" y="1199766"/>
                  </a:lnTo>
                  <a:cubicBezTo>
                    <a:pt x="648234" y="1095383"/>
                    <a:pt x="719659" y="1000210"/>
                    <a:pt x="800459" y="915022"/>
                  </a:cubicBezTo>
                  <a:lnTo>
                    <a:pt x="654428" y="464617"/>
                  </a:lnTo>
                  <a:lnTo>
                    <a:pt x="1156025" y="151183"/>
                  </a:lnTo>
                  <a:lnTo>
                    <a:pt x="1506312" y="489026"/>
                  </a:lnTo>
                  <a:lnTo>
                    <a:pt x="1502791" y="491226"/>
                  </a:lnTo>
                  <a:cubicBezTo>
                    <a:pt x="1640493" y="447897"/>
                    <a:pt x="1785874" y="427870"/>
                    <a:pt x="1933939" y="429497"/>
                  </a:cubicBezTo>
                  <a:lnTo>
                    <a:pt x="1918994" y="42549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0A8CF27-61A1-4226-82CA-1E692B1AF4C1}"/>
                </a:ext>
              </a:extLst>
            </p:cNvPr>
            <p:cNvSpPr/>
            <p:nvPr/>
          </p:nvSpPr>
          <p:spPr>
            <a:xfrm>
              <a:off x="6713329" y="989049"/>
              <a:ext cx="458833" cy="458833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C02F338-C77B-40D4-A941-4F3B25CDA201}"/>
                </a:ext>
              </a:extLst>
            </p:cNvPr>
            <p:cNvSpPr/>
            <p:nvPr/>
          </p:nvSpPr>
          <p:spPr>
            <a:xfrm>
              <a:off x="6501725" y="2082243"/>
              <a:ext cx="470192" cy="468928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EE02638-5E4E-4AAB-BBEE-E7DFCDCA419B}"/>
                </a:ext>
              </a:extLst>
            </p:cNvPr>
            <p:cNvSpPr/>
            <p:nvPr/>
          </p:nvSpPr>
          <p:spPr>
            <a:xfrm>
              <a:off x="7038554" y="2404538"/>
              <a:ext cx="1005802" cy="716980"/>
            </a:xfrm>
            <a:custGeom>
              <a:avLst/>
              <a:gdLst>
                <a:gd name="connsiteX0" fmla="*/ 707784 w 1005802"/>
                <a:gd name="connsiteY0" fmla="*/ 371382 h 716980"/>
                <a:gd name="connsiteX1" fmla="*/ 983473 w 1005802"/>
                <a:gd name="connsiteY1" fmla="*/ 517965 h 716980"/>
                <a:gd name="connsiteX2" fmla="*/ 1005802 w 1005802"/>
                <a:gd name="connsiteY2" fmla="*/ 559103 h 716980"/>
                <a:gd name="connsiteX3" fmla="*/ 1005802 w 1005802"/>
                <a:gd name="connsiteY3" fmla="*/ 716980 h 716980"/>
                <a:gd name="connsiteX4" fmla="*/ 907688 w 1005802"/>
                <a:gd name="connsiteY4" fmla="*/ 716980 h 716980"/>
                <a:gd name="connsiteX5" fmla="*/ 910338 w 1005802"/>
                <a:gd name="connsiteY5" fmla="*/ 703852 h 716980"/>
                <a:gd name="connsiteX6" fmla="*/ 707784 w 1005802"/>
                <a:gd name="connsiteY6" fmla="*/ 501298 h 716980"/>
                <a:gd name="connsiteX7" fmla="*/ 505231 w 1005802"/>
                <a:gd name="connsiteY7" fmla="*/ 703852 h 716980"/>
                <a:gd name="connsiteX8" fmla="*/ 507882 w 1005802"/>
                <a:gd name="connsiteY8" fmla="*/ 716980 h 716980"/>
                <a:gd name="connsiteX9" fmla="*/ 377966 w 1005802"/>
                <a:gd name="connsiteY9" fmla="*/ 716980 h 716980"/>
                <a:gd name="connsiteX10" fmla="*/ 375315 w 1005802"/>
                <a:gd name="connsiteY10" fmla="*/ 703852 h 716980"/>
                <a:gd name="connsiteX11" fmla="*/ 707784 w 1005802"/>
                <a:gd name="connsiteY11" fmla="*/ 371382 h 716980"/>
                <a:gd name="connsiteX12" fmla="*/ 812773 w 1005802"/>
                <a:gd name="connsiteY12" fmla="*/ 715 h 716980"/>
                <a:gd name="connsiteX13" fmla="*/ 940174 w 1005802"/>
                <a:gd name="connsiteY13" fmla="*/ 30993 h 716980"/>
                <a:gd name="connsiteX14" fmla="*/ 955116 w 1005802"/>
                <a:gd name="connsiteY14" fmla="*/ 49473 h 716980"/>
                <a:gd name="connsiteX15" fmla="*/ 955903 w 1005802"/>
                <a:gd name="connsiteY15" fmla="*/ 64808 h 716980"/>
                <a:gd name="connsiteX16" fmla="*/ 959047 w 1005802"/>
                <a:gd name="connsiteY16" fmla="*/ 159966 h 716980"/>
                <a:gd name="connsiteX17" fmla="*/ 960228 w 1005802"/>
                <a:gd name="connsiteY17" fmla="*/ 186312 h 716980"/>
                <a:gd name="connsiteX18" fmla="*/ 972418 w 1005802"/>
                <a:gd name="connsiteY18" fmla="*/ 205972 h 716980"/>
                <a:gd name="connsiteX19" fmla="*/ 1001122 w 1005802"/>
                <a:gd name="connsiteY19" fmla="*/ 222486 h 716980"/>
                <a:gd name="connsiteX20" fmla="*/ 1005802 w 1005802"/>
                <a:gd name="connsiteY20" fmla="*/ 223840 h 716980"/>
                <a:gd name="connsiteX21" fmla="*/ 1005802 w 1005802"/>
                <a:gd name="connsiteY21" fmla="*/ 419617 h 716980"/>
                <a:gd name="connsiteX22" fmla="*/ 999746 w 1005802"/>
                <a:gd name="connsiteY22" fmla="*/ 412262 h 716980"/>
                <a:gd name="connsiteX23" fmla="*/ 707784 w 1005802"/>
                <a:gd name="connsiteY23" fmla="*/ 291299 h 716980"/>
                <a:gd name="connsiteX24" fmla="*/ 294911 w 1005802"/>
                <a:gd name="connsiteY24" fmla="*/ 702600 h 716980"/>
                <a:gd name="connsiteX25" fmla="*/ 296304 w 1005802"/>
                <a:gd name="connsiteY25" fmla="*/ 716980 h 716980"/>
                <a:gd name="connsiteX26" fmla="*/ 38150 w 1005802"/>
                <a:gd name="connsiteY26" fmla="*/ 716980 h 716980"/>
                <a:gd name="connsiteX27" fmla="*/ 0 w 1005802"/>
                <a:gd name="connsiteY27" fmla="*/ 702600 h 716980"/>
                <a:gd name="connsiteX28" fmla="*/ 0 w 1005802"/>
                <a:gd name="connsiteY28" fmla="*/ 680581 h 716980"/>
                <a:gd name="connsiteX29" fmla="*/ 3538 w 1005802"/>
                <a:gd name="connsiteY29" fmla="*/ 642046 h 716980"/>
                <a:gd name="connsiteX30" fmla="*/ 13369 w 1005802"/>
                <a:gd name="connsiteY30" fmla="*/ 566943 h 716980"/>
                <a:gd name="connsiteX31" fmla="*/ 29099 w 1005802"/>
                <a:gd name="connsiteY31" fmla="*/ 551213 h 716980"/>
                <a:gd name="connsiteX32" fmla="*/ 163184 w 1005802"/>
                <a:gd name="connsiteY32" fmla="*/ 526834 h 716980"/>
                <a:gd name="connsiteX33" fmla="*/ 182844 w 1005802"/>
                <a:gd name="connsiteY33" fmla="*/ 511499 h 716980"/>
                <a:gd name="connsiteX34" fmla="*/ 203291 w 1005802"/>
                <a:gd name="connsiteY34" fmla="*/ 462348 h 716980"/>
                <a:gd name="connsiteX35" fmla="*/ 199753 w 1005802"/>
                <a:gd name="connsiteY35" fmla="*/ 434429 h 716980"/>
                <a:gd name="connsiteX36" fmla="*/ 121504 w 1005802"/>
                <a:gd name="connsiteY36" fmla="*/ 331408 h 716980"/>
                <a:gd name="connsiteX37" fmla="*/ 121896 w 1005802"/>
                <a:gd name="connsiteY37" fmla="*/ 305849 h 716980"/>
                <a:gd name="connsiteX38" fmla="*/ 197787 w 1005802"/>
                <a:gd name="connsiteY38" fmla="*/ 211870 h 716980"/>
                <a:gd name="connsiteX39" fmla="*/ 224525 w 1005802"/>
                <a:gd name="connsiteY39" fmla="*/ 204792 h 716980"/>
                <a:gd name="connsiteX40" fmla="*/ 348782 w 1005802"/>
                <a:gd name="connsiteY40" fmla="*/ 256302 h 716980"/>
                <a:gd name="connsiteX41" fmla="*/ 372766 w 1005802"/>
                <a:gd name="connsiteY41" fmla="*/ 254338 h 716980"/>
                <a:gd name="connsiteX42" fmla="*/ 412088 w 1005802"/>
                <a:gd name="connsiteY42" fmla="*/ 227205 h 716980"/>
                <a:gd name="connsiteX43" fmla="*/ 421525 w 1005802"/>
                <a:gd name="connsiteY43" fmla="*/ 208725 h 716980"/>
                <a:gd name="connsiteX44" fmla="*/ 420740 w 1005802"/>
                <a:gd name="connsiteY44" fmla="*/ 194961 h 716980"/>
                <a:gd name="connsiteX45" fmla="*/ 416021 w 1005802"/>
                <a:gd name="connsiteY45" fmla="*/ 134013 h 716980"/>
                <a:gd name="connsiteX46" fmla="*/ 411301 w 1005802"/>
                <a:gd name="connsiteY46" fmla="*/ 73065 h 716980"/>
                <a:gd name="connsiteX47" fmla="*/ 424278 w 1005802"/>
                <a:gd name="connsiteY47" fmla="*/ 53011 h 716980"/>
                <a:gd name="connsiteX48" fmla="*/ 545779 w 1005802"/>
                <a:gd name="connsiteY48" fmla="*/ 12117 h 716980"/>
                <a:gd name="connsiteX49" fmla="*/ 553644 w 1005802"/>
                <a:gd name="connsiteY49" fmla="*/ 10938 h 716980"/>
                <a:gd name="connsiteX50" fmla="*/ 570161 w 1005802"/>
                <a:gd name="connsiteY50" fmla="*/ 21948 h 716980"/>
                <a:gd name="connsiteX51" fmla="*/ 646049 w 1005802"/>
                <a:gd name="connsiteY51" fmla="*/ 131655 h 716980"/>
                <a:gd name="connsiteX52" fmla="*/ 669644 w 1005802"/>
                <a:gd name="connsiteY52" fmla="*/ 143058 h 716980"/>
                <a:gd name="connsiteX53" fmla="*/ 710145 w 1005802"/>
                <a:gd name="connsiteY53" fmla="*/ 141486 h 716980"/>
                <a:gd name="connsiteX54" fmla="*/ 722727 w 1005802"/>
                <a:gd name="connsiteY54" fmla="*/ 135193 h 716980"/>
                <a:gd name="connsiteX55" fmla="*/ 727052 w 1005802"/>
                <a:gd name="connsiteY55" fmla="*/ 128902 h 716980"/>
                <a:gd name="connsiteX56" fmla="*/ 746712 w 1005802"/>
                <a:gd name="connsiteY56" fmla="*/ 92727 h 716980"/>
                <a:gd name="connsiteX57" fmla="*/ 790753 w 1005802"/>
                <a:gd name="connsiteY57" fmla="*/ 10546 h 716980"/>
                <a:gd name="connsiteX58" fmla="*/ 812773 w 1005802"/>
                <a:gd name="connsiteY58" fmla="*/ 715 h 71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02" h="716980">
                  <a:moveTo>
                    <a:pt x="707784" y="371382"/>
                  </a:moveTo>
                  <a:cubicBezTo>
                    <a:pt x="822546" y="371382"/>
                    <a:pt x="923726" y="429527"/>
                    <a:pt x="983473" y="517965"/>
                  </a:cubicBezTo>
                  <a:lnTo>
                    <a:pt x="1005802" y="559103"/>
                  </a:lnTo>
                  <a:lnTo>
                    <a:pt x="1005802" y="716980"/>
                  </a:lnTo>
                  <a:lnTo>
                    <a:pt x="907688" y="716980"/>
                  </a:lnTo>
                  <a:lnTo>
                    <a:pt x="910338" y="703852"/>
                  </a:lnTo>
                  <a:cubicBezTo>
                    <a:pt x="910338" y="591985"/>
                    <a:pt x="819651" y="501298"/>
                    <a:pt x="707784" y="501298"/>
                  </a:cubicBezTo>
                  <a:cubicBezTo>
                    <a:pt x="595917" y="501298"/>
                    <a:pt x="505231" y="591985"/>
                    <a:pt x="505231" y="703852"/>
                  </a:cubicBezTo>
                  <a:lnTo>
                    <a:pt x="507882" y="716980"/>
                  </a:lnTo>
                  <a:lnTo>
                    <a:pt x="377966" y="716980"/>
                  </a:lnTo>
                  <a:lnTo>
                    <a:pt x="375315" y="703852"/>
                  </a:lnTo>
                  <a:cubicBezTo>
                    <a:pt x="375315" y="520233"/>
                    <a:pt x="524166" y="371382"/>
                    <a:pt x="707784" y="371382"/>
                  </a:cubicBezTo>
                  <a:close/>
                  <a:moveTo>
                    <a:pt x="812773" y="715"/>
                  </a:moveTo>
                  <a:cubicBezTo>
                    <a:pt x="855241" y="10938"/>
                    <a:pt x="897706" y="20769"/>
                    <a:pt x="940174" y="30993"/>
                  </a:cubicBezTo>
                  <a:cubicBezTo>
                    <a:pt x="949218" y="33351"/>
                    <a:pt x="954722" y="40037"/>
                    <a:pt x="955116" y="49473"/>
                  </a:cubicBezTo>
                  <a:cubicBezTo>
                    <a:pt x="955509" y="54585"/>
                    <a:pt x="955509" y="59697"/>
                    <a:pt x="955903" y="64808"/>
                  </a:cubicBezTo>
                  <a:cubicBezTo>
                    <a:pt x="957080" y="96660"/>
                    <a:pt x="957869" y="128509"/>
                    <a:pt x="959047" y="159966"/>
                  </a:cubicBezTo>
                  <a:cubicBezTo>
                    <a:pt x="959441" y="168616"/>
                    <a:pt x="959836" y="177660"/>
                    <a:pt x="960228" y="186312"/>
                  </a:cubicBezTo>
                  <a:cubicBezTo>
                    <a:pt x="960620" y="194961"/>
                    <a:pt x="964945" y="201647"/>
                    <a:pt x="972418" y="205972"/>
                  </a:cubicBezTo>
                  <a:cubicBezTo>
                    <a:pt x="981854" y="211476"/>
                    <a:pt x="991685" y="216590"/>
                    <a:pt x="1001122" y="222486"/>
                  </a:cubicBezTo>
                  <a:lnTo>
                    <a:pt x="1005802" y="223840"/>
                  </a:lnTo>
                  <a:lnTo>
                    <a:pt x="1005802" y="419617"/>
                  </a:lnTo>
                  <a:lnTo>
                    <a:pt x="999746" y="412262"/>
                  </a:lnTo>
                  <a:cubicBezTo>
                    <a:pt x="925035" y="337404"/>
                    <a:pt x="821817" y="291103"/>
                    <a:pt x="707784" y="291299"/>
                  </a:cubicBezTo>
                  <a:cubicBezTo>
                    <a:pt x="482867" y="290907"/>
                    <a:pt x="295696" y="472177"/>
                    <a:pt x="294911" y="702600"/>
                  </a:cubicBezTo>
                  <a:lnTo>
                    <a:pt x="296304" y="716980"/>
                  </a:lnTo>
                  <a:lnTo>
                    <a:pt x="38150" y="716980"/>
                  </a:lnTo>
                  <a:lnTo>
                    <a:pt x="0" y="702600"/>
                  </a:lnTo>
                  <a:cubicBezTo>
                    <a:pt x="0" y="695130"/>
                    <a:pt x="0" y="688052"/>
                    <a:pt x="0" y="680581"/>
                  </a:cubicBezTo>
                  <a:cubicBezTo>
                    <a:pt x="1180" y="667605"/>
                    <a:pt x="2359" y="655023"/>
                    <a:pt x="3538" y="642046"/>
                  </a:cubicBezTo>
                  <a:cubicBezTo>
                    <a:pt x="5899" y="616880"/>
                    <a:pt x="9437" y="591714"/>
                    <a:pt x="13369" y="566943"/>
                  </a:cubicBezTo>
                  <a:cubicBezTo>
                    <a:pt x="14548" y="558685"/>
                    <a:pt x="20447" y="552787"/>
                    <a:pt x="29099" y="551213"/>
                  </a:cubicBezTo>
                  <a:cubicBezTo>
                    <a:pt x="73925" y="542956"/>
                    <a:pt x="118358" y="535091"/>
                    <a:pt x="163184" y="526834"/>
                  </a:cubicBezTo>
                  <a:cubicBezTo>
                    <a:pt x="172621" y="525262"/>
                    <a:pt x="178912" y="520150"/>
                    <a:pt x="182844" y="511499"/>
                  </a:cubicBezTo>
                  <a:cubicBezTo>
                    <a:pt x="189530" y="494984"/>
                    <a:pt x="196608" y="478470"/>
                    <a:pt x="203291" y="462348"/>
                  </a:cubicBezTo>
                  <a:cubicBezTo>
                    <a:pt x="207618" y="452125"/>
                    <a:pt x="206437" y="443473"/>
                    <a:pt x="199753" y="434429"/>
                  </a:cubicBezTo>
                  <a:cubicBezTo>
                    <a:pt x="173408" y="400219"/>
                    <a:pt x="147455" y="365616"/>
                    <a:pt x="121504" y="331408"/>
                  </a:cubicBezTo>
                  <a:cubicBezTo>
                    <a:pt x="114818" y="322364"/>
                    <a:pt x="114818" y="314499"/>
                    <a:pt x="121896" y="305849"/>
                  </a:cubicBezTo>
                  <a:cubicBezTo>
                    <a:pt x="147062" y="274392"/>
                    <a:pt x="172228" y="243327"/>
                    <a:pt x="197787" y="211870"/>
                  </a:cubicBezTo>
                  <a:cubicBezTo>
                    <a:pt x="206044" y="202039"/>
                    <a:pt x="212730" y="200073"/>
                    <a:pt x="224525" y="204792"/>
                  </a:cubicBezTo>
                  <a:cubicBezTo>
                    <a:pt x="265813" y="222094"/>
                    <a:pt x="307099" y="239003"/>
                    <a:pt x="348782" y="256302"/>
                  </a:cubicBezTo>
                  <a:cubicBezTo>
                    <a:pt x="357039" y="259842"/>
                    <a:pt x="365294" y="259449"/>
                    <a:pt x="372766" y="254338"/>
                  </a:cubicBezTo>
                  <a:cubicBezTo>
                    <a:pt x="386135" y="245294"/>
                    <a:pt x="399112" y="236250"/>
                    <a:pt x="412088" y="227205"/>
                  </a:cubicBezTo>
                  <a:cubicBezTo>
                    <a:pt x="418379" y="222881"/>
                    <a:pt x="421525" y="216590"/>
                    <a:pt x="421525" y="208725"/>
                  </a:cubicBezTo>
                  <a:cubicBezTo>
                    <a:pt x="421525" y="204006"/>
                    <a:pt x="421132" y="199288"/>
                    <a:pt x="420740" y="194961"/>
                  </a:cubicBezTo>
                  <a:cubicBezTo>
                    <a:pt x="419166" y="174515"/>
                    <a:pt x="417592" y="154460"/>
                    <a:pt x="416021" y="134013"/>
                  </a:cubicBezTo>
                  <a:cubicBezTo>
                    <a:pt x="414447" y="113567"/>
                    <a:pt x="412875" y="93512"/>
                    <a:pt x="411301" y="73065"/>
                  </a:cubicBezTo>
                  <a:cubicBezTo>
                    <a:pt x="410514" y="63629"/>
                    <a:pt x="415234" y="56159"/>
                    <a:pt x="424278" y="53011"/>
                  </a:cubicBezTo>
                  <a:cubicBezTo>
                    <a:pt x="464779" y="39250"/>
                    <a:pt x="505280" y="25486"/>
                    <a:pt x="545779" y="12117"/>
                  </a:cubicBezTo>
                  <a:cubicBezTo>
                    <a:pt x="548532" y="11333"/>
                    <a:pt x="550893" y="10938"/>
                    <a:pt x="553644" y="10938"/>
                  </a:cubicBezTo>
                  <a:cubicBezTo>
                    <a:pt x="561114" y="11333"/>
                    <a:pt x="565834" y="16050"/>
                    <a:pt x="570161" y="21948"/>
                  </a:cubicBezTo>
                  <a:cubicBezTo>
                    <a:pt x="595325" y="58517"/>
                    <a:pt x="620885" y="95086"/>
                    <a:pt x="646049" y="131655"/>
                  </a:cubicBezTo>
                  <a:cubicBezTo>
                    <a:pt x="651948" y="139912"/>
                    <a:pt x="659813" y="143844"/>
                    <a:pt x="669644" y="143058"/>
                  </a:cubicBezTo>
                  <a:cubicBezTo>
                    <a:pt x="683013" y="141878"/>
                    <a:pt x="696774" y="141486"/>
                    <a:pt x="710145" y="141486"/>
                  </a:cubicBezTo>
                  <a:cubicBezTo>
                    <a:pt x="715649" y="141486"/>
                    <a:pt x="719581" y="139520"/>
                    <a:pt x="722727" y="135193"/>
                  </a:cubicBezTo>
                  <a:cubicBezTo>
                    <a:pt x="724299" y="133229"/>
                    <a:pt x="725872" y="130868"/>
                    <a:pt x="727052" y="128902"/>
                  </a:cubicBezTo>
                  <a:cubicBezTo>
                    <a:pt x="733737" y="116712"/>
                    <a:pt x="740028" y="104523"/>
                    <a:pt x="746712" y="92727"/>
                  </a:cubicBezTo>
                  <a:cubicBezTo>
                    <a:pt x="761262" y="65203"/>
                    <a:pt x="776205" y="38070"/>
                    <a:pt x="790753" y="10546"/>
                  </a:cubicBezTo>
                  <a:cubicBezTo>
                    <a:pt x="795472" y="1894"/>
                    <a:pt x="802942" y="-1646"/>
                    <a:pt x="812773" y="7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3004D72-59B7-482B-8A13-068E00729A45}"/>
                </a:ext>
              </a:extLst>
            </p:cNvPr>
            <p:cNvSpPr/>
            <p:nvPr/>
          </p:nvSpPr>
          <p:spPr>
            <a:xfrm>
              <a:off x="6726396" y="2609788"/>
              <a:ext cx="391774" cy="391774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0B69E76-6ABA-481F-BB2A-59CF15EEFAAA}"/>
                </a:ext>
              </a:extLst>
            </p:cNvPr>
            <p:cNvSpPr/>
            <p:nvPr/>
          </p:nvSpPr>
          <p:spPr>
            <a:xfrm rot="16200000">
              <a:off x="7498068" y="1027994"/>
              <a:ext cx="641151" cy="457041"/>
            </a:xfrm>
            <a:custGeom>
              <a:avLst/>
              <a:gdLst>
                <a:gd name="connsiteX0" fmla="*/ 707784 w 1005802"/>
                <a:gd name="connsiteY0" fmla="*/ 371382 h 716980"/>
                <a:gd name="connsiteX1" fmla="*/ 983473 w 1005802"/>
                <a:gd name="connsiteY1" fmla="*/ 517965 h 716980"/>
                <a:gd name="connsiteX2" fmla="*/ 1005802 w 1005802"/>
                <a:gd name="connsiteY2" fmla="*/ 559103 h 716980"/>
                <a:gd name="connsiteX3" fmla="*/ 1005802 w 1005802"/>
                <a:gd name="connsiteY3" fmla="*/ 716980 h 716980"/>
                <a:gd name="connsiteX4" fmla="*/ 907688 w 1005802"/>
                <a:gd name="connsiteY4" fmla="*/ 716980 h 716980"/>
                <a:gd name="connsiteX5" fmla="*/ 910338 w 1005802"/>
                <a:gd name="connsiteY5" fmla="*/ 703852 h 716980"/>
                <a:gd name="connsiteX6" fmla="*/ 707784 w 1005802"/>
                <a:gd name="connsiteY6" fmla="*/ 501298 h 716980"/>
                <a:gd name="connsiteX7" fmla="*/ 505231 w 1005802"/>
                <a:gd name="connsiteY7" fmla="*/ 703852 h 716980"/>
                <a:gd name="connsiteX8" fmla="*/ 507882 w 1005802"/>
                <a:gd name="connsiteY8" fmla="*/ 716980 h 716980"/>
                <a:gd name="connsiteX9" fmla="*/ 377966 w 1005802"/>
                <a:gd name="connsiteY9" fmla="*/ 716980 h 716980"/>
                <a:gd name="connsiteX10" fmla="*/ 375315 w 1005802"/>
                <a:gd name="connsiteY10" fmla="*/ 703852 h 716980"/>
                <a:gd name="connsiteX11" fmla="*/ 707784 w 1005802"/>
                <a:gd name="connsiteY11" fmla="*/ 371382 h 716980"/>
                <a:gd name="connsiteX12" fmla="*/ 812773 w 1005802"/>
                <a:gd name="connsiteY12" fmla="*/ 715 h 716980"/>
                <a:gd name="connsiteX13" fmla="*/ 940174 w 1005802"/>
                <a:gd name="connsiteY13" fmla="*/ 30993 h 716980"/>
                <a:gd name="connsiteX14" fmla="*/ 955116 w 1005802"/>
                <a:gd name="connsiteY14" fmla="*/ 49473 h 716980"/>
                <a:gd name="connsiteX15" fmla="*/ 955903 w 1005802"/>
                <a:gd name="connsiteY15" fmla="*/ 64808 h 716980"/>
                <a:gd name="connsiteX16" fmla="*/ 959047 w 1005802"/>
                <a:gd name="connsiteY16" fmla="*/ 159966 h 716980"/>
                <a:gd name="connsiteX17" fmla="*/ 960228 w 1005802"/>
                <a:gd name="connsiteY17" fmla="*/ 186312 h 716980"/>
                <a:gd name="connsiteX18" fmla="*/ 972418 w 1005802"/>
                <a:gd name="connsiteY18" fmla="*/ 205972 h 716980"/>
                <a:gd name="connsiteX19" fmla="*/ 1001122 w 1005802"/>
                <a:gd name="connsiteY19" fmla="*/ 222486 h 716980"/>
                <a:gd name="connsiteX20" fmla="*/ 1005802 w 1005802"/>
                <a:gd name="connsiteY20" fmla="*/ 223840 h 716980"/>
                <a:gd name="connsiteX21" fmla="*/ 1005802 w 1005802"/>
                <a:gd name="connsiteY21" fmla="*/ 419617 h 716980"/>
                <a:gd name="connsiteX22" fmla="*/ 999746 w 1005802"/>
                <a:gd name="connsiteY22" fmla="*/ 412262 h 716980"/>
                <a:gd name="connsiteX23" fmla="*/ 707784 w 1005802"/>
                <a:gd name="connsiteY23" fmla="*/ 291299 h 716980"/>
                <a:gd name="connsiteX24" fmla="*/ 294911 w 1005802"/>
                <a:gd name="connsiteY24" fmla="*/ 702600 h 716980"/>
                <a:gd name="connsiteX25" fmla="*/ 296304 w 1005802"/>
                <a:gd name="connsiteY25" fmla="*/ 716980 h 716980"/>
                <a:gd name="connsiteX26" fmla="*/ 38150 w 1005802"/>
                <a:gd name="connsiteY26" fmla="*/ 716980 h 716980"/>
                <a:gd name="connsiteX27" fmla="*/ 0 w 1005802"/>
                <a:gd name="connsiteY27" fmla="*/ 702600 h 716980"/>
                <a:gd name="connsiteX28" fmla="*/ 0 w 1005802"/>
                <a:gd name="connsiteY28" fmla="*/ 680581 h 716980"/>
                <a:gd name="connsiteX29" fmla="*/ 3538 w 1005802"/>
                <a:gd name="connsiteY29" fmla="*/ 642046 h 716980"/>
                <a:gd name="connsiteX30" fmla="*/ 13369 w 1005802"/>
                <a:gd name="connsiteY30" fmla="*/ 566943 h 716980"/>
                <a:gd name="connsiteX31" fmla="*/ 29099 w 1005802"/>
                <a:gd name="connsiteY31" fmla="*/ 551213 h 716980"/>
                <a:gd name="connsiteX32" fmla="*/ 163184 w 1005802"/>
                <a:gd name="connsiteY32" fmla="*/ 526834 h 716980"/>
                <a:gd name="connsiteX33" fmla="*/ 182844 w 1005802"/>
                <a:gd name="connsiteY33" fmla="*/ 511499 h 716980"/>
                <a:gd name="connsiteX34" fmla="*/ 203291 w 1005802"/>
                <a:gd name="connsiteY34" fmla="*/ 462348 h 716980"/>
                <a:gd name="connsiteX35" fmla="*/ 199753 w 1005802"/>
                <a:gd name="connsiteY35" fmla="*/ 434429 h 716980"/>
                <a:gd name="connsiteX36" fmla="*/ 121504 w 1005802"/>
                <a:gd name="connsiteY36" fmla="*/ 331408 h 716980"/>
                <a:gd name="connsiteX37" fmla="*/ 121896 w 1005802"/>
                <a:gd name="connsiteY37" fmla="*/ 305849 h 716980"/>
                <a:gd name="connsiteX38" fmla="*/ 197787 w 1005802"/>
                <a:gd name="connsiteY38" fmla="*/ 211870 h 716980"/>
                <a:gd name="connsiteX39" fmla="*/ 224525 w 1005802"/>
                <a:gd name="connsiteY39" fmla="*/ 204792 h 716980"/>
                <a:gd name="connsiteX40" fmla="*/ 348782 w 1005802"/>
                <a:gd name="connsiteY40" fmla="*/ 256302 h 716980"/>
                <a:gd name="connsiteX41" fmla="*/ 372766 w 1005802"/>
                <a:gd name="connsiteY41" fmla="*/ 254338 h 716980"/>
                <a:gd name="connsiteX42" fmla="*/ 412088 w 1005802"/>
                <a:gd name="connsiteY42" fmla="*/ 227205 h 716980"/>
                <a:gd name="connsiteX43" fmla="*/ 421525 w 1005802"/>
                <a:gd name="connsiteY43" fmla="*/ 208725 h 716980"/>
                <a:gd name="connsiteX44" fmla="*/ 420740 w 1005802"/>
                <a:gd name="connsiteY44" fmla="*/ 194961 h 716980"/>
                <a:gd name="connsiteX45" fmla="*/ 416021 w 1005802"/>
                <a:gd name="connsiteY45" fmla="*/ 134013 h 716980"/>
                <a:gd name="connsiteX46" fmla="*/ 411301 w 1005802"/>
                <a:gd name="connsiteY46" fmla="*/ 73065 h 716980"/>
                <a:gd name="connsiteX47" fmla="*/ 424278 w 1005802"/>
                <a:gd name="connsiteY47" fmla="*/ 53011 h 716980"/>
                <a:gd name="connsiteX48" fmla="*/ 545779 w 1005802"/>
                <a:gd name="connsiteY48" fmla="*/ 12117 h 716980"/>
                <a:gd name="connsiteX49" fmla="*/ 553644 w 1005802"/>
                <a:gd name="connsiteY49" fmla="*/ 10938 h 716980"/>
                <a:gd name="connsiteX50" fmla="*/ 570161 w 1005802"/>
                <a:gd name="connsiteY50" fmla="*/ 21948 h 716980"/>
                <a:gd name="connsiteX51" fmla="*/ 646049 w 1005802"/>
                <a:gd name="connsiteY51" fmla="*/ 131655 h 716980"/>
                <a:gd name="connsiteX52" fmla="*/ 669644 w 1005802"/>
                <a:gd name="connsiteY52" fmla="*/ 143058 h 716980"/>
                <a:gd name="connsiteX53" fmla="*/ 710145 w 1005802"/>
                <a:gd name="connsiteY53" fmla="*/ 141486 h 716980"/>
                <a:gd name="connsiteX54" fmla="*/ 722727 w 1005802"/>
                <a:gd name="connsiteY54" fmla="*/ 135193 h 716980"/>
                <a:gd name="connsiteX55" fmla="*/ 727052 w 1005802"/>
                <a:gd name="connsiteY55" fmla="*/ 128902 h 716980"/>
                <a:gd name="connsiteX56" fmla="*/ 746712 w 1005802"/>
                <a:gd name="connsiteY56" fmla="*/ 92727 h 716980"/>
                <a:gd name="connsiteX57" fmla="*/ 790753 w 1005802"/>
                <a:gd name="connsiteY57" fmla="*/ 10546 h 716980"/>
                <a:gd name="connsiteX58" fmla="*/ 812773 w 1005802"/>
                <a:gd name="connsiteY58" fmla="*/ 715 h 71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02" h="716980">
                  <a:moveTo>
                    <a:pt x="707784" y="371382"/>
                  </a:moveTo>
                  <a:cubicBezTo>
                    <a:pt x="822546" y="371382"/>
                    <a:pt x="923726" y="429527"/>
                    <a:pt x="983473" y="517965"/>
                  </a:cubicBezTo>
                  <a:lnTo>
                    <a:pt x="1005802" y="559103"/>
                  </a:lnTo>
                  <a:lnTo>
                    <a:pt x="1005802" y="716980"/>
                  </a:lnTo>
                  <a:lnTo>
                    <a:pt x="907688" y="716980"/>
                  </a:lnTo>
                  <a:lnTo>
                    <a:pt x="910338" y="703852"/>
                  </a:lnTo>
                  <a:cubicBezTo>
                    <a:pt x="910338" y="591985"/>
                    <a:pt x="819651" y="501298"/>
                    <a:pt x="707784" y="501298"/>
                  </a:cubicBezTo>
                  <a:cubicBezTo>
                    <a:pt x="595917" y="501298"/>
                    <a:pt x="505231" y="591985"/>
                    <a:pt x="505231" y="703852"/>
                  </a:cubicBezTo>
                  <a:lnTo>
                    <a:pt x="507882" y="716980"/>
                  </a:lnTo>
                  <a:lnTo>
                    <a:pt x="377966" y="716980"/>
                  </a:lnTo>
                  <a:lnTo>
                    <a:pt x="375315" y="703852"/>
                  </a:lnTo>
                  <a:cubicBezTo>
                    <a:pt x="375315" y="520233"/>
                    <a:pt x="524166" y="371382"/>
                    <a:pt x="707784" y="371382"/>
                  </a:cubicBezTo>
                  <a:close/>
                  <a:moveTo>
                    <a:pt x="812773" y="715"/>
                  </a:moveTo>
                  <a:cubicBezTo>
                    <a:pt x="855241" y="10938"/>
                    <a:pt x="897706" y="20769"/>
                    <a:pt x="940174" y="30993"/>
                  </a:cubicBezTo>
                  <a:cubicBezTo>
                    <a:pt x="949218" y="33351"/>
                    <a:pt x="954722" y="40037"/>
                    <a:pt x="955116" y="49473"/>
                  </a:cubicBezTo>
                  <a:cubicBezTo>
                    <a:pt x="955509" y="54585"/>
                    <a:pt x="955509" y="59697"/>
                    <a:pt x="955903" y="64808"/>
                  </a:cubicBezTo>
                  <a:cubicBezTo>
                    <a:pt x="957080" y="96660"/>
                    <a:pt x="957869" y="128509"/>
                    <a:pt x="959047" y="159966"/>
                  </a:cubicBezTo>
                  <a:cubicBezTo>
                    <a:pt x="959441" y="168616"/>
                    <a:pt x="959836" y="177660"/>
                    <a:pt x="960228" y="186312"/>
                  </a:cubicBezTo>
                  <a:cubicBezTo>
                    <a:pt x="960620" y="194961"/>
                    <a:pt x="964945" y="201647"/>
                    <a:pt x="972418" y="205972"/>
                  </a:cubicBezTo>
                  <a:cubicBezTo>
                    <a:pt x="981854" y="211476"/>
                    <a:pt x="991685" y="216590"/>
                    <a:pt x="1001122" y="222486"/>
                  </a:cubicBezTo>
                  <a:lnTo>
                    <a:pt x="1005802" y="223840"/>
                  </a:lnTo>
                  <a:lnTo>
                    <a:pt x="1005802" y="419617"/>
                  </a:lnTo>
                  <a:lnTo>
                    <a:pt x="999746" y="412262"/>
                  </a:lnTo>
                  <a:cubicBezTo>
                    <a:pt x="925035" y="337404"/>
                    <a:pt x="821817" y="291103"/>
                    <a:pt x="707784" y="291299"/>
                  </a:cubicBezTo>
                  <a:cubicBezTo>
                    <a:pt x="482867" y="290907"/>
                    <a:pt x="295696" y="472177"/>
                    <a:pt x="294911" y="702600"/>
                  </a:cubicBezTo>
                  <a:lnTo>
                    <a:pt x="296304" y="716980"/>
                  </a:lnTo>
                  <a:lnTo>
                    <a:pt x="38150" y="716980"/>
                  </a:lnTo>
                  <a:lnTo>
                    <a:pt x="0" y="702600"/>
                  </a:lnTo>
                  <a:cubicBezTo>
                    <a:pt x="0" y="695130"/>
                    <a:pt x="0" y="688052"/>
                    <a:pt x="0" y="680581"/>
                  </a:cubicBezTo>
                  <a:cubicBezTo>
                    <a:pt x="1180" y="667605"/>
                    <a:pt x="2359" y="655023"/>
                    <a:pt x="3538" y="642046"/>
                  </a:cubicBezTo>
                  <a:cubicBezTo>
                    <a:pt x="5899" y="616880"/>
                    <a:pt x="9437" y="591714"/>
                    <a:pt x="13369" y="566943"/>
                  </a:cubicBezTo>
                  <a:cubicBezTo>
                    <a:pt x="14548" y="558685"/>
                    <a:pt x="20447" y="552787"/>
                    <a:pt x="29099" y="551213"/>
                  </a:cubicBezTo>
                  <a:cubicBezTo>
                    <a:pt x="73925" y="542956"/>
                    <a:pt x="118358" y="535091"/>
                    <a:pt x="163184" y="526834"/>
                  </a:cubicBezTo>
                  <a:cubicBezTo>
                    <a:pt x="172621" y="525262"/>
                    <a:pt x="178912" y="520150"/>
                    <a:pt x="182844" y="511499"/>
                  </a:cubicBezTo>
                  <a:cubicBezTo>
                    <a:pt x="189530" y="494984"/>
                    <a:pt x="196608" y="478470"/>
                    <a:pt x="203291" y="462348"/>
                  </a:cubicBezTo>
                  <a:cubicBezTo>
                    <a:pt x="207618" y="452125"/>
                    <a:pt x="206437" y="443473"/>
                    <a:pt x="199753" y="434429"/>
                  </a:cubicBezTo>
                  <a:cubicBezTo>
                    <a:pt x="173408" y="400219"/>
                    <a:pt x="147455" y="365616"/>
                    <a:pt x="121504" y="331408"/>
                  </a:cubicBezTo>
                  <a:cubicBezTo>
                    <a:pt x="114818" y="322364"/>
                    <a:pt x="114818" y="314499"/>
                    <a:pt x="121896" y="305849"/>
                  </a:cubicBezTo>
                  <a:cubicBezTo>
                    <a:pt x="147062" y="274392"/>
                    <a:pt x="172228" y="243327"/>
                    <a:pt x="197787" y="211870"/>
                  </a:cubicBezTo>
                  <a:cubicBezTo>
                    <a:pt x="206044" y="202039"/>
                    <a:pt x="212730" y="200073"/>
                    <a:pt x="224525" y="204792"/>
                  </a:cubicBezTo>
                  <a:cubicBezTo>
                    <a:pt x="265813" y="222094"/>
                    <a:pt x="307099" y="239003"/>
                    <a:pt x="348782" y="256302"/>
                  </a:cubicBezTo>
                  <a:cubicBezTo>
                    <a:pt x="357039" y="259842"/>
                    <a:pt x="365294" y="259449"/>
                    <a:pt x="372766" y="254338"/>
                  </a:cubicBezTo>
                  <a:cubicBezTo>
                    <a:pt x="386135" y="245294"/>
                    <a:pt x="399112" y="236250"/>
                    <a:pt x="412088" y="227205"/>
                  </a:cubicBezTo>
                  <a:cubicBezTo>
                    <a:pt x="418379" y="222881"/>
                    <a:pt x="421525" y="216590"/>
                    <a:pt x="421525" y="208725"/>
                  </a:cubicBezTo>
                  <a:cubicBezTo>
                    <a:pt x="421525" y="204006"/>
                    <a:pt x="421132" y="199288"/>
                    <a:pt x="420740" y="194961"/>
                  </a:cubicBezTo>
                  <a:cubicBezTo>
                    <a:pt x="419166" y="174515"/>
                    <a:pt x="417592" y="154460"/>
                    <a:pt x="416021" y="134013"/>
                  </a:cubicBezTo>
                  <a:cubicBezTo>
                    <a:pt x="414447" y="113567"/>
                    <a:pt x="412875" y="93512"/>
                    <a:pt x="411301" y="73065"/>
                  </a:cubicBezTo>
                  <a:cubicBezTo>
                    <a:pt x="410514" y="63629"/>
                    <a:pt x="415234" y="56159"/>
                    <a:pt x="424278" y="53011"/>
                  </a:cubicBezTo>
                  <a:cubicBezTo>
                    <a:pt x="464779" y="39250"/>
                    <a:pt x="505280" y="25486"/>
                    <a:pt x="545779" y="12117"/>
                  </a:cubicBezTo>
                  <a:cubicBezTo>
                    <a:pt x="548532" y="11333"/>
                    <a:pt x="550893" y="10938"/>
                    <a:pt x="553644" y="10938"/>
                  </a:cubicBezTo>
                  <a:cubicBezTo>
                    <a:pt x="561114" y="11333"/>
                    <a:pt x="565834" y="16050"/>
                    <a:pt x="570161" y="21948"/>
                  </a:cubicBezTo>
                  <a:cubicBezTo>
                    <a:pt x="595325" y="58517"/>
                    <a:pt x="620885" y="95086"/>
                    <a:pt x="646049" y="131655"/>
                  </a:cubicBezTo>
                  <a:cubicBezTo>
                    <a:pt x="651948" y="139912"/>
                    <a:pt x="659813" y="143844"/>
                    <a:pt x="669644" y="143058"/>
                  </a:cubicBezTo>
                  <a:cubicBezTo>
                    <a:pt x="683013" y="141878"/>
                    <a:pt x="696774" y="141486"/>
                    <a:pt x="710145" y="141486"/>
                  </a:cubicBezTo>
                  <a:cubicBezTo>
                    <a:pt x="715649" y="141486"/>
                    <a:pt x="719581" y="139520"/>
                    <a:pt x="722727" y="135193"/>
                  </a:cubicBezTo>
                  <a:cubicBezTo>
                    <a:pt x="724299" y="133229"/>
                    <a:pt x="725872" y="130868"/>
                    <a:pt x="727052" y="128902"/>
                  </a:cubicBezTo>
                  <a:cubicBezTo>
                    <a:pt x="733737" y="116712"/>
                    <a:pt x="740028" y="104523"/>
                    <a:pt x="746712" y="92727"/>
                  </a:cubicBezTo>
                  <a:cubicBezTo>
                    <a:pt x="761262" y="65203"/>
                    <a:pt x="776205" y="38070"/>
                    <a:pt x="790753" y="10546"/>
                  </a:cubicBezTo>
                  <a:cubicBezTo>
                    <a:pt x="795472" y="1894"/>
                    <a:pt x="802942" y="-1646"/>
                    <a:pt x="812773" y="7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5B722F6-6958-46C8-9808-EB8D964E2C43}"/>
                </a:ext>
              </a:extLst>
            </p:cNvPr>
            <p:cNvSpPr/>
            <p:nvPr/>
          </p:nvSpPr>
          <p:spPr>
            <a:xfrm rot="10800000">
              <a:off x="5897822" y="928688"/>
              <a:ext cx="839355" cy="366296"/>
            </a:xfrm>
            <a:custGeom>
              <a:avLst/>
              <a:gdLst>
                <a:gd name="connsiteX0" fmla="*/ 585792 w 1177267"/>
                <a:gd name="connsiteY0" fmla="*/ 310507 h 513761"/>
                <a:gd name="connsiteX1" fmla="*/ 841921 w 1177267"/>
                <a:gd name="connsiteY1" fmla="*/ 480280 h 513761"/>
                <a:gd name="connsiteX2" fmla="*/ 848680 w 1177267"/>
                <a:gd name="connsiteY2" fmla="*/ 513761 h 513761"/>
                <a:gd name="connsiteX3" fmla="*/ 735903 w 1177267"/>
                <a:gd name="connsiteY3" fmla="*/ 513761 h 513761"/>
                <a:gd name="connsiteX4" fmla="*/ 705542 w 1177267"/>
                <a:gd name="connsiteY4" fmla="*/ 468730 h 513761"/>
                <a:gd name="connsiteX5" fmla="*/ 585792 w 1177267"/>
                <a:gd name="connsiteY5" fmla="*/ 419128 h 513761"/>
                <a:gd name="connsiteX6" fmla="*/ 466043 w 1177267"/>
                <a:gd name="connsiteY6" fmla="*/ 468730 h 513761"/>
                <a:gd name="connsiteX7" fmla="*/ 435682 w 1177267"/>
                <a:gd name="connsiteY7" fmla="*/ 513761 h 513761"/>
                <a:gd name="connsiteX8" fmla="*/ 322905 w 1177267"/>
                <a:gd name="connsiteY8" fmla="*/ 513761 h 513761"/>
                <a:gd name="connsiteX9" fmla="*/ 329665 w 1177267"/>
                <a:gd name="connsiteY9" fmla="*/ 480280 h 513761"/>
                <a:gd name="connsiteX10" fmla="*/ 585792 w 1177267"/>
                <a:gd name="connsiteY10" fmla="*/ 310507 h 513761"/>
                <a:gd name="connsiteX11" fmla="*/ 673572 w 1177267"/>
                <a:gd name="connsiteY11" fmla="*/ 598 h 513761"/>
                <a:gd name="connsiteX12" fmla="*/ 780090 w 1177267"/>
                <a:gd name="connsiteY12" fmla="*/ 25912 h 513761"/>
                <a:gd name="connsiteX13" fmla="*/ 792583 w 1177267"/>
                <a:gd name="connsiteY13" fmla="*/ 41364 h 513761"/>
                <a:gd name="connsiteX14" fmla="*/ 793241 w 1177267"/>
                <a:gd name="connsiteY14" fmla="*/ 54185 h 513761"/>
                <a:gd name="connsiteX15" fmla="*/ 795869 w 1177267"/>
                <a:gd name="connsiteY15" fmla="*/ 133746 h 513761"/>
                <a:gd name="connsiteX16" fmla="*/ 796857 w 1177267"/>
                <a:gd name="connsiteY16" fmla="*/ 155772 h 513761"/>
                <a:gd name="connsiteX17" fmla="*/ 807048 w 1177267"/>
                <a:gd name="connsiteY17" fmla="*/ 172210 h 513761"/>
                <a:gd name="connsiteX18" fmla="*/ 831047 w 1177267"/>
                <a:gd name="connsiteY18" fmla="*/ 186017 h 513761"/>
                <a:gd name="connsiteX19" fmla="*/ 854060 w 1177267"/>
                <a:gd name="connsiteY19" fmla="*/ 186017 h 513761"/>
                <a:gd name="connsiteX20" fmla="*/ 951374 w 1177267"/>
                <a:gd name="connsiteY20" fmla="*/ 131772 h 513761"/>
                <a:gd name="connsiteX21" fmla="*/ 972085 w 1177267"/>
                <a:gd name="connsiteY21" fmla="*/ 134732 h 513761"/>
                <a:gd name="connsiteX22" fmla="*/ 1047700 w 1177267"/>
                <a:gd name="connsiteY22" fmla="*/ 211990 h 513761"/>
                <a:gd name="connsiteX23" fmla="*/ 1050330 w 1177267"/>
                <a:gd name="connsiteY23" fmla="*/ 233359 h 513761"/>
                <a:gd name="connsiteX24" fmla="*/ 993784 w 1177267"/>
                <a:gd name="connsiteY24" fmla="*/ 328701 h 513761"/>
                <a:gd name="connsiteX25" fmla="*/ 993454 w 1177267"/>
                <a:gd name="connsiteY25" fmla="*/ 350726 h 513761"/>
                <a:gd name="connsiteX26" fmla="*/ 1007919 w 1177267"/>
                <a:gd name="connsiteY26" fmla="*/ 377356 h 513761"/>
                <a:gd name="connsiteX27" fmla="*/ 1024687 w 1177267"/>
                <a:gd name="connsiteY27" fmla="*/ 387876 h 513761"/>
                <a:gd name="connsiteX28" fmla="*/ 1062495 w 1177267"/>
                <a:gd name="connsiteY28" fmla="*/ 390506 h 513761"/>
                <a:gd name="connsiteX29" fmla="*/ 1139423 w 1177267"/>
                <a:gd name="connsiteY29" fmla="*/ 395438 h 513761"/>
                <a:gd name="connsiteX30" fmla="*/ 1154219 w 1177267"/>
                <a:gd name="connsiteY30" fmla="*/ 407931 h 513761"/>
                <a:gd name="connsiteX31" fmla="*/ 1177267 w 1177267"/>
                <a:gd name="connsiteY31" fmla="*/ 513761 h 513761"/>
                <a:gd name="connsiteX32" fmla="*/ 915800 w 1177267"/>
                <a:gd name="connsiteY32" fmla="*/ 513761 h 513761"/>
                <a:gd name="connsiteX33" fmla="*/ 903868 w 1177267"/>
                <a:gd name="connsiteY33" fmla="*/ 454599 h 513761"/>
                <a:gd name="connsiteX34" fmla="*/ 585792 w 1177267"/>
                <a:gd name="connsiteY34" fmla="*/ 243551 h 513761"/>
                <a:gd name="connsiteX35" fmla="*/ 268365 w 1177267"/>
                <a:gd name="connsiteY35" fmla="*/ 452380 h 513761"/>
                <a:gd name="connsiteX36" fmla="*/ 255744 w 1177267"/>
                <a:gd name="connsiteY36" fmla="*/ 513761 h 513761"/>
                <a:gd name="connsiteX37" fmla="*/ 0 w 1177267"/>
                <a:gd name="connsiteY37" fmla="*/ 513761 h 513761"/>
                <a:gd name="connsiteX38" fmla="*/ 5203 w 1177267"/>
                <a:gd name="connsiteY38" fmla="*/ 474012 h 513761"/>
                <a:gd name="connsiteX39" fmla="*/ 18354 w 1177267"/>
                <a:gd name="connsiteY39" fmla="*/ 460861 h 513761"/>
                <a:gd name="connsiteX40" fmla="*/ 130461 w 1177267"/>
                <a:gd name="connsiteY40" fmla="*/ 440478 h 513761"/>
                <a:gd name="connsiteX41" fmla="*/ 146898 w 1177267"/>
                <a:gd name="connsiteY41" fmla="*/ 427656 h 513761"/>
                <a:gd name="connsiteX42" fmla="*/ 163994 w 1177267"/>
                <a:gd name="connsiteY42" fmla="*/ 386562 h 513761"/>
                <a:gd name="connsiteX43" fmla="*/ 161036 w 1177267"/>
                <a:gd name="connsiteY43" fmla="*/ 363219 h 513761"/>
                <a:gd name="connsiteX44" fmla="*/ 95613 w 1177267"/>
                <a:gd name="connsiteY44" fmla="*/ 277085 h 513761"/>
                <a:gd name="connsiteX45" fmla="*/ 95941 w 1177267"/>
                <a:gd name="connsiteY45" fmla="*/ 255716 h 513761"/>
                <a:gd name="connsiteX46" fmla="*/ 159392 w 1177267"/>
                <a:gd name="connsiteY46" fmla="*/ 177142 h 513761"/>
                <a:gd name="connsiteX47" fmla="*/ 181747 w 1177267"/>
                <a:gd name="connsiteY47" fmla="*/ 171224 h 513761"/>
                <a:gd name="connsiteX48" fmla="*/ 285636 w 1177267"/>
                <a:gd name="connsiteY48" fmla="*/ 214290 h 513761"/>
                <a:gd name="connsiteX49" fmla="*/ 305689 w 1177267"/>
                <a:gd name="connsiteY49" fmla="*/ 212648 h 513761"/>
                <a:gd name="connsiteX50" fmla="*/ 338566 w 1177267"/>
                <a:gd name="connsiteY50" fmla="*/ 189963 h 513761"/>
                <a:gd name="connsiteX51" fmla="*/ 346455 w 1177267"/>
                <a:gd name="connsiteY51" fmla="*/ 174512 h 513761"/>
                <a:gd name="connsiteX52" fmla="*/ 345799 w 1177267"/>
                <a:gd name="connsiteY52" fmla="*/ 163004 h 513761"/>
                <a:gd name="connsiteX53" fmla="*/ 341853 w 1177267"/>
                <a:gd name="connsiteY53" fmla="*/ 112047 h 513761"/>
                <a:gd name="connsiteX54" fmla="*/ 337908 w 1177267"/>
                <a:gd name="connsiteY54" fmla="*/ 61089 h 513761"/>
                <a:gd name="connsiteX55" fmla="*/ 348757 w 1177267"/>
                <a:gd name="connsiteY55" fmla="*/ 44322 h 513761"/>
                <a:gd name="connsiteX56" fmla="*/ 450343 w 1177267"/>
                <a:gd name="connsiteY56" fmla="*/ 10131 h 513761"/>
                <a:gd name="connsiteX57" fmla="*/ 456918 w 1177267"/>
                <a:gd name="connsiteY57" fmla="*/ 9145 h 513761"/>
                <a:gd name="connsiteX58" fmla="*/ 470728 w 1177267"/>
                <a:gd name="connsiteY58" fmla="*/ 18351 h 513761"/>
                <a:gd name="connsiteX59" fmla="*/ 534177 w 1177267"/>
                <a:gd name="connsiteY59" fmla="*/ 110075 h 513761"/>
                <a:gd name="connsiteX60" fmla="*/ 553904 w 1177267"/>
                <a:gd name="connsiteY60" fmla="*/ 119608 h 513761"/>
                <a:gd name="connsiteX61" fmla="*/ 587766 w 1177267"/>
                <a:gd name="connsiteY61" fmla="*/ 118294 h 513761"/>
                <a:gd name="connsiteX62" fmla="*/ 598286 w 1177267"/>
                <a:gd name="connsiteY62" fmla="*/ 113033 h 513761"/>
                <a:gd name="connsiteX63" fmla="*/ 601902 w 1177267"/>
                <a:gd name="connsiteY63" fmla="*/ 107773 h 513761"/>
                <a:gd name="connsiteX64" fmla="*/ 618339 w 1177267"/>
                <a:gd name="connsiteY64" fmla="*/ 77528 h 513761"/>
                <a:gd name="connsiteX65" fmla="*/ 655161 w 1177267"/>
                <a:gd name="connsiteY65" fmla="*/ 8817 h 513761"/>
                <a:gd name="connsiteX66" fmla="*/ 673572 w 1177267"/>
                <a:gd name="connsiteY66" fmla="*/ 598 h 513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177267" h="513761">
                  <a:moveTo>
                    <a:pt x="585792" y="310507"/>
                  </a:moveTo>
                  <a:cubicBezTo>
                    <a:pt x="700933" y="310507"/>
                    <a:pt x="799722" y="380511"/>
                    <a:pt x="841921" y="480280"/>
                  </a:cubicBezTo>
                  <a:lnTo>
                    <a:pt x="848680" y="513761"/>
                  </a:lnTo>
                  <a:lnTo>
                    <a:pt x="735903" y="513761"/>
                  </a:lnTo>
                  <a:lnTo>
                    <a:pt x="705542" y="468730"/>
                  </a:lnTo>
                  <a:cubicBezTo>
                    <a:pt x="674896" y="438083"/>
                    <a:pt x="632558" y="419128"/>
                    <a:pt x="585792" y="419128"/>
                  </a:cubicBezTo>
                  <a:cubicBezTo>
                    <a:pt x="539027" y="419128"/>
                    <a:pt x="496689" y="438083"/>
                    <a:pt x="466043" y="468730"/>
                  </a:cubicBezTo>
                  <a:lnTo>
                    <a:pt x="435682" y="513761"/>
                  </a:lnTo>
                  <a:lnTo>
                    <a:pt x="322905" y="513761"/>
                  </a:lnTo>
                  <a:lnTo>
                    <a:pt x="329665" y="480280"/>
                  </a:lnTo>
                  <a:cubicBezTo>
                    <a:pt x="371863" y="380511"/>
                    <a:pt x="470652" y="310507"/>
                    <a:pt x="585792" y="310507"/>
                  </a:cubicBezTo>
                  <a:close/>
                  <a:moveTo>
                    <a:pt x="673572" y="598"/>
                  </a:moveTo>
                  <a:cubicBezTo>
                    <a:pt x="709079" y="9145"/>
                    <a:pt x="744583" y="17365"/>
                    <a:pt x="780090" y="25912"/>
                  </a:cubicBezTo>
                  <a:cubicBezTo>
                    <a:pt x="787651" y="27884"/>
                    <a:pt x="792253" y="33474"/>
                    <a:pt x="792583" y="41364"/>
                  </a:cubicBezTo>
                  <a:cubicBezTo>
                    <a:pt x="792911" y="45638"/>
                    <a:pt x="792911" y="49911"/>
                    <a:pt x="793241" y="54185"/>
                  </a:cubicBezTo>
                  <a:cubicBezTo>
                    <a:pt x="794225" y="80816"/>
                    <a:pt x="794885" y="107445"/>
                    <a:pt x="795869" y="133746"/>
                  </a:cubicBezTo>
                  <a:cubicBezTo>
                    <a:pt x="796199" y="140977"/>
                    <a:pt x="796529" y="148539"/>
                    <a:pt x="796857" y="155772"/>
                  </a:cubicBezTo>
                  <a:cubicBezTo>
                    <a:pt x="797185" y="163004"/>
                    <a:pt x="800801" y="168594"/>
                    <a:pt x="807048" y="172210"/>
                  </a:cubicBezTo>
                  <a:cubicBezTo>
                    <a:pt x="814938" y="176812"/>
                    <a:pt x="823158" y="181087"/>
                    <a:pt x="831047" y="186017"/>
                  </a:cubicBezTo>
                  <a:cubicBezTo>
                    <a:pt x="838939" y="190621"/>
                    <a:pt x="846171" y="190291"/>
                    <a:pt x="854060" y="186017"/>
                  </a:cubicBezTo>
                  <a:cubicBezTo>
                    <a:pt x="886609" y="167936"/>
                    <a:pt x="918826" y="149855"/>
                    <a:pt x="951374" y="131772"/>
                  </a:cubicBezTo>
                  <a:cubicBezTo>
                    <a:pt x="958935" y="127500"/>
                    <a:pt x="966167" y="128814"/>
                    <a:pt x="972085" y="134732"/>
                  </a:cubicBezTo>
                  <a:cubicBezTo>
                    <a:pt x="997400" y="160374"/>
                    <a:pt x="1022385" y="186347"/>
                    <a:pt x="1047700" y="211990"/>
                  </a:cubicBezTo>
                  <a:cubicBezTo>
                    <a:pt x="1054275" y="218894"/>
                    <a:pt x="1055261" y="225141"/>
                    <a:pt x="1050330" y="233359"/>
                  </a:cubicBezTo>
                  <a:cubicBezTo>
                    <a:pt x="1031590" y="265250"/>
                    <a:pt x="1012523" y="296810"/>
                    <a:pt x="993784" y="328701"/>
                  </a:cubicBezTo>
                  <a:cubicBezTo>
                    <a:pt x="989510" y="335932"/>
                    <a:pt x="989180" y="343494"/>
                    <a:pt x="993454" y="350726"/>
                  </a:cubicBezTo>
                  <a:cubicBezTo>
                    <a:pt x="998386" y="359603"/>
                    <a:pt x="1002989" y="368479"/>
                    <a:pt x="1007919" y="377356"/>
                  </a:cubicBezTo>
                  <a:cubicBezTo>
                    <a:pt x="1011537" y="383932"/>
                    <a:pt x="1017125" y="387548"/>
                    <a:pt x="1024687" y="387876"/>
                  </a:cubicBezTo>
                  <a:cubicBezTo>
                    <a:pt x="1037180" y="388864"/>
                    <a:pt x="1050001" y="389520"/>
                    <a:pt x="1062495" y="390506"/>
                  </a:cubicBezTo>
                  <a:cubicBezTo>
                    <a:pt x="1088138" y="392150"/>
                    <a:pt x="1113781" y="393794"/>
                    <a:pt x="1139423" y="395438"/>
                  </a:cubicBezTo>
                  <a:cubicBezTo>
                    <a:pt x="1146657" y="395768"/>
                    <a:pt x="1152575" y="400698"/>
                    <a:pt x="1154219" y="407931"/>
                  </a:cubicBezTo>
                  <a:lnTo>
                    <a:pt x="1177267" y="513761"/>
                  </a:lnTo>
                  <a:lnTo>
                    <a:pt x="915800" y="513761"/>
                  </a:lnTo>
                  <a:lnTo>
                    <a:pt x="903868" y="454599"/>
                  </a:lnTo>
                  <a:cubicBezTo>
                    <a:pt x="851472" y="330529"/>
                    <a:pt x="728803" y="243305"/>
                    <a:pt x="585792" y="243551"/>
                  </a:cubicBezTo>
                  <a:cubicBezTo>
                    <a:pt x="444755" y="243305"/>
                    <a:pt x="321470" y="328494"/>
                    <a:pt x="268365" y="452380"/>
                  </a:cubicBezTo>
                  <a:lnTo>
                    <a:pt x="255744" y="513761"/>
                  </a:lnTo>
                  <a:lnTo>
                    <a:pt x="0" y="513761"/>
                  </a:lnTo>
                  <a:lnTo>
                    <a:pt x="5203" y="474012"/>
                  </a:lnTo>
                  <a:cubicBezTo>
                    <a:pt x="6189" y="467108"/>
                    <a:pt x="11121" y="462177"/>
                    <a:pt x="18354" y="460861"/>
                  </a:cubicBezTo>
                  <a:cubicBezTo>
                    <a:pt x="55832" y="453957"/>
                    <a:pt x="92983" y="447381"/>
                    <a:pt x="130461" y="440478"/>
                  </a:cubicBezTo>
                  <a:cubicBezTo>
                    <a:pt x="138351" y="439164"/>
                    <a:pt x="143611" y="434890"/>
                    <a:pt x="146898" y="427656"/>
                  </a:cubicBezTo>
                  <a:cubicBezTo>
                    <a:pt x="152488" y="413849"/>
                    <a:pt x="158406" y="400041"/>
                    <a:pt x="163994" y="386562"/>
                  </a:cubicBezTo>
                  <a:cubicBezTo>
                    <a:pt x="167611" y="378014"/>
                    <a:pt x="166624" y="370781"/>
                    <a:pt x="161036" y="363219"/>
                  </a:cubicBezTo>
                  <a:cubicBezTo>
                    <a:pt x="139009" y="334617"/>
                    <a:pt x="117310" y="305686"/>
                    <a:pt x="95613" y="277085"/>
                  </a:cubicBezTo>
                  <a:cubicBezTo>
                    <a:pt x="90023" y="269523"/>
                    <a:pt x="90023" y="262948"/>
                    <a:pt x="95941" y="255716"/>
                  </a:cubicBezTo>
                  <a:cubicBezTo>
                    <a:pt x="116982" y="229415"/>
                    <a:pt x="138023" y="203442"/>
                    <a:pt x="159392" y="177142"/>
                  </a:cubicBezTo>
                  <a:cubicBezTo>
                    <a:pt x="166295" y="168922"/>
                    <a:pt x="171885" y="167278"/>
                    <a:pt x="181747" y="171224"/>
                  </a:cubicBezTo>
                  <a:cubicBezTo>
                    <a:pt x="216267" y="185689"/>
                    <a:pt x="250786" y="199826"/>
                    <a:pt x="285636" y="214290"/>
                  </a:cubicBezTo>
                  <a:cubicBezTo>
                    <a:pt x="292540" y="217250"/>
                    <a:pt x="299442" y="216922"/>
                    <a:pt x="305689" y="212648"/>
                  </a:cubicBezTo>
                  <a:cubicBezTo>
                    <a:pt x="316867" y="205086"/>
                    <a:pt x="327716" y="197525"/>
                    <a:pt x="338566" y="189963"/>
                  </a:cubicBezTo>
                  <a:cubicBezTo>
                    <a:pt x="343825" y="186347"/>
                    <a:pt x="346455" y="181087"/>
                    <a:pt x="346455" y="174512"/>
                  </a:cubicBezTo>
                  <a:cubicBezTo>
                    <a:pt x="346455" y="170566"/>
                    <a:pt x="346127" y="166622"/>
                    <a:pt x="345799" y="163004"/>
                  </a:cubicBezTo>
                  <a:cubicBezTo>
                    <a:pt x="344483" y="145909"/>
                    <a:pt x="343168" y="129142"/>
                    <a:pt x="341853" y="112047"/>
                  </a:cubicBezTo>
                  <a:cubicBezTo>
                    <a:pt x="340538" y="94951"/>
                    <a:pt x="339224" y="78184"/>
                    <a:pt x="337908" y="61089"/>
                  </a:cubicBezTo>
                  <a:cubicBezTo>
                    <a:pt x="337250" y="53199"/>
                    <a:pt x="341196" y="46953"/>
                    <a:pt x="348757" y="44322"/>
                  </a:cubicBezTo>
                  <a:cubicBezTo>
                    <a:pt x="382620" y="32816"/>
                    <a:pt x="416482" y="21309"/>
                    <a:pt x="450343" y="10131"/>
                  </a:cubicBezTo>
                  <a:cubicBezTo>
                    <a:pt x="452645" y="9475"/>
                    <a:pt x="454618" y="9145"/>
                    <a:pt x="456918" y="9145"/>
                  </a:cubicBezTo>
                  <a:cubicBezTo>
                    <a:pt x="463164" y="9475"/>
                    <a:pt x="467110" y="13419"/>
                    <a:pt x="470728" y="18351"/>
                  </a:cubicBezTo>
                  <a:cubicBezTo>
                    <a:pt x="491767" y="48925"/>
                    <a:pt x="513138" y="79500"/>
                    <a:pt x="534177" y="110075"/>
                  </a:cubicBezTo>
                  <a:cubicBezTo>
                    <a:pt x="539109" y="116978"/>
                    <a:pt x="545684" y="120266"/>
                    <a:pt x="553904" y="119608"/>
                  </a:cubicBezTo>
                  <a:cubicBezTo>
                    <a:pt x="565081" y="118622"/>
                    <a:pt x="576587" y="118294"/>
                    <a:pt x="587766" y="118294"/>
                  </a:cubicBezTo>
                  <a:cubicBezTo>
                    <a:pt x="592368" y="118294"/>
                    <a:pt x="595656" y="116650"/>
                    <a:pt x="598286" y="113033"/>
                  </a:cubicBezTo>
                  <a:cubicBezTo>
                    <a:pt x="599600" y="111390"/>
                    <a:pt x="600916" y="109417"/>
                    <a:pt x="601902" y="107773"/>
                  </a:cubicBezTo>
                  <a:cubicBezTo>
                    <a:pt x="607491" y="97581"/>
                    <a:pt x="612751" y="87390"/>
                    <a:pt x="618339" y="77528"/>
                  </a:cubicBezTo>
                  <a:cubicBezTo>
                    <a:pt x="630504" y="54515"/>
                    <a:pt x="642998" y="31830"/>
                    <a:pt x="655161" y="8817"/>
                  </a:cubicBezTo>
                  <a:cubicBezTo>
                    <a:pt x="659107" y="1584"/>
                    <a:pt x="665353" y="-1376"/>
                    <a:pt x="673572" y="59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9985CE0-E4DD-4949-880D-7DE14FC4C922}"/>
              </a:ext>
            </a:extLst>
          </p:cNvPr>
          <p:cNvSpPr/>
          <p:nvPr/>
        </p:nvSpPr>
        <p:spPr>
          <a:xfrm>
            <a:off x="1958006" y="1391479"/>
            <a:ext cx="765313" cy="934278"/>
          </a:xfrm>
          <a:custGeom>
            <a:avLst/>
            <a:gdLst>
              <a:gd name="connsiteX0" fmla="*/ 0 w 765313"/>
              <a:gd name="connsiteY0" fmla="*/ 904461 h 904461"/>
              <a:gd name="connsiteX1" fmla="*/ 765313 w 765313"/>
              <a:gd name="connsiteY1" fmla="*/ 0 h 90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5313" h="904461">
                <a:moveTo>
                  <a:pt x="0" y="904461"/>
                </a:moveTo>
                <a:lnTo>
                  <a:pt x="765313" y="0"/>
                </a:lnTo>
              </a:path>
            </a:pathLst>
          </a:cu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8507A1C-6AB6-4852-A4DD-84C38283DF47}"/>
              </a:ext>
            </a:extLst>
          </p:cNvPr>
          <p:cNvSpPr/>
          <p:nvPr/>
        </p:nvSpPr>
        <p:spPr>
          <a:xfrm flipH="1">
            <a:off x="2867351" y="1296607"/>
            <a:ext cx="887648" cy="1049039"/>
          </a:xfrm>
          <a:custGeom>
            <a:avLst/>
            <a:gdLst>
              <a:gd name="connsiteX0" fmla="*/ 0 w 765313"/>
              <a:gd name="connsiteY0" fmla="*/ 904461 h 904461"/>
              <a:gd name="connsiteX1" fmla="*/ 765313 w 765313"/>
              <a:gd name="connsiteY1" fmla="*/ 0 h 90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5313" h="904461">
                <a:moveTo>
                  <a:pt x="0" y="904461"/>
                </a:moveTo>
                <a:lnTo>
                  <a:pt x="765313" y="0"/>
                </a:lnTo>
              </a:path>
            </a:pathLst>
          </a:cu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6D036DCC-2B79-4141-9FEA-521215284776}"/>
              </a:ext>
            </a:extLst>
          </p:cNvPr>
          <p:cNvSpPr/>
          <p:nvPr/>
        </p:nvSpPr>
        <p:spPr>
          <a:xfrm>
            <a:off x="889150" y="1813401"/>
            <a:ext cx="3847806" cy="3840392"/>
          </a:xfrm>
          <a:custGeom>
            <a:avLst/>
            <a:gdLst>
              <a:gd name="connsiteX0" fmla="*/ 2538684 w 2677922"/>
              <a:gd name="connsiteY0" fmla="*/ 1897505 h 2672762"/>
              <a:gd name="connsiteX1" fmla="*/ 2456643 w 2677922"/>
              <a:gd name="connsiteY1" fmla="*/ 1879446 h 2672762"/>
              <a:gd name="connsiteX2" fmla="*/ 2389566 w 2677922"/>
              <a:gd name="connsiteY2" fmla="*/ 1863966 h 2672762"/>
              <a:gd name="connsiteX3" fmla="*/ 2354479 w 2677922"/>
              <a:gd name="connsiteY3" fmla="*/ 1874802 h 2672762"/>
              <a:gd name="connsiteX4" fmla="*/ 2312170 w 2677922"/>
              <a:gd name="connsiteY4" fmla="*/ 1950651 h 2672762"/>
              <a:gd name="connsiteX5" fmla="*/ 2322489 w 2677922"/>
              <a:gd name="connsiteY5" fmla="*/ 1983157 h 2672762"/>
              <a:gd name="connsiteX6" fmla="*/ 2412785 w 2677922"/>
              <a:gd name="connsiteY6" fmla="*/ 2080161 h 2672762"/>
              <a:gd name="connsiteX7" fmla="*/ 2418461 w 2677922"/>
              <a:gd name="connsiteY7" fmla="*/ 2146722 h 2672762"/>
              <a:gd name="connsiteX8" fmla="*/ 2414849 w 2677922"/>
              <a:gd name="connsiteY8" fmla="*/ 2151882 h 2672762"/>
              <a:gd name="connsiteX9" fmla="*/ 2324037 w 2677922"/>
              <a:gd name="connsiteY9" fmla="*/ 2174585 h 2672762"/>
              <a:gd name="connsiteX10" fmla="*/ 2219294 w 2677922"/>
              <a:gd name="connsiteY10" fmla="*/ 2118859 h 2672762"/>
              <a:gd name="connsiteX11" fmla="*/ 2178531 w 2677922"/>
              <a:gd name="connsiteY11" fmla="*/ 2120407 h 2672762"/>
              <a:gd name="connsiteX12" fmla="*/ 2125386 w 2677922"/>
              <a:gd name="connsiteY12" fmla="*/ 2172521 h 2672762"/>
              <a:gd name="connsiteX13" fmla="*/ 2122806 w 2677922"/>
              <a:gd name="connsiteY13" fmla="*/ 2217411 h 2672762"/>
              <a:gd name="connsiteX14" fmla="*/ 2184723 w 2677922"/>
              <a:gd name="connsiteY14" fmla="*/ 2334538 h 2672762"/>
              <a:gd name="connsiteX15" fmla="*/ 2174404 w 2677922"/>
              <a:gd name="connsiteY15" fmla="*/ 2395423 h 2672762"/>
              <a:gd name="connsiteX16" fmla="*/ 2164084 w 2677922"/>
              <a:gd name="connsiteY16" fmla="*/ 2404711 h 2672762"/>
              <a:gd name="connsiteX17" fmla="*/ 2075336 w 2677922"/>
              <a:gd name="connsiteY17" fmla="*/ 2401615 h 2672762"/>
              <a:gd name="connsiteX18" fmla="*/ 1988652 w 2677922"/>
              <a:gd name="connsiteY18" fmla="*/ 2320606 h 2672762"/>
              <a:gd name="connsiteX19" fmla="*/ 1944277 w 2677922"/>
              <a:gd name="connsiteY19" fmla="*/ 2311835 h 2672762"/>
              <a:gd name="connsiteX20" fmla="*/ 1883392 w 2677922"/>
              <a:gd name="connsiteY20" fmla="*/ 2346405 h 2672762"/>
              <a:gd name="connsiteX21" fmla="*/ 1868429 w 2677922"/>
              <a:gd name="connsiteY21" fmla="*/ 2391811 h 2672762"/>
              <a:gd name="connsiteX22" fmla="*/ 1899388 w 2677922"/>
              <a:gd name="connsiteY22" fmla="*/ 2526997 h 2672762"/>
              <a:gd name="connsiteX23" fmla="*/ 1879264 w 2677922"/>
              <a:gd name="connsiteY23" fmla="*/ 2571887 h 2672762"/>
              <a:gd name="connsiteX24" fmla="*/ 1841082 w 2677922"/>
              <a:gd name="connsiteY24" fmla="*/ 2588915 h 2672762"/>
              <a:gd name="connsiteX25" fmla="*/ 1782777 w 2677922"/>
              <a:gd name="connsiteY25" fmla="*/ 2568276 h 2672762"/>
              <a:gd name="connsiteX26" fmla="*/ 1715184 w 2677922"/>
              <a:gd name="connsiteY26" fmla="*/ 2459404 h 2672762"/>
              <a:gd name="connsiteX27" fmla="*/ 1664618 w 2677922"/>
              <a:gd name="connsiteY27" fmla="*/ 2435669 h 2672762"/>
              <a:gd name="connsiteX28" fmla="*/ 1610440 w 2677922"/>
              <a:gd name="connsiteY28" fmla="*/ 2450117 h 2672762"/>
              <a:gd name="connsiteX29" fmla="*/ 1577418 w 2677922"/>
              <a:gd name="connsiteY29" fmla="*/ 2495007 h 2672762"/>
              <a:gd name="connsiteX30" fmla="*/ 1573806 w 2677922"/>
              <a:gd name="connsiteY30" fmla="*/ 2616777 h 2672762"/>
              <a:gd name="connsiteX31" fmla="*/ 1526852 w 2677922"/>
              <a:gd name="connsiteY31" fmla="*/ 2672503 h 2672762"/>
              <a:gd name="connsiteX32" fmla="*/ 1497441 w 2677922"/>
              <a:gd name="connsiteY32" fmla="*/ 2676115 h 2672762"/>
              <a:gd name="connsiteX33" fmla="*/ 1449972 w 2677922"/>
              <a:gd name="connsiteY33" fmla="*/ 2644124 h 2672762"/>
              <a:gd name="connsiteX34" fmla="*/ 1410241 w 2677922"/>
              <a:gd name="connsiteY34" fmla="*/ 2514614 h 2672762"/>
              <a:gd name="connsiteX35" fmla="*/ 1373091 w 2677922"/>
              <a:gd name="connsiteY35" fmla="*/ 2482623 h 2672762"/>
              <a:gd name="connsiteX36" fmla="*/ 1304982 w 2677922"/>
              <a:gd name="connsiteY36" fmla="*/ 2483139 h 2672762"/>
              <a:gd name="connsiteX37" fmla="*/ 1271959 w 2677922"/>
              <a:gd name="connsiteY37" fmla="*/ 2511518 h 2672762"/>
              <a:gd name="connsiteX38" fmla="*/ 1234293 w 2677922"/>
              <a:gd name="connsiteY38" fmla="*/ 2633805 h 2672762"/>
              <a:gd name="connsiteX39" fmla="*/ 1170828 w 2677922"/>
              <a:gd name="connsiteY39" fmla="*/ 2674567 h 2672762"/>
              <a:gd name="connsiteX40" fmla="*/ 1106847 w 2677922"/>
              <a:gd name="connsiteY40" fmla="*/ 2602330 h 2672762"/>
              <a:gd name="connsiteX41" fmla="*/ 1103751 w 2677922"/>
              <a:gd name="connsiteY41" fmla="*/ 2491395 h 2672762"/>
              <a:gd name="connsiteX42" fmla="*/ 1080532 w 2677922"/>
              <a:gd name="connsiteY42" fmla="*/ 2454244 h 2672762"/>
              <a:gd name="connsiteX43" fmla="*/ 1005199 w 2677922"/>
              <a:gd name="connsiteY43" fmla="*/ 2435153 h 2672762"/>
              <a:gd name="connsiteX44" fmla="*/ 969080 w 2677922"/>
              <a:gd name="connsiteY44" fmla="*/ 2454244 h 2672762"/>
              <a:gd name="connsiteX45" fmla="*/ 900456 w 2677922"/>
              <a:gd name="connsiteY45" fmla="*/ 2564148 h 2672762"/>
              <a:gd name="connsiteX46" fmla="*/ 836474 w 2677922"/>
              <a:gd name="connsiteY46" fmla="*/ 2587367 h 2672762"/>
              <a:gd name="connsiteX47" fmla="*/ 831830 w 2677922"/>
              <a:gd name="connsiteY47" fmla="*/ 2585819 h 2672762"/>
              <a:gd name="connsiteX48" fmla="*/ 785392 w 2677922"/>
              <a:gd name="connsiteY48" fmla="*/ 2504810 h 2672762"/>
              <a:gd name="connsiteX49" fmla="*/ 811707 w 2677922"/>
              <a:gd name="connsiteY49" fmla="*/ 2390779 h 2672762"/>
              <a:gd name="connsiteX50" fmla="*/ 794680 w 2677922"/>
              <a:gd name="connsiteY50" fmla="*/ 2344341 h 2672762"/>
              <a:gd name="connsiteX51" fmla="*/ 739470 w 2677922"/>
              <a:gd name="connsiteY51" fmla="*/ 2312351 h 2672762"/>
              <a:gd name="connsiteX52" fmla="*/ 689421 w 2677922"/>
              <a:gd name="connsiteY52" fmla="*/ 2321638 h 2672762"/>
              <a:gd name="connsiteX53" fmla="*/ 596029 w 2677922"/>
              <a:gd name="connsiteY53" fmla="*/ 2408838 h 2672762"/>
              <a:gd name="connsiteX54" fmla="*/ 530500 w 2677922"/>
              <a:gd name="connsiteY54" fmla="*/ 2415030 h 2672762"/>
              <a:gd name="connsiteX55" fmla="*/ 521212 w 2677922"/>
              <a:gd name="connsiteY55" fmla="*/ 2408838 h 2672762"/>
              <a:gd name="connsiteX56" fmla="*/ 500573 w 2677922"/>
              <a:gd name="connsiteY56" fmla="*/ 2322670 h 2672762"/>
              <a:gd name="connsiteX57" fmla="*/ 556298 w 2677922"/>
              <a:gd name="connsiteY57" fmla="*/ 2217927 h 2672762"/>
              <a:gd name="connsiteX58" fmla="*/ 552171 w 2677922"/>
              <a:gd name="connsiteY58" fmla="*/ 2168909 h 2672762"/>
              <a:gd name="connsiteX59" fmla="*/ 505733 w 2677922"/>
              <a:gd name="connsiteY59" fmla="*/ 2122987 h 2672762"/>
              <a:gd name="connsiteX60" fmla="*/ 457747 w 2677922"/>
              <a:gd name="connsiteY60" fmla="*/ 2119375 h 2672762"/>
              <a:gd name="connsiteX61" fmla="*/ 341652 w 2677922"/>
              <a:gd name="connsiteY61" fmla="*/ 2180777 h 2672762"/>
              <a:gd name="connsiteX62" fmla="*/ 278187 w 2677922"/>
              <a:gd name="connsiteY62" fmla="*/ 2168909 h 2672762"/>
              <a:gd name="connsiteX63" fmla="*/ 274059 w 2677922"/>
              <a:gd name="connsiteY63" fmla="*/ 2164265 h 2672762"/>
              <a:gd name="connsiteX64" fmla="*/ 276639 w 2677922"/>
              <a:gd name="connsiteY64" fmla="*/ 2069325 h 2672762"/>
              <a:gd name="connsiteX65" fmla="*/ 354551 w 2677922"/>
              <a:gd name="connsiteY65" fmla="*/ 1986253 h 2672762"/>
              <a:gd name="connsiteX66" fmla="*/ 363839 w 2677922"/>
              <a:gd name="connsiteY66" fmla="*/ 1940847 h 2672762"/>
              <a:gd name="connsiteX67" fmla="*/ 328237 w 2677922"/>
              <a:gd name="connsiteY67" fmla="*/ 1878930 h 2672762"/>
              <a:gd name="connsiteX68" fmla="*/ 283347 w 2677922"/>
              <a:gd name="connsiteY68" fmla="*/ 1866030 h 2672762"/>
              <a:gd name="connsiteX69" fmla="*/ 170864 w 2677922"/>
              <a:gd name="connsiteY69" fmla="*/ 1891829 h 2672762"/>
              <a:gd name="connsiteX70" fmla="*/ 155900 w 2677922"/>
              <a:gd name="connsiteY70" fmla="*/ 1895441 h 2672762"/>
              <a:gd name="connsiteX71" fmla="*/ 100175 w 2677922"/>
              <a:gd name="connsiteY71" fmla="*/ 1868094 h 2672762"/>
              <a:gd name="connsiteX72" fmla="*/ 87275 w 2677922"/>
              <a:gd name="connsiteY72" fmla="*/ 1838168 h 2672762"/>
              <a:gd name="connsiteX73" fmla="*/ 107915 w 2677922"/>
              <a:gd name="connsiteY73" fmla="*/ 1779862 h 2672762"/>
              <a:gd name="connsiteX74" fmla="*/ 213690 w 2677922"/>
              <a:gd name="connsiteY74" fmla="*/ 1713817 h 2672762"/>
              <a:gd name="connsiteX75" fmla="*/ 238972 w 2677922"/>
              <a:gd name="connsiteY75" fmla="*/ 1654480 h 2672762"/>
              <a:gd name="connsiteX76" fmla="*/ 222977 w 2677922"/>
              <a:gd name="connsiteY76" fmla="*/ 1600818 h 2672762"/>
              <a:gd name="connsiteX77" fmla="*/ 184279 w 2677922"/>
              <a:gd name="connsiteY77" fmla="*/ 1575019 h 2672762"/>
              <a:gd name="connsiteX78" fmla="*/ 59413 w 2677922"/>
              <a:gd name="connsiteY78" fmla="*/ 1571407 h 2672762"/>
              <a:gd name="connsiteX79" fmla="*/ 3687 w 2677922"/>
              <a:gd name="connsiteY79" fmla="*/ 1524453 h 2672762"/>
              <a:gd name="connsiteX80" fmla="*/ 1623 w 2677922"/>
              <a:gd name="connsiteY80" fmla="*/ 1513618 h 2672762"/>
              <a:gd name="connsiteX81" fmla="*/ 48577 w 2677922"/>
              <a:gd name="connsiteY81" fmla="*/ 1442413 h 2672762"/>
              <a:gd name="connsiteX82" fmla="*/ 160544 w 2677922"/>
              <a:gd name="connsiteY82" fmla="*/ 1408358 h 2672762"/>
              <a:gd name="connsiteX83" fmla="*/ 194083 w 2677922"/>
              <a:gd name="connsiteY83" fmla="*/ 1370692 h 2672762"/>
              <a:gd name="connsiteX84" fmla="*/ 192534 w 2677922"/>
              <a:gd name="connsiteY84" fmla="*/ 1298971 h 2672762"/>
              <a:gd name="connsiteX85" fmla="*/ 166220 w 2677922"/>
              <a:gd name="connsiteY85" fmla="*/ 1269560 h 2672762"/>
              <a:gd name="connsiteX86" fmla="*/ 47029 w 2677922"/>
              <a:gd name="connsiteY86" fmla="*/ 1232926 h 2672762"/>
              <a:gd name="connsiteX87" fmla="*/ 1623 w 2677922"/>
              <a:gd name="connsiteY87" fmla="*/ 1166881 h 2672762"/>
              <a:gd name="connsiteX88" fmla="*/ 6267 w 2677922"/>
              <a:gd name="connsiteY88" fmla="*/ 1139534 h 2672762"/>
              <a:gd name="connsiteX89" fmla="*/ 49093 w 2677922"/>
              <a:gd name="connsiteY89" fmla="*/ 1105480 h 2672762"/>
              <a:gd name="connsiteX90" fmla="*/ 164672 w 2677922"/>
              <a:gd name="connsiteY90" fmla="*/ 1101868 h 2672762"/>
              <a:gd name="connsiteX91" fmla="*/ 181699 w 2677922"/>
              <a:gd name="connsiteY91" fmla="*/ 1101352 h 2672762"/>
              <a:gd name="connsiteX92" fmla="*/ 227621 w 2677922"/>
              <a:gd name="connsiteY92" fmla="*/ 1065233 h 2672762"/>
              <a:gd name="connsiteX93" fmla="*/ 241036 w 2677922"/>
              <a:gd name="connsiteY93" fmla="*/ 1014152 h 2672762"/>
              <a:gd name="connsiteX94" fmla="*/ 219366 w 2677922"/>
              <a:gd name="connsiteY94" fmla="*/ 965650 h 2672762"/>
              <a:gd name="connsiteX95" fmla="*/ 113590 w 2677922"/>
              <a:gd name="connsiteY95" fmla="*/ 899605 h 2672762"/>
              <a:gd name="connsiteX96" fmla="*/ 89855 w 2677922"/>
              <a:gd name="connsiteY96" fmla="*/ 832012 h 2672762"/>
              <a:gd name="connsiteX97" fmla="*/ 104818 w 2677922"/>
              <a:gd name="connsiteY97" fmla="*/ 799505 h 2672762"/>
              <a:gd name="connsiteX98" fmla="*/ 151256 w 2677922"/>
              <a:gd name="connsiteY98" fmla="*/ 779898 h 2672762"/>
              <a:gd name="connsiteX99" fmla="*/ 283347 w 2677922"/>
              <a:gd name="connsiteY99" fmla="*/ 810341 h 2672762"/>
              <a:gd name="connsiteX100" fmla="*/ 331332 w 2677922"/>
              <a:gd name="connsiteY100" fmla="*/ 794345 h 2672762"/>
              <a:gd name="connsiteX101" fmla="*/ 363839 w 2677922"/>
              <a:gd name="connsiteY101" fmla="*/ 737588 h 2672762"/>
              <a:gd name="connsiteX102" fmla="*/ 354551 w 2677922"/>
              <a:gd name="connsiteY102" fmla="*/ 689086 h 2672762"/>
              <a:gd name="connsiteX103" fmla="*/ 266835 w 2677922"/>
              <a:gd name="connsiteY103" fmla="*/ 595694 h 2672762"/>
              <a:gd name="connsiteX104" fmla="*/ 261675 w 2677922"/>
              <a:gd name="connsiteY104" fmla="*/ 529133 h 2672762"/>
              <a:gd name="connsiteX105" fmla="*/ 270447 w 2677922"/>
              <a:gd name="connsiteY105" fmla="*/ 516233 h 2672762"/>
              <a:gd name="connsiteX106" fmla="*/ 349907 w 2677922"/>
              <a:gd name="connsiteY106" fmla="*/ 498690 h 2672762"/>
              <a:gd name="connsiteX107" fmla="*/ 457231 w 2677922"/>
              <a:gd name="connsiteY107" fmla="*/ 555964 h 2672762"/>
              <a:gd name="connsiteX108" fmla="*/ 507797 w 2677922"/>
              <a:gd name="connsiteY108" fmla="*/ 551320 h 2672762"/>
              <a:gd name="connsiteX109" fmla="*/ 551139 w 2677922"/>
              <a:gd name="connsiteY109" fmla="*/ 508494 h 2672762"/>
              <a:gd name="connsiteX110" fmla="*/ 556815 w 2677922"/>
              <a:gd name="connsiteY110" fmla="*/ 456896 h 2672762"/>
              <a:gd name="connsiteX111" fmla="*/ 494381 w 2677922"/>
              <a:gd name="connsiteY111" fmla="*/ 339769 h 2672762"/>
              <a:gd name="connsiteX112" fmla="*/ 505217 w 2677922"/>
              <a:gd name="connsiteY112" fmla="*/ 280432 h 2672762"/>
              <a:gd name="connsiteX113" fmla="*/ 537723 w 2677922"/>
              <a:gd name="connsiteY113" fmla="*/ 256181 h 2672762"/>
              <a:gd name="connsiteX114" fmla="*/ 590353 w 2677922"/>
              <a:gd name="connsiteY114" fmla="*/ 261857 h 2672762"/>
              <a:gd name="connsiteX115" fmla="*/ 679617 w 2677922"/>
              <a:gd name="connsiteY115" fmla="*/ 344929 h 2672762"/>
              <a:gd name="connsiteX116" fmla="*/ 754950 w 2677922"/>
              <a:gd name="connsiteY116" fmla="*/ 355765 h 2672762"/>
              <a:gd name="connsiteX117" fmla="*/ 797260 w 2677922"/>
              <a:gd name="connsiteY117" fmla="*/ 329450 h 2672762"/>
              <a:gd name="connsiteX118" fmla="*/ 811707 w 2677922"/>
              <a:gd name="connsiteY118" fmla="*/ 285076 h 2672762"/>
              <a:gd name="connsiteX119" fmla="*/ 781781 w 2677922"/>
              <a:gd name="connsiteY119" fmla="*/ 156081 h 2672762"/>
              <a:gd name="connsiteX120" fmla="*/ 807064 w 2677922"/>
              <a:gd name="connsiteY120" fmla="*/ 100872 h 2672762"/>
              <a:gd name="connsiteX121" fmla="*/ 841634 w 2677922"/>
              <a:gd name="connsiteY121" fmla="*/ 86424 h 2672762"/>
              <a:gd name="connsiteX122" fmla="*/ 896328 w 2677922"/>
              <a:gd name="connsiteY122" fmla="*/ 106031 h 2672762"/>
              <a:gd name="connsiteX123" fmla="*/ 965469 w 2677922"/>
              <a:gd name="connsiteY123" fmla="*/ 217483 h 2672762"/>
              <a:gd name="connsiteX124" fmla="*/ 1013455 w 2677922"/>
              <a:gd name="connsiteY124" fmla="*/ 240702 h 2672762"/>
              <a:gd name="connsiteX125" fmla="*/ 1077952 w 2677922"/>
              <a:gd name="connsiteY125" fmla="*/ 222642 h 2672762"/>
              <a:gd name="connsiteX126" fmla="*/ 1101687 w 2677922"/>
              <a:gd name="connsiteY126" fmla="*/ 188072 h 2672762"/>
              <a:gd name="connsiteX127" fmla="*/ 1106847 w 2677922"/>
              <a:gd name="connsiteY127" fmla="*/ 53918 h 2672762"/>
              <a:gd name="connsiteX128" fmla="*/ 1145029 w 2677922"/>
              <a:gd name="connsiteY128" fmla="*/ 4900 h 2672762"/>
              <a:gd name="connsiteX129" fmla="*/ 1158960 w 2677922"/>
              <a:gd name="connsiteY129" fmla="*/ 1804 h 2672762"/>
              <a:gd name="connsiteX130" fmla="*/ 1235841 w 2677922"/>
              <a:gd name="connsiteY130" fmla="*/ 48758 h 2672762"/>
              <a:gd name="connsiteX131" fmla="*/ 1269895 w 2677922"/>
              <a:gd name="connsiteY131" fmla="*/ 162273 h 2672762"/>
              <a:gd name="connsiteX132" fmla="*/ 1303434 w 2677922"/>
              <a:gd name="connsiteY132" fmla="*/ 192716 h 2672762"/>
              <a:gd name="connsiteX133" fmla="*/ 1376702 w 2677922"/>
              <a:gd name="connsiteY133" fmla="*/ 192716 h 2672762"/>
              <a:gd name="connsiteX134" fmla="*/ 1409209 w 2677922"/>
              <a:gd name="connsiteY134" fmla="*/ 163305 h 2672762"/>
              <a:gd name="connsiteX135" fmla="*/ 1447392 w 2677922"/>
              <a:gd name="connsiteY135" fmla="*/ 37922 h 2672762"/>
              <a:gd name="connsiteX136" fmla="*/ 1499505 w 2677922"/>
              <a:gd name="connsiteY136" fmla="*/ 256 h 2672762"/>
              <a:gd name="connsiteX137" fmla="*/ 1513436 w 2677922"/>
              <a:gd name="connsiteY137" fmla="*/ 772 h 2672762"/>
              <a:gd name="connsiteX138" fmla="*/ 1573290 w 2677922"/>
              <a:gd name="connsiteY138" fmla="*/ 65269 h 2672762"/>
              <a:gd name="connsiteX139" fmla="*/ 1576902 w 2677922"/>
              <a:gd name="connsiteY139" fmla="*/ 185492 h 2672762"/>
              <a:gd name="connsiteX140" fmla="*/ 1598057 w 2677922"/>
              <a:gd name="connsiteY140" fmla="*/ 220578 h 2672762"/>
              <a:gd name="connsiteX141" fmla="*/ 1674422 w 2677922"/>
              <a:gd name="connsiteY141" fmla="*/ 240702 h 2672762"/>
              <a:gd name="connsiteX142" fmla="*/ 1710540 w 2677922"/>
              <a:gd name="connsiteY142" fmla="*/ 221610 h 2672762"/>
              <a:gd name="connsiteX143" fmla="*/ 1779165 w 2677922"/>
              <a:gd name="connsiteY143" fmla="*/ 111707 h 2672762"/>
              <a:gd name="connsiteX144" fmla="*/ 1845726 w 2677922"/>
              <a:gd name="connsiteY144" fmla="*/ 88488 h 2672762"/>
              <a:gd name="connsiteX145" fmla="*/ 1857594 w 2677922"/>
              <a:gd name="connsiteY145" fmla="*/ 92616 h 2672762"/>
              <a:gd name="connsiteX146" fmla="*/ 1895260 w 2677922"/>
              <a:gd name="connsiteY146" fmla="*/ 166401 h 2672762"/>
              <a:gd name="connsiteX147" fmla="*/ 1868429 w 2677922"/>
              <a:gd name="connsiteY147" fmla="*/ 281980 h 2672762"/>
              <a:gd name="connsiteX148" fmla="*/ 1887004 w 2677922"/>
              <a:gd name="connsiteY148" fmla="*/ 332030 h 2672762"/>
              <a:gd name="connsiteX149" fmla="*/ 1946857 w 2677922"/>
              <a:gd name="connsiteY149" fmla="*/ 365052 h 2672762"/>
              <a:gd name="connsiteX150" fmla="*/ 1986588 w 2677922"/>
              <a:gd name="connsiteY150" fmla="*/ 355765 h 2672762"/>
              <a:gd name="connsiteX151" fmla="*/ 2081528 w 2677922"/>
              <a:gd name="connsiteY151" fmla="*/ 267532 h 2672762"/>
              <a:gd name="connsiteX152" fmla="*/ 2151701 w 2677922"/>
              <a:gd name="connsiteY152" fmla="*/ 261857 h 2672762"/>
              <a:gd name="connsiteX153" fmla="*/ 2155312 w 2677922"/>
              <a:gd name="connsiteY153" fmla="*/ 264437 h 2672762"/>
              <a:gd name="connsiteX154" fmla="*/ 2177500 w 2677922"/>
              <a:gd name="connsiteY154" fmla="*/ 353701 h 2672762"/>
              <a:gd name="connsiteX155" fmla="*/ 2122290 w 2677922"/>
              <a:gd name="connsiteY155" fmla="*/ 456896 h 2672762"/>
              <a:gd name="connsiteX156" fmla="*/ 2126934 w 2677922"/>
              <a:gd name="connsiteY156" fmla="*/ 505914 h 2672762"/>
              <a:gd name="connsiteX157" fmla="*/ 2173372 w 2677922"/>
              <a:gd name="connsiteY157" fmla="*/ 551836 h 2672762"/>
              <a:gd name="connsiteX158" fmla="*/ 2219810 w 2677922"/>
              <a:gd name="connsiteY158" fmla="*/ 555964 h 2672762"/>
              <a:gd name="connsiteX159" fmla="*/ 2336937 w 2677922"/>
              <a:gd name="connsiteY159" fmla="*/ 494046 h 2672762"/>
              <a:gd name="connsiteX160" fmla="*/ 2400917 w 2677922"/>
              <a:gd name="connsiteY160" fmla="*/ 507462 h 2672762"/>
              <a:gd name="connsiteX161" fmla="*/ 2420525 w 2677922"/>
              <a:gd name="connsiteY161" fmla="*/ 533777 h 2672762"/>
              <a:gd name="connsiteX162" fmla="*/ 2415365 w 2677922"/>
              <a:gd name="connsiteY162" fmla="*/ 591566 h 2672762"/>
              <a:gd name="connsiteX163" fmla="*/ 2321973 w 2677922"/>
              <a:gd name="connsiteY163" fmla="*/ 692182 h 2672762"/>
              <a:gd name="connsiteX164" fmla="*/ 2313718 w 2677922"/>
              <a:gd name="connsiteY164" fmla="*/ 733460 h 2672762"/>
              <a:gd name="connsiteX165" fmla="*/ 2349320 w 2677922"/>
              <a:gd name="connsiteY165" fmla="*/ 795377 h 2672762"/>
              <a:gd name="connsiteX166" fmla="*/ 2394726 w 2677922"/>
              <a:gd name="connsiteY166" fmla="*/ 810341 h 2672762"/>
              <a:gd name="connsiteX167" fmla="*/ 2526816 w 2677922"/>
              <a:gd name="connsiteY167" fmla="*/ 780414 h 2672762"/>
              <a:gd name="connsiteX168" fmla="*/ 2575834 w 2677922"/>
              <a:gd name="connsiteY168" fmla="*/ 803117 h 2672762"/>
              <a:gd name="connsiteX169" fmla="*/ 2591313 w 2677922"/>
              <a:gd name="connsiteY169" fmla="*/ 838719 h 2672762"/>
              <a:gd name="connsiteX170" fmla="*/ 2570158 w 2677922"/>
              <a:gd name="connsiteY170" fmla="*/ 896509 h 2672762"/>
              <a:gd name="connsiteX171" fmla="*/ 2461287 w 2677922"/>
              <a:gd name="connsiteY171" fmla="*/ 964102 h 2672762"/>
              <a:gd name="connsiteX172" fmla="*/ 2438068 w 2677922"/>
              <a:gd name="connsiteY172" fmla="*/ 1014668 h 2672762"/>
              <a:gd name="connsiteX173" fmla="*/ 2454063 w 2677922"/>
              <a:gd name="connsiteY173" fmla="*/ 1073489 h 2672762"/>
              <a:gd name="connsiteX174" fmla="*/ 2492762 w 2677922"/>
              <a:gd name="connsiteY174" fmla="*/ 1100836 h 2672762"/>
              <a:gd name="connsiteX175" fmla="*/ 2628464 w 2677922"/>
              <a:gd name="connsiteY175" fmla="*/ 1105996 h 2672762"/>
              <a:gd name="connsiteX176" fmla="*/ 2672322 w 2677922"/>
              <a:gd name="connsiteY176" fmla="*/ 1140566 h 2672762"/>
              <a:gd name="connsiteX177" fmla="*/ 2677998 w 2677922"/>
              <a:gd name="connsiteY177" fmla="*/ 1182360 h 2672762"/>
              <a:gd name="connsiteX178" fmla="*/ 2644459 w 2677922"/>
              <a:gd name="connsiteY178" fmla="*/ 1229830 h 2672762"/>
              <a:gd name="connsiteX179" fmla="*/ 2522172 w 2677922"/>
              <a:gd name="connsiteY179" fmla="*/ 1267497 h 2672762"/>
              <a:gd name="connsiteX180" fmla="*/ 2483990 w 2677922"/>
              <a:gd name="connsiteY180" fmla="*/ 1315998 h 2672762"/>
              <a:gd name="connsiteX181" fmla="*/ 2486570 w 2677922"/>
              <a:gd name="connsiteY181" fmla="*/ 1379980 h 2672762"/>
              <a:gd name="connsiteX182" fmla="*/ 2512885 w 2677922"/>
              <a:gd name="connsiteY182" fmla="*/ 1407842 h 2672762"/>
              <a:gd name="connsiteX183" fmla="*/ 2641363 w 2677922"/>
              <a:gd name="connsiteY183" fmla="*/ 1447057 h 2672762"/>
              <a:gd name="connsiteX184" fmla="*/ 2677998 w 2677922"/>
              <a:gd name="connsiteY184" fmla="*/ 1498138 h 2672762"/>
              <a:gd name="connsiteX185" fmla="*/ 2677998 w 2677922"/>
              <a:gd name="connsiteY185" fmla="*/ 1507426 h 2672762"/>
              <a:gd name="connsiteX186" fmla="*/ 2611952 w 2677922"/>
              <a:gd name="connsiteY186" fmla="*/ 1572955 h 2672762"/>
              <a:gd name="connsiteX187" fmla="*/ 2490182 w 2677922"/>
              <a:gd name="connsiteY187" fmla="*/ 1576567 h 2672762"/>
              <a:gd name="connsiteX188" fmla="*/ 2457675 w 2677922"/>
              <a:gd name="connsiteY188" fmla="*/ 1596690 h 2672762"/>
              <a:gd name="connsiteX189" fmla="*/ 2437036 w 2677922"/>
              <a:gd name="connsiteY189" fmla="*/ 1673055 h 2672762"/>
              <a:gd name="connsiteX190" fmla="*/ 2457159 w 2677922"/>
              <a:gd name="connsiteY190" fmla="*/ 1710205 h 2672762"/>
              <a:gd name="connsiteX191" fmla="*/ 2564483 w 2677922"/>
              <a:gd name="connsiteY191" fmla="*/ 1777282 h 2672762"/>
              <a:gd name="connsiteX192" fmla="*/ 2588733 w 2677922"/>
              <a:gd name="connsiteY192" fmla="*/ 1845907 h 2672762"/>
              <a:gd name="connsiteX193" fmla="*/ 2571706 w 2677922"/>
              <a:gd name="connsiteY193" fmla="*/ 1880994 h 2672762"/>
              <a:gd name="connsiteX194" fmla="*/ 2538684 w 2677922"/>
              <a:gd name="connsiteY194" fmla="*/ 1897505 h 2672762"/>
              <a:gd name="connsiteX195" fmla="*/ 1338521 w 2677922"/>
              <a:gd name="connsiteY195" fmla="*/ 2312867 h 2672762"/>
              <a:gd name="connsiteX196" fmla="*/ 2316814 w 2677922"/>
              <a:gd name="connsiteY196" fmla="*/ 1335605 h 2672762"/>
              <a:gd name="connsiteX197" fmla="*/ 1340068 w 2677922"/>
              <a:gd name="connsiteY197" fmla="*/ 359376 h 2672762"/>
              <a:gd name="connsiteX198" fmla="*/ 361775 w 2677922"/>
              <a:gd name="connsiteY198" fmla="*/ 1331994 h 2672762"/>
              <a:gd name="connsiteX199" fmla="*/ 1338521 w 2677922"/>
              <a:gd name="connsiteY199" fmla="*/ 2312867 h 267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2677922" h="2672762">
                <a:moveTo>
                  <a:pt x="2538684" y="1897505"/>
                </a:moveTo>
                <a:cubicBezTo>
                  <a:pt x="2511337" y="1891313"/>
                  <a:pt x="2483990" y="1885121"/>
                  <a:pt x="2456643" y="1879446"/>
                </a:cubicBezTo>
                <a:cubicBezTo>
                  <a:pt x="2434456" y="1874286"/>
                  <a:pt x="2411753" y="1869642"/>
                  <a:pt x="2389566" y="1863966"/>
                </a:cubicBezTo>
                <a:cubicBezTo>
                  <a:pt x="2375119" y="1860354"/>
                  <a:pt x="2363767" y="1864482"/>
                  <a:pt x="2354479" y="1874802"/>
                </a:cubicBezTo>
                <a:cubicBezTo>
                  <a:pt x="2335389" y="1896989"/>
                  <a:pt x="2320425" y="1922272"/>
                  <a:pt x="2312170" y="1950651"/>
                </a:cubicBezTo>
                <a:cubicBezTo>
                  <a:pt x="2308042" y="1964066"/>
                  <a:pt x="2314234" y="1973869"/>
                  <a:pt x="2322489" y="1983157"/>
                </a:cubicBezTo>
                <a:cubicBezTo>
                  <a:pt x="2352416" y="2015664"/>
                  <a:pt x="2382858" y="2048170"/>
                  <a:pt x="2412785" y="2080161"/>
                </a:cubicBezTo>
                <a:cubicBezTo>
                  <a:pt x="2435488" y="2104412"/>
                  <a:pt x="2436520" y="2118859"/>
                  <a:pt x="2418461" y="2146722"/>
                </a:cubicBezTo>
                <a:cubicBezTo>
                  <a:pt x="2417429" y="2148270"/>
                  <a:pt x="2416397" y="2150334"/>
                  <a:pt x="2414849" y="2151882"/>
                </a:cubicBezTo>
                <a:cubicBezTo>
                  <a:pt x="2380795" y="2197804"/>
                  <a:pt x="2365831" y="2198320"/>
                  <a:pt x="2324037" y="2174585"/>
                </a:cubicBezTo>
                <a:cubicBezTo>
                  <a:pt x="2289982" y="2154978"/>
                  <a:pt x="2253864" y="2137434"/>
                  <a:pt x="2219294" y="2118859"/>
                </a:cubicBezTo>
                <a:cubicBezTo>
                  <a:pt x="2204846" y="2111120"/>
                  <a:pt x="2191431" y="2111120"/>
                  <a:pt x="2178531" y="2120407"/>
                </a:cubicBezTo>
                <a:cubicBezTo>
                  <a:pt x="2157892" y="2134855"/>
                  <a:pt x="2140349" y="2152398"/>
                  <a:pt x="2125386" y="2172521"/>
                </a:cubicBezTo>
                <a:cubicBezTo>
                  <a:pt x="2114550" y="2186968"/>
                  <a:pt x="2114034" y="2201416"/>
                  <a:pt x="2122806" y="2217411"/>
                </a:cubicBezTo>
                <a:cubicBezTo>
                  <a:pt x="2143961" y="2256109"/>
                  <a:pt x="2164600" y="2295323"/>
                  <a:pt x="2184723" y="2334538"/>
                </a:cubicBezTo>
                <a:cubicBezTo>
                  <a:pt x="2198655" y="2361885"/>
                  <a:pt x="2196591" y="2374268"/>
                  <a:pt x="2174404" y="2395423"/>
                </a:cubicBezTo>
                <a:cubicBezTo>
                  <a:pt x="2170792" y="2398519"/>
                  <a:pt x="2167696" y="2402131"/>
                  <a:pt x="2164084" y="2404711"/>
                </a:cubicBezTo>
                <a:cubicBezTo>
                  <a:pt x="2131062" y="2428962"/>
                  <a:pt x="2114034" y="2440829"/>
                  <a:pt x="2075336" y="2401615"/>
                </a:cubicBezTo>
                <a:cubicBezTo>
                  <a:pt x="2047473" y="2373236"/>
                  <a:pt x="2017547" y="2347953"/>
                  <a:pt x="1988652" y="2320606"/>
                </a:cubicBezTo>
                <a:cubicBezTo>
                  <a:pt x="1975236" y="2307707"/>
                  <a:pt x="1960789" y="2305127"/>
                  <a:pt x="1944277" y="2311835"/>
                </a:cubicBezTo>
                <a:cubicBezTo>
                  <a:pt x="1922607" y="2320606"/>
                  <a:pt x="1901968" y="2331958"/>
                  <a:pt x="1883392" y="2346405"/>
                </a:cubicBezTo>
                <a:cubicBezTo>
                  <a:pt x="1867913" y="2358273"/>
                  <a:pt x="1863785" y="2373236"/>
                  <a:pt x="1868429" y="2391811"/>
                </a:cubicBezTo>
                <a:cubicBezTo>
                  <a:pt x="1879264" y="2436701"/>
                  <a:pt x="1889584" y="2482107"/>
                  <a:pt x="1899388" y="2526997"/>
                </a:cubicBezTo>
                <a:cubicBezTo>
                  <a:pt x="1903516" y="2546604"/>
                  <a:pt x="1896808" y="2561568"/>
                  <a:pt x="1879264" y="2571887"/>
                </a:cubicBezTo>
                <a:cubicBezTo>
                  <a:pt x="1867397" y="2579111"/>
                  <a:pt x="1854498" y="2584787"/>
                  <a:pt x="1841082" y="2588915"/>
                </a:cubicBezTo>
                <a:cubicBezTo>
                  <a:pt x="1813736" y="2597686"/>
                  <a:pt x="1798256" y="2592526"/>
                  <a:pt x="1782777" y="2568276"/>
                </a:cubicBezTo>
                <a:cubicBezTo>
                  <a:pt x="1760074" y="2532157"/>
                  <a:pt x="1736855" y="2496555"/>
                  <a:pt x="1715184" y="2459404"/>
                </a:cubicBezTo>
                <a:cubicBezTo>
                  <a:pt x="1703316" y="2439281"/>
                  <a:pt x="1687837" y="2431542"/>
                  <a:pt x="1664618" y="2435669"/>
                </a:cubicBezTo>
                <a:cubicBezTo>
                  <a:pt x="1646043" y="2439281"/>
                  <a:pt x="1627984" y="2443925"/>
                  <a:pt x="1610440" y="2450117"/>
                </a:cubicBezTo>
                <a:cubicBezTo>
                  <a:pt x="1586190" y="2458888"/>
                  <a:pt x="1578450" y="2469208"/>
                  <a:pt x="1577418" y="2495007"/>
                </a:cubicBezTo>
                <a:cubicBezTo>
                  <a:pt x="1575870" y="2535769"/>
                  <a:pt x="1574838" y="2576015"/>
                  <a:pt x="1573806" y="2616777"/>
                </a:cubicBezTo>
                <a:cubicBezTo>
                  <a:pt x="1572774" y="2653928"/>
                  <a:pt x="1563487" y="2665795"/>
                  <a:pt x="1526852" y="2672503"/>
                </a:cubicBezTo>
                <a:cubicBezTo>
                  <a:pt x="1517049" y="2674567"/>
                  <a:pt x="1507245" y="2675599"/>
                  <a:pt x="1497441" y="2676115"/>
                </a:cubicBezTo>
                <a:cubicBezTo>
                  <a:pt x="1473191" y="2677663"/>
                  <a:pt x="1457711" y="2667859"/>
                  <a:pt x="1449972" y="2644124"/>
                </a:cubicBezTo>
                <a:cubicBezTo>
                  <a:pt x="1436040" y="2600782"/>
                  <a:pt x="1422624" y="2557956"/>
                  <a:pt x="1410241" y="2514614"/>
                </a:cubicBezTo>
                <a:cubicBezTo>
                  <a:pt x="1404565" y="2495007"/>
                  <a:pt x="1392698" y="2485719"/>
                  <a:pt x="1373091" y="2482623"/>
                </a:cubicBezTo>
                <a:cubicBezTo>
                  <a:pt x="1350388" y="2479527"/>
                  <a:pt x="1327685" y="2479527"/>
                  <a:pt x="1304982" y="2483139"/>
                </a:cubicBezTo>
                <a:cubicBezTo>
                  <a:pt x="1287955" y="2485719"/>
                  <a:pt x="1277119" y="2494491"/>
                  <a:pt x="1271959" y="2511518"/>
                </a:cubicBezTo>
                <a:cubicBezTo>
                  <a:pt x="1260092" y="2552280"/>
                  <a:pt x="1247192" y="2593042"/>
                  <a:pt x="1234293" y="2633805"/>
                </a:cubicBezTo>
                <a:cubicBezTo>
                  <a:pt x="1222941" y="2670439"/>
                  <a:pt x="1208494" y="2679727"/>
                  <a:pt x="1170828" y="2674567"/>
                </a:cubicBezTo>
                <a:cubicBezTo>
                  <a:pt x="1114070" y="2666827"/>
                  <a:pt x="1107362" y="2659087"/>
                  <a:pt x="1106847" y="2602330"/>
                </a:cubicBezTo>
                <a:cubicBezTo>
                  <a:pt x="1106331" y="2565180"/>
                  <a:pt x="1104783" y="2528545"/>
                  <a:pt x="1103751" y="2491395"/>
                </a:cubicBezTo>
                <a:cubicBezTo>
                  <a:pt x="1103234" y="2474368"/>
                  <a:pt x="1096527" y="2460952"/>
                  <a:pt x="1080532" y="2454244"/>
                </a:cubicBezTo>
                <a:cubicBezTo>
                  <a:pt x="1056281" y="2443925"/>
                  <a:pt x="1031514" y="2436701"/>
                  <a:pt x="1005199" y="2435153"/>
                </a:cubicBezTo>
                <a:cubicBezTo>
                  <a:pt x="989203" y="2434121"/>
                  <a:pt x="977852" y="2440313"/>
                  <a:pt x="969080" y="2454244"/>
                </a:cubicBezTo>
                <a:cubicBezTo>
                  <a:pt x="946894" y="2491395"/>
                  <a:pt x="923159" y="2527513"/>
                  <a:pt x="900456" y="2564148"/>
                </a:cubicBezTo>
                <a:cubicBezTo>
                  <a:pt x="882396" y="2593042"/>
                  <a:pt x="868465" y="2598202"/>
                  <a:pt x="836474" y="2587367"/>
                </a:cubicBezTo>
                <a:cubicBezTo>
                  <a:pt x="834926" y="2586851"/>
                  <a:pt x="833379" y="2586335"/>
                  <a:pt x="831830" y="2585819"/>
                </a:cubicBezTo>
                <a:cubicBezTo>
                  <a:pt x="782297" y="2565696"/>
                  <a:pt x="772493" y="2554344"/>
                  <a:pt x="785392" y="2504810"/>
                </a:cubicBezTo>
                <a:cubicBezTo>
                  <a:pt x="795196" y="2467144"/>
                  <a:pt x="802420" y="2428962"/>
                  <a:pt x="811707" y="2390779"/>
                </a:cubicBezTo>
                <a:cubicBezTo>
                  <a:pt x="816351" y="2371172"/>
                  <a:pt x="811191" y="2356209"/>
                  <a:pt x="794680" y="2344341"/>
                </a:cubicBezTo>
                <a:cubicBezTo>
                  <a:pt x="777137" y="2331958"/>
                  <a:pt x="759078" y="2321122"/>
                  <a:pt x="739470" y="2312351"/>
                </a:cubicBezTo>
                <a:cubicBezTo>
                  <a:pt x="720895" y="2304095"/>
                  <a:pt x="704900" y="2307191"/>
                  <a:pt x="689421" y="2321638"/>
                </a:cubicBezTo>
                <a:cubicBezTo>
                  <a:pt x="658462" y="2351049"/>
                  <a:pt x="626988" y="2379944"/>
                  <a:pt x="596029" y="2408838"/>
                </a:cubicBezTo>
                <a:cubicBezTo>
                  <a:pt x="572810" y="2431026"/>
                  <a:pt x="557847" y="2432057"/>
                  <a:pt x="530500" y="2415030"/>
                </a:cubicBezTo>
                <a:cubicBezTo>
                  <a:pt x="527404" y="2412966"/>
                  <a:pt x="524308" y="2410902"/>
                  <a:pt x="521212" y="2408838"/>
                </a:cubicBezTo>
                <a:cubicBezTo>
                  <a:pt x="481482" y="2380460"/>
                  <a:pt x="477870" y="2365496"/>
                  <a:pt x="500573" y="2322670"/>
                </a:cubicBezTo>
                <a:cubicBezTo>
                  <a:pt x="519148" y="2287584"/>
                  <a:pt x="537207" y="2252497"/>
                  <a:pt x="556298" y="2217927"/>
                </a:cubicBezTo>
                <a:cubicBezTo>
                  <a:pt x="566102" y="2199868"/>
                  <a:pt x="564555" y="2184388"/>
                  <a:pt x="552171" y="2168909"/>
                </a:cubicBezTo>
                <a:cubicBezTo>
                  <a:pt x="538756" y="2151882"/>
                  <a:pt x="523276" y="2136402"/>
                  <a:pt x="505733" y="2122987"/>
                </a:cubicBezTo>
                <a:cubicBezTo>
                  <a:pt x="490254" y="2111120"/>
                  <a:pt x="474774" y="2110088"/>
                  <a:pt x="457747" y="2119375"/>
                </a:cubicBezTo>
                <a:cubicBezTo>
                  <a:pt x="419564" y="2140014"/>
                  <a:pt x="380866" y="2160653"/>
                  <a:pt x="341652" y="2180777"/>
                </a:cubicBezTo>
                <a:cubicBezTo>
                  <a:pt x="314305" y="2195224"/>
                  <a:pt x="298310" y="2191612"/>
                  <a:pt x="278187" y="2168909"/>
                </a:cubicBezTo>
                <a:cubicBezTo>
                  <a:pt x="276639" y="2167361"/>
                  <a:pt x="275607" y="2165813"/>
                  <a:pt x="274059" y="2164265"/>
                </a:cubicBezTo>
                <a:cubicBezTo>
                  <a:pt x="238456" y="2122987"/>
                  <a:pt x="238972" y="2108540"/>
                  <a:pt x="276639" y="2069325"/>
                </a:cubicBezTo>
                <a:cubicBezTo>
                  <a:pt x="302954" y="2041463"/>
                  <a:pt x="327721" y="2013084"/>
                  <a:pt x="354551" y="1986253"/>
                </a:cubicBezTo>
                <a:cubicBezTo>
                  <a:pt x="367967" y="1972322"/>
                  <a:pt x="370547" y="1957874"/>
                  <a:pt x="363839" y="1940847"/>
                </a:cubicBezTo>
                <a:cubicBezTo>
                  <a:pt x="355067" y="1918660"/>
                  <a:pt x="342684" y="1898021"/>
                  <a:pt x="328237" y="1878930"/>
                </a:cubicBezTo>
                <a:cubicBezTo>
                  <a:pt x="316369" y="1863450"/>
                  <a:pt x="300374" y="1861902"/>
                  <a:pt x="283347" y="1866030"/>
                </a:cubicBezTo>
                <a:cubicBezTo>
                  <a:pt x="245680" y="1874802"/>
                  <a:pt x="208530" y="1883573"/>
                  <a:pt x="170864" y="1891829"/>
                </a:cubicBezTo>
                <a:cubicBezTo>
                  <a:pt x="165704" y="1892861"/>
                  <a:pt x="160544" y="1894409"/>
                  <a:pt x="155900" y="1895441"/>
                </a:cubicBezTo>
                <a:cubicBezTo>
                  <a:pt x="127521" y="1900601"/>
                  <a:pt x="113074" y="1893893"/>
                  <a:pt x="100175" y="1868094"/>
                </a:cubicBezTo>
                <a:cubicBezTo>
                  <a:pt x="95531" y="1858291"/>
                  <a:pt x="90887" y="1848487"/>
                  <a:pt x="87275" y="1838168"/>
                </a:cubicBezTo>
                <a:cubicBezTo>
                  <a:pt x="77988" y="1810821"/>
                  <a:pt x="83147" y="1795341"/>
                  <a:pt x="107915" y="1779862"/>
                </a:cubicBezTo>
                <a:cubicBezTo>
                  <a:pt x="143001" y="1757675"/>
                  <a:pt x="178603" y="1735488"/>
                  <a:pt x="213690" y="1713817"/>
                </a:cubicBezTo>
                <a:cubicBezTo>
                  <a:pt x="241552" y="1696274"/>
                  <a:pt x="245680" y="1686470"/>
                  <a:pt x="238972" y="1654480"/>
                </a:cubicBezTo>
                <a:cubicBezTo>
                  <a:pt x="234845" y="1636420"/>
                  <a:pt x="230201" y="1617845"/>
                  <a:pt x="222977" y="1600818"/>
                </a:cubicBezTo>
                <a:cubicBezTo>
                  <a:pt x="215753" y="1583791"/>
                  <a:pt x="203370" y="1575535"/>
                  <a:pt x="184279" y="1575019"/>
                </a:cubicBezTo>
                <a:cubicBezTo>
                  <a:pt x="142485" y="1574503"/>
                  <a:pt x="101207" y="1572955"/>
                  <a:pt x="59413" y="1571407"/>
                </a:cubicBezTo>
                <a:cubicBezTo>
                  <a:pt x="21746" y="1570375"/>
                  <a:pt x="10395" y="1560572"/>
                  <a:pt x="3687" y="1524453"/>
                </a:cubicBezTo>
                <a:cubicBezTo>
                  <a:pt x="3171" y="1520841"/>
                  <a:pt x="2139" y="1517230"/>
                  <a:pt x="1623" y="1513618"/>
                </a:cubicBezTo>
                <a:cubicBezTo>
                  <a:pt x="-4053" y="1467696"/>
                  <a:pt x="3687" y="1455828"/>
                  <a:pt x="48577" y="1442413"/>
                </a:cubicBezTo>
                <a:cubicBezTo>
                  <a:pt x="85727" y="1431061"/>
                  <a:pt x="122877" y="1418678"/>
                  <a:pt x="160544" y="1408358"/>
                </a:cubicBezTo>
                <a:cubicBezTo>
                  <a:pt x="181183" y="1402683"/>
                  <a:pt x="192018" y="1390815"/>
                  <a:pt x="194083" y="1370692"/>
                </a:cubicBezTo>
                <a:cubicBezTo>
                  <a:pt x="196147" y="1346957"/>
                  <a:pt x="197178" y="1322706"/>
                  <a:pt x="192534" y="1298971"/>
                </a:cubicBezTo>
                <a:cubicBezTo>
                  <a:pt x="189954" y="1283492"/>
                  <a:pt x="181183" y="1274204"/>
                  <a:pt x="166220" y="1269560"/>
                </a:cubicBezTo>
                <a:cubicBezTo>
                  <a:pt x="126490" y="1257693"/>
                  <a:pt x="86759" y="1245310"/>
                  <a:pt x="47029" y="1232926"/>
                </a:cubicBezTo>
                <a:cubicBezTo>
                  <a:pt x="3687" y="1219511"/>
                  <a:pt x="-957" y="1212287"/>
                  <a:pt x="1623" y="1166881"/>
                </a:cubicBezTo>
                <a:cubicBezTo>
                  <a:pt x="2139" y="1157593"/>
                  <a:pt x="4203" y="1148306"/>
                  <a:pt x="6267" y="1139534"/>
                </a:cubicBezTo>
                <a:cubicBezTo>
                  <a:pt x="12459" y="1116831"/>
                  <a:pt x="25358" y="1106512"/>
                  <a:pt x="49093" y="1105480"/>
                </a:cubicBezTo>
                <a:cubicBezTo>
                  <a:pt x="87791" y="1103932"/>
                  <a:pt x="125974" y="1102900"/>
                  <a:pt x="164672" y="1101868"/>
                </a:cubicBezTo>
                <a:cubicBezTo>
                  <a:pt x="170348" y="1101868"/>
                  <a:pt x="176023" y="1101352"/>
                  <a:pt x="181699" y="1101352"/>
                </a:cubicBezTo>
                <a:cubicBezTo>
                  <a:pt x="207498" y="1102384"/>
                  <a:pt x="220913" y="1087936"/>
                  <a:pt x="227621" y="1065233"/>
                </a:cubicBezTo>
                <a:cubicBezTo>
                  <a:pt x="232781" y="1048206"/>
                  <a:pt x="237425" y="1031179"/>
                  <a:pt x="241036" y="1014152"/>
                </a:cubicBezTo>
                <a:cubicBezTo>
                  <a:pt x="245680" y="990417"/>
                  <a:pt x="240005" y="979065"/>
                  <a:pt x="219366" y="965650"/>
                </a:cubicBezTo>
                <a:cubicBezTo>
                  <a:pt x="184279" y="943463"/>
                  <a:pt x="148676" y="921276"/>
                  <a:pt x="113590" y="899605"/>
                </a:cubicBezTo>
                <a:cubicBezTo>
                  <a:pt x="82116" y="879997"/>
                  <a:pt x="77472" y="867614"/>
                  <a:pt x="89855" y="832012"/>
                </a:cubicBezTo>
                <a:cubicBezTo>
                  <a:pt x="93467" y="820660"/>
                  <a:pt x="98111" y="809309"/>
                  <a:pt x="104818" y="799505"/>
                </a:cubicBezTo>
                <a:cubicBezTo>
                  <a:pt x="115654" y="782994"/>
                  <a:pt x="130617" y="774738"/>
                  <a:pt x="151256" y="779898"/>
                </a:cubicBezTo>
                <a:cubicBezTo>
                  <a:pt x="195114" y="790217"/>
                  <a:pt x="239489" y="799505"/>
                  <a:pt x="283347" y="810341"/>
                </a:cubicBezTo>
                <a:cubicBezTo>
                  <a:pt x="303469" y="815500"/>
                  <a:pt x="318949" y="810857"/>
                  <a:pt x="331332" y="794345"/>
                </a:cubicBezTo>
                <a:cubicBezTo>
                  <a:pt x="344232" y="776802"/>
                  <a:pt x="355584" y="757711"/>
                  <a:pt x="363839" y="737588"/>
                </a:cubicBezTo>
                <a:cubicBezTo>
                  <a:pt x="371063" y="719529"/>
                  <a:pt x="368999" y="704049"/>
                  <a:pt x="354551" y="689086"/>
                </a:cubicBezTo>
                <a:cubicBezTo>
                  <a:pt x="324625" y="658643"/>
                  <a:pt x="296246" y="627169"/>
                  <a:pt x="266835" y="595694"/>
                </a:cubicBezTo>
                <a:cubicBezTo>
                  <a:pt x="244132" y="570927"/>
                  <a:pt x="243100" y="556996"/>
                  <a:pt x="261675" y="529133"/>
                </a:cubicBezTo>
                <a:cubicBezTo>
                  <a:pt x="264771" y="525005"/>
                  <a:pt x="267351" y="520361"/>
                  <a:pt x="270447" y="516233"/>
                </a:cubicBezTo>
                <a:cubicBezTo>
                  <a:pt x="296762" y="481663"/>
                  <a:pt x="311209" y="478567"/>
                  <a:pt x="349907" y="498690"/>
                </a:cubicBezTo>
                <a:cubicBezTo>
                  <a:pt x="386026" y="517781"/>
                  <a:pt x="422144" y="536357"/>
                  <a:pt x="457231" y="555964"/>
                </a:cubicBezTo>
                <a:cubicBezTo>
                  <a:pt x="475806" y="566283"/>
                  <a:pt x="492318" y="564219"/>
                  <a:pt x="507797" y="551320"/>
                </a:cubicBezTo>
                <a:cubicBezTo>
                  <a:pt x="523276" y="538421"/>
                  <a:pt x="537723" y="523973"/>
                  <a:pt x="551139" y="508494"/>
                </a:cubicBezTo>
                <a:cubicBezTo>
                  <a:pt x="564555" y="492499"/>
                  <a:pt x="567650" y="476503"/>
                  <a:pt x="556815" y="456896"/>
                </a:cubicBezTo>
                <a:cubicBezTo>
                  <a:pt x="535143" y="418198"/>
                  <a:pt x="515020" y="378983"/>
                  <a:pt x="494381" y="339769"/>
                </a:cubicBezTo>
                <a:cubicBezTo>
                  <a:pt x="480966" y="313970"/>
                  <a:pt x="484062" y="300039"/>
                  <a:pt x="505217" y="280432"/>
                </a:cubicBezTo>
                <a:cubicBezTo>
                  <a:pt x="515020" y="271144"/>
                  <a:pt x="525856" y="263405"/>
                  <a:pt x="537723" y="256181"/>
                </a:cubicBezTo>
                <a:cubicBezTo>
                  <a:pt x="558362" y="244313"/>
                  <a:pt x="572810" y="245861"/>
                  <a:pt x="590353" y="261857"/>
                </a:cubicBezTo>
                <a:cubicBezTo>
                  <a:pt x="620280" y="289203"/>
                  <a:pt x="650207" y="317066"/>
                  <a:pt x="679617" y="344929"/>
                </a:cubicBezTo>
                <a:cubicBezTo>
                  <a:pt x="710576" y="374340"/>
                  <a:pt x="717284" y="375372"/>
                  <a:pt x="754950" y="355765"/>
                </a:cubicBezTo>
                <a:cubicBezTo>
                  <a:pt x="769913" y="348025"/>
                  <a:pt x="783845" y="339769"/>
                  <a:pt x="797260" y="329450"/>
                </a:cubicBezTo>
                <a:cubicBezTo>
                  <a:pt x="811707" y="317582"/>
                  <a:pt x="816351" y="303651"/>
                  <a:pt x="811707" y="285076"/>
                </a:cubicBezTo>
                <a:cubicBezTo>
                  <a:pt x="800872" y="242249"/>
                  <a:pt x="791585" y="198907"/>
                  <a:pt x="781781" y="156081"/>
                </a:cubicBezTo>
                <a:cubicBezTo>
                  <a:pt x="775589" y="128218"/>
                  <a:pt x="782297" y="114287"/>
                  <a:pt x="807064" y="100872"/>
                </a:cubicBezTo>
                <a:cubicBezTo>
                  <a:pt x="818415" y="95196"/>
                  <a:pt x="829766" y="90552"/>
                  <a:pt x="841634" y="86424"/>
                </a:cubicBezTo>
                <a:cubicBezTo>
                  <a:pt x="866917" y="78685"/>
                  <a:pt x="881364" y="83328"/>
                  <a:pt x="896328" y="106031"/>
                </a:cubicBezTo>
                <a:cubicBezTo>
                  <a:pt x="920062" y="142666"/>
                  <a:pt x="943798" y="179300"/>
                  <a:pt x="965469" y="217483"/>
                </a:cubicBezTo>
                <a:cubicBezTo>
                  <a:pt x="976820" y="237090"/>
                  <a:pt x="992299" y="243797"/>
                  <a:pt x="1013455" y="240702"/>
                </a:cubicBezTo>
                <a:cubicBezTo>
                  <a:pt x="1035641" y="237090"/>
                  <a:pt x="1057313" y="231414"/>
                  <a:pt x="1077952" y="222642"/>
                </a:cubicBezTo>
                <a:cubicBezTo>
                  <a:pt x="1092915" y="215935"/>
                  <a:pt x="1101171" y="205615"/>
                  <a:pt x="1101687" y="188072"/>
                </a:cubicBezTo>
                <a:cubicBezTo>
                  <a:pt x="1102719" y="143182"/>
                  <a:pt x="1105298" y="98808"/>
                  <a:pt x="1106847" y="53918"/>
                </a:cubicBezTo>
                <a:cubicBezTo>
                  <a:pt x="1107878" y="25023"/>
                  <a:pt x="1117166" y="12640"/>
                  <a:pt x="1145029" y="4900"/>
                </a:cubicBezTo>
                <a:cubicBezTo>
                  <a:pt x="1149672" y="3868"/>
                  <a:pt x="1154316" y="2320"/>
                  <a:pt x="1158960" y="1804"/>
                </a:cubicBezTo>
                <a:cubicBezTo>
                  <a:pt x="1210042" y="-3872"/>
                  <a:pt x="1222426" y="1804"/>
                  <a:pt x="1235841" y="48758"/>
                </a:cubicBezTo>
                <a:cubicBezTo>
                  <a:pt x="1246676" y="86940"/>
                  <a:pt x="1259576" y="124091"/>
                  <a:pt x="1269895" y="162273"/>
                </a:cubicBezTo>
                <a:cubicBezTo>
                  <a:pt x="1275055" y="180332"/>
                  <a:pt x="1285890" y="190136"/>
                  <a:pt x="1303434" y="192716"/>
                </a:cubicBezTo>
                <a:cubicBezTo>
                  <a:pt x="1327685" y="195812"/>
                  <a:pt x="1352452" y="195812"/>
                  <a:pt x="1376702" y="192716"/>
                </a:cubicBezTo>
                <a:cubicBezTo>
                  <a:pt x="1393730" y="190652"/>
                  <a:pt x="1404049" y="180332"/>
                  <a:pt x="1409209" y="163305"/>
                </a:cubicBezTo>
                <a:cubicBezTo>
                  <a:pt x="1421593" y="121511"/>
                  <a:pt x="1434492" y="79717"/>
                  <a:pt x="1447392" y="37922"/>
                </a:cubicBezTo>
                <a:cubicBezTo>
                  <a:pt x="1457195" y="6964"/>
                  <a:pt x="1466998" y="-260"/>
                  <a:pt x="1499505" y="256"/>
                </a:cubicBezTo>
                <a:cubicBezTo>
                  <a:pt x="1504149" y="256"/>
                  <a:pt x="1508793" y="256"/>
                  <a:pt x="1513436" y="772"/>
                </a:cubicBezTo>
                <a:cubicBezTo>
                  <a:pt x="1559358" y="5416"/>
                  <a:pt x="1572258" y="19347"/>
                  <a:pt x="1573290" y="65269"/>
                </a:cubicBezTo>
                <a:cubicBezTo>
                  <a:pt x="1574322" y="105515"/>
                  <a:pt x="1575870" y="145246"/>
                  <a:pt x="1576902" y="185492"/>
                </a:cubicBezTo>
                <a:cubicBezTo>
                  <a:pt x="1577418" y="201487"/>
                  <a:pt x="1583093" y="213871"/>
                  <a:pt x="1598057" y="220578"/>
                </a:cubicBezTo>
                <a:cubicBezTo>
                  <a:pt x="1622308" y="231414"/>
                  <a:pt x="1647590" y="238638"/>
                  <a:pt x="1674422" y="240702"/>
                </a:cubicBezTo>
                <a:cubicBezTo>
                  <a:pt x="1690933" y="241733"/>
                  <a:pt x="1702285" y="235026"/>
                  <a:pt x="1710540" y="221610"/>
                </a:cubicBezTo>
                <a:cubicBezTo>
                  <a:pt x="1733243" y="184976"/>
                  <a:pt x="1756462" y="148342"/>
                  <a:pt x="1779165" y="111707"/>
                </a:cubicBezTo>
                <a:cubicBezTo>
                  <a:pt x="1798772" y="80749"/>
                  <a:pt x="1810640" y="76621"/>
                  <a:pt x="1845726" y="88488"/>
                </a:cubicBezTo>
                <a:cubicBezTo>
                  <a:pt x="1849854" y="90036"/>
                  <a:pt x="1853466" y="91068"/>
                  <a:pt x="1857594" y="92616"/>
                </a:cubicBezTo>
                <a:cubicBezTo>
                  <a:pt x="1898356" y="110159"/>
                  <a:pt x="1905063" y="123059"/>
                  <a:pt x="1895260" y="166401"/>
                </a:cubicBezTo>
                <a:cubicBezTo>
                  <a:pt x="1886488" y="205099"/>
                  <a:pt x="1877717" y="243281"/>
                  <a:pt x="1868429" y="281980"/>
                </a:cubicBezTo>
                <a:cubicBezTo>
                  <a:pt x="1863269" y="303135"/>
                  <a:pt x="1868429" y="319646"/>
                  <a:pt x="1887004" y="332030"/>
                </a:cubicBezTo>
                <a:cubicBezTo>
                  <a:pt x="1906096" y="344929"/>
                  <a:pt x="1925187" y="356796"/>
                  <a:pt x="1946857" y="365052"/>
                </a:cubicBezTo>
                <a:cubicBezTo>
                  <a:pt x="1962337" y="370728"/>
                  <a:pt x="1974720" y="367116"/>
                  <a:pt x="1986588" y="355765"/>
                </a:cubicBezTo>
                <a:cubicBezTo>
                  <a:pt x="2018062" y="325838"/>
                  <a:pt x="2049537" y="296943"/>
                  <a:pt x="2081528" y="267532"/>
                </a:cubicBezTo>
                <a:cubicBezTo>
                  <a:pt x="2107843" y="242765"/>
                  <a:pt x="2122290" y="241733"/>
                  <a:pt x="2151701" y="261857"/>
                </a:cubicBezTo>
                <a:cubicBezTo>
                  <a:pt x="2153248" y="262889"/>
                  <a:pt x="2154281" y="263405"/>
                  <a:pt x="2155312" y="264437"/>
                </a:cubicBezTo>
                <a:cubicBezTo>
                  <a:pt x="2205363" y="300555"/>
                  <a:pt x="2198139" y="316034"/>
                  <a:pt x="2177500" y="353701"/>
                </a:cubicBezTo>
                <a:cubicBezTo>
                  <a:pt x="2158925" y="387755"/>
                  <a:pt x="2141381" y="422842"/>
                  <a:pt x="2122290" y="456896"/>
                </a:cubicBezTo>
                <a:cubicBezTo>
                  <a:pt x="2112487" y="474955"/>
                  <a:pt x="2114550" y="490435"/>
                  <a:pt x="2126934" y="505914"/>
                </a:cubicBezTo>
                <a:cubicBezTo>
                  <a:pt x="2140865" y="522941"/>
                  <a:pt x="2156345" y="538421"/>
                  <a:pt x="2173372" y="551836"/>
                </a:cubicBezTo>
                <a:cubicBezTo>
                  <a:pt x="2187819" y="563187"/>
                  <a:pt x="2202783" y="564735"/>
                  <a:pt x="2219810" y="555964"/>
                </a:cubicBezTo>
                <a:cubicBezTo>
                  <a:pt x="2258508" y="534809"/>
                  <a:pt x="2297722" y="514170"/>
                  <a:pt x="2336937" y="494046"/>
                </a:cubicBezTo>
                <a:cubicBezTo>
                  <a:pt x="2364799" y="479599"/>
                  <a:pt x="2380795" y="482695"/>
                  <a:pt x="2400917" y="507462"/>
                </a:cubicBezTo>
                <a:cubicBezTo>
                  <a:pt x="2408141" y="515717"/>
                  <a:pt x="2414849" y="524489"/>
                  <a:pt x="2420525" y="533777"/>
                </a:cubicBezTo>
                <a:cubicBezTo>
                  <a:pt x="2434972" y="556480"/>
                  <a:pt x="2433424" y="571443"/>
                  <a:pt x="2415365" y="591566"/>
                </a:cubicBezTo>
                <a:cubicBezTo>
                  <a:pt x="2384406" y="625105"/>
                  <a:pt x="2353448" y="659159"/>
                  <a:pt x="2321973" y="692182"/>
                </a:cubicBezTo>
                <a:cubicBezTo>
                  <a:pt x="2310106" y="704565"/>
                  <a:pt x="2307526" y="717981"/>
                  <a:pt x="2313718" y="733460"/>
                </a:cubicBezTo>
                <a:cubicBezTo>
                  <a:pt x="2323005" y="755647"/>
                  <a:pt x="2334357" y="776286"/>
                  <a:pt x="2349320" y="795377"/>
                </a:cubicBezTo>
                <a:cubicBezTo>
                  <a:pt x="2361187" y="810857"/>
                  <a:pt x="2375635" y="814984"/>
                  <a:pt x="2394726" y="810341"/>
                </a:cubicBezTo>
                <a:cubicBezTo>
                  <a:pt x="2438584" y="799505"/>
                  <a:pt x="2482958" y="789701"/>
                  <a:pt x="2526816" y="780414"/>
                </a:cubicBezTo>
                <a:cubicBezTo>
                  <a:pt x="2550035" y="775254"/>
                  <a:pt x="2563967" y="781962"/>
                  <a:pt x="2575834" y="803117"/>
                </a:cubicBezTo>
                <a:cubicBezTo>
                  <a:pt x="2582026" y="814468"/>
                  <a:pt x="2587186" y="826336"/>
                  <a:pt x="2591313" y="838719"/>
                </a:cubicBezTo>
                <a:cubicBezTo>
                  <a:pt x="2600085" y="867098"/>
                  <a:pt x="2595441" y="880514"/>
                  <a:pt x="2570158" y="896509"/>
                </a:cubicBezTo>
                <a:cubicBezTo>
                  <a:pt x="2534040" y="919212"/>
                  <a:pt x="2498437" y="942947"/>
                  <a:pt x="2461287" y="964102"/>
                </a:cubicBezTo>
                <a:cubicBezTo>
                  <a:pt x="2440132" y="976485"/>
                  <a:pt x="2434456" y="992997"/>
                  <a:pt x="2438068" y="1014668"/>
                </a:cubicBezTo>
                <a:cubicBezTo>
                  <a:pt x="2441164" y="1034791"/>
                  <a:pt x="2446840" y="1054398"/>
                  <a:pt x="2454063" y="1073489"/>
                </a:cubicBezTo>
                <a:cubicBezTo>
                  <a:pt x="2460771" y="1091032"/>
                  <a:pt x="2472638" y="1100320"/>
                  <a:pt x="2492762" y="1100836"/>
                </a:cubicBezTo>
                <a:cubicBezTo>
                  <a:pt x="2538168" y="1101352"/>
                  <a:pt x="2583058" y="1104448"/>
                  <a:pt x="2628464" y="1105996"/>
                </a:cubicBezTo>
                <a:cubicBezTo>
                  <a:pt x="2653230" y="1107028"/>
                  <a:pt x="2665614" y="1116831"/>
                  <a:pt x="2672322" y="1140566"/>
                </a:cubicBezTo>
                <a:cubicBezTo>
                  <a:pt x="2676449" y="1153982"/>
                  <a:pt x="2677998" y="1167913"/>
                  <a:pt x="2677998" y="1182360"/>
                </a:cubicBezTo>
                <a:cubicBezTo>
                  <a:pt x="2677998" y="1210223"/>
                  <a:pt x="2670258" y="1221575"/>
                  <a:pt x="2644459" y="1229830"/>
                </a:cubicBezTo>
                <a:cubicBezTo>
                  <a:pt x="2603697" y="1242730"/>
                  <a:pt x="2562934" y="1255113"/>
                  <a:pt x="2522172" y="1267497"/>
                </a:cubicBezTo>
                <a:cubicBezTo>
                  <a:pt x="2492762" y="1276268"/>
                  <a:pt x="2485022" y="1285556"/>
                  <a:pt x="2483990" y="1315998"/>
                </a:cubicBezTo>
                <a:cubicBezTo>
                  <a:pt x="2483474" y="1337153"/>
                  <a:pt x="2481926" y="1358824"/>
                  <a:pt x="2486570" y="1379980"/>
                </a:cubicBezTo>
                <a:cubicBezTo>
                  <a:pt x="2489666" y="1394427"/>
                  <a:pt x="2498437" y="1403199"/>
                  <a:pt x="2512885" y="1407842"/>
                </a:cubicBezTo>
                <a:cubicBezTo>
                  <a:pt x="2555711" y="1420742"/>
                  <a:pt x="2598537" y="1433641"/>
                  <a:pt x="2641363" y="1447057"/>
                </a:cubicBezTo>
                <a:cubicBezTo>
                  <a:pt x="2671290" y="1456344"/>
                  <a:pt x="2678514" y="1466664"/>
                  <a:pt x="2677998" y="1498138"/>
                </a:cubicBezTo>
                <a:cubicBezTo>
                  <a:pt x="2677998" y="1501234"/>
                  <a:pt x="2677998" y="1504330"/>
                  <a:pt x="2677998" y="1507426"/>
                </a:cubicBezTo>
                <a:cubicBezTo>
                  <a:pt x="2675934" y="1555928"/>
                  <a:pt x="2660454" y="1571407"/>
                  <a:pt x="2611952" y="1572955"/>
                </a:cubicBezTo>
                <a:cubicBezTo>
                  <a:pt x="2571190" y="1573987"/>
                  <a:pt x="2530944" y="1576051"/>
                  <a:pt x="2490182" y="1576567"/>
                </a:cubicBezTo>
                <a:cubicBezTo>
                  <a:pt x="2474702" y="1577083"/>
                  <a:pt x="2463867" y="1583791"/>
                  <a:pt x="2457675" y="1596690"/>
                </a:cubicBezTo>
                <a:cubicBezTo>
                  <a:pt x="2446324" y="1620941"/>
                  <a:pt x="2439100" y="1646224"/>
                  <a:pt x="2437036" y="1673055"/>
                </a:cubicBezTo>
                <a:cubicBezTo>
                  <a:pt x="2435488" y="1690082"/>
                  <a:pt x="2442712" y="1701434"/>
                  <a:pt x="2457159" y="1710205"/>
                </a:cubicBezTo>
                <a:cubicBezTo>
                  <a:pt x="2493278" y="1732392"/>
                  <a:pt x="2528880" y="1754579"/>
                  <a:pt x="2564483" y="1777282"/>
                </a:cubicBezTo>
                <a:cubicBezTo>
                  <a:pt x="2596989" y="1797405"/>
                  <a:pt x="2601117" y="1809789"/>
                  <a:pt x="2588733" y="1845907"/>
                </a:cubicBezTo>
                <a:cubicBezTo>
                  <a:pt x="2584606" y="1858291"/>
                  <a:pt x="2578930" y="1870158"/>
                  <a:pt x="2571706" y="1880994"/>
                </a:cubicBezTo>
                <a:cubicBezTo>
                  <a:pt x="2564998" y="1890797"/>
                  <a:pt x="2554163" y="1897505"/>
                  <a:pt x="2538684" y="1897505"/>
                </a:cubicBezTo>
                <a:close/>
                <a:moveTo>
                  <a:pt x="1338521" y="2312867"/>
                </a:moveTo>
                <a:cubicBezTo>
                  <a:pt x="1869461" y="2314931"/>
                  <a:pt x="2317329" y="1887701"/>
                  <a:pt x="2316814" y="1335605"/>
                </a:cubicBezTo>
                <a:cubicBezTo>
                  <a:pt x="2316298" y="792797"/>
                  <a:pt x="1880813" y="359892"/>
                  <a:pt x="1340068" y="359376"/>
                </a:cubicBezTo>
                <a:cubicBezTo>
                  <a:pt x="796228" y="358860"/>
                  <a:pt x="363839" y="794861"/>
                  <a:pt x="361775" y="1331994"/>
                </a:cubicBezTo>
                <a:cubicBezTo>
                  <a:pt x="359711" y="1882026"/>
                  <a:pt x="806032" y="2314415"/>
                  <a:pt x="1338521" y="2312867"/>
                </a:cubicBezTo>
                <a:close/>
              </a:path>
            </a:pathLst>
          </a:custGeom>
          <a:solidFill>
            <a:schemeClr val="accent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8E9A573-F123-4D17-996D-4D9A4F0A3F4A}"/>
              </a:ext>
            </a:extLst>
          </p:cNvPr>
          <p:cNvSpPr txBox="1"/>
          <p:nvPr/>
        </p:nvSpPr>
        <p:spPr>
          <a:xfrm>
            <a:off x="5387636" y="557033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5400" dirty="0">
                <a:solidFill>
                  <a:srgbClr val="F3932D"/>
                </a:solidFill>
                <a:latin typeface="Arial"/>
                <a:ea typeface="Arial Unicode MS"/>
                <a:cs typeface="Arial" pitchFamily="34" charset="0"/>
              </a:rPr>
              <a:t>Ruang </a:t>
            </a:r>
            <a:r>
              <a:rPr lang="en-US" altLang="ko-KR" sz="5400" dirty="0" err="1">
                <a:latin typeface="Arial"/>
                <a:ea typeface="Arial Unicode MS"/>
                <a:cs typeface="Arial" pitchFamily="34" charset="0"/>
              </a:rPr>
              <a:t>Lingkup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E443BEA-881E-4A4F-AA20-F48C26757ADC}"/>
              </a:ext>
            </a:extLst>
          </p:cNvPr>
          <p:cNvGrpSpPr/>
          <p:nvPr/>
        </p:nvGrpSpPr>
        <p:grpSpPr>
          <a:xfrm>
            <a:off x="5870976" y="2324548"/>
            <a:ext cx="5667664" cy="836080"/>
            <a:chOff x="5610479" y="1764981"/>
            <a:chExt cx="5667664" cy="836080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CC82911-68DF-441D-9B3C-906B7B27F97C}"/>
                </a:ext>
              </a:extLst>
            </p:cNvPr>
            <p:cNvGrpSpPr/>
            <p:nvPr/>
          </p:nvGrpSpPr>
          <p:grpSpPr>
            <a:xfrm>
              <a:off x="6743155" y="1764981"/>
              <a:ext cx="4534988" cy="656497"/>
              <a:chOff x="6530179" y="1370982"/>
              <a:chExt cx="4534988" cy="656497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7BED531-30DF-4810-803D-C976E576E7AA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200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/>
                    <a:ea typeface="Arial Unicode MS"/>
                    <a:cs typeface="Arial" pitchFamily="34" charset="0"/>
                  </a:rPr>
                  <a:t>Kebijakan</a:t>
                </a:r>
                <a:r>
                  <a:rPr lang="en-US" altLang="ko-KR" sz="12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/>
                    <a:ea typeface="Arial Unicode MS"/>
                    <a:cs typeface="Arial" pitchFamily="34" charset="0"/>
                  </a:rPr>
                  <a:t> </a:t>
                </a:r>
                <a:r>
                  <a:rPr lang="en-US" altLang="ko-KR" sz="1200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/>
                    <a:ea typeface="Arial Unicode MS"/>
                    <a:cs typeface="Arial" pitchFamily="34" charset="0"/>
                  </a:rPr>
                  <a:t>atas</a:t>
                </a:r>
                <a:r>
                  <a:rPr lang="en-US" altLang="ko-KR" sz="12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/>
                    <a:ea typeface="Arial Unicode MS"/>
                    <a:cs typeface="Arial" pitchFamily="34" charset="0"/>
                  </a:rPr>
                  <a:t> </a:t>
                </a:r>
                <a:r>
                  <a:rPr lang="en-US" altLang="ko-KR" sz="1200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/>
                    <a:ea typeface="Arial Unicode MS"/>
                    <a:cs typeface="Arial" pitchFamily="34" charset="0"/>
                  </a:rPr>
                  <a:t>perlakukan</a:t>
                </a:r>
                <a:r>
                  <a:rPr lang="en-US" altLang="ko-KR" sz="12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/>
                    <a:ea typeface="Arial Unicode MS"/>
                    <a:cs typeface="Arial" pitchFamily="34" charset="0"/>
                  </a:rPr>
                  <a:t> </a:t>
                </a:r>
                <a:r>
                  <a:rPr lang="en-US" altLang="ko-KR" sz="1200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/>
                    <a:ea typeface="Arial Unicode MS"/>
                    <a:cs typeface="Arial" pitchFamily="34" charset="0"/>
                  </a:rPr>
                  <a:t>akuntansi</a:t>
                </a:r>
                <a:r>
                  <a:rPr lang="en-US" altLang="ko-KR" sz="12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/>
                    <a:ea typeface="Arial Unicode MS"/>
                    <a:cs typeface="Arial" pitchFamily="34" charset="0"/>
                  </a:rPr>
                  <a:t> </a:t>
                </a:r>
                <a:r>
                  <a:rPr lang="en-US" altLang="ko-KR" sz="1200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/>
                    <a:ea typeface="Arial Unicode MS"/>
                    <a:cs typeface="Arial" pitchFamily="34" charset="0"/>
                  </a:rPr>
                  <a:t>Kemendikbud</a:t>
                </a:r>
                <a:endPara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E124B32-4858-428C-9A34-701444E28795}"/>
                  </a:ext>
                </a:extLst>
              </p:cNvPr>
              <p:cNvSpPr txBox="1"/>
              <p:nvPr/>
            </p:nvSpPr>
            <p:spPr>
              <a:xfrm>
                <a:off x="6530179" y="1370982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rPr>
                  <a:t>Kebijakan</a:t>
                </a:r>
                <a:r>
                  <a:rPr kumimoji="0" lang="en-US" altLang="ko-KR" sz="2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rPr>
                  <a:t> </a:t>
                </a:r>
                <a:r>
                  <a:rPr kumimoji="0" lang="en-US" altLang="ko-KR" sz="2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rPr>
                  <a:t>Akuntansi</a:t>
                </a:r>
                <a:endParaRPr kumimoji="0" lang="ko-KR" alt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endParaRP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7416C41-E6AA-4CDF-99F5-AB46DE385603}"/>
                </a:ext>
              </a:extLst>
            </p:cNvPr>
            <p:cNvSpPr txBox="1"/>
            <p:nvPr/>
          </p:nvSpPr>
          <p:spPr>
            <a:xfrm>
              <a:off x="5610479" y="1770064"/>
              <a:ext cx="1077420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01</a:t>
              </a:r>
              <a:endPara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1C42425-BC7A-4106-8DEC-A9D16E71C06C}"/>
              </a:ext>
            </a:extLst>
          </p:cNvPr>
          <p:cNvGrpSpPr/>
          <p:nvPr/>
        </p:nvGrpSpPr>
        <p:grpSpPr>
          <a:xfrm>
            <a:off x="5873248" y="3323110"/>
            <a:ext cx="5667664" cy="836080"/>
            <a:chOff x="5610479" y="1764981"/>
            <a:chExt cx="5667664" cy="836080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E28F410-7D8D-484D-B309-7E170AF5B6B4}"/>
                </a:ext>
              </a:extLst>
            </p:cNvPr>
            <p:cNvGrpSpPr/>
            <p:nvPr/>
          </p:nvGrpSpPr>
          <p:grpSpPr>
            <a:xfrm>
              <a:off x="6743155" y="1764981"/>
              <a:ext cx="4534988" cy="656497"/>
              <a:chOff x="6530179" y="1370982"/>
              <a:chExt cx="4534988" cy="656497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4CD5697-039A-4AE4-B98C-6085E8BE26D4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200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/>
                    <a:ea typeface="Arial Unicode MS"/>
                    <a:cs typeface="Arial" pitchFamily="34" charset="0"/>
                  </a:rPr>
                  <a:t>Perkembangan</a:t>
                </a:r>
                <a:r>
                  <a:rPr lang="en-US" altLang="ko-KR" sz="12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/>
                    <a:ea typeface="Arial Unicode MS"/>
                    <a:cs typeface="Arial" pitchFamily="34" charset="0"/>
                  </a:rPr>
                  <a:t> </a:t>
                </a:r>
                <a:r>
                  <a:rPr lang="en-US" altLang="ko-KR" sz="1200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/>
                    <a:ea typeface="Arial Unicode MS"/>
                    <a:cs typeface="Arial" pitchFamily="34" charset="0"/>
                  </a:rPr>
                  <a:t>atas</a:t>
                </a:r>
                <a:r>
                  <a:rPr lang="en-US" altLang="ko-KR" sz="12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/>
                    <a:ea typeface="Arial Unicode MS"/>
                    <a:cs typeface="Arial" pitchFamily="34" charset="0"/>
                  </a:rPr>
                  <a:t> </a:t>
                </a:r>
                <a:r>
                  <a:rPr lang="en-US" altLang="ko-KR" sz="1200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/>
                    <a:ea typeface="Arial Unicode MS"/>
                    <a:cs typeface="Arial" pitchFamily="34" charset="0"/>
                  </a:rPr>
                  <a:t>Likuidasi</a:t>
                </a:r>
                <a:r>
                  <a:rPr lang="en-US" altLang="ko-KR" sz="12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/>
                    <a:ea typeface="Arial Unicode MS"/>
                    <a:cs typeface="Arial" pitchFamily="34" charset="0"/>
                  </a:rPr>
                  <a:t> dan </a:t>
                </a:r>
                <a:r>
                  <a:rPr lang="en-US" altLang="ko-KR" sz="1200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/>
                    <a:ea typeface="Arial Unicode MS"/>
                    <a:cs typeface="Arial" pitchFamily="34" charset="0"/>
                  </a:rPr>
                  <a:t>alihstatus</a:t>
                </a:r>
                <a:r>
                  <a:rPr kumimoji="0" lang="en-US" altLang="ko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FZShuTi" pitchFamily="2" charset="-122"/>
                    <a:cs typeface="Arial" pitchFamily="34" charset="0"/>
                  </a:rPr>
                  <a:t>.</a:t>
                </a:r>
                <a:endPara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C1072BD-93AB-47AD-80AC-80E24069278B}"/>
                  </a:ext>
                </a:extLst>
              </p:cNvPr>
              <p:cNvSpPr txBox="1"/>
              <p:nvPr/>
            </p:nvSpPr>
            <p:spPr>
              <a:xfrm>
                <a:off x="6530179" y="1370982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rPr>
                  <a:t>Progres</a:t>
                </a:r>
                <a:r>
                  <a:rPr kumimoji="0" lang="en-US" altLang="ko-K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rPr>
                  <a:t> </a:t>
                </a:r>
                <a:r>
                  <a:rPr kumimoji="0" lang="en-US" altLang="ko-KR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rPr>
                  <a:t>Likuidasi</a:t>
                </a:r>
                <a:r>
                  <a:rPr kumimoji="0" lang="en-US" altLang="ko-K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rPr>
                  <a:t>/</a:t>
                </a:r>
                <a:r>
                  <a:rPr kumimoji="0" lang="en-US" altLang="ko-KR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rPr>
                  <a:t>Alih</a:t>
                </a:r>
                <a:r>
                  <a:rPr kumimoji="0" lang="en-US" altLang="ko-K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rPr>
                  <a:t> status</a:t>
                </a:r>
                <a:endParaRPr kumimoji="0" lang="ko-KR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endParaRP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174513F-639E-499F-9BBA-1951519C5957}"/>
                </a:ext>
              </a:extLst>
            </p:cNvPr>
            <p:cNvSpPr txBox="1"/>
            <p:nvPr/>
          </p:nvSpPr>
          <p:spPr>
            <a:xfrm>
              <a:off x="5610479" y="1770064"/>
              <a:ext cx="1077420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02</a:t>
              </a:r>
              <a:endPara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3717409-36EA-41C8-8829-D061E52BB8F3}"/>
              </a:ext>
            </a:extLst>
          </p:cNvPr>
          <p:cNvGrpSpPr/>
          <p:nvPr/>
        </p:nvGrpSpPr>
        <p:grpSpPr>
          <a:xfrm>
            <a:off x="5875520" y="4321672"/>
            <a:ext cx="5667664" cy="841163"/>
            <a:chOff x="5610479" y="1764981"/>
            <a:chExt cx="5667664" cy="841163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16BA6AF-7166-4BA8-BCDF-A9B9CC968DD0}"/>
                </a:ext>
              </a:extLst>
            </p:cNvPr>
            <p:cNvGrpSpPr/>
            <p:nvPr/>
          </p:nvGrpSpPr>
          <p:grpSpPr>
            <a:xfrm>
              <a:off x="6743155" y="1764981"/>
              <a:ext cx="4534988" cy="841163"/>
              <a:chOff x="6530179" y="1370982"/>
              <a:chExt cx="4534988" cy="841163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34B0E48-7587-440C-BE5D-595C2AE42A0E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rPr>
                  <a:t>Penyelesaian</a:t>
                </a:r>
                <a:r>
                  <a:rPr kumimoji="0" lang="en-US" altLang="ko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rPr>
                  <a:t> </a:t>
                </a:r>
                <a:r>
                  <a:rPr kumimoji="0" lang="en-US" altLang="ko-KR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rPr>
                  <a:t>permasalahan</a:t>
                </a:r>
                <a:r>
                  <a:rPr kumimoji="0" lang="en-US" altLang="ko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rPr>
                  <a:t> </a:t>
                </a:r>
                <a:r>
                  <a:rPr kumimoji="0" lang="en-US" altLang="ko-KR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rPr>
                  <a:t>atas</a:t>
                </a:r>
                <a:r>
                  <a:rPr kumimoji="0" lang="en-US" altLang="ko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rPr>
                  <a:t> </a:t>
                </a:r>
                <a:r>
                  <a:rPr kumimoji="0" lang="en-US" altLang="ko-KR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rPr>
                  <a:t>Temuan</a:t>
                </a:r>
                <a:r>
                  <a:rPr kumimoji="0" lang="en-US" altLang="ko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rPr>
                  <a:t> </a:t>
                </a:r>
                <a:r>
                  <a:rPr kumimoji="0" lang="en-US" altLang="ko-KR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rPr>
                  <a:t>Pemeriksaan</a:t>
                </a:r>
                <a:r>
                  <a:rPr kumimoji="0" lang="en-US" altLang="ko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rPr>
                  <a:t> BPK </a:t>
                </a:r>
                <a:r>
                  <a:rPr kumimoji="0" lang="en-US" altLang="ko-KR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rPr>
                  <a:t>tahun</a:t>
                </a:r>
                <a:r>
                  <a:rPr kumimoji="0" lang="en-US" altLang="ko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rPr>
                  <a:t> 2019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6C0177E-7B3C-45C8-8FD5-085919565912}"/>
                  </a:ext>
                </a:extLst>
              </p:cNvPr>
              <p:cNvSpPr txBox="1"/>
              <p:nvPr/>
            </p:nvSpPr>
            <p:spPr>
              <a:xfrm>
                <a:off x="6530179" y="1370982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27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/>
                    <a:ea typeface="Arial Unicode MS"/>
                    <a:cs typeface="Arial" pitchFamily="34" charset="0"/>
                  </a:rPr>
                  <a:t>Tindaklanjut</a:t>
                </a:r>
                <a:r>
                  <a:rPr lang="en-US" altLang="ko-KR" sz="27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/>
                    <a:ea typeface="Arial Unicode MS"/>
                    <a:cs typeface="Arial" pitchFamily="34" charset="0"/>
                  </a:rPr>
                  <a:t> LHP BPK</a:t>
                </a:r>
                <a:endParaRPr kumimoji="0" lang="ko-KR" alt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endParaRPr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FFBB609-FA30-46EF-A8FD-318D7CEAAD3F}"/>
                </a:ext>
              </a:extLst>
            </p:cNvPr>
            <p:cNvSpPr txBox="1"/>
            <p:nvPr/>
          </p:nvSpPr>
          <p:spPr>
            <a:xfrm>
              <a:off x="5610479" y="1770064"/>
              <a:ext cx="1077420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03</a:t>
              </a:r>
              <a:endPara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25907A11-A5A9-4979-875D-26D9C3ED555A}"/>
              </a:ext>
            </a:extLst>
          </p:cNvPr>
          <p:cNvSpPr txBox="1"/>
          <p:nvPr/>
        </p:nvSpPr>
        <p:spPr>
          <a:xfrm>
            <a:off x="5381840" y="1437077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Beberapa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 </a:t>
            </a:r>
            <a:r>
              <a:rPr kumimoji="0" lang="en-US" altLang="ko-K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hal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 yang </a:t>
            </a:r>
            <a:r>
              <a:rPr kumimoji="0" lang="en-US" altLang="ko-K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harus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 </a:t>
            </a:r>
            <a:r>
              <a:rPr kumimoji="0" lang="en-US" altLang="ko-K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diperhatiakan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 </a:t>
            </a:r>
            <a:r>
              <a:rPr kumimoji="0" lang="en-US" altLang="ko-K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dalam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 </a:t>
            </a:r>
            <a:r>
              <a:rPr kumimoji="0" lang="en-US" altLang="ko-K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penyusunan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 </a:t>
            </a:r>
            <a:r>
              <a:rPr kumimoji="0" lang="en-US" altLang="ko-K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Laporan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 </a:t>
            </a:r>
            <a:r>
              <a:rPr kumimoji="0" lang="en-US" altLang="ko-K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Keuangan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 </a:t>
            </a:r>
            <a:r>
              <a:rPr kumimoji="0" lang="en-US" altLang="ko-K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Tahun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 2020 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FZShuTi" pitchFamily="2" charset="-122"/>
                <a:cs typeface="Arial" pitchFamily="34" charset="0"/>
              </a:rPr>
              <a:t>.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A412EB5-7FBD-4FB6-AFC6-02B28B4DDC9C}"/>
              </a:ext>
            </a:extLst>
          </p:cNvPr>
          <p:cNvGrpSpPr/>
          <p:nvPr/>
        </p:nvGrpSpPr>
        <p:grpSpPr>
          <a:xfrm>
            <a:off x="-30456" y="6705945"/>
            <a:ext cx="12240040" cy="170806"/>
            <a:chOff x="-48040" y="6512575"/>
            <a:chExt cx="12240040" cy="364176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268E4950-C53F-4548-BD3E-2DEB4402EB8E}"/>
                </a:ext>
              </a:extLst>
            </p:cNvPr>
            <p:cNvSpPr/>
            <p:nvPr/>
          </p:nvSpPr>
          <p:spPr>
            <a:xfrm>
              <a:off x="-17584" y="6512575"/>
              <a:ext cx="12192000" cy="36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96A721B-7F76-4C8E-9A10-2CB56718CFED}"/>
                </a:ext>
              </a:extLst>
            </p:cNvPr>
            <p:cNvSpPr/>
            <p:nvPr/>
          </p:nvSpPr>
          <p:spPr>
            <a:xfrm>
              <a:off x="-48040" y="6526705"/>
              <a:ext cx="12240040" cy="347675"/>
            </a:xfrm>
            <a:custGeom>
              <a:avLst/>
              <a:gdLst>
                <a:gd name="connsiteX0" fmla="*/ 12135116 w 12240040"/>
                <a:gd name="connsiteY0" fmla="*/ 0 h 347675"/>
                <a:gd name="connsiteX1" fmla="*/ 12240040 w 12240040"/>
                <a:gd name="connsiteY1" fmla="*/ 0 h 347675"/>
                <a:gd name="connsiteX2" fmla="*/ 12075846 w 12240040"/>
                <a:gd name="connsiteY2" fmla="*/ 347675 h 347675"/>
                <a:gd name="connsiteX3" fmla="*/ 11970922 w 12240040"/>
                <a:gd name="connsiteY3" fmla="*/ 347675 h 347675"/>
                <a:gd name="connsiteX4" fmla="*/ 11930117 w 12240040"/>
                <a:gd name="connsiteY4" fmla="*/ 0 h 347675"/>
                <a:gd name="connsiteX5" fmla="*/ 12035041 w 12240040"/>
                <a:gd name="connsiteY5" fmla="*/ 0 h 347675"/>
                <a:gd name="connsiteX6" fmla="*/ 11870847 w 12240040"/>
                <a:gd name="connsiteY6" fmla="*/ 347675 h 347675"/>
                <a:gd name="connsiteX7" fmla="*/ 11765923 w 12240040"/>
                <a:gd name="connsiteY7" fmla="*/ 347675 h 347675"/>
                <a:gd name="connsiteX8" fmla="*/ 11725116 w 12240040"/>
                <a:gd name="connsiteY8" fmla="*/ 0 h 347675"/>
                <a:gd name="connsiteX9" fmla="*/ 11830040 w 12240040"/>
                <a:gd name="connsiteY9" fmla="*/ 0 h 347675"/>
                <a:gd name="connsiteX10" fmla="*/ 11665846 w 12240040"/>
                <a:gd name="connsiteY10" fmla="*/ 347675 h 347675"/>
                <a:gd name="connsiteX11" fmla="*/ 11560922 w 12240040"/>
                <a:gd name="connsiteY11" fmla="*/ 347675 h 347675"/>
                <a:gd name="connsiteX12" fmla="*/ 11520115 w 12240040"/>
                <a:gd name="connsiteY12" fmla="*/ 0 h 347675"/>
                <a:gd name="connsiteX13" fmla="*/ 11625039 w 12240040"/>
                <a:gd name="connsiteY13" fmla="*/ 0 h 347675"/>
                <a:gd name="connsiteX14" fmla="*/ 11460845 w 12240040"/>
                <a:gd name="connsiteY14" fmla="*/ 347675 h 347675"/>
                <a:gd name="connsiteX15" fmla="*/ 11355921 w 12240040"/>
                <a:gd name="connsiteY15" fmla="*/ 347675 h 347675"/>
                <a:gd name="connsiteX16" fmla="*/ 11315114 w 12240040"/>
                <a:gd name="connsiteY16" fmla="*/ 0 h 347675"/>
                <a:gd name="connsiteX17" fmla="*/ 11420038 w 12240040"/>
                <a:gd name="connsiteY17" fmla="*/ 0 h 347675"/>
                <a:gd name="connsiteX18" fmla="*/ 11255844 w 12240040"/>
                <a:gd name="connsiteY18" fmla="*/ 347675 h 347675"/>
                <a:gd name="connsiteX19" fmla="*/ 11150920 w 12240040"/>
                <a:gd name="connsiteY19" fmla="*/ 347675 h 347675"/>
                <a:gd name="connsiteX20" fmla="*/ 11110113 w 12240040"/>
                <a:gd name="connsiteY20" fmla="*/ 0 h 347675"/>
                <a:gd name="connsiteX21" fmla="*/ 11215037 w 12240040"/>
                <a:gd name="connsiteY21" fmla="*/ 0 h 347675"/>
                <a:gd name="connsiteX22" fmla="*/ 11050843 w 12240040"/>
                <a:gd name="connsiteY22" fmla="*/ 347675 h 347675"/>
                <a:gd name="connsiteX23" fmla="*/ 10945919 w 12240040"/>
                <a:gd name="connsiteY23" fmla="*/ 347675 h 347675"/>
                <a:gd name="connsiteX24" fmla="*/ 10905112 w 12240040"/>
                <a:gd name="connsiteY24" fmla="*/ 0 h 347675"/>
                <a:gd name="connsiteX25" fmla="*/ 11010036 w 12240040"/>
                <a:gd name="connsiteY25" fmla="*/ 0 h 347675"/>
                <a:gd name="connsiteX26" fmla="*/ 10845842 w 12240040"/>
                <a:gd name="connsiteY26" fmla="*/ 347675 h 347675"/>
                <a:gd name="connsiteX27" fmla="*/ 10740918 w 12240040"/>
                <a:gd name="connsiteY27" fmla="*/ 347675 h 347675"/>
                <a:gd name="connsiteX28" fmla="*/ 10700111 w 12240040"/>
                <a:gd name="connsiteY28" fmla="*/ 0 h 347675"/>
                <a:gd name="connsiteX29" fmla="*/ 10805035 w 12240040"/>
                <a:gd name="connsiteY29" fmla="*/ 0 h 347675"/>
                <a:gd name="connsiteX30" fmla="*/ 10640841 w 12240040"/>
                <a:gd name="connsiteY30" fmla="*/ 347675 h 347675"/>
                <a:gd name="connsiteX31" fmla="*/ 10535917 w 12240040"/>
                <a:gd name="connsiteY31" fmla="*/ 347675 h 347675"/>
                <a:gd name="connsiteX32" fmla="*/ 10495110 w 12240040"/>
                <a:gd name="connsiteY32" fmla="*/ 0 h 347675"/>
                <a:gd name="connsiteX33" fmla="*/ 10600034 w 12240040"/>
                <a:gd name="connsiteY33" fmla="*/ 0 h 347675"/>
                <a:gd name="connsiteX34" fmla="*/ 10435840 w 12240040"/>
                <a:gd name="connsiteY34" fmla="*/ 347675 h 347675"/>
                <a:gd name="connsiteX35" fmla="*/ 10330916 w 12240040"/>
                <a:gd name="connsiteY35" fmla="*/ 347675 h 347675"/>
                <a:gd name="connsiteX36" fmla="*/ 10290109 w 12240040"/>
                <a:gd name="connsiteY36" fmla="*/ 0 h 347675"/>
                <a:gd name="connsiteX37" fmla="*/ 10395033 w 12240040"/>
                <a:gd name="connsiteY37" fmla="*/ 0 h 347675"/>
                <a:gd name="connsiteX38" fmla="*/ 10230839 w 12240040"/>
                <a:gd name="connsiteY38" fmla="*/ 347675 h 347675"/>
                <a:gd name="connsiteX39" fmla="*/ 10125915 w 12240040"/>
                <a:gd name="connsiteY39" fmla="*/ 347675 h 347675"/>
                <a:gd name="connsiteX40" fmla="*/ 10085108 w 12240040"/>
                <a:gd name="connsiteY40" fmla="*/ 0 h 347675"/>
                <a:gd name="connsiteX41" fmla="*/ 10190032 w 12240040"/>
                <a:gd name="connsiteY41" fmla="*/ 0 h 347675"/>
                <a:gd name="connsiteX42" fmla="*/ 10025838 w 12240040"/>
                <a:gd name="connsiteY42" fmla="*/ 347675 h 347675"/>
                <a:gd name="connsiteX43" fmla="*/ 9920914 w 12240040"/>
                <a:gd name="connsiteY43" fmla="*/ 347675 h 347675"/>
                <a:gd name="connsiteX44" fmla="*/ 9893895 w 12240040"/>
                <a:gd name="connsiteY44" fmla="*/ 0 h 347675"/>
                <a:gd name="connsiteX45" fmla="*/ 9998819 w 12240040"/>
                <a:gd name="connsiteY45" fmla="*/ 0 h 347675"/>
                <a:gd name="connsiteX46" fmla="*/ 9834625 w 12240040"/>
                <a:gd name="connsiteY46" fmla="*/ 347675 h 347675"/>
                <a:gd name="connsiteX47" fmla="*/ 9729701 w 12240040"/>
                <a:gd name="connsiteY47" fmla="*/ 347675 h 347675"/>
                <a:gd name="connsiteX48" fmla="*/ 9688896 w 12240040"/>
                <a:gd name="connsiteY48" fmla="*/ 0 h 347675"/>
                <a:gd name="connsiteX49" fmla="*/ 9793820 w 12240040"/>
                <a:gd name="connsiteY49" fmla="*/ 0 h 347675"/>
                <a:gd name="connsiteX50" fmla="*/ 9629626 w 12240040"/>
                <a:gd name="connsiteY50" fmla="*/ 347675 h 347675"/>
                <a:gd name="connsiteX51" fmla="*/ 9524702 w 12240040"/>
                <a:gd name="connsiteY51" fmla="*/ 347675 h 347675"/>
                <a:gd name="connsiteX52" fmla="*/ 9483895 w 12240040"/>
                <a:gd name="connsiteY52" fmla="*/ 0 h 347675"/>
                <a:gd name="connsiteX53" fmla="*/ 9588819 w 12240040"/>
                <a:gd name="connsiteY53" fmla="*/ 0 h 347675"/>
                <a:gd name="connsiteX54" fmla="*/ 9424625 w 12240040"/>
                <a:gd name="connsiteY54" fmla="*/ 347675 h 347675"/>
                <a:gd name="connsiteX55" fmla="*/ 9319701 w 12240040"/>
                <a:gd name="connsiteY55" fmla="*/ 347675 h 347675"/>
                <a:gd name="connsiteX56" fmla="*/ 9278894 w 12240040"/>
                <a:gd name="connsiteY56" fmla="*/ 0 h 347675"/>
                <a:gd name="connsiteX57" fmla="*/ 9383818 w 12240040"/>
                <a:gd name="connsiteY57" fmla="*/ 0 h 347675"/>
                <a:gd name="connsiteX58" fmla="*/ 9219624 w 12240040"/>
                <a:gd name="connsiteY58" fmla="*/ 347675 h 347675"/>
                <a:gd name="connsiteX59" fmla="*/ 9114700 w 12240040"/>
                <a:gd name="connsiteY59" fmla="*/ 347675 h 347675"/>
                <a:gd name="connsiteX60" fmla="*/ 9073893 w 12240040"/>
                <a:gd name="connsiteY60" fmla="*/ 0 h 347675"/>
                <a:gd name="connsiteX61" fmla="*/ 9178817 w 12240040"/>
                <a:gd name="connsiteY61" fmla="*/ 0 h 347675"/>
                <a:gd name="connsiteX62" fmla="*/ 9014623 w 12240040"/>
                <a:gd name="connsiteY62" fmla="*/ 347675 h 347675"/>
                <a:gd name="connsiteX63" fmla="*/ 8909699 w 12240040"/>
                <a:gd name="connsiteY63" fmla="*/ 347675 h 347675"/>
                <a:gd name="connsiteX64" fmla="*/ 8868892 w 12240040"/>
                <a:gd name="connsiteY64" fmla="*/ 0 h 347675"/>
                <a:gd name="connsiteX65" fmla="*/ 8973816 w 12240040"/>
                <a:gd name="connsiteY65" fmla="*/ 0 h 347675"/>
                <a:gd name="connsiteX66" fmla="*/ 8809622 w 12240040"/>
                <a:gd name="connsiteY66" fmla="*/ 347675 h 347675"/>
                <a:gd name="connsiteX67" fmla="*/ 8704698 w 12240040"/>
                <a:gd name="connsiteY67" fmla="*/ 347675 h 347675"/>
                <a:gd name="connsiteX68" fmla="*/ 8663891 w 12240040"/>
                <a:gd name="connsiteY68" fmla="*/ 0 h 347675"/>
                <a:gd name="connsiteX69" fmla="*/ 8768815 w 12240040"/>
                <a:gd name="connsiteY69" fmla="*/ 0 h 347675"/>
                <a:gd name="connsiteX70" fmla="*/ 8604621 w 12240040"/>
                <a:gd name="connsiteY70" fmla="*/ 347675 h 347675"/>
                <a:gd name="connsiteX71" fmla="*/ 8499697 w 12240040"/>
                <a:gd name="connsiteY71" fmla="*/ 347675 h 347675"/>
                <a:gd name="connsiteX72" fmla="*/ 8458890 w 12240040"/>
                <a:gd name="connsiteY72" fmla="*/ 0 h 347675"/>
                <a:gd name="connsiteX73" fmla="*/ 8563814 w 12240040"/>
                <a:gd name="connsiteY73" fmla="*/ 0 h 347675"/>
                <a:gd name="connsiteX74" fmla="*/ 8399620 w 12240040"/>
                <a:gd name="connsiteY74" fmla="*/ 347675 h 347675"/>
                <a:gd name="connsiteX75" fmla="*/ 8294696 w 12240040"/>
                <a:gd name="connsiteY75" fmla="*/ 347675 h 347675"/>
                <a:gd name="connsiteX76" fmla="*/ 8253889 w 12240040"/>
                <a:gd name="connsiteY76" fmla="*/ 0 h 347675"/>
                <a:gd name="connsiteX77" fmla="*/ 8358813 w 12240040"/>
                <a:gd name="connsiteY77" fmla="*/ 0 h 347675"/>
                <a:gd name="connsiteX78" fmla="*/ 8194619 w 12240040"/>
                <a:gd name="connsiteY78" fmla="*/ 347675 h 347675"/>
                <a:gd name="connsiteX79" fmla="*/ 8089695 w 12240040"/>
                <a:gd name="connsiteY79" fmla="*/ 347675 h 347675"/>
                <a:gd name="connsiteX80" fmla="*/ 8048888 w 12240040"/>
                <a:gd name="connsiteY80" fmla="*/ 0 h 347675"/>
                <a:gd name="connsiteX81" fmla="*/ 8153812 w 12240040"/>
                <a:gd name="connsiteY81" fmla="*/ 0 h 347675"/>
                <a:gd name="connsiteX82" fmla="*/ 7989618 w 12240040"/>
                <a:gd name="connsiteY82" fmla="*/ 347675 h 347675"/>
                <a:gd name="connsiteX83" fmla="*/ 7884694 w 12240040"/>
                <a:gd name="connsiteY83" fmla="*/ 347675 h 347675"/>
                <a:gd name="connsiteX84" fmla="*/ 7843887 w 12240040"/>
                <a:gd name="connsiteY84" fmla="*/ 0 h 347675"/>
                <a:gd name="connsiteX85" fmla="*/ 7948811 w 12240040"/>
                <a:gd name="connsiteY85" fmla="*/ 0 h 347675"/>
                <a:gd name="connsiteX86" fmla="*/ 7784617 w 12240040"/>
                <a:gd name="connsiteY86" fmla="*/ 347675 h 347675"/>
                <a:gd name="connsiteX87" fmla="*/ 7679693 w 12240040"/>
                <a:gd name="connsiteY87" fmla="*/ 347675 h 347675"/>
                <a:gd name="connsiteX88" fmla="*/ 7652677 w 12240040"/>
                <a:gd name="connsiteY88" fmla="*/ 0 h 347675"/>
                <a:gd name="connsiteX89" fmla="*/ 7757601 w 12240040"/>
                <a:gd name="connsiteY89" fmla="*/ 0 h 347675"/>
                <a:gd name="connsiteX90" fmla="*/ 7593407 w 12240040"/>
                <a:gd name="connsiteY90" fmla="*/ 347675 h 347675"/>
                <a:gd name="connsiteX91" fmla="*/ 7488483 w 12240040"/>
                <a:gd name="connsiteY91" fmla="*/ 347675 h 347675"/>
                <a:gd name="connsiteX92" fmla="*/ 7447678 w 12240040"/>
                <a:gd name="connsiteY92" fmla="*/ 0 h 347675"/>
                <a:gd name="connsiteX93" fmla="*/ 7552602 w 12240040"/>
                <a:gd name="connsiteY93" fmla="*/ 0 h 347675"/>
                <a:gd name="connsiteX94" fmla="*/ 7388408 w 12240040"/>
                <a:gd name="connsiteY94" fmla="*/ 347675 h 347675"/>
                <a:gd name="connsiteX95" fmla="*/ 7283484 w 12240040"/>
                <a:gd name="connsiteY95" fmla="*/ 347675 h 347675"/>
                <a:gd name="connsiteX96" fmla="*/ 7242677 w 12240040"/>
                <a:gd name="connsiteY96" fmla="*/ 0 h 347675"/>
                <a:gd name="connsiteX97" fmla="*/ 7347601 w 12240040"/>
                <a:gd name="connsiteY97" fmla="*/ 0 h 347675"/>
                <a:gd name="connsiteX98" fmla="*/ 7183407 w 12240040"/>
                <a:gd name="connsiteY98" fmla="*/ 347675 h 347675"/>
                <a:gd name="connsiteX99" fmla="*/ 7078483 w 12240040"/>
                <a:gd name="connsiteY99" fmla="*/ 347675 h 347675"/>
                <a:gd name="connsiteX100" fmla="*/ 7037676 w 12240040"/>
                <a:gd name="connsiteY100" fmla="*/ 0 h 347675"/>
                <a:gd name="connsiteX101" fmla="*/ 7142600 w 12240040"/>
                <a:gd name="connsiteY101" fmla="*/ 0 h 347675"/>
                <a:gd name="connsiteX102" fmla="*/ 6978406 w 12240040"/>
                <a:gd name="connsiteY102" fmla="*/ 347675 h 347675"/>
                <a:gd name="connsiteX103" fmla="*/ 6873482 w 12240040"/>
                <a:gd name="connsiteY103" fmla="*/ 347675 h 347675"/>
                <a:gd name="connsiteX104" fmla="*/ 6832675 w 12240040"/>
                <a:gd name="connsiteY104" fmla="*/ 0 h 347675"/>
                <a:gd name="connsiteX105" fmla="*/ 6937599 w 12240040"/>
                <a:gd name="connsiteY105" fmla="*/ 0 h 347675"/>
                <a:gd name="connsiteX106" fmla="*/ 6773405 w 12240040"/>
                <a:gd name="connsiteY106" fmla="*/ 347675 h 347675"/>
                <a:gd name="connsiteX107" fmla="*/ 6668481 w 12240040"/>
                <a:gd name="connsiteY107" fmla="*/ 347675 h 347675"/>
                <a:gd name="connsiteX108" fmla="*/ 6627674 w 12240040"/>
                <a:gd name="connsiteY108" fmla="*/ 0 h 347675"/>
                <a:gd name="connsiteX109" fmla="*/ 6732598 w 12240040"/>
                <a:gd name="connsiteY109" fmla="*/ 0 h 347675"/>
                <a:gd name="connsiteX110" fmla="*/ 6568404 w 12240040"/>
                <a:gd name="connsiteY110" fmla="*/ 347675 h 347675"/>
                <a:gd name="connsiteX111" fmla="*/ 6463480 w 12240040"/>
                <a:gd name="connsiteY111" fmla="*/ 347675 h 347675"/>
                <a:gd name="connsiteX112" fmla="*/ 6422673 w 12240040"/>
                <a:gd name="connsiteY112" fmla="*/ 0 h 347675"/>
                <a:gd name="connsiteX113" fmla="*/ 6527597 w 12240040"/>
                <a:gd name="connsiteY113" fmla="*/ 0 h 347675"/>
                <a:gd name="connsiteX114" fmla="*/ 6363403 w 12240040"/>
                <a:gd name="connsiteY114" fmla="*/ 347675 h 347675"/>
                <a:gd name="connsiteX115" fmla="*/ 6258479 w 12240040"/>
                <a:gd name="connsiteY115" fmla="*/ 347675 h 347675"/>
                <a:gd name="connsiteX116" fmla="*/ 6217672 w 12240040"/>
                <a:gd name="connsiteY116" fmla="*/ 0 h 347675"/>
                <a:gd name="connsiteX117" fmla="*/ 6322596 w 12240040"/>
                <a:gd name="connsiteY117" fmla="*/ 0 h 347675"/>
                <a:gd name="connsiteX118" fmla="*/ 6158402 w 12240040"/>
                <a:gd name="connsiteY118" fmla="*/ 347675 h 347675"/>
                <a:gd name="connsiteX119" fmla="*/ 6053478 w 12240040"/>
                <a:gd name="connsiteY119" fmla="*/ 347675 h 347675"/>
                <a:gd name="connsiteX120" fmla="*/ 6012672 w 12240040"/>
                <a:gd name="connsiteY120" fmla="*/ 0 h 347675"/>
                <a:gd name="connsiteX121" fmla="*/ 6117596 w 12240040"/>
                <a:gd name="connsiteY121" fmla="*/ 0 h 347675"/>
                <a:gd name="connsiteX122" fmla="*/ 5953402 w 12240040"/>
                <a:gd name="connsiteY122" fmla="*/ 347675 h 347675"/>
                <a:gd name="connsiteX123" fmla="*/ 5848478 w 12240040"/>
                <a:gd name="connsiteY123" fmla="*/ 347675 h 347675"/>
                <a:gd name="connsiteX124" fmla="*/ 5807671 w 12240040"/>
                <a:gd name="connsiteY124" fmla="*/ 0 h 347675"/>
                <a:gd name="connsiteX125" fmla="*/ 5912595 w 12240040"/>
                <a:gd name="connsiteY125" fmla="*/ 0 h 347675"/>
                <a:gd name="connsiteX126" fmla="*/ 5748402 w 12240040"/>
                <a:gd name="connsiteY126" fmla="*/ 347675 h 347675"/>
                <a:gd name="connsiteX127" fmla="*/ 5643479 w 12240040"/>
                <a:gd name="connsiteY127" fmla="*/ 347675 h 347675"/>
                <a:gd name="connsiteX128" fmla="*/ 5602671 w 12240040"/>
                <a:gd name="connsiteY128" fmla="*/ 0 h 347675"/>
                <a:gd name="connsiteX129" fmla="*/ 5707595 w 12240040"/>
                <a:gd name="connsiteY129" fmla="*/ 0 h 347675"/>
                <a:gd name="connsiteX130" fmla="*/ 5543402 w 12240040"/>
                <a:gd name="connsiteY130" fmla="*/ 347675 h 347675"/>
                <a:gd name="connsiteX131" fmla="*/ 5438478 w 12240040"/>
                <a:gd name="connsiteY131" fmla="*/ 347675 h 347675"/>
                <a:gd name="connsiteX132" fmla="*/ 5411462 w 12240040"/>
                <a:gd name="connsiteY132" fmla="*/ 0 h 347675"/>
                <a:gd name="connsiteX133" fmla="*/ 5516385 w 12240040"/>
                <a:gd name="connsiteY133" fmla="*/ 0 h 347675"/>
                <a:gd name="connsiteX134" fmla="*/ 5352193 w 12240040"/>
                <a:gd name="connsiteY134" fmla="*/ 347675 h 347675"/>
                <a:gd name="connsiteX135" fmla="*/ 5247268 w 12240040"/>
                <a:gd name="connsiteY135" fmla="*/ 347675 h 347675"/>
                <a:gd name="connsiteX136" fmla="*/ 5206463 w 12240040"/>
                <a:gd name="connsiteY136" fmla="*/ 0 h 347675"/>
                <a:gd name="connsiteX137" fmla="*/ 5311388 w 12240040"/>
                <a:gd name="connsiteY137" fmla="*/ 0 h 347675"/>
                <a:gd name="connsiteX138" fmla="*/ 5147194 w 12240040"/>
                <a:gd name="connsiteY138" fmla="*/ 347675 h 347675"/>
                <a:gd name="connsiteX139" fmla="*/ 5042269 w 12240040"/>
                <a:gd name="connsiteY139" fmla="*/ 347675 h 347675"/>
                <a:gd name="connsiteX140" fmla="*/ 5001460 w 12240040"/>
                <a:gd name="connsiteY140" fmla="*/ 0 h 347675"/>
                <a:gd name="connsiteX141" fmla="*/ 5106386 w 12240040"/>
                <a:gd name="connsiteY141" fmla="*/ 0 h 347675"/>
                <a:gd name="connsiteX142" fmla="*/ 4942191 w 12240040"/>
                <a:gd name="connsiteY142" fmla="*/ 347675 h 347675"/>
                <a:gd name="connsiteX143" fmla="*/ 4837267 w 12240040"/>
                <a:gd name="connsiteY143" fmla="*/ 347675 h 347675"/>
                <a:gd name="connsiteX144" fmla="*/ 4796461 w 12240040"/>
                <a:gd name="connsiteY144" fmla="*/ 0 h 347675"/>
                <a:gd name="connsiteX145" fmla="*/ 4901383 w 12240040"/>
                <a:gd name="connsiteY145" fmla="*/ 0 h 347675"/>
                <a:gd name="connsiteX146" fmla="*/ 4737191 w 12240040"/>
                <a:gd name="connsiteY146" fmla="*/ 347675 h 347675"/>
                <a:gd name="connsiteX147" fmla="*/ 4632266 w 12240040"/>
                <a:gd name="connsiteY147" fmla="*/ 347675 h 347675"/>
                <a:gd name="connsiteX148" fmla="*/ 4591459 w 12240040"/>
                <a:gd name="connsiteY148" fmla="*/ 0 h 347675"/>
                <a:gd name="connsiteX149" fmla="*/ 4696383 w 12240040"/>
                <a:gd name="connsiteY149" fmla="*/ 0 h 347675"/>
                <a:gd name="connsiteX150" fmla="*/ 4532189 w 12240040"/>
                <a:gd name="connsiteY150" fmla="*/ 347675 h 347675"/>
                <a:gd name="connsiteX151" fmla="*/ 4427265 w 12240040"/>
                <a:gd name="connsiteY151" fmla="*/ 347675 h 347675"/>
                <a:gd name="connsiteX152" fmla="*/ 4386457 w 12240040"/>
                <a:gd name="connsiteY152" fmla="*/ 0 h 347675"/>
                <a:gd name="connsiteX153" fmla="*/ 4491381 w 12240040"/>
                <a:gd name="connsiteY153" fmla="*/ 0 h 347675"/>
                <a:gd name="connsiteX154" fmla="*/ 4327188 w 12240040"/>
                <a:gd name="connsiteY154" fmla="*/ 347675 h 347675"/>
                <a:gd name="connsiteX155" fmla="*/ 4222266 w 12240040"/>
                <a:gd name="connsiteY155" fmla="*/ 347675 h 347675"/>
                <a:gd name="connsiteX156" fmla="*/ 4181459 w 12240040"/>
                <a:gd name="connsiteY156" fmla="*/ 0 h 347675"/>
                <a:gd name="connsiteX157" fmla="*/ 4286380 w 12240040"/>
                <a:gd name="connsiteY157" fmla="*/ 0 h 347675"/>
                <a:gd name="connsiteX158" fmla="*/ 4122189 w 12240040"/>
                <a:gd name="connsiteY158" fmla="*/ 347675 h 347675"/>
                <a:gd name="connsiteX159" fmla="*/ 4017265 w 12240040"/>
                <a:gd name="connsiteY159" fmla="*/ 347675 h 347675"/>
                <a:gd name="connsiteX160" fmla="*/ 3976457 w 12240040"/>
                <a:gd name="connsiteY160" fmla="*/ 0 h 347675"/>
                <a:gd name="connsiteX161" fmla="*/ 4081381 w 12240040"/>
                <a:gd name="connsiteY161" fmla="*/ 0 h 347675"/>
                <a:gd name="connsiteX162" fmla="*/ 3917187 w 12240040"/>
                <a:gd name="connsiteY162" fmla="*/ 347675 h 347675"/>
                <a:gd name="connsiteX163" fmla="*/ 3812264 w 12240040"/>
                <a:gd name="connsiteY163" fmla="*/ 347675 h 347675"/>
                <a:gd name="connsiteX164" fmla="*/ 3771456 w 12240040"/>
                <a:gd name="connsiteY164" fmla="*/ 0 h 347675"/>
                <a:gd name="connsiteX165" fmla="*/ 3876380 w 12240040"/>
                <a:gd name="connsiteY165" fmla="*/ 0 h 347675"/>
                <a:gd name="connsiteX166" fmla="*/ 3712187 w 12240040"/>
                <a:gd name="connsiteY166" fmla="*/ 347675 h 347675"/>
                <a:gd name="connsiteX167" fmla="*/ 3607263 w 12240040"/>
                <a:gd name="connsiteY167" fmla="*/ 347675 h 347675"/>
                <a:gd name="connsiteX168" fmla="*/ 3566456 w 12240040"/>
                <a:gd name="connsiteY168" fmla="*/ 0 h 347675"/>
                <a:gd name="connsiteX169" fmla="*/ 3671379 w 12240040"/>
                <a:gd name="connsiteY169" fmla="*/ 0 h 347675"/>
                <a:gd name="connsiteX170" fmla="*/ 3507186 w 12240040"/>
                <a:gd name="connsiteY170" fmla="*/ 347675 h 347675"/>
                <a:gd name="connsiteX171" fmla="*/ 3402262 w 12240040"/>
                <a:gd name="connsiteY171" fmla="*/ 347675 h 347675"/>
                <a:gd name="connsiteX172" fmla="*/ 3361454 w 12240040"/>
                <a:gd name="connsiteY172" fmla="*/ 0 h 347675"/>
                <a:gd name="connsiteX173" fmla="*/ 3466379 w 12240040"/>
                <a:gd name="connsiteY173" fmla="*/ 0 h 347675"/>
                <a:gd name="connsiteX174" fmla="*/ 3302184 w 12240040"/>
                <a:gd name="connsiteY174" fmla="*/ 347675 h 347675"/>
                <a:gd name="connsiteX175" fmla="*/ 3197260 w 12240040"/>
                <a:gd name="connsiteY175" fmla="*/ 347675 h 347675"/>
                <a:gd name="connsiteX176" fmla="*/ 3170244 w 12240040"/>
                <a:gd name="connsiteY176" fmla="*/ 0 h 347675"/>
                <a:gd name="connsiteX177" fmla="*/ 3275168 w 12240040"/>
                <a:gd name="connsiteY177" fmla="*/ 0 h 347675"/>
                <a:gd name="connsiteX178" fmla="*/ 3110974 w 12240040"/>
                <a:gd name="connsiteY178" fmla="*/ 347675 h 347675"/>
                <a:gd name="connsiteX179" fmla="*/ 3006050 w 12240040"/>
                <a:gd name="connsiteY179" fmla="*/ 347675 h 347675"/>
                <a:gd name="connsiteX180" fmla="*/ 2965245 w 12240040"/>
                <a:gd name="connsiteY180" fmla="*/ 0 h 347675"/>
                <a:gd name="connsiteX181" fmla="*/ 3070169 w 12240040"/>
                <a:gd name="connsiteY181" fmla="*/ 0 h 347675"/>
                <a:gd name="connsiteX182" fmla="*/ 2905975 w 12240040"/>
                <a:gd name="connsiteY182" fmla="*/ 347675 h 347675"/>
                <a:gd name="connsiteX183" fmla="*/ 2801051 w 12240040"/>
                <a:gd name="connsiteY183" fmla="*/ 347675 h 347675"/>
                <a:gd name="connsiteX184" fmla="*/ 2760244 w 12240040"/>
                <a:gd name="connsiteY184" fmla="*/ 0 h 347675"/>
                <a:gd name="connsiteX185" fmla="*/ 2865168 w 12240040"/>
                <a:gd name="connsiteY185" fmla="*/ 0 h 347675"/>
                <a:gd name="connsiteX186" fmla="*/ 2700973 w 12240040"/>
                <a:gd name="connsiteY186" fmla="*/ 347675 h 347675"/>
                <a:gd name="connsiteX187" fmla="*/ 2596050 w 12240040"/>
                <a:gd name="connsiteY187" fmla="*/ 347675 h 347675"/>
                <a:gd name="connsiteX188" fmla="*/ 2555242 w 12240040"/>
                <a:gd name="connsiteY188" fmla="*/ 0 h 347675"/>
                <a:gd name="connsiteX189" fmla="*/ 2660166 w 12240040"/>
                <a:gd name="connsiteY189" fmla="*/ 0 h 347675"/>
                <a:gd name="connsiteX190" fmla="*/ 2495973 w 12240040"/>
                <a:gd name="connsiteY190" fmla="*/ 347675 h 347675"/>
                <a:gd name="connsiteX191" fmla="*/ 2391049 w 12240040"/>
                <a:gd name="connsiteY191" fmla="*/ 347675 h 347675"/>
                <a:gd name="connsiteX192" fmla="*/ 2350242 w 12240040"/>
                <a:gd name="connsiteY192" fmla="*/ 0 h 347675"/>
                <a:gd name="connsiteX193" fmla="*/ 2455165 w 12240040"/>
                <a:gd name="connsiteY193" fmla="*/ 0 h 347675"/>
                <a:gd name="connsiteX194" fmla="*/ 2290972 w 12240040"/>
                <a:gd name="connsiteY194" fmla="*/ 347675 h 347675"/>
                <a:gd name="connsiteX195" fmla="*/ 2186048 w 12240040"/>
                <a:gd name="connsiteY195" fmla="*/ 347675 h 347675"/>
                <a:gd name="connsiteX196" fmla="*/ 2145240 w 12240040"/>
                <a:gd name="connsiteY196" fmla="*/ 0 h 347675"/>
                <a:gd name="connsiteX197" fmla="*/ 2250164 w 12240040"/>
                <a:gd name="connsiteY197" fmla="*/ 0 h 347675"/>
                <a:gd name="connsiteX198" fmla="*/ 2085970 w 12240040"/>
                <a:gd name="connsiteY198" fmla="*/ 347675 h 347675"/>
                <a:gd name="connsiteX199" fmla="*/ 1981046 w 12240040"/>
                <a:gd name="connsiteY199" fmla="*/ 347675 h 347675"/>
                <a:gd name="connsiteX200" fmla="*/ 1940238 w 12240040"/>
                <a:gd name="connsiteY200" fmla="*/ 0 h 347675"/>
                <a:gd name="connsiteX201" fmla="*/ 2045162 w 12240040"/>
                <a:gd name="connsiteY201" fmla="*/ 0 h 347675"/>
                <a:gd name="connsiteX202" fmla="*/ 1880969 w 12240040"/>
                <a:gd name="connsiteY202" fmla="*/ 347675 h 347675"/>
                <a:gd name="connsiteX203" fmla="*/ 1776044 w 12240040"/>
                <a:gd name="connsiteY203" fmla="*/ 347675 h 347675"/>
                <a:gd name="connsiteX204" fmla="*/ 1735237 w 12240040"/>
                <a:gd name="connsiteY204" fmla="*/ 0 h 347675"/>
                <a:gd name="connsiteX205" fmla="*/ 1840161 w 12240040"/>
                <a:gd name="connsiteY205" fmla="*/ 0 h 347675"/>
                <a:gd name="connsiteX206" fmla="*/ 1675967 w 12240040"/>
                <a:gd name="connsiteY206" fmla="*/ 347675 h 347675"/>
                <a:gd name="connsiteX207" fmla="*/ 1571043 w 12240040"/>
                <a:gd name="connsiteY207" fmla="*/ 347675 h 347675"/>
                <a:gd name="connsiteX208" fmla="*/ 1530236 w 12240040"/>
                <a:gd name="connsiteY208" fmla="*/ 0 h 347675"/>
                <a:gd name="connsiteX209" fmla="*/ 1635160 w 12240040"/>
                <a:gd name="connsiteY209" fmla="*/ 0 h 347675"/>
                <a:gd name="connsiteX210" fmla="*/ 1470966 w 12240040"/>
                <a:gd name="connsiteY210" fmla="*/ 347675 h 347675"/>
                <a:gd name="connsiteX211" fmla="*/ 1366042 w 12240040"/>
                <a:gd name="connsiteY211" fmla="*/ 347675 h 347675"/>
                <a:gd name="connsiteX212" fmla="*/ 1325235 w 12240040"/>
                <a:gd name="connsiteY212" fmla="*/ 0 h 347675"/>
                <a:gd name="connsiteX213" fmla="*/ 1430159 w 12240040"/>
                <a:gd name="connsiteY213" fmla="*/ 0 h 347675"/>
                <a:gd name="connsiteX214" fmla="*/ 1265965 w 12240040"/>
                <a:gd name="connsiteY214" fmla="*/ 347675 h 347675"/>
                <a:gd name="connsiteX215" fmla="*/ 1161041 w 12240040"/>
                <a:gd name="connsiteY215" fmla="*/ 347675 h 347675"/>
                <a:gd name="connsiteX216" fmla="*/ 1120234 w 12240040"/>
                <a:gd name="connsiteY216" fmla="*/ 0 h 347675"/>
                <a:gd name="connsiteX217" fmla="*/ 1225158 w 12240040"/>
                <a:gd name="connsiteY217" fmla="*/ 0 h 347675"/>
                <a:gd name="connsiteX218" fmla="*/ 1060964 w 12240040"/>
                <a:gd name="connsiteY218" fmla="*/ 347675 h 347675"/>
                <a:gd name="connsiteX219" fmla="*/ 956040 w 12240040"/>
                <a:gd name="connsiteY219" fmla="*/ 347675 h 347675"/>
                <a:gd name="connsiteX220" fmla="*/ 929024 w 12240040"/>
                <a:gd name="connsiteY220" fmla="*/ 0 h 347675"/>
                <a:gd name="connsiteX221" fmla="*/ 1033948 w 12240040"/>
                <a:gd name="connsiteY221" fmla="*/ 0 h 347675"/>
                <a:gd name="connsiteX222" fmla="*/ 869754 w 12240040"/>
                <a:gd name="connsiteY222" fmla="*/ 347675 h 347675"/>
                <a:gd name="connsiteX223" fmla="*/ 764830 w 12240040"/>
                <a:gd name="connsiteY223" fmla="*/ 347675 h 347675"/>
                <a:gd name="connsiteX224" fmla="*/ 737813 w 12240040"/>
                <a:gd name="connsiteY224" fmla="*/ 0 h 347675"/>
                <a:gd name="connsiteX225" fmla="*/ 842738 w 12240040"/>
                <a:gd name="connsiteY225" fmla="*/ 0 h 347675"/>
                <a:gd name="connsiteX226" fmla="*/ 678544 w 12240040"/>
                <a:gd name="connsiteY226" fmla="*/ 347675 h 347675"/>
                <a:gd name="connsiteX227" fmla="*/ 573620 w 12240040"/>
                <a:gd name="connsiteY227" fmla="*/ 347675 h 347675"/>
                <a:gd name="connsiteX228" fmla="*/ 546603 w 12240040"/>
                <a:gd name="connsiteY228" fmla="*/ 0 h 347675"/>
                <a:gd name="connsiteX229" fmla="*/ 651527 w 12240040"/>
                <a:gd name="connsiteY229" fmla="*/ 0 h 347675"/>
                <a:gd name="connsiteX230" fmla="*/ 487333 w 12240040"/>
                <a:gd name="connsiteY230" fmla="*/ 347675 h 347675"/>
                <a:gd name="connsiteX231" fmla="*/ 382409 w 12240040"/>
                <a:gd name="connsiteY231" fmla="*/ 347675 h 347675"/>
                <a:gd name="connsiteX232" fmla="*/ 355393 w 12240040"/>
                <a:gd name="connsiteY232" fmla="*/ 0 h 347675"/>
                <a:gd name="connsiteX233" fmla="*/ 460317 w 12240040"/>
                <a:gd name="connsiteY233" fmla="*/ 0 h 347675"/>
                <a:gd name="connsiteX234" fmla="*/ 296123 w 12240040"/>
                <a:gd name="connsiteY234" fmla="*/ 347675 h 347675"/>
                <a:gd name="connsiteX235" fmla="*/ 191199 w 12240040"/>
                <a:gd name="connsiteY235" fmla="*/ 347675 h 347675"/>
                <a:gd name="connsiteX236" fmla="*/ 164194 w 12240040"/>
                <a:gd name="connsiteY236" fmla="*/ 0 h 347675"/>
                <a:gd name="connsiteX237" fmla="*/ 269118 w 12240040"/>
                <a:gd name="connsiteY237" fmla="*/ 0 h 347675"/>
                <a:gd name="connsiteX238" fmla="*/ 104924 w 12240040"/>
                <a:gd name="connsiteY238" fmla="*/ 347675 h 347675"/>
                <a:gd name="connsiteX239" fmla="*/ 0 w 12240040"/>
                <a:gd name="connsiteY239" fmla="*/ 347675 h 3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2240040" h="347675">
                  <a:moveTo>
                    <a:pt x="12135116" y="0"/>
                  </a:moveTo>
                  <a:lnTo>
                    <a:pt x="12240040" y="0"/>
                  </a:lnTo>
                  <a:lnTo>
                    <a:pt x="12075846" y="347675"/>
                  </a:lnTo>
                  <a:lnTo>
                    <a:pt x="11970922" y="347675"/>
                  </a:lnTo>
                  <a:close/>
                  <a:moveTo>
                    <a:pt x="11930117" y="0"/>
                  </a:moveTo>
                  <a:lnTo>
                    <a:pt x="12035041" y="0"/>
                  </a:lnTo>
                  <a:lnTo>
                    <a:pt x="11870847" y="347675"/>
                  </a:lnTo>
                  <a:lnTo>
                    <a:pt x="11765923" y="347675"/>
                  </a:lnTo>
                  <a:close/>
                  <a:moveTo>
                    <a:pt x="11725116" y="0"/>
                  </a:moveTo>
                  <a:lnTo>
                    <a:pt x="11830040" y="0"/>
                  </a:lnTo>
                  <a:lnTo>
                    <a:pt x="11665846" y="347675"/>
                  </a:lnTo>
                  <a:lnTo>
                    <a:pt x="11560922" y="347675"/>
                  </a:lnTo>
                  <a:close/>
                  <a:moveTo>
                    <a:pt x="11520115" y="0"/>
                  </a:moveTo>
                  <a:lnTo>
                    <a:pt x="11625039" y="0"/>
                  </a:lnTo>
                  <a:lnTo>
                    <a:pt x="11460845" y="347675"/>
                  </a:lnTo>
                  <a:lnTo>
                    <a:pt x="11355921" y="347675"/>
                  </a:lnTo>
                  <a:close/>
                  <a:moveTo>
                    <a:pt x="11315114" y="0"/>
                  </a:moveTo>
                  <a:lnTo>
                    <a:pt x="11420038" y="0"/>
                  </a:lnTo>
                  <a:lnTo>
                    <a:pt x="11255844" y="347675"/>
                  </a:lnTo>
                  <a:lnTo>
                    <a:pt x="11150920" y="347675"/>
                  </a:lnTo>
                  <a:close/>
                  <a:moveTo>
                    <a:pt x="11110113" y="0"/>
                  </a:moveTo>
                  <a:lnTo>
                    <a:pt x="11215037" y="0"/>
                  </a:lnTo>
                  <a:lnTo>
                    <a:pt x="11050843" y="347675"/>
                  </a:lnTo>
                  <a:lnTo>
                    <a:pt x="10945919" y="347675"/>
                  </a:lnTo>
                  <a:close/>
                  <a:moveTo>
                    <a:pt x="10905112" y="0"/>
                  </a:moveTo>
                  <a:lnTo>
                    <a:pt x="11010036" y="0"/>
                  </a:lnTo>
                  <a:lnTo>
                    <a:pt x="10845842" y="347675"/>
                  </a:lnTo>
                  <a:lnTo>
                    <a:pt x="10740918" y="347675"/>
                  </a:lnTo>
                  <a:close/>
                  <a:moveTo>
                    <a:pt x="10700111" y="0"/>
                  </a:moveTo>
                  <a:lnTo>
                    <a:pt x="10805035" y="0"/>
                  </a:lnTo>
                  <a:lnTo>
                    <a:pt x="10640841" y="347675"/>
                  </a:lnTo>
                  <a:lnTo>
                    <a:pt x="10535917" y="347675"/>
                  </a:lnTo>
                  <a:close/>
                  <a:moveTo>
                    <a:pt x="10495110" y="0"/>
                  </a:moveTo>
                  <a:lnTo>
                    <a:pt x="10600034" y="0"/>
                  </a:lnTo>
                  <a:lnTo>
                    <a:pt x="10435840" y="347675"/>
                  </a:lnTo>
                  <a:lnTo>
                    <a:pt x="10330916" y="347675"/>
                  </a:lnTo>
                  <a:close/>
                  <a:moveTo>
                    <a:pt x="10290109" y="0"/>
                  </a:moveTo>
                  <a:lnTo>
                    <a:pt x="10395033" y="0"/>
                  </a:lnTo>
                  <a:lnTo>
                    <a:pt x="10230839" y="347675"/>
                  </a:lnTo>
                  <a:lnTo>
                    <a:pt x="10125915" y="347675"/>
                  </a:lnTo>
                  <a:close/>
                  <a:moveTo>
                    <a:pt x="10085108" y="0"/>
                  </a:moveTo>
                  <a:lnTo>
                    <a:pt x="10190032" y="0"/>
                  </a:lnTo>
                  <a:lnTo>
                    <a:pt x="10025838" y="347675"/>
                  </a:lnTo>
                  <a:lnTo>
                    <a:pt x="9920914" y="347675"/>
                  </a:lnTo>
                  <a:close/>
                  <a:moveTo>
                    <a:pt x="9893895" y="0"/>
                  </a:moveTo>
                  <a:lnTo>
                    <a:pt x="9998819" y="0"/>
                  </a:lnTo>
                  <a:lnTo>
                    <a:pt x="9834625" y="347675"/>
                  </a:lnTo>
                  <a:lnTo>
                    <a:pt x="9729701" y="347675"/>
                  </a:lnTo>
                  <a:close/>
                  <a:moveTo>
                    <a:pt x="9688896" y="0"/>
                  </a:moveTo>
                  <a:lnTo>
                    <a:pt x="9793820" y="0"/>
                  </a:lnTo>
                  <a:lnTo>
                    <a:pt x="9629626" y="347675"/>
                  </a:lnTo>
                  <a:lnTo>
                    <a:pt x="9524702" y="347675"/>
                  </a:lnTo>
                  <a:close/>
                  <a:moveTo>
                    <a:pt x="9483895" y="0"/>
                  </a:moveTo>
                  <a:lnTo>
                    <a:pt x="9588819" y="0"/>
                  </a:lnTo>
                  <a:lnTo>
                    <a:pt x="9424625" y="347675"/>
                  </a:lnTo>
                  <a:lnTo>
                    <a:pt x="9319701" y="347675"/>
                  </a:lnTo>
                  <a:close/>
                  <a:moveTo>
                    <a:pt x="9278894" y="0"/>
                  </a:moveTo>
                  <a:lnTo>
                    <a:pt x="9383818" y="0"/>
                  </a:lnTo>
                  <a:lnTo>
                    <a:pt x="9219624" y="347675"/>
                  </a:lnTo>
                  <a:lnTo>
                    <a:pt x="9114700" y="347675"/>
                  </a:lnTo>
                  <a:close/>
                  <a:moveTo>
                    <a:pt x="9073893" y="0"/>
                  </a:moveTo>
                  <a:lnTo>
                    <a:pt x="9178817" y="0"/>
                  </a:lnTo>
                  <a:lnTo>
                    <a:pt x="9014623" y="347675"/>
                  </a:lnTo>
                  <a:lnTo>
                    <a:pt x="8909699" y="347675"/>
                  </a:lnTo>
                  <a:close/>
                  <a:moveTo>
                    <a:pt x="8868892" y="0"/>
                  </a:moveTo>
                  <a:lnTo>
                    <a:pt x="8973816" y="0"/>
                  </a:lnTo>
                  <a:lnTo>
                    <a:pt x="8809622" y="347675"/>
                  </a:lnTo>
                  <a:lnTo>
                    <a:pt x="8704698" y="347675"/>
                  </a:lnTo>
                  <a:close/>
                  <a:moveTo>
                    <a:pt x="8663891" y="0"/>
                  </a:moveTo>
                  <a:lnTo>
                    <a:pt x="8768815" y="0"/>
                  </a:lnTo>
                  <a:lnTo>
                    <a:pt x="8604621" y="347675"/>
                  </a:lnTo>
                  <a:lnTo>
                    <a:pt x="8499697" y="347675"/>
                  </a:lnTo>
                  <a:close/>
                  <a:moveTo>
                    <a:pt x="8458890" y="0"/>
                  </a:moveTo>
                  <a:lnTo>
                    <a:pt x="8563814" y="0"/>
                  </a:lnTo>
                  <a:lnTo>
                    <a:pt x="8399620" y="347675"/>
                  </a:lnTo>
                  <a:lnTo>
                    <a:pt x="8294696" y="347675"/>
                  </a:lnTo>
                  <a:close/>
                  <a:moveTo>
                    <a:pt x="8253889" y="0"/>
                  </a:moveTo>
                  <a:lnTo>
                    <a:pt x="8358813" y="0"/>
                  </a:lnTo>
                  <a:lnTo>
                    <a:pt x="8194619" y="347675"/>
                  </a:lnTo>
                  <a:lnTo>
                    <a:pt x="8089695" y="347675"/>
                  </a:lnTo>
                  <a:close/>
                  <a:moveTo>
                    <a:pt x="8048888" y="0"/>
                  </a:moveTo>
                  <a:lnTo>
                    <a:pt x="8153812" y="0"/>
                  </a:lnTo>
                  <a:lnTo>
                    <a:pt x="7989618" y="347675"/>
                  </a:lnTo>
                  <a:lnTo>
                    <a:pt x="7884694" y="347675"/>
                  </a:lnTo>
                  <a:close/>
                  <a:moveTo>
                    <a:pt x="7843887" y="0"/>
                  </a:moveTo>
                  <a:lnTo>
                    <a:pt x="7948811" y="0"/>
                  </a:lnTo>
                  <a:lnTo>
                    <a:pt x="7784617" y="347675"/>
                  </a:lnTo>
                  <a:lnTo>
                    <a:pt x="7679693" y="347675"/>
                  </a:lnTo>
                  <a:close/>
                  <a:moveTo>
                    <a:pt x="7652677" y="0"/>
                  </a:moveTo>
                  <a:lnTo>
                    <a:pt x="7757601" y="0"/>
                  </a:lnTo>
                  <a:lnTo>
                    <a:pt x="7593407" y="347675"/>
                  </a:lnTo>
                  <a:lnTo>
                    <a:pt x="7488483" y="347675"/>
                  </a:lnTo>
                  <a:close/>
                  <a:moveTo>
                    <a:pt x="7447678" y="0"/>
                  </a:moveTo>
                  <a:lnTo>
                    <a:pt x="7552602" y="0"/>
                  </a:lnTo>
                  <a:lnTo>
                    <a:pt x="7388408" y="347675"/>
                  </a:lnTo>
                  <a:lnTo>
                    <a:pt x="7283484" y="347675"/>
                  </a:lnTo>
                  <a:close/>
                  <a:moveTo>
                    <a:pt x="7242677" y="0"/>
                  </a:moveTo>
                  <a:lnTo>
                    <a:pt x="7347601" y="0"/>
                  </a:lnTo>
                  <a:lnTo>
                    <a:pt x="7183407" y="347675"/>
                  </a:lnTo>
                  <a:lnTo>
                    <a:pt x="7078483" y="347675"/>
                  </a:lnTo>
                  <a:close/>
                  <a:moveTo>
                    <a:pt x="7037676" y="0"/>
                  </a:moveTo>
                  <a:lnTo>
                    <a:pt x="7142600" y="0"/>
                  </a:lnTo>
                  <a:lnTo>
                    <a:pt x="6978406" y="347675"/>
                  </a:lnTo>
                  <a:lnTo>
                    <a:pt x="6873482" y="347675"/>
                  </a:lnTo>
                  <a:close/>
                  <a:moveTo>
                    <a:pt x="6832675" y="0"/>
                  </a:moveTo>
                  <a:lnTo>
                    <a:pt x="6937599" y="0"/>
                  </a:lnTo>
                  <a:lnTo>
                    <a:pt x="6773405" y="347675"/>
                  </a:lnTo>
                  <a:lnTo>
                    <a:pt x="6668481" y="347675"/>
                  </a:lnTo>
                  <a:close/>
                  <a:moveTo>
                    <a:pt x="6627674" y="0"/>
                  </a:moveTo>
                  <a:lnTo>
                    <a:pt x="6732598" y="0"/>
                  </a:lnTo>
                  <a:lnTo>
                    <a:pt x="6568404" y="347675"/>
                  </a:lnTo>
                  <a:lnTo>
                    <a:pt x="6463480" y="347675"/>
                  </a:lnTo>
                  <a:close/>
                  <a:moveTo>
                    <a:pt x="6422673" y="0"/>
                  </a:moveTo>
                  <a:lnTo>
                    <a:pt x="6527597" y="0"/>
                  </a:lnTo>
                  <a:lnTo>
                    <a:pt x="6363403" y="347675"/>
                  </a:lnTo>
                  <a:lnTo>
                    <a:pt x="6258479" y="347675"/>
                  </a:lnTo>
                  <a:close/>
                  <a:moveTo>
                    <a:pt x="6217672" y="0"/>
                  </a:moveTo>
                  <a:lnTo>
                    <a:pt x="6322596" y="0"/>
                  </a:lnTo>
                  <a:lnTo>
                    <a:pt x="6158402" y="347675"/>
                  </a:lnTo>
                  <a:lnTo>
                    <a:pt x="6053478" y="347675"/>
                  </a:lnTo>
                  <a:close/>
                  <a:moveTo>
                    <a:pt x="6012672" y="0"/>
                  </a:moveTo>
                  <a:lnTo>
                    <a:pt x="6117596" y="0"/>
                  </a:lnTo>
                  <a:lnTo>
                    <a:pt x="5953402" y="347675"/>
                  </a:lnTo>
                  <a:lnTo>
                    <a:pt x="5848478" y="347675"/>
                  </a:lnTo>
                  <a:close/>
                  <a:moveTo>
                    <a:pt x="5807671" y="0"/>
                  </a:moveTo>
                  <a:lnTo>
                    <a:pt x="5912595" y="0"/>
                  </a:lnTo>
                  <a:lnTo>
                    <a:pt x="5748402" y="347675"/>
                  </a:lnTo>
                  <a:lnTo>
                    <a:pt x="5643479" y="347675"/>
                  </a:lnTo>
                  <a:close/>
                  <a:moveTo>
                    <a:pt x="5602671" y="0"/>
                  </a:moveTo>
                  <a:lnTo>
                    <a:pt x="5707595" y="0"/>
                  </a:lnTo>
                  <a:lnTo>
                    <a:pt x="5543402" y="347675"/>
                  </a:lnTo>
                  <a:lnTo>
                    <a:pt x="5438478" y="347675"/>
                  </a:lnTo>
                  <a:close/>
                  <a:moveTo>
                    <a:pt x="5411462" y="0"/>
                  </a:moveTo>
                  <a:lnTo>
                    <a:pt x="5516385" y="0"/>
                  </a:lnTo>
                  <a:lnTo>
                    <a:pt x="5352193" y="347675"/>
                  </a:lnTo>
                  <a:lnTo>
                    <a:pt x="5247268" y="347675"/>
                  </a:lnTo>
                  <a:close/>
                  <a:moveTo>
                    <a:pt x="5206463" y="0"/>
                  </a:moveTo>
                  <a:lnTo>
                    <a:pt x="5311388" y="0"/>
                  </a:lnTo>
                  <a:lnTo>
                    <a:pt x="5147194" y="347675"/>
                  </a:lnTo>
                  <a:lnTo>
                    <a:pt x="5042269" y="347675"/>
                  </a:lnTo>
                  <a:close/>
                  <a:moveTo>
                    <a:pt x="5001460" y="0"/>
                  </a:moveTo>
                  <a:lnTo>
                    <a:pt x="5106386" y="0"/>
                  </a:lnTo>
                  <a:lnTo>
                    <a:pt x="4942191" y="347675"/>
                  </a:lnTo>
                  <a:lnTo>
                    <a:pt x="4837267" y="347675"/>
                  </a:lnTo>
                  <a:close/>
                  <a:moveTo>
                    <a:pt x="4796461" y="0"/>
                  </a:moveTo>
                  <a:lnTo>
                    <a:pt x="4901383" y="0"/>
                  </a:lnTo>
                  <a:lnTo>
                    <a:pt x="4737191" y="347675"/>
                  </a:lnTo>
                  <a:lnTo>
                    <a:pt x="4632266" y="347675"/>
                  </a:lnTo>
                  <a:close/>
                  <a:moveTo>
                    <a:pt x="4591459" y="0"/>
                  </a:moveTo>
                  <a:lnTo>
                    <a:pt x="4696383" y="0"/>
                  </a:lnTo>
                  <a:lnTo>
                    <a:pt x="4532189" y="347675"/>
                  </a:lnTo>
                  <a:lnTo>
                    <a:pt x="4427265" y="347675"/>
                  </a:lnTo>
                  <a:close/>
                  <a:moveTo>
                    <a:pt x="4386457" y="0"/>
                  </a:moveTo>
                  <a:lnTo>
                    <a:pt x="4491381" y="0"/>
                  </a:lnTo>
                  <a:lnTo>
                    <a:pt x="4327188" y="347675"/>
                  </a:lnTo>
                  <a:lnTo>
                    <a:pt x="4222266" y="347675"/>
                  </a:lnTo>
                  <a:close/>
                  <a:moveTo>
                    <a:pt x="4181459" y="0"/>
                  </a:moveTo>
                  <a:lnTo>
                    <a:pt x="4286380" y="0"/>
                  </a:lnTo>
                  <a:lnTo>
                    <a:pt x="4122189" y="347675"/>
                  </a:lnTo>
                  <a:lnTo>
                    <a:pt x="4017265" y="347675"/>
                  </a:lnTo>
                  <a:close/>
                  <a:moveTo>
                    <a:pt x="3976457" y="0"/>
                  </a:moveTo>
                  <a:lnTo>
                    <a:pt x="4081381" y="0"/>
                  </a:lnTo>
                  <a:lnTo>
                    <a:pt x="3917187" y="347675"/>
                  </a:lnTo>
                  <a:lnTo>
                    <a:pt x="3812264" y="347675"/>
                  </a:lnTo>
                  <a:close/>
                  <a:moveTo>
                    <a:pt x="3771456" y="0"/>
                  </a:moveTo>
                  <a:lnTo>
                    <a:pt x="3876380" y="0"/>
                  </a:lnTo>
                  <a:lnTo>
                    <a:pt x="3712187" y="347675"/>
                  </a:lnTo>
                  <a:lnTo>
                    <a:pt x="3607263" y="347675"/>
                  </a:lnTo>
                  <a:close/>
                  <a:moveTo>
                    <a:pt x="3566456" y="0"/>
                  </a:moveTo>
                  <a:lnTo>
                    <a:pt x="3671379" y="0"/>
                  </a:lnTo>
                  <a:lnTo>
                    <a:pt x="3507186" y="347675"/>
                  </a:lnTo>
                  <a:lnTo>
                    <a:pt x="3402262" y="347675"/>
                  </a:lnTo>
                  <a:close/>
                  <a:moveTo>
                    <a:pt x="3361454" y="0"/>
                  </a:moveTo>
                  <a:lnTo>
                    <a:pt x="3466379" y="0"/>
                  </a:lnTo>
                  <a:lnTo>
                    <a:pt x="3302184" y="347675"/>
                  </a:lnTo>
                  <a:lnTo>
                    <a:pt x="3197260" y="347675"/>
                  </a:lnTo>
                  <a:close/>
                  <a:moveTo>
                    <a:pt x="3170244" y="0"/>
                  </a:moveTo>
                  <a:lnTo>
                    <a:pt x="3275168" y="0"/>
                  </a:lnTo>
                  <a:lnTo>
                    <a:pt x="3110974" y="347675"/>
                  </a:lnTo>
                  <a:lnTo>
                    <a:pt x="3006050" y="347675"/>
                  </a:lnTo>
                  <a:close/>
                  <a:moveTo>
                    <a:pt x="2965245" y="0"/>
                  </a:moveTo>
                  <a:lnTo>
                    <a:pt x="3070169" y="0"/>
                  </a:lnTo>
                  <a:lnTo>
                    <a:pt x="2905975" y="347675"/>
                  </a:lnTo>
                  <a:lnTo>
                    <a:pt x="2801051" y="347675"/>
                  </a:lnTo>
                  <a:close/>
                  <a:moveTo>
                    <a:pt x="2760244" y="0"/>
                  </a:moveTo>
                  <a:lnTo>
                    <a:pt x="2865168" y="0"/>
                  </a:lnTo>
                  <a:lnTo>
                    <a:pt x="2700973" y="347675"/>
                  </a:lnTo>
                  <a:lnTo>
                    <a:pt x="2596050" y="347675"/>
                  </a:lnTo>
                  <a:close/>
                  <a:moveTo>
                    <a:pt x="2555242" y="0"/>
                  </a:moveTo>
                  <a:lnTo>
                    <a:pt x="2660166" y="0"/>
                  </a:lnTo>
                  <a:lnTo>
                    <a:pt x="2495973" y="347675"/>
                  </a:lnTo>
                  <a:lnTo>
                    <a:pt x="2391049" y="347675"/>
                  </a:lnTo>
                  <a:close/>
                  <a:moveTo>
                    <a:pt x="2350242" y="0"/>
                  </a:moveTo>
                  <a:lnTo>
                    <a:pt x="2455165" y="0"/>
                  </a:lnTo>
                  <a:lnTo>
                    <a:pt x="2290972" y="347675"/>
                  </a:lnTo>
                  <a:lnTo>
                    <a:pt x="2186048" y="347675"/>
                  </a:lnTo>
                  <a:close/>
                  <a:moveTo>
                    <a:pt x="2145240" y="0"/>
                  </a:moveTo>
                  <a:lnTo>
                    <a:pt x="2250164" y="0"/>
                  </a:lnTo>
                  <a:lnTo>
                    <a:pt x="2085970" y="347675"/>
                  </a:lnTo>
                  <a:lnTo>
                    <a:pt x="1981046" y="347675"/>
                  </a:lnTo>
                  <a:close/>
                  <a:moveTo>
                    <a:pt x="1940238" y="0"/>
                  </a:moveTo>
                  <a:lnTo>
                    <a:pt x="2045162" y="0"/>
                  </a:lnTo>
                  <a:lnTo>
                    <a:pt x="1880969" y="347675"/>
                  </a:lnTo>
                  <a:lnTo>
                    <a:pt x="1776044" y="347675"/>
                  </a:lnTo>
                  <a:close/>
                  <a:moveTo>
                    <a:pt x="1735237" y="0"/>
                  </a:moveTo>
                  <a:lnTo>
                    <a:pt x="1840161" y="0"/>
                  </a:lnTo>
                  <a:lnTo>
                    <a:pt x="1675967" y="347675"/>
                  </a:lnTo>
                  <a:lnTo>
                    <a:pt x="1571043" y="347675"/>
                  </a:lnTo>
                  <a:close/>
                  <a:moveTo>
                    <a:pt x="1530236" y="0"/>
                  </a:moveTo>
                  <a:lnTo>
                    <a:pt x="1635160" y="0"/>
                  </a:lnTo>
                  <a:lnTo>
                    <a:pt x="1470966" y="347675"/>
                  </a:lnTo>
                  <a:lnTo>
                    <a:pt x="1366042" y="347675"/>
                  </a:lnTo>
                  <a:close/>
                  <a:moveTo>
                    <a:pt x="1325235" y="0"/>
                  </a:moveTo>
                  <a:lnTo>
                    <a:pt x="1430159" y="0"/>
                  </a:lnTo>
                  <a:lnTo>
                    <a:pt x="1265965" y="347675"/>
                  </a:lnTo>
                  <a:lnTo>
                    <a:pt x="1161041" y="347675"/>
                  </a:lnTo>
                  <a:close/>
                  <a:moveTo>
                    <a:pt x="1120234" y="0"/>
                  </a:moveTo>
                  <a:lnTo>
                    <a:pt x="1225158" y="0"/>
                  </a:lnTo>
                  <a:lnTo>
                    <a:pt x="1060964" y="347675"/>
                  </a:lnTo>
                  <a:lnTo>
                    <a:pt x="956040" y="347675"/>
                  </a:lnTo>
                  <a:close/>
                  <a:moveTo>
                    <a:pt x="929024" y="0"/>
                  </a:moveTo>
                  <a:lnTo>
                    <a:pt x="1033948" y="0"/>
                  </a:lnTo>
                  <a:lnTo>
                    <a:pt x="869754" y="347675"/>
                  </a:lnTo>
                  <a:lnTo>
                    <a:pt x="764830" y="347675"/>
                  </a:lnTo>
                  <a:close/>
                  <a:moveTo>
                    <a:pt x="737813" y="0"/>
                  </a:moveTo>
                  <a:lnTo>
                    <a:pt x="842738" y="0"/>
                  </a:lnTo>
                  <a:lnTo>
                    <a:pt x="678544" y="347675"/>
                  </a:lnTo>
                  <a:lnTo>
                    <a:pt x="573620" y="347675"/>
                  </a:lnTo>
                  <a:close/>
                  <a:moveTo>
                    <a:pt x="546603" y="0"/>
                  </a:moveTo>
                  <a:lnTo>
                    <a:pt x="651527" y="0"/>
                  </a:lnTo>
                  <a:lnTo>
                    <a:pt x="487333" y="347675"/>
                  </a:lnTo>
                  <a:lnTo>
                    <a:pt x="382409" y="347675"/>
                  </a:lnTo>
                  <a:close/>
                  <a:moveTo>
                    <a:pt x="355393" y="0"/>
                  </a:moveTo>
                  <a:lnTo>
                    <a:pt x="460317" y="0"/>
                  </a:lnTo>
                  <a:lnTo>
                    <a:pt x="296123" y="347675"/>
                  </a:lnTo>
                  <a:lnTo>
                    <a:pt x="191199" y="347675"/>
                  </a:lnTo>
                  <a:close/>
                  <a:moveTo>
                    <a:pt x="164194" y="0"/>
                  </a:moveTo>
                  <a:lnTo>
                    <a:pt x="269118" y="0"/>
                  </a:lnTo>
                  <a:lnTo>
                    <a:pt x="104924" y="347675"/>
                  </a:lnTo>
                  <a:lnTo>
                    <a:pt x="0" y="34767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2E9EE2E-DB58-4EB3-B1E5-E4106C3ADAE3}"/>
              </a:ext>
            </a:extLst>
          </p:cNvPr>
          <p:cNvGrpSpPr/>
          <p:nvPr/>
        </p:nvGrpSpPr>
        <p:grpSpPr>
          <a:xfrm>
            <a:off x="5870975" y="5274067"/>
            <a:ext cx="6115616" cy="836080"/>
            <a:chOff x="5610479" y="1764981"/>
            <a:chExt cx="5799623" cy="836080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F29AB83-6EAD-4198-A5A3-BF6B8A989E5C}"/>
                </a:ext>
              </a:extLst>
            </p:cNvPr>
            <p:cNvGrpSpPr/>
            <p:nvPr/>
          </p:nvGrpSpPr>
          <p:grpSpPr>
            <a:xfrm>
              <a:off x="6743155" y="1764981"/>
              <a:ext cx="4666947" cy="656497"/>
              <a:chOff x="6530179" y="1370982"/>
              <a:chExt cx="4666947" cy="656497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73ED97F-D2C2-40C7-929F-7C0929C88B80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Penyelesaian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, </a:t>
                </a:r>
                <a:r>
                  <a:rPr lang="en-US" altLang="ko-KR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Hambatan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dan </a:t>
                </a:r>
                <a:r>
                  <a:rPr lang="en-US" altLang="ko-KR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Kendala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C5C91FF-E54D-4C26-BBD8-BB45C3DA5304}"/>
                  </a:ext>
                </a:extLst>
              </p:cNvPr>
              <p:cNvSpPr txBox="1"/>
              <p:nvPr/>
            </p:nvSpPr>
            <p:spPr>
              <a:xfrm>
                <a:off x="6530179" y="1370982"/>
                <a:ext cx="4666947" cy="4001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20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/>
                    <a:ea typeface="Arial Unicode MS"/>
                    <a:cs typeface="Arial" pitchFamily="34" charset="0"/>
                  </a:rPr>
                  <a:t>Perkembangan</a:t>
                </a:r>
                <a:r>
                  <a:rPr lang="en-US" altLang="ko-KR" sz="20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/>
                    <a:ea typeface="Arial Unicode MS"/>
                    <a:cs typeface="Arial" pitchFamily="34" charset="0"/>
                  </a:rPr>
                  <a:t> </a:t>
                </a:r>
                <a:r>
                  <a:rPr lang="en-US" altLang="ko-KR" sz="20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/>
                    <a:ea typeface="Arial Unicode MS"/>
                    <a:cs typeface="Arial" pitchFamily="34" charset="0"/>
                  </a:rPr>
                  <a:t>Penyelesaian</a:t>
                </a:r>
                <a:r>
                  <a:rPr lang="en-US" altLang="ko-KR" sz="20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Arial"/>
                    <a:ea typeface="Arial Unicode MS"/>
                    <a:cs typeface="Arial" pitchFamily="34" charset="0"/>
                  </a:rPr>
                  <a:t> LK 2020</a:t>
                </a:r>
                <a:endParaRPr kumimoji="0" lang="ko-KR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endParaRP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BE496C8-FBAC-4491-83A2-DDA8020D5EBA}"/>
                </a:ext>
              </a:extLst>
            </p:cNvPr>
            <p:cNvSpPr txBox="1"/>
            <p:nvPr/>
          </p:nvSpPr>
          <p:spPr>
            <a:xfrm>
              <a:off x="5610479" y="1770064"/>
              <a:ext cx="1077420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04</a:t>
              </a:r>
              <a:endPara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39" grpId="0" animBg="1"/>
      <p:bldP spid="45" grpId="0"/>
      <p:bldP spid="6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REKONSILIASI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1003826"/>
            <a:ext cx="12192000" cy="384043"/>
          </a:xfrm>
        </p:spPr>
        <p:txBody>
          <a:bodyPr/>
          <a:lstStyle/>
          <a:p>
            <a:pPr lvl="0"/>
            <a:r>
              <a:rPr lang="en-US" altLang="ko-KR" dirty="0"/>
              <a:t>LAPORAN AKHIR TAHUN 2020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2247343" y="2415979"/>
            <a:ext cx="3048107" cy="4020459"/>
            <a:chOff x="1685507" y="1811984"/>
            <a:chExt cx="2286080" cy="3015344"/>
          </a:xfrm>
          <a:solidFill>
            <a:srgbClr val="FFC000"/>
          </a:solidFill>
        </p:grpSpPr>
        <p:sp>
          <p:nvSpPr>
            <p:cNvPr id="4" name="Rectangle 3"/>
            <p:cNvSpPr/>
            <p:nvPr/>
          </p:nvSpPr>
          <p:spPr>
            <a:xfrm>
              <a:off x="3863587" y="2091024"/>
              <a:ext cx="108000" cy="27363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351587" y="2091024"/>
              <a:ext cx="1620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685507" y="1811984"/>
              <a:ext cx="666080" cy="666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878521" y="2415979"/>
            <a:ext cx="3049675" cy="4020459"/>
            <a:chOff x="5158891" y="1811984"/>
            <a:chExt cx="2287256" cy="3015344"/>
          </a:xfrm>
          <a:solidFill>
            <a:srgbClr val="996633"/>
          </a:solidFill>
        </p:grpSpPr>
        <p:sp>
          <p:nvSpPr>
            <p:cNvPr id="7" name="Rectangle 6"/>
            <p:cNvSpPr/>
            <p:nvPr/>
          </p:nvSpPr>
          <p:spPr>
            <a:xfrm>
              <a:off x="5158891" y="2091024"/>
              <a:ext cx="108000" cy="27363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58891" y="2091024"/>
              <a:ext cx="1620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780067" y="1811984"/>
              <a:ext cx="666080" cy="666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430471" y="4301873"/>
            <a:ext cx="3035175" cy="2134563"/>
            <a:chOff x="4822853" y="3226405"/>
            <a:chExt cx="2276381" cy="1600922"/>
          </a:xfrm>
          <a:solidFill>
            <a:srgbClr val="CC9900"/>
          </a:solidFill>
        </p:grpSpPr>
        <p:sp>
          <p:nvSpPr>
            <p:cNvPr id="6" name="Rectangle 5"/>
            <p:cNvSpPr/>
            <p:nvPr/>
          </p:nvSpPr>
          <p:spPr>
            <a:xfrm>
              <a:off x="4822853" y="3505444"/>
              <a:ext cx="108000" cy="13218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22853" y="3505445"/>
              <a:ext cx="1620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433154" y="3226405"/>
              <a:ext cx="666080" cy="666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905264" y="4325671"/>
            <a:ext cx="2838235" cy="2110765"/>
            <a:chOff x="2178948" y="3244253"/>
            <a:chExt cx="2128676" cy="1583074"/>
          </a:xfrm>
          <a:solidFill>
            <a:srgbClr val="FFCC66"/>
          </a:solidFill>
        </p:grpSpPr>
        <p:sp>
          <p:nvSpPr>
            <p:cNvPr id="5" name="Rectangle 4"/>
            <p:cNvSpPr/>
            <p:nvPr/>
          </p:nvSpPr>
          <p:spPr>
            <a:xfrm>
              <a:off x="4199624" y="3505444"/>
              <a:ext cx="108000" cy="13218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87624" y="3505445"/>
              <a:ext cx="1620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178948" y="3244253"/>
              <a:ext cx="666080" cy="666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44864" y="3439870"/>
            <a:ext cx="3428092" cy="647155"/>
            <a:chOff x="2551706" y="4371074"/>
            <a:chExt cx="2156472" cy="485366"/>
          </a:xfrm>
        </p:grpSpPr>
        <p:sp>
          <p:nvSpPr>
            <p:cNvPr id="17" name="TextBox 16"/>
            <p:cNvSpPr txBox="1"/>
            <p:nvPr/>
          </p:nvSpPr>
          <p:spPr>
            <a:xfrm>
              <a:off x="2551706" y="4602525"/>
              <a:ext cx="2152228" cy="2539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6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sd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21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Januari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2021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55950" y="4371074"/>
              <a:ext cx="2152228" cy="2539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defTabSz="1219170" latinLnBrk="1"/>
              <a:r>
                <a:rPr lang="en-US" altLang="ko-KR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OPEN PERIODE TAHAP 1</a:t>
              </a:r>
              <a:endParaRPr lang="ko-KR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32282" y="5387081"/>
            <a:ext cx="2374786" cy="665594"/>
            <a:chOff x="2551706" y="4338746"/>
            <a:chExt cx="2152228" cy="606698"/>
          </a:xfrm>
        </p:grpSpPr>
        <p:sp>
          <p:nvSpPr>
            <p:cNvPr id="20" name="TextBox 19"/>
            <p:cNvSpPr txBox="1"/>
            <p:nvPr/>
          </p:nvSpPr>
          <p:spPr>
            <a:xfrm>
              <a:off x="2551706" y="4636847"/>
              <a:ext cx="2152228" cy="3085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defTabSz="1219170" latinLnBrk="1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22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sd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24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Januari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2021</a:t>
              </a:r>
              <a:endParaRPr lang="ko-KR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51706" y="4338746"/>
              <a:ext cx="2152228" cy="2539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defTabSz="1219170" latinLnBrk="1"/>
              <a:r>
                <a:rPr lang="en-US" altLang="ko-KR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CLOSE PERIODE</a:t>
              </a:r>
              <a:endParaRPr lang="ko-KR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426914" y="5281614"/>
            <a:ext cx="2674155" cy="628187"/>
            <a:chOff x="2551706" y="4350288"/>
            <a:chExt cx="2152228" cy="471140"/>
          </a:xfrm>
        </p:grpSpPr>
        <p:sp>
          <p:nvSpPr>
            <p:cNvPr id="23" name="TextBox 22"/>
            <p:cNvSpPr txBox="1"/>
            <p:nvPr/>
          </p:nvSpPr>
          <p:spPr>
            <a:xfrm>
              <a:off x="2551706" y="4590595"/>
              <a:ext cx="2152228" cy="230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1219170" latinLnBrk="1"/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25 </a:t>
              </a: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Januari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 </a:t>
              </a: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sd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 22 </a:t>
              </a:r>
              <a:r>
                <a:rPr kumimoji="0" lang="en-US" altLang="ko-K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Februari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 2021</a:t>
              </a:r>
              <a:endPara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51706" y="4350288"/>
              <a:ext cx="2152228" cy="230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1219170" latinLnBrk="1"/>
              <a:r>
                <a:rPr lang="en-US" altLang="ko-KR" sz="1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OPEN PERIODE TAHAP 2</a:t>
              </a:r>
              <a:endParaRPr lang="ko-KR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339284" y="3374302"/>
            <a:ext cx="3421345" cy="638527"/>
            <a:chOff x="2551706" y="4338746"/>
            <a:chExt cx="2152228" cy="478895"/>
          </a:xfrm>
        </p:grpSpPr>
        <p:sp>
          <p:nvSpPr>
            <p:cNvPr id="26" name="TextBox 25"/>
            <p:cNvSpPr txBox="1"/>
            <p:nvPr/>
          </p:nvSpPr>
          <p:spPr>
            <a:xfrm>
              <a:off x="2551706" y="4563726"/>
              <a:ext cx="2152228" cy="2539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1219170" latinLnBrk="1"/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25 </a:t>
              </a:r>
              <a:r>
                <a:rPr kumimoji="0" lang="en-US" altLang="ko-K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Januari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rPr>
                <a:t> 2021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551706" y="4338746"/>
              <a:ext cx="2152228" cy="2539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1219170" latinLnBrk="1"/>
              <a:r>
                <a:rPr lang="en-US" altLang="ko-KR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SANKSI</a:t>
              </a:r>
              <a:endParaRPr lang="ko-KR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sp>
        <p:nvSpPr>
          <p:cNvPr id="29" name="Rectangle 9"/>
          <p:cNvSpPr/>
          <p:nvPr/>
        </p:nvSpPr>
        <p:spPr>
          <a:xfrm>
            <a:off x="3179414" y="4604321"/>
            <a:ext cx="355081" cy="33238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30" name="Rectangle 23"/>
          <p:cNvSpPr/>
          <p:nvPr/>
        </p:nvSpPr>
        <p:spPr>
          <a:xfrm>
            <a:off x="9273503" y="2736129"/>
            <a:ext cx="421279" cy="247807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32330" y="2688065"/>
            <a:ext cx="318133" cy="317204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32" name="Oval 7"/>
          <p:cNvSpPr/>
          <p:nvPr/>
        </p:nvSpPr>
        <p:spPr>
          <a:xfrm>
            <a:off x="8851443" y="4557281"/>
            <a:ext cx="377292" cy="3772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644477" y="1747037"/>
            <a:ext cx="888107" cy="4689400"/>
            <a:chOff x="4233358" y="1310278"/>
            <a:chExt cx="666080" cy="3517050"/>
          </a:xfrm>
          <a:solidFill>
            <a:srgbClr val="FF9900"/>
          </a:solidFill>
        </p:grpSpPr>
        <p:sp>
          <p:nvSpPr>
            <p:cNvPr id="33" name="Rectangle 32"/>
            <p:cNvSpPr/>
            <p:nvPr/>
          </p:nvSpPr>
          <p:spPr>
            <a:xfrm>
              <a:off x="4512398" y="1586968"/>
              <a:ext cx="108000" cy="32403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4233358" y="1310278"/>
              <a:ext cx="666080" cy="666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sp>
        <p:nvSpPr>
          <p:cNvPr id="35" name="Rectangle 9"/>
          <p:cNvSpPr/>
          <p:nvPr/>
        </p:nvSpPr>
        <p:spPr>
          <a:xfrm>
            <a:off x="5888155" y="1971565"/>
            <a:ext cx="439765" cy="439051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629208" y="1583658"/>
            <a:ext cx="2499583" cy="1051486"/>
            <a:chOff x="2551706" y="4125039"/>
            <a:chExt cx="2152228" cy="757289"/>
          </a:xfrm>
        </p:grpSpPr>
        <p:sp>
          <p:nvSpPr>
            <p:cNvPr id="37" name="TextBox 36"/>
            <p:cNvSpPr txBox="1"/>
            <p:nvPr/>
          </p:nvSpPr>
          <p:spPr>
            <a:xfrm>
              <a:off x="2551706" y="4651495"/>
              <a:ext cx="2152228" cy="230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1219170" latinLnBrk="1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8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sd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24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Januari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2021. 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51707" y="4125039"/>
              <a:ext cx="2135832" cy="6813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n-US" altLang="ko-KR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MASA PENYELESAIAN REKONSILIASI</a:t>
              </a:r>
              <a:endParaRPr lang="ko-KR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5E5A3E4B-F951-4709-A322-A1B8F1DE9C65}"/>
              </a:ext>
            </a:extLst>
          </p:cNvPr>
          <p:cNvSpPr txBox="1"/>
          <p:nvPr/>
        </p:nvSpPr>
        <p:spPr>
          <a:xfrm>
            <a:off x="10049956" y="5237073"/>
            <a:ext cx="1896949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id-ID" sz="1400" dirty="0">
                <a:solidFill>
                  <a:srgbClr val="FF000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adwal </a:t>
            </a:r>
            <a:r>
              <a:rPr lang="id-ID" sz="1400" i="1" dirty="0">
                <a:solidFill>
                  <a:srgbClr val="FF000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open/closed</a:t>
            </a:r>
            <a:r>
              <a:rPr lang="id-ID" sz="1400" dirty="0">
                <a:solidFill>
                  <a:srgbClr val="FF000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400" i="1" dirty="0">
                <a:solidFill>
                  <a:srgbClr val="FF000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period</a:t>
            </a:r>
            <a:r>
              <a:rPr lang="id-ID" sz="1400" dirty="0">
                <a:solidFill>
                  <a:srgbClr val="FF000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luar jadwal di atas </a:t>
            </a:r>
            <a:r>
              <a:rPr lang="en-US" sz="1400" dirty="0" err="1">
                <a:solidFill>
                  <a:srgbClr val="FF000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disesuaikan</a:t>
            </a:r>
            <a:r>
              <a:rPr lang="en-US" sz="1400" dirty="0">
                <a:solidFill>
                  <a:srgbClr val="FF000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400" dirty="0">
                <a:solidFill>
                  <a:srgbClr val="FF000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permintaan K/L kepada </a:t>
            </a:r>
            <a:r>
              <a:rPr lang="en-US" sz="1400" dirty="0" err="1">
                <a:solidFill>
                  <a:srgbClr val="FF000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</a:t>
            </a:r>
            <a:r>
              <a:rPr lang="en-US" sz="1400" dirty="0">
                <a:solidFill>
                  <a:srgbClr val="FF000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APK</a:t>
            </a:r>
            <a:r>
              <a:rPr lang="id-ID" sz="1400" dirty="0">
                <a:solidFill>
                  <a:srgbClr val="FF000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400" dirty="0">
              <a:solidFill>
                <a:srgbClr val="FF000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45" name="Parallelogram 44">
            <a:extLst>
              <a:ext uri="{FF2B5EF4-FFF2-40B4-BE49-F238E27FC236}">
                <a16:creationId xmlns:a16="http://schemas.microsoft.com/office/drawing/2014/main" id="{68FEA59B-DAE4-4D4E-A450-540F6F6D4691}"/>
              </a:ext>
            </a:extLst>
          </p:cNvPr>
          <p:cNvSpPr/>
          <p:nvPr/>
        </p:nvSpPr>
        <p:spPr>
          <a:xfrm>
            <a:off x="1" y="6453188"/>
            <a:ext cx="12192000" cy="404811"/>
          </a:xfrm>
          <a:prstGeom prst="parallelogram">
            <a:avLst/>
          </a:prstGeom>
          <a:gradFill rotWithShape="1">
            <a:gsLst>
              <a:gs pos="0">
                <a:srgbClr val="F3932D">
                  <a:satMod val="103000"/>
                  <a:lumMod val="102000"/>
                  <a:tint val="94000"/>
                </a:srgbClr>
              </a:gs>
              <a:gs pos="50000">
                <a:srgbClr val="F3932D">
                  <a:satMod val="110000"/>
                  <a:lumMod val="100000"/>
                  <a:shade val="100000"/>
                </a:srgbClr>
              </a:gs>
              <a:gs pos="100000">
                <a:srgbClr val="F3932D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1259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199445" y="5846708"/>
            <a:ext cx="4992555" cy="76808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en-US" altLang="ko-KR" dirty="0"/>
              <a:t>Link </a:t>
            </a:r>
            <a:r>
              <a:rPr lang="en-US" altLang="ko-KR" dirty="0" err="1"/>
              <a:t>Bahan</a:t>
            </a:r>
            <a:r>
              <a:rPr lang="en-US" altLang="ko-KR" dirty="0"/>
              <a:t> : </a:t>
            </a:r>
            <a:r>
              <a:rPr lang="en-US" altLang="ko-KR" sz="1400" dirty="0">
                <a:hlinkClick r:id="rId2"/>
              </a:rPr>
              <a:t>http://ringkas.kemdikbud.go.id/LangkahLKakhirtahun2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01306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CAF0F71-0619-4FF0-B6A7-47A0C82BC3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438723"/>
              </p:ext>
            </p:extLst>
          </p:nvPr>
        </p:nvGraphicFramePr>
        <p:xfrm>
          <a:off x="110852" y="4886891"/>
          <a:ext cx="5634274" cy="1824662"/>
        </p:xfrm>
        <a:graphic>
          <a:graphicData uri="http://schemas.openxmlformats.org/drawingml/2006/table">
            <a:tbl>
              <a:tblPr/>
              <a:tblGrid>
                <a:gridCol w="327851">
                  <a:extLst>
                    <a:ext uri="{9D8B030D-6E8A-4147-A177-3AD203B41FA5}">
                      <a16:colId xmlns:a16="http://schemas.microsoft.com/office/drawing/2014/main" val="575682501"/>
                    </a:ext>
                  </a:extLst>
                </a:gridCol>
                <a:gridCol w="646056">
                  <a:extLst>
                    <a:ext uri="{9D8B030D-6E8A-4147-A177-3AD203B41FA5}">
                      <a16:colId xmlns:a16="http://schemas.microsoft.com/office/drawing/2014/main" val="2485858260"/>
                    </a:ext>
                  </a:extLst>
                </a:gridCol>
                <a:gridCol w="964263">
                  <a:extLst>
                    <a:ext uri="{9D8B030D-6E8A-4147-A177-3AD203B41FA5}">
                      <a16:colId xmlns:a16="http://schemas.microsoft.com/office/drawing/2014/main" val="3122182625"/>
                    </a:ext>
                  </a:extLst>
                </a:gridCol>
                <a:gridCol w="918496">
                  <a:extLst>
                    <a:ext uri="{9D8B030D-6E8A-4147-A177-3AD203B41FA5}">
                      <a16:colId xmlns:a16="http://schemas.microsoft.com/office/drawing/2014/main" val="1079463892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682138928"/>
                    </a:ext>
                  </a:extLst>
                </a:gridCol>
                <a:gridCol w="366095">
                  <a:extLst>
                    <a:ext uri="{9D8B030D-6E8A-4147-A177-3AD203B41FA5}">
                      <a16:colId xmlns:a16="http://schemas.microsoft.com/office/drawing/2014/main" val="65749257"/>
                    </a:ext>
                  </a:extLst>
                </a:gridCol>
                <a:gridCol w="1079975">
                  <a:extLst>
                    <a:ext uri="{9D8B030D-6E8A-4147-A177-3AD203B41FA5}">
                      <a16:colId xmlns:a16="http://schemas.microsoft.com/office/drawing/2014/main" val="3143584199"/>
                    </a:ext>
                  </a:extLst>
                </a:gridCol>
                <a:gridCol w="379038">
                  <a:extLst>
                    <a:ext uri="{9D8B030D-6E8A-4147-A177-3AD203B41FA5}">
                      <a16:colId xmlns:a16="http://schemas.microsoft.com/office/drawing/2014/main" val="2281519765"/>
                    </a:ext>
                  </a:extLst>
                </a:gridCol>
              </a:tblGrid>
              <a:tr h="370508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b="1" dirty="0">
                          <a:effectLst/>
                        </a:rPr>
                        <a:t>N</a:t>
                      </a:r>
                      <a:r>
                        <a:rPr lang="en-ID" sz="900" dirty="0">
                          <a:effectLst/>
                        </a:rPr>
                        <a:t>o</a:t>
                      </a:r>
                    </a:p>
                  </a:txBody>
                  <a:tcPr marL="16532" marR="16532" marT="16532" marB="16532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B2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A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b="1" dirty="0" err="1">
                          <a:effectLst/>
                        </a:rPr>
                        <a:t>Jenis</a:t>
                      </a:r>
                      <a:r>
                        <a:rPr lang="en-ID" sz="900" b="1" dirty="0">
                          <a:effectLst/>
                        </a:rPr>
                        <a:t> </a:t>
                      </a:r>
                      <a:r>
                        <a:rPr lang="en-ID" sz="900" b="1" dirty="0" err="1">
                          <a:effectLst/>
                        </a:rPr>
                        <a:t>Belanja</a:t>
                      </a:r>
                      <a:endParaRPr lang="en-ID" sz="900" b="1" dirty="0">
                        <a:effectLst/>
                      </a:endParaRPr>
                    </a:p>
                  </a:txBody>
                  <a:tcPr marL="16532" marR="16532" marT="16532" marB="16532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B4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A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b="1" dirty="0" err="1">
                          <a:effectLst/>
                        </a:rPr>
                        <a:t>Pagu</a:t>
                      </a:r>
                      <a:endParaRPr lang="en-ID" sz="900" b="1" dirty="0">
                        <a:effectLst/>
                      </a:endParaRPr>
                    </a:p>
                  </a:txBody>
                  <a:tcPr marL="16532" marR="16532" marT="16532" marB="16532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B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A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900" b="1" dirty="0" err="1">
                          <a:effectLst/>
                        </a:rPr>
                        <a:t>Blokir</a:t>
                      </a:r>
                      <a:endParaRPr lang="en-ID" sz="900" b="1" dirty="0">
                        <a:effectLst/>
                      </a:endParaRPr>
                    </a:p>
                  </a:txBody>
                  <a:tcPr marL="16532" marR="16532" marT="16532" marB="16532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B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A7C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D" sz="900" b="1" dirty="0" err="1">
                          <a:effectLst/>
                        </a:rPr>
                        <a:t>Realisasi</a:t>
                      </a:r>
                      <a:r>
                        <a:rPr lang="en-ID" sz="900" b="1" dirty="0">
                          <a:effectLst/>
                        </a:rPr>
                        <a:t> SPM (SAS)</a:t>
                      </a:r>
                    </a:p>
                  </a:txBody>
                  <a:tcPr marL="16532" marR="16532" marT="16532" marB="16532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B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A7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D" sz="900" b="1" dirty="0" err="1">
                          <a:effectLst/>
                        </a:rPr>
                        <a:t>Realisasi</a:t>
                      </a:r>
                      <a:r>
                        <a:rPr lang="en-ID" sz="900" b="1" dirty="0">
                          <a:effectLst/>
                        </a:rPr>
                        <a:t> SP2D (SPAN)</a:t>
                      </a:r>
                    </a:p>
                  </a:txBody>
                  <a:tcPr marL="16532" marR="16532" marT="16532" marB="16532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C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A7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832008"/>
                  </a:ext>
                </a:extLst>
              </a:tr>
              <a:tr h="368162"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dirty="0">
                          <a:effectLst/>
                        </a:rPr>
                        <a:t>1</a:t>
                      </a:r>
                    </a:p>
                  </a:txBody>
                  <a:tcPr marL="16532" marR="16532" marT="3306" marB="330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000" dirty="0" err="1">
                          <a:effectLst/>
                        </a:rPr>
                        <a:t>Pegawai</a:t>
                      </a:r>
                      <a:endParaRPr lang="en-ID" sz="1000" dirty="0">
                        <a:effectLst/>
                      </a:endParaRPr>
                    </a:p>
                  </a:txBody>
                  <a:tcPr marL="16532" marR="16532" marT="3306" marB="330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000" dirty="0">
                          <a:effectLst/>
                        </a:rPr>
                        <a:t>25.237.347.944</a:t>
                      </a:r>
                    </a:p>
                  </a:txBody>
                  <a:tcPr marL="16532" marR="16532" marT="3306" marB="330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000" dirty="0">
                          <a:effectLst/>
                        </a:rPr>
                        <a:t>0</a:t>
                      </a:r>
                    </a:p>
                  </a:txBody>
                  <a:tcPr marL="16532" marR="16532" marT="3306" marB="330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000">
                          <a:effectLst/>
                        </a:rPr>
                        <a:t>23.325.898.970</a:t>
                      </a:r>
                    </a:p>
                  </a:txBody>
                  <a:tcPr marL="16532" marR="16532" marT="3306" marB="330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000">
                          <a:effectLst/>
                        </a:rPr>
                        <a:t>92,43</a:t>
                      </a:r>
                    </a:p>
                  </a:txBody>
                  <a:tcPr marL="16532" marR="16532" marT="3306" marB="330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000">
                          <a:effectLst/>
                        </a:rPr>
                        <a:t>24.252.401.720</a:t>
                      </a:r>
                    </a:p>
                  </a:txBody>
                  <a:tcPr marL="16532" marR="16532" marT="3306" marB="330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000">
                          <a:effectLst/>
                        </a:rPr>
                        <a:t>96,10</a:t>
                      </a:r>
                    </a:p>
                  </a:txBody>
                  <a:tcPr marL="16532" marR="16532" marT="3306" marB="330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141717"/>
                  </a:ext>
                </a:extLst>
              </a:tr>
              <a:tr h="271498"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dirty="0">
                          <a:effectLst/>
                        </a:rPr>
                        <a:t>2</a:t>
                      </a:r>
                    </a:p>
                  </a:txBody>
                  <a:tcPr marL="16532" marR="16532" marT="3306" marB="330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000" dirty="0" err="1">
                          <a:effectLst/>
                        </a:rPr>
                        <a:t>Barang</a:t>
                      </a:r>
                      <a:endParaRPr lang="en-ID" sz="1000" dirty="0">
                        <a:effectLst/>
                      </a:endParaRPr>
                    </a:p>
                  </a:txBody>
                  <a:tcPr marL="16532" marR="16532" marT="3306" marB="330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000" dirty="0">
                          <a:effectLst/>
                        </a:rPr>
                        <a:t>37.944.560.700</a:t>
                      </a:r>
                    </a:p>
                  </a:txBody>
                  <a:tcPr marL="16532" marR="16532" marT="3306" marB="330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000" dirty="0">
                          <a:effectLst/>
                        </a:rPr>
                        <a:t>1.302.727.471</a:t>
                      </a:r>
                    </a:p>
                  </a:txBody>
                  <a:tcPr marL="16532" marR="16532" marT="3306" marB="330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000">
                          <a:effectLst/>
                        </a:rPr>
                        <a:t>30.055.487.549</a:t>
                      </a:r>
                    </a:p>
                  </a:txBody>
                  <a:tcPr marL="16532" marR="16532" marT="3306" marB="330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000">
                          <a:effectLst/>
                        </a:rPr>
                        <a:t>79,21</a:t>
                      </a:r>
                    </a:p>
                  </a:txBody>
                  <a:tcPr marL="16532" marR="16532" marT="3306" marB="330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000">
                          <a:effectLst/>
                        </a:rPr>
                        <a:t>33.089.247.838</a:t>
                      </a:r>
                    </a:p>
                  </a:txBody>
                  <a:tcPr marL="16532" marR="16532" marT="3306" marB="330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000">
                          <a:effectLst/>
                        </a:rPr>
                        <a:t>87,20</a:t>
                      </a:r>
                    </a:p>
                  </a:txBody>
                  <a:tcPr marL="16532" marR="16532" marT="3306" marB="330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813185"/>
                  </a:ext>
                </a:extLst>
              </a:tr>
              <a:tr h="271498"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dirty="0">
                          <a:effectLst/>
                        </a:rPr>
                        <a:t>3</a:t>
                      </a:r>
                    </a:p>
                  </a:txBody>
                  <a:tcPr marL="16532" marR="16532" marT="3306" marB="330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000" dirty="0">
                          <a:effectLst/>
                        </a:rPr>
                        <a:t>Modal</a:t>
                      </a:r>
                    </a:p>
                  </a:txBody>
                  <a:tcPr marL="16532" marR="16532" marT="3306" marB="330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000" dirty="0">
                          <a:effectLst/>
                        </a:rPr>
                        <a:t>6.336.924.853</a:t>
                      </a:r>
                    </a:p>
                  </a:txBody>
                  <a:tcPr marL="16532" marR="16532" marT="3306" marB="330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000" dirty="0">
                          <a:effectLst/>
                        </a:rPr>
                        <a:t>16.049.869</a:t>
                      </a:r>
                    </a:p>
                  </a:txBody>
                  <a:tcPr marL="16532" marR="16532" marT="3306" marB="330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000" dirty="0">
                          <a:effectLst/>
                        </a:rPr>
                        <a:t>5.021.301.657</a:t>
                      </a:r>
                    </a:p>
                  </a:txBody>
                  <a:tcPr marL="16532" marR="16532" marT="3306" marB="330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000">
                          <a:effectLst/>
                        </a:rPr>
                        <a:t>79,24</a:t>
                      </a:r>
                    </a:p>
                  </a:txBody>
                  <a:tcPr marL="16532" marR="16532" marT="3306" marB="330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000">
                          <a:effectLst/>
                        </a:rPr>
                        <a:t>5.482.014.095</a:t>
                      </a:r>
                    </a:p>
                  </a:txBody>
                  <a:tcPr marL="16532" marR="16532" marT="3306" marB="330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000">
                          <a:effectLst/>
                        </a:rPr>
                        <a:t>86,51</a:t>
                      </a:r>
                    </a:p>
                  </a:txBody>
                  <a:tcPr marL="16532" marR="16532" marT="3306" marB="330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834436"/>
                  </a:ext>
                </a:extLst>
              </a:tr>
              <a:tr h="271498"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dirty="0">
                          <a:effectLst/>
                        </a:rPr>
                        <a:t>4</a:t>
                      </a:r>
                    </a:p>
                  </a:txBody>
                  <a:tcPr marL="16532" marR="16532" marT="3306" marB="330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000" dirty="0" err="1">
                          <a:effectLst/>
                        </a:rPr>
                        <a:t>Bansos</a:t>
                      </a:r>
                      <a:endParaRPr lang="en-ID" sz="1000" dirty="0">
                        <a:effectLst/>
                      </a:endParaRPr>
                    </a:p>
                  </a:txBody>
                  <a:tcPr marL="16532" marR="16532" marT="3306" marB="330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000" dirty="0">
                          <a:effectLst/>
                        </a:rPr>
                        <a:t>16.238.152.706</a:t>
                      </a:r>
                    </a:p>
                  </a:txBody>
                  <a:tcPr marL="16532" marR="16532" marT="3306" marB="330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000" dirty="0">
                          <a:effectLst/>
                        </a:rPr>
                        <a:t>0</a:t>
                      </a:r>
                    </a:p>
                  </a:txBody>
                  <a:tcPr marL="16532" marR="16532" marT="3306" marB="330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000" dirty="0">
                          <a:effectLst/>
                        </a:rPr>
                        <a:t>16.043.591.165</a:t>
                      </a:r>
                    </a:p>
                  </a:txBody>
                  <a:tcPr marL="16532" marR="16532" marT="3306" marB="330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000" dirty="0">
                          <a:effectLst/>
                        </a:rPr>
                        <a:t>98,80</a:t>
                      </a:r>
                    </a:p>
                  </a:txBody>
                  <a:tcPr marL="16532" marR="16532" marT="3306" marB="330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000" dirty="0">
                          <a:effectLst/>
                        </a:rPr>
                        <a:t>16.178.558.909</a:t>
                      </a:r>
                    </a:p>
                  </a:txBody>
                  <a:tcPr marL="16532" marR="16532" marT="3306" marB="330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000">
                          <a:effectLst/>
                        </a:rPr>
                        <a:t>99,63</a:t>
                      </a:r>
                    </a:p>
                  </a:txBody>
                  <a:tcPr marL="16532" marR="16532" marT="3306" marB="330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438530"/>
                  </a:ext>
                </a:extLst>
              </a:tr>
              <a:tr h="271498"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b="1" dirty="0">
                          <a:effectLst/>
                        </a:rPr>
                        <a:t> </a:t>
                      </a:r>
                      <a:endParaRPr lang="en-ID" sz="1000" dirty="0">
                        <a:effectLst/>
                      </a:endParaRPr>
                    </a:p>
                  </a:txBody>
                  <a:tcPr marL="16532" marR="16532" marT="3306" marB="330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000" b="1" dirty="0">
                          <a:effectLst/>
                        </a:rPr>
                        <a:t>T O T A L</a:t>
                      </a:r>
                      <a:endParaRPr lang="fr-FR" sz="1000" dirty="0">
                        <a:effectLst/>
                      </a:endParaRPr>
                    </a:p>
                  </a:txBody>
                  <a:tcPr marL="16532" marR="16532" marT="3306" marB="330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000" b="1">
                          <a:effectLst/>
                        </a:rPr>
                        <a:t>85.756.986.203</a:t>
                      </a:r>
                      <a:endParaRPr lang="en-ID" sz="1000">
                        <a:effectLst/>
                      </a:endParaRPr>
                    </a:p>
                  </a:txBody>
                  <a:tcPr marL="16532" marR="16532" marT="3306" marB="330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000" b="1" dirty="0">
                          <a:effectLst/>
                        </a:rPr>
                        <a:t>1.318.777.340</a:t>
                      </a:r>
                      <a:endParaRPr lang="en-ID" sz="1000" dirty="0">
                        <a:effectLst/>
                      </a:endParaRPr>
                    </a:p>
                  </a:txBody>
                  <a:tcPr marL="16532" marR="16532" marT="3306" marB="330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000" b="1" dirty="0">
                          <a:effectLst/>
                        </a:rPr>
                        <a:t>74.446.279.340</a:t>
                      </a:r>
                      <a:endParaRPr lang="en-ID" sz="1000" dirty="0">
                        <a:effectLst/>
                      </a:endParaRPr>
                    </a:p>
                  </a:txBody>
                  <a:tcPr marL="16532" marR="16532" marT="3306" marB="330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000" b="1" dirty="0">
                          <a:effectLst/>
                        </a:rPr>
                        <a:t>86,81</a:t>
                      </a:r>
                      <a:endParaRPr lang="en-ID" sz="1000" dirty="0">
                        <a:effectLst/>
                      </a:endParaRPr>
                    </a:p>
                  </a:txBody>
                  <a:tcPr marL="16532" marR="16532" marT="3306" marB="330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000" b="1" dirty="0">
                          <a:effectLst/>
                        </a:rPr>
                        <a:t>79.002.222.562</a:t>
                      </a:r>
                      <a:endParaRPr lang="en-ID" sz="1000" dirty="0">
                        <a:effectLst/>
                      </a:endParaRPr>
                    </a:p>
                  </a:txBody>
                  <a:tcPr marL="16532" marR="16532" marT="3306" marB="330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000" b="1" dirty="0">
                          <a:effectLst/>
                        </a:rPr>
                        <a:t>92,12</a:t>
                      </a:r>
                      <a:endParaRPr lang="en-ID" sz="1000" dirty="0">
                        <a:effectLst/>
                      </a:endParaRPr>
                    </a:p>
                  </a:txBody>
                  <a:tcPr marL="16532" marR="16532" marT="3306" marB="330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28516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2E3521A-89BB-45C3-B34D-13EFC2B4DE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50115"/>
              </p:ext>
            </p:extLst>
          </p:nvPr>
        </p:nvGraphicFramePr>
        <p:xfrm>
          <a:off x="5907175" y="4119541"/>
          <a:ext cx="6173973" cy="2592012"/>
        </p:xfrm>
        <a:graphic>
          <a:graphicData uri="http://schemas.openxmlformats.org/drawingml/2006/table">
            <a:tbl>
              <a:tblPr/>
              <a:tblGrid>
                <a:gridCol w="392387">
                  <a:extLst>
                    <a:ext uri="{9D8B030D-6E8A-4147-A177-3AD203B41FA5}">
                      <a16:colId xmlns:a16="http://schemas.microsoft.com/office/drawing/2014/main" val="681081527"/>
                    </a:ext>
                  </a:extLst>
                </a:gridCol>
                <a:gridCol w="1088835">
                  <a:extLst>
                    <a:ext uri="{9D8B030D-6E8A-4147-A177-3AD203B41FA5}">
                      <a16:colId xmlns:a16="http://schemas.microsoft.com/office/drawing/2014/main" val="1299190946"/>
                    </a:ext>
                  </a:extLst>
                </a:gridCol>
                <a:gridCol w="1046155">
                  <a:extLst>
                    <a:ext uri="{9D8B030D-6E8A-4147-A177-3AD203B41FA5}">
                      <a16:colId xmlns:a16="http://schemas.microsoft.com/office/drawing/2014/main" val="3122909742"/>
                    </a:ext>
                  </a:extLst>
                </a:gridCol>
                <a:gridCol w="826960">
                  <a:extLst>
                    <a:ext uri="{9D8B030D-6E8A-4147-A177-3AD203B41FA5}">
                      <a16:colId xmlns:a16="http://schemas.microsoft.com/office/drawing/2014/main" val="2880699719"/>
                    </a:ext>
                  </a:extLst>
                </a:gridCol>
                <a:gridCol w="946521">
                  <a:extLst>
                    <a:ext uri="{9D8B030D-6E8A-4147-A177-3AD203B41FA5}">
                      <a16:colId xmlns:a16="http://schemas.microsoft.com/office/drawing/2014/main" val="1931417968"/>
                    </a:ext>
                  </a:extLst>
                </a:gridCol>
                <a:gridCol w="458316">
                  <a:extLst>
                    <a:ext uri="{9D8B030D-6E8A-4147-A177-3AD203B41FA5}">
                      <a16:colId xmlns:a16="http://schemas.microsoft.com/office/drawing/2014/main" val="3028497801"/>
                    </a:ext>
                  </a:extLst>
                </a:gridCol>
                <a:gridCol w="906666">
                  <a:extLst>
                    <a:ext uri="{9D8B030D-6E8A-4147-A177-3AD203B41FA5}">
                      <a16:colId xmlns:a16="http://schemas.microsoft.com/office/drawing/2014/main" val="287138964"/>
                    </a:ext>
                  </a:extLst>
                </a:gridCol>
                <a:gridCol w="508133">
                  <a:extLst>
                    <a:ext uri="{9D8B030D-6E8A-4147-A177-3AD203B41FA5}">
                      <a16:colId xmlns:a16="http://schemas.microsoft.com/office/drawing/2014/main" val="2700997324"/>
                    </a:ext>
                  </a:extLst>
                </a:gridCol>
              </a:tblGrid>
              <a:tr h="36818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b="1" dirty="0">
                          <a:effectLst/>
                          <a:latin typeface="Abadi" panose="020B0604020104020204" pitchFamily="34" charset="0"/>
                        </a:rPr>
                        <a:t>No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D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A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b="1" dirty="0" err="1">
                          <a:effectLst/>
                          <a:latin typeface="Abadi" panose="020B0604020104020204" pitchFamily="34" charset="0"/>
                        </a:rPr>
                        <a:t>Sumber</a:t>
                      </a:r>
                      <a:r>
                        <a:rPr lang="en-ID" sz="1000" b="1" dirty="0">
                          <a:effectLst/>
                          <a:latin typeface="Abadi" panose="020B0604020104020204" pitchFamily="34" charset="0"/>
                        </a:rPr>
                        <a:t> Dana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4A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A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b="1" dirty="0" err="1">
                          <a:effectLst/>
                          <a:latin typeface="Abadi" panose="020B0604020104020204" pitchFamily="34" charset="0"/>
                        </a:rPr>
                        <a:t>Pagu</a:t>
                      </a:r>
                      <a:endParaRPr lang="en-ID" sz="1000" b="1" dirty="0">
                        <a:effectLst/>
                        <a:latin typeface="Abadi" panose="020B0604020104020204" pitchFamily="34" charset="0"/>
                      </a:endParaRP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4C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A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b="1" dirty="0" err="1">
                          <a:effectLst/>
                          <a:latin typeface="Abadi" panose="020B0604020104020204" pitchFamily="34" charset="0"/>
                        </a:rPr>
                        <a:t>Blokir</a:t>
                      </a:r>
                      <a:endParaRPr lang="en-ID" sz="1000" b="1" dirty="0">
                        <a:effectLst/>
                        <a:latin typeface="Abadi" panose="020B0604020104020204" pitchFamily="34" charset="0"/>
                      </a:endParaRP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51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A7C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D" sz="1000" b="1" dirty="0" err="1">
                          <a:effectLst/>
                          <a:latin typeface="Abadi" panose="020B0604020104020204" pitchFamily="34" charset="0"/>
                        </a:rPr>
                        <a:t>Realisasi</a:t>
                      </a:r>
                      <a:r>
                        <a:rPr lang="en-ID" sz="1000" b="1" dirty="0">
                          <a:effectLst/>
                          <a:latin typeface="Abadi" panose="020B0604020104020204" pitchFamily="34" charset="0"/>
                        </a:rPr>
                        <a:t> SPM (SAS)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4A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A7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D" sz="1000" b="1" dirty="0" err="1">
                          <a:effectLst/>
                          <a:latin typeface="Abadi" panose="020B0604020104020204" pitchFamily="34" charset="0"/>
                        </a:rPr>
                        <a:t>Realisasi</a:t>
                      </a:r>
                      <a:r>
                        <a:rPr lang="en-ID" sz="1000" b="1" dirty="0">
                          <a:effectLst/>
                          <a:latin typeface="Abadi" panose="020B0604020104020204" pitchFamily="34" charset="0"/>
                        </a:rPr>
                        <a:t> SP2D (SPAN)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4A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A7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559752"/>
                  </a:ext>
                </a:extLst>
              </a:tr>
              <a:tr h="224169"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dirty="0">
                          <a:effectLst/>
                          <a:latin typeface="Abadi" panose="020B0604020104020204" pitchFamily="34" charset="0"/>
                        </a:rPr>
                        <a:t>1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900" dirty="0">
                          <a:effectLst/>
                          <a:latin typeface="Abadi" panose="020B0604020104020204" pitchFamily="34" charset="0"/>
                        </a:rPr>
                        <a:t>RUPIAH MURNI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900" dirty="0">
                          <a:effectLst/>
                          <a:latin typeface="Abadi" panose="020B0604020104020204" pitchFamily="34" charset="0"/>
                        </a:rPr>
                        <a:t>69.835.114.940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900">
                          <a:effectLst/>
                          <a:latin typeface="Abadi" panose="020B0604020104020204" pitchFamily="34" charset="0"/>
                        </a:rPr>
                        <a:t>1.313.847.623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900" dirty="0">
                          <a:effectLst/>
                          <a:latin typeface="Abadi" panose="020B0604020104020204" pitchFamily="34" charset="0"/>
                        </a:rPr>
                        <a:t>62.202.121.769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900" dirty="0">
                          <a:effectLst/>
                          <a:latin typeface="Abadi" panose="020B0604020104020204" pitchFamily="34" charset="0"/>
                        </a:rPr>
                        <a:t>89,07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900">
                          <a:effectLst/>
                          <a:latin typeface="Abadi" panose="020B0604020104020204" pitchFamily="34" charset="0"/>
                        </a:rPr>
                        <a:t>64.801.488.713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900">
                          <a:effectLst/>
                          <a:latin typeface="Abadi" panose="020B0604020104020204" pitchFamily="34" charset="0"/>
                        </a:rPr>
                        <a:t>92,79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96597"/>
                  </a:ext>
                </a:extLst>
              </a:tr>
              <a:tr h="224169"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dirty="0">
                          <a:effectLst/>
                          <a:latin typeface="Abadi" panose="020B0604020104020204" pitchFamily="34" charset="0"/>
                        </a:rPr>
                        <a:t>2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900" dirty="0">
                          <a:effectLst/>
                          <a:latin typeface="Abadi" panose="020B0604020104020204" pitchFamily="34" charset="0"/>
                        </a:rPr>
                        <a:t>PINJAMAN LN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900" dirty="0">
                          <a:effectLst/>
                          <a:latin typeface="Abadi" panose="020B0604020104020204" pitchFamily="34" charset="0"/>
                        </a:rPr>
                        <a:t>1.221.986.176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900" dirty="0">
                          <a:effectLst/>
                          <a:latin typeface="Abadi" panose="020B0604020104020204" pitchFamily="34" charset="0"/>
                        </a:rPr>
                        <a:t>0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900">
                          <a:effectLst/>
                          <a:latin typeface="Abadi" panose="020B0604020104020204" pitchFamily="34" charset="0"/>
                        </a:rPr>
                        <a:t>556.664.883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900">
                          <a:effectLst/>
                          <a:latin typeface="Abadi" panose="020B0604020104020204" pitchFamily="34" charset="0"/>
                        </a:rPr>
                        <a:t>45,55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900">
                          <a:effectLst/>
                          <a:latin typeface="Abadi" panose="020B0604020104020204" pitchFamily="34" charset="0"/>
                        </a:rPr>
                        <a:t>946.186.603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900">
                          <a:effectLst/>
                          <a:latin typeface="Abadi" panose="020B0604020104020204" pitchFamily="34" charset="0"/>
                        </a:rPr>
                        <a:t>77,43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279761"/>
                  </a:ext>
                </a:extLst>
              </a:tr>
              <a:tr h="267018"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dirty="0">
                          <a:effectLst/>
                          <a:latin typeface="Abadi" panose="020B0604020104020204" pitchFamily="34" charset="0"/>
                        </a:rPr>
                        <a:t>3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900" dirty="0">
                          <a:effectLst/>
                          <a:latin typeface="Abadi" panose="020B0604020104020204" pitchFamily="34" charset="0"/>
                        </a:rPr>
                        <a:t>RM PENDAMPING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900" dirty="0">
                          <a:effectLst/>
                          <a:latin typeface="Abadi" panose="020B0604020104020204" pitchFamily="34" charset="0"/>
                        </a:rPr>
                        <a:t>206.499.599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900" dirty="0">
                          <a:effectLst/>
                          <a:latin typeface="Abadi" panose="020B0604020104020204" pitchFamily="34" charset="0"/>
                        </a:rPr>
                        <a:t>0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900" dirty="0">
                          <a:effectLst/>
                          <a:latin typeface="Abadi" panose="020B0604020104020204" pitchFamily="34" charset="0"/>
                        </a:rPr>
                        <a:t>183.248.213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900">
                          <a:effectLst/>
                          <a:latin typeface="Abadi" panose="020B0604020104020204" pitchFamily="34" charset="0"/>
                        </a:rPr>
                        <a:t>88,74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900">
                          <a:effectLst/>
                          <a:latin typeface="Abadi" panose="020B0604020104020204" pitchFamily="34" charset="0"/>
                        </a:rPr>
                        <a:t>182.383.775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900">
                          <a:effectLst/>
                          <a:latin typeface="Abadi" panose="020B0604020104020204" pitchFamily="34" charset="0"/>
                        </a:rPr>
                        <a:t>88,32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263148"/>
                  </a:ext>
                </a:extLst>
              </a:tr>
              <a:tr h="181321"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dirty="0">
                          <a:effectLst/>
                          <a:latin typeface="Abadi" panose="020B0604020104020204" pitchFamily="34" charset="0"/>
                        </a:rPr>
                        <a:t>4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900">
                          <a:effectLst/>
                          <a:latin typeface="Abadi" panose="020B0604020104020204" pitchFamily="34" charset="0"/>
                        </a:rPr>
                        <a:t>PNBP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900" dirty="0">
                          <a:effectLst/>
                          <a:latin typeface="Abadi" panose="020B0604020104020204" pitchFamily="34" charset="0"/>
                        </a:rPr>
                        <a:t>2.804.803.207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900" dirty="0">
                          <a:effectLst/>
                          <a:latin typeface="Abadi" panose="020B0604020104020204" pitchFamily="34" charset="0"/>
                        </a:rPr>
                        <a:t>2.063.343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900" dirty="0">
                          <a:effectLst/>
                          <a:latin typeface="Abadi" panose="020B0604020104020204" pitchFamily="34" charset="0"/>
                        </a:rPr>
                        <a:t>2.330.588.338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900" dirty="0">
                          <a:effectLst/>
                          <a:latin typeface="Abadi" panose="020B0604020104020204" pitchFamily="34" charset="0"/>
                        </a:rPr>
                        <a:t>83,09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900">
                          <a:effectLst/>
                          <a:latin typeface="Abadi" panose="020B0604020104020204" pitchFamily="34" charset="0"/>
                        </a:rPr>
                        <a:t>2.387.372.644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900">
                          <a:effectLst/>
                          <a:latin typeface="Abadi" panose="020B0604020104020204" pitchFamily="34" charset="0"/>
                        </a:rPr>
                        <a:t>85,12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08535"/>
                  </a:ext>
                </a:extLst>
              </a:tr>
              <a:tr h="352720"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dirty="0">
                          <a:effectLst/>
                          <a:latin typeface="Abadi" panose="020B0604020104020204" pitchFamily="34" charset="0"/>
                        </a:rPr>
                        <a:t>5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900">
                          <a:effectLst/>
                          <a:latin typeface="Abadi" panose="020B0604020104020204" pitchFamily="34" charset="0"/>
                        </a:rPr>
                        <a:t>BADAN LAYANAN UMUM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900" dirty="0">
                          <a:effectLst/>
                          <a:latin typeface="Abadi" panose="020B0604020104020204" pitchFamily="34" charset="0"/>
                        </a:rPr>
                        <a:t>10.154.170.806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900" dirty="0">
                          <a:effectLst/>
                          <a:latin typeface="Abadi" panose="020B0604020104020204" pitchFamily="34" charset="0"/>
                        </a:rPr>
                        <a:t>2.866.374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900" dirty="0">
                          <a:effectLst/>
                          <a:latin typeface="Abadi" panose="020B0604020104020204" pitchFamily="34" charset="0"/>
                        </a:rPr>
                        <a:t>7.874.886.717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900" dirty="0">
                          <a:effectLst/>
                          <a:latin typeface="Abadi" panose="020B0604020104020204" pitchFamily="34" charset="0"/>
                        </a:rPr>
                        <a:t>77,55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900" dirty="0">
                          <a:effectLst/>
                          <a:latin typeface="Abadi" panose="020B0604020104020204" pitchFamily="34" charset="0"/>
                        </a:rPr>
                        <a:t>9.359.892.881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900">
                          <a:effectLst/>
                          <a:latin typeface="Abadi" panose="020B0604020104020204" pitchFamily="34" charset="0"/>
                        </a:rPr>
                        <a:t>92,18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956639"/>
                  </a:ext>
                </a:extLst>
              </a:tr>
              <a:tr h="309868"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dirty="0">
                          <a:effectLst/>
                          <a:latin typeface="Abadi" panose="020B0604020104020204" pitchFamily="34" charset="0"/>
                        </a:rPr>
                        <a:t>6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900" dirty="0">
                          <a:effectLst/>
                          <a:latin typeface="Abadi" panose="020B0604020104020204" pitchFamily="34" charset="0"/>
                        </a:rPr>
                        <a:t>HIBAH DALAM NEGERI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900">
                          <a:effectLst/>
                          <a:latin typeface="Abadi" panose="020B0604020104020204" pitchFamily="34" charset="0"/>
                        </a:rPr>
                        <a:t>20.812.259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900" dirty="0">
                          <a:effectLst/>
                          <a:latin typeface="Abadi" panose="020B0604020104020204" pitchFamily="34" charset="0"/>
                        </a:rPr>
                        <a:t>0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900" dirty="0">
                          <a:effectLst/>
                          <a:latin typeface="Abadi" panose="020B0604020104020204" pitchFamily="34" charset="0"/>
                        </a:rPr>
                        <a:t>19.216.619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900" dirty="0">
                          <a:effectLst/>
                          <a:latin typeface="Abadi" panose="020B0604020104020204" pitchFamily="34" charset="0"/>
                        </a:rPr>
                        <a:t>92,33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900" dirty="0">
                          <a:effectLst/>
                          <a:latin typeface="Abadi" panose="020B0604020104020204" pitchFamily="34" charset="0"/>
                        </a:rPr>
                        <a:t>30.444.609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900" dirty="0">
                          <a:effectLst/>
                          <a:latin typeface="Abadi" panose="020B0604020104020204" pitchFamily="34" charset="0"/>
                        </a:rPr>
                        <a:t>146,28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523877"/>
                  </a:ext>
                </a:extLst>
              </a:tr>
              <a:tr h="309868"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dirty="0">
                          <a:effectLst/>
                          <a:latin typeface="Abadi" panose="020B0604020104020204" pitchFamily="34" charset="0"/>
                        </a:rPr>
                        <a:t>7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900" dirty="0">
                          <a:effectLst/>
                          <a:latin typeface="Abadi" panose="020B0604020104020204" pitchFamily="34" charset="0"/>
                        </a:rPr>
                        <a:t>HIBAH LUAR NEGERI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900">
                          <a:effectLst/>
                          <a:latin typeface="Abadi" panose="020B0604020104020204" pitchFamily="34" charset="0"/>
                        </a:rPr>
                        <a:t>11.442.159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900">
                          <a:effectLst/>
                          <a:latin typeface="Abadi" panose="020B0604020104020204" pitchFamily="34" charset="0"/>
                        </a:rPr>
                        <a:t>0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900" dirty="0">
                          <a:effectLst/>
                          <a:latin typeface="Abadi" panose="020B0604020104020204" pitchFamily="34" charset="0"/>
                        </a:rPr>
                        <a:t>15.500.023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900" dirty="0">
                          <a:effectLst/>
                          <a:latin typeface="Abadi" panose="020B0604020104020204" pitchFamily="34" charset="0"/>
                        </a:rPr>
                        <a:t>135,46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900" dirty="0">
                          <a:effectLst/>
                          <a:latin typeface="Abadi" panose="020B0604020104020204" pitchFamily="34" charset="0"/>
                        </a:rPr>
                        <a:t>15.500.023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900" dirty="0">
                          <a:effectLst/>
                          <a:latin typeface="Abadi" panose="020B0604020104020204" pitchFamily="34" charset="0"/>
                        </a:rPr>
                        <a:t>135,46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873039"/>
                  </a:ext>
                </a:extLst>
              </a:tr>
              <a:tr h="181321"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dirty="0">
                          <a:effectLst/>
                          <a:latin typeface="Abadi" panose="020B0604020104020204" pitchFamily="34" charset="0"/>
                        </a:rPr>
                        <a:t>8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900">
                          <a:effectLst/>
                          <a:latin typeface="Abadi" panose="020B0604020104020204" pitchFamily="34" charset="0"/>
                        </a:rPr>
                        <a:t>SBSN PBS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900">
                          <a:effectLst/>
                          <a:latin typeface="Abadi" panose="020B0604020104020204" pitchFamily="34" charset="0"/>
                        </a:rPr>
                        <a:t>1.502.157.057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900">
                          <a:effectLst/>
                          <a:latin typeface="Abadi" panose="020B0604020104020204" pitchFamily="34" charset="0"/>
                        </a:rPr>
                        <a:t>0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900">
                          <a:effectLst/>
                          <a:latin typeface="Abadi" panose="020B0604020104020204" pitchFamily="34" charset="0"/>
                        </a:rPr>
                        <a:t>1.264.024.697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900" dirty="0">
                          <a:effectLst/>
                          <a:latin typeface="Abadi" panose="020B0604020104020204" pitchFamily="34" charset="0"/>
                        </a:rPr>
                        <a:t>84,15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900" dirty="0">
                          <a:effectLst/>
                          <a:latin typeface="Abadi" panose="020B0604020104020204" pitchFamily="34" charset="0"/>
                        </a:rPr>
                        <a:t>1.278.953.314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900" dirty="0">
                          <a:effectLst/>
                          <a:latin typeface="Abadi" panose="020B0604020104020204" pitchFamily="34" charset="0"/>
                        </a:rPr>
                        <a:t>85,14</a:t>
                      </a:r>
                    </a:p>
                  </a:txBody>
                  <a:tcPr marL="8816" marR="8816" marT="8816" marB="8816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107384"/>
                  </a:ext>
                </a:extLst>
              </a:tr>
              <a:tr h="173378">
                <a:tc>
                  <a:txBody>
                    <a:bodyPr/>
                    <a:lstStyle/>
                    <a:p>
                      <a:pPr fontAlgn="t"/>
                      <a:r>
                        <a:rPr lang="en-ID" sz="1000" b="1">
                          <a:effectLst/>
                          <a:latin typeface="Abadi" panose="020B0604020104020204" pitchFamily="34" charset="0"/>
                        </a:rPr>
                        <a:t> </a:t>
                      </a:r>
                      <a:endParaRPr lang="en-ID" sz="1000">
                        <a:effectLst/>
                        <a:latin typeface="Abadi" panose="020B0604020104020204" pitchFamily="34" charset="0"/>
                      </a:endParaRPr>
                    </a:p>
                  </a:txBody>
                  <a:tcPr marL="8816" marR="8816" marT="1763" marB="1763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900" b="1" dirty="0">
                          <a:effectLst/>
                          <a:latin typeface="Abadi" panose="020B0604020104020204" pitchFamily="34" charset="0"/>
                        </a:rPr>
                        <a:t>T O T A L</a:t>
                      </a:r>
                      <a:endParaRPr lang="fr-FR" sz="900" dirty="0">
                        <a:effectLst/>
                        <a:latin typeface="Abadi" panose="020B0604020104020204" pitchFamily="34" charset="0"/>
                      </a:endParaRPr>
                    </a:p>
                  </a:txBody>
                  <a:tcPr marL="8816" marR="8816" marT="1763" marB="176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900" b="1" dirty="0">
                          <a:effectLst/>
                          <a:latin typeface="Abadi" panose="020B0604020104020204" pitchFamily="34" charset="0"/>
                        </a:rPr>
                        <a:t>85.756.986.203</a:t>
                      </a:r>
                      <a:endParaRPr lang="en-ID" sz="900" dirty="0">
                        <a:effectLst/>
                        <a:latin typeface="Abadi" panose="020B0604020104020204" pitchFamily="34" charset="0"/>
                      </a:endParaRPr>
                    </a:p>
                  </a:txBody>
                  <a:tcPr marL="8816" marR="8816" marT="1763" marB="176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900" b="1">
                          <a:effectLst/>
                          <a:latin typeface="Abadi" panose="020B0604020104020204" pitchFamily="34" charset="0"/>
                        </a:rPr>
                        <a:t>1.318.777.340</a:t>
                      </a:r>
                      <a:endParaRPr lang="en-ID" sz="900">
                        <a:effectLst/>
                        <a:latin typeface="Abadi" panose="020B0604020104020204" pitchFamily="34" charset="0"/>
                      </a:endParaRPr>
                    </a:p>
                  </a:txBody>
                  <a:tcPr marL="8816" marR="8816" marT="1763" marB="176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900" b="1">
                          <a:effectLst/>
                          <a:latin typeface="Abadi" panose="020B0604020104020204" pitchFamily="34" charset="0"/>
                        </a:rPr>
                        <a:t>74.446.251.260</a:t>
                      </a:r>
                      <a:endParaRPr lang="en-ID" sz="900">
                        <a:effectLst/>
                        <a:latin typeface="Abadi" panose="020B0604020104020204" pitchFamily="34" charset="0"/>
                      </a:endParaRPr>
                    </a:p>
                  </a:txBody>
                  <a:tcPr marL="8816" marR="8816" marT="1763" marB="176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900" b="1" dirty="0">
                          <a:effectLst/>
                          <a:latin typeface="Abadi" panose="020B0604020104020204" pitchFamily="34" charset="0"/>
                        </a:rPr>
                        <a:t>86,81</a:t>
                      </a:r>
                      <a:endParaRPr lang="en-ID" sz="900" dirty="0">
                        <a:effectLst/>
                        <a:latin typeface="Abadi" panose="020B0604020104020204" pitchFamily="34" charset="0"/>
                      </a:endParaRPr>
                    </a:p>
                  </a:txBody>
                  <a:tcPr marL="8816" marR="8816" marT="1763" marB="176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900" b="1" dirty="0">
                          <a:effectLst/>
                          <a:latin typeface="Abadi" panose="020B0604020104020204" pitchFamily="34" charset="0"/>
                        </a:rPr>
                        <a:t>79.002.222.562</a:t>
                      </a:r>
                      <a:endParaRPr lang="en-ID" sz="900" dirty="0">
                        <a:effectLst/>
                        <a:latin typeface="Abadi" panose="020B0604020104020204" pitchFamily="34" charset="0"/>
                      </a:endParaRPr>
                    </a:p>
                  </a:txBody>
                  <a:tcPr marL="8816" marR="8816" marT="1763" marB="176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900" b="1" dirty="0">
                          <a:effectLst/>
                          <a:latin typeface="Abadi" panose="020B0604020104020204" pitchFamily="34" charset="0"/>
                        </a:rPr>
                        <a:t>92,12</a:t>
                      </a:r>
                      <a:endParaRPr lang="en-ID" sz="900" dirty="0">
                        <a:effectLst/>
                        <a:latin typeface="Abadi" panose="020B0604020104020204" pitchFamily="34" charset="0"/>
                      </a:endParaRPr>
                    </a:p>
                  </a:txBody>
                  <a:tcPr marL="8816" marR="8816" marT="1763" marB="176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70137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13D9406-B46E-4ACD-BBE7-3CBD35C465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052067"/>
              </p:ext>
            </p:extLst>
          </p:nvPr>
        </p:nvGraphicFramePr>
        <p:xfrm>
          <a:off x="5427279" y="2005211"/>
          <a:ext cx="6764721" cy="1669247"/>
        </p:xfrm>
        <a:graphic>
          <a:graphicData uri="http://schemas.openxmlformats.org/drawingml/2006/table">
            <a:tbl>
              <a:tblPr/>
              <a:tblGrid>
                <a:gridCol w="254298">
                  <a:extLst>
                    <a:ext uri="{9D8B030D-6E8A-4147-A177-3AD203B41FA5}">
                      <a16:colId xmlns:a16="http://schemas.microsoft.com/office/drawing/2014/main" val="1028638541"/>
                    </a:ext>
                  </a:extLst>
                </a:gridCol>
                <a:gridCol w="995636">
                  <a:extLst>
                    <a:ext uri="{9D8B030D-6E8A-4147-A177-3AD203B41FA5}">
                      <a16:colId xmlns:a16="http://schemas.microsoft.com/office/drawing/2014/main" val="3054022416"/>
                    </a:ext>
                  </a:extLst>
                </a:gridCol>
                <a:gridCol w="1150800">
                  <a:extLst>
                    <a:ext uri="{9D8B030D-6E8A-4147-A177-3AD203B41FA5}">
                      <a16:colId xmlns:a16="http://schemas.microsoft.com/office/drawing/2014/main" val="3965927948"/>
                    </a:ext>
                  </a:extLst>
                </a:gridCol>
                <a:gridCol w="1015031">
                  <a:extLst>
                    <a:ext uri="{9D8B030D-6E8A-4147-A177-3AD203B41FA5}">
                      <a16:colId xmlns:a16="http://schemas.microsoft.com/office/drawing/2014/main" val="2874399557"/>
                    </a:ext>
                  </a:extLst>
                </a:gridCol>
                <a:gridCol w="1112008">
                  <a:extLst>
                    <a:ext uri="{9D8B030D-6E8A-4147-A177-3AD203B41FA5}">
                      <a16:colId xmlns:a16="http://schemas.microsoft.com/office/drawing/2014/main" val="1565264518"/>
                    </a:ext>
                  </a:extLst>
                </a:gridCol>
                <a:gridCol w="420236">
                  <a:extLst>
                    <a:ext uri="{9D8B030D-6E8A-4147-A177-3AD203B41FA5}">
                      <a16:colId xmlns:a16="http://schemas.microsoft.com/office/drawing/2014/main" val="120194816"/>
                    </a:ext>
                  </a:extLst>
                </a:gridCol>
                <a:gridCol w="1214098">
                  <a:extLst>
                    <a:ext uri="{9D8B030D-6E8A-4147-A177-3AD203B41FA5}">
                      <a16:colId xmlns:a16="http://schemas.microsoft.com/office/drawing/2014/main" val="370677799"/>
                    </a:ext>
                  </a:extLst>
                </a:gridCol>
                <a:gridCol w="602614">
                  <a:extLst>
                    <a:ext uri="{9D8B030D-6E8A-4147-A177-3AD203B41FA5}">
                      <a16:colId xmlns:a16="http://schemas.microsoft.com/office/drawing/2014/main" val="2854386306"/>
                    </a:ext>
                  </a:extLst>
                </a:gridCol>
              </a:tblGrid>
              <a:tr h="59690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50" dirty="0">
                          <a:effectLst/>
                        </a:rPr>
                        <a:t>No</a:t>
                      </a:r>
                    </a:p>
                  </a:txBody>
                  <a:tcPr marL="31750" marR="31750" marT="31750" marB="3175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A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50" dirty="0" err="1">
                          <a:effectLst/>
                        </a:rPr>
                        <a:t>Kewenangan</a:t>
                      </a:r>
                      <a:endParaRPr lang="en-ID" sz="1050" dirty="0">
                        <a:effectLst/>
                      </a:endParaRPr>
                    </a:p>
                  </a:txBody>
                  <a:tcPr marL="31750" marR="31750" marT="31750" marB="3175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A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50" dirty="0" err="1">
                          <a:effectLst/>
                        </a:rPr>
                        <a:t>Pagu</a:t>
                      </a:r>
                      <a:endParaRPr lang="en-ID" sz="1050" dirty="0">
                        <a:effectLst/>
                      </a:endParaRPr>
                    </a:p>
                  </a:txBody>
                  <a:tcPr marL="31750" marR="31750" marT="31750" marB="3175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A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50" dirty="0" err="1">
                          <a:effectLst/>
                        </a:rPr>
                        <a:t>Blokir</a:t>
                      </a:r>
                      <a:endParaRPr lang="en-ID" sz="1050" dirty="0">
                        <a:effectLst/>
                      </a:endParaRPr>
                    </a:p>
                  </a:txBody>
                  <a:tcPr marL="31750" marR="31750" marT="31750" marB="3175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A7C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D" sz="1050" dirty="0" err="1">
                          <a:effectLst/>
                        </a:rPr>
                        <a:t>Realisasi</a:t>
                      </a:r>
                      <a:r>
                        <a:rPr lang="en-ID" sz="1050" dirty="0">
                          <a:effectLst/>
                        </a:rPr>
                        <a:t> SPM (SAS)</a:t>
                      </a:r>
                    </a:p>
                  </a:txBody>
                  <a:tcPr marL="31750" marR="31750" marT="31750" marB="3175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A7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D" sz="1050" dirty="0" err="1">
                          <a:effectLst/>
                        </a:rPr>
                        <a:t>Realisasi</a:t>
                      </a:r>
                      <a:r>
                        <a:rPr lang="en-ID" sz="1050" dirty="0">
                          <a:effectLst/>
                        </a:rPr>
                        <a:t> SP2D (SPAN)</a:t>
                      </a:r>
                    </a:p>
                  </a:txBody>
                  <a:tcPr marL="31750" marR="31750" marT="31750" marB="3175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A7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521999"/>
                  </a:ext>
                </a:extLst>
              </a:tr>
              <a:tr h="357449">
                <a:tc>
                  <a:txBody>
                    <a:bodyPr/>
                    <a:lstStyle/>
                    <a:p>
                      <a:pPr fontAlgn="t"/>
                      <a:r>
                        <a:rPr lang="en-ID" sz="1100">
                          <a:effectLst/>
                        </a:rPr>
                        <a:t>1</a:t>
                      </a:r>
                    </a:p>
                  </a:txBody>
                  <a:tcPr marL="31750" marR="31750" marT="6350" marB="635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100" dirty="0">
                          <a:effectLst/>
                        </a:rPr>
                        <a:t>Kantor Pusat</a:t>
                      </a:r>
                    </a:p>
                  </a:txBody>
                  <a:tcPr marL="31750" marR="31750" marT="6350" marB="635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100">
                          <a:effectLst/>
                        </a:rPr>
                        <a:t>51.746.303.514</a:t>
                      </a:r>
                    </a:p>
                  </a:txBody>
                  <a:tcPr marL="31750" marR="31750" marT="6350" marB="635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100" dirty="0">
                          <a:effectLst/>
                        </a:rPr>
                        <a:t>1.312.138.959</a:t>
                      </a:r>
                    </a:p>
                  </a:txBody>
                  <a:tcPr marL="31750" marR="31750" marT="6350" marB="635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100" dirty="0">
                          <a:effectLst/>
                        </a:rPr>
                        <a:t>45.348.444.754</a:t>
                      </a:r>
                    </a:p>
                  </a:txBody>
                  <a:tcPr marL="31750" marR="31750" marT="6350" marB="635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100" dirty="0">
                          <a:effectLst/>
                        </a:rPr>
                        <a:t>87,64</a:t>
                      </a:r>
                    </a:p>
                  </a:txBody>
                  <a:tcPr marL="31750" marR="31750" marT="6350" marB="635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100" dirty="0">
                          <a:effectLst/>
                        </a:rPr>
                        <a:t>47.822.322.393</a:t>
                      </a:r>
                    </a:p>
                  </a:txBody>
                  <a:tcPr marL="31750" marR="31750" marT="6350" marB="635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100" dirty="0">
                          <a:effectLst/>
                        </a:rPr>
                        <a:t>92,42</a:t>
                      </a:r>
                    </a:p>
                  </a:txBody>
                  <a:tcPr marL="31750" marR="31750" marT="6350" marB="635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891210"/>
                  </a:ext>
                </a:extLst>
              </a:tr>
              <a:tr h="357449">
                <a:tc>
                  <a:txBody>
                    <a:bodyPr/>
                    <a:lstStyle/>
                    <a:p>
                      <a:pPr fontAlgn="t"/>
                      <a:r>
                        <a:rPr lang="en-ID" sz="1100">
                          <a:effectLst/>
                        </a:rPr>
                        <a:t>2</a:t>
                      </a:r>
                    </a:p>
                  </a:txBody>
                  <a:tcPr marL="31750" marR="31750" marT="6350" marB="635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100" dirty="0">
                          <a:effectLst/>
                        </a:rPr>
                        <a:t>Kantor Daerah</a:t>
                      </a:r>
                    </a:p>
                  </a:txBody>
                  <a:tcPr marL="31750" marR="31750" marT="6350" marB="635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100">
                          <a:effectLst/>
                        </a:rPr>
                        <a:t>34.010.682.689</a:t>
                      </a:r>
                    </a:p>
                  </a:txBody>
                  <a:tcPr marL="31750" marR="31750" marT="6350" marB="635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100">
                          <a:effectLst/>
                        </a:rPr>
                        <a:t>6.638.381</a:t>
                      </a:r>
                    </a:p>
                  </a:txBody>
                  <a:tcPr marL="31750" marR="31750" marT="6350" marB="635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100">
                          <a:effectLst/>
                        </a:rPr>
                        <a:t>29.097.834.586</a:t>
                      </a:r>
                    </a:p>
                  </a:txBody>
                  <a:tcPr marL="31750" marR="31750" marT="6350" marB="635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100">
                          <a:effectLst/>
                        </a:rPr>
                        <a:t>85,55</a:t>
                      </a:r>
                    </a:p>
                  </a:txBody>
                  <a:tcPr marL="31750" marR="31750" marT="6350" marB="635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100" dirty="0">
                          <a:effectLst/>
                        </a:rPr>
                        <a:t>31.180.165.709</a:t>
                      </a:r>
                    </a:p>
                  </a:txBody>
                  <a:tcPr marL="31750" marR="31750" marT="6350" marB="635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100" dirty="0">
                          <a:effectLst/>
                        </a:rPr>
                        <a:t>91,68</a:t>
                      </a:r>
                    </a:p>
                  </a:txBody>
                  <a:tcPr marL="31750" marR="31750" marT="6350" marB="635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6723121"/>
                  </a:ext>
                </a:extLst>
              </a:tr>
              <a:tr h="357449">
                <a:tc>
                  <a:txBody>
                    <a:bodyPr/>
                    <a:lstStyle/>
                    <a:p>
                      <a:pPr fontAlgn="t"/>
                      <a:r>
                        <a:rPr lang="en-ID" sz="1100" b="1">
                          <a:effectLst/>
                        </a:rPr>
                        <a:t> </a:t>
                      </a:r>
                      <a:endParaRPr lang="en-ID" sz="1100">
                        <a:effectLst/>
                      </a:endParaRPr>
                    </a:p>
                  </a:txBody>
                  <a:tcPr marL="31750" marR="31750" marT="6350" marB="635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100" b="1" dirty="0">
                          <a:effectLst/>
                        </a:rPr>
                        <a:t>T O T A L</a:t>
                      </a:r>
                      <a:endParaRPr lang="fr-FR" sz="1100" dirty="0">
                        <a:effectLst/>
                      </a:endParaRPr>
                    </a:p>
                  </a:txBody>
                  <a:tcPr marL="31750" marR="31750" marT="6350" marB="635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100" b="1" dirty="0">
                          <a:effectLst/>
                        </a:rPr>
                        <a:t>85.756.986.203</a:t>
                      </a:r>
                      <a:endParaRPr lang="en-ID" sz="1100" dirty="0">
                        <a:effectLst/>
                      </a:endParaRPr>
                    </a:p>
                  </a:txBody>
                  <a:tcPr marL="31750" marR="31750" marT="6350" marB="635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100" b="1" dirty="0">
                          <a:effectLst/>
                        </a:rPr>
                        <a:t>1.318.777.340</a:t>
                      </a:r>
                      <a:endParaRPr lang="en-ID" sz="1100" dirty="0">
                        <a:effectLst/>
                      </a:endParaRPr>
                    </a:p>
                  </a:txBody>
                  <a:tcPr marL="31750" marR="31750" marT="6350" marB="635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100" b="1" dirty="0">
                          <a:effectLst/>
                        </a:rPr>
                        <a:t>74.446.279.340</a:t>
                      </a:r>
                      <a:endParaRPr lang="en-ID" sz="1100" dirty="0">
                        <a:effectLst/>
                      </a:endParaRPr>
                    </a:p>
                  </a:txBody>
                  <a:tcPr marL="31750" marR="31750" marT="6350" marB="635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100" b="1" dirty="0">
                          <a:effectLst/>
                        </a:rPr>
                        <a:t>86,81</a:t>
                      </a:r>
                      <a:endParaRPr lang="en-ID" sz="1100" dirty="0">
                        <a:effectLst/>
                      </a:endParaRPr>
                    </a:p>
                  </a:txBody>
                  <a:tcPr marL="31750" marR="31750" marT="6350" marB="635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100" b="1" dirty="0">
                          <a:effectLst/>
                        </a:rPr>
                        <a:t>79.002.222.562</a:t>
                      </a:r>
                      <a:endParaRPr lang="en-ID" sz="1100" dirty="0">
                        <a:effectLst/>
                      </a:endParaRPr>
                    </a:p>
                  </a:txBody>
                  <a:tcPr marL="31750" marR="31750" marT="6350" marB="635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1100" b="1" dirty="0">
                          <a:effectLst/>
                        </a:rPr>
                        <a:t>92,12</a:t>
                      </a:r>
                      <a:endParaRPr lang="en-ID" sz="1100" dirty="0">
                        <a:effectLst/>
                      </a:endParaRPr>
                    </a:p>
                  </a:txBody>
                  <a:tcPr marL="31750" marR="31750" marT="6350" marB="635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655790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6AC333CF-A24C-48B3-9D3B-3CD2A4C1FAFC}"/>
              </a:ext>
            </a:extLst>
          </p:cNvPr>
          <p:cNvSpPr/>
          <p:nvPr/>
        </p:nvSpPr>
        <p:spPr>
          <a:xfrm>
            <a:off x="618547" y="247071"/>
            <a:ext cx="52886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APBN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Kemdikbud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2020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3E9D3C-7B30-4C5A-ADB6-EDB6DB0D0C27}"/>
              </a:ext>
            </a:extLst>
          </p:cNvPr>
          <p:cNvSpPr txBox="1"/>
          <p:nvPr/>
        </p:nvSpPr>
        <p:spPr>
          <a:xfrm>
            <a:off x="110852" y="4517559"/>
            <a:ext cx="282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badi" panose="020B0604020104020204" pitchFamily="34" charset="0"/>
              </a:rPr>
              <a:t>Realisasi</a:t>
            </a:r>
            <a:r>
              <a:rPr lang="en-US" dirty="0">
                <a:latin typeface="Abadi" panose="020B0604020104020204" pitchFamily="34" charset="0"/>
              </a:rPr>
              <a:t>  Per </a:t>
            </a:r>
            <a:r>
              <a:rPr lang="en-US" dirty="0" err="1">
                <a:latin typeface="Abadi" panose="020B0604020104020204" pitchFamily="34" charset="0"/>
              </a:rPr>
              <a:t>Jenis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Belanja</a:t>
            </a:r>
            <a:endParaRPr lang="en-ID" dirty="0">
              <a:latin typeface="Abadi" panose="020B0604020104020204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4573851-0C0A-4D5C-A707-519EA38254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848118"/>
              </p:ext>
            </p:extLst>
          </p:nvPr>
        </p:nvGraphicFramePr>
        <p:xfrm>
          <a:off x="158875" y="1439109"/>
          <a:ext cx="5112002" cy="3045360"/>
        </p:xfrm>
        <a:graphic>
          <a:graphicData uri="http://schemas.openxmlformats.org/drawingml/2006/table">
            <a:tbl>
              <a:tblPr/>
              <a:tblGrid>
                <a:gridCol w="155422">
                  <a:extLst>
                    <a:ext uri="{9D8B030D-6E8A-4147-A177-3AD203B41FA5}">
                      <a16:colId xmlns:a16="http://schemas.microsoft.com/office/drawing/2014/main" val="907935818"/>
                    </a:ext>
                  </a:extLst>
                </a:gridCol>
                <a:gridCol w="847212">
                  <a:extLst>
                    <a:ext uri="{9D8B030D-6E8A-4147-A177-3AD203B41FA5}">
                      <a16:colId xmlns:a16="http://schemas.microsoft.com/office/drawing/2014/main" val="2260797703"/>
                    </a:ext>
                  </a:extLst>
                </a:gridCol>
                <a:gridCol w="668686">
                  <a:extLst>
                    <a:ext uri="{9D8B030D-6E8A-4147-A177-3AD203B41FA5}">
                      <a16:colId xmlns:a16="http://schemas.microsoft.com/office/drawing/2014/main" val="3590036969"/>
                    </a:ext>
                  </a:extLst>
                </a:gridCol>
                <a:gridCol w="619272">
                  <a:extLst>
                    <a:ext uri="{9D8B030D-6E8A-4147-A177-3AD203B41FA5}">
                      <a16:colId xmlns:a16="http://schemas.microsoft.com/office/drawing/2014/main" val="866049046"/>
                    </a:ext>
                  </a:extLst>
                </a:gridCol>
                <a:gridCol w="668686">
                  <a:extLst>
                    <a:ext uri="{9D8B030D-6E8A-4147-A177-3AD203B41FA5}">
                      <a16:colId xmlns:a16="http://schemas.microsoft.com/office/drawing/2014/main" val="3569330698"/>
                    </a:ext>
                  </a:extLst>
                </a:gridCol>
                <a:gridCol w="271784">
                  <a:extLst>
                    <a:ext uri="{9D8B030D-6E8A-4147-A177-3AD203B41FA5}">
                      <a16:colId xmlns:a16="http://schemas.microsoft.com/office/drawing/2014/main" val="2841343179"/>
                    </a:ext>
                  </a:extLst>
                </a:gridCol>
                <a:gridCol w="668686">
                  <a:extLst>
                    <a:ext uri="{9D8B030D-6E8A-4147-A177-3AD203B41FA5}">
                      <a16:colId xmlns:a16="http://schemas.microsoft.com/office/drawing/2014/main" val="2388957843"/>
                    </a:ext>
                  </a:extLst>
                </a:gridCol>
                <a:gridCol w="271784">
                  <a:extLst>
                    <a:ext uri="{9D8B030D-6E8A-4147-A177-3AD203B41FA5}">
                      <a16:colId xmlns:a16="http://schemas.microsoft.com/office/drawing/2014/main" val="2561254979"/>
                    </a:ext>
                  </a:extLst>
                </a:gridCol>
                <a:gridCol w="668686">
                  <a:extLst>
                    <a:ext uri="{9D8B030D-6E8A-4147-A177-3AD203B41FA5}">
                      <a16:colId xmlns:a16="http://schemas.microsoft.com/office/drawing/2014/main" val="1239270028"/>
                    </a:ext>
                  </a:extLst>
                </a:gridCol>
                <a:gridCol w="271784">
                  <a:extLst>
                    <a:ext uri="{9D8B030D-6E8A-4147-A177-3AD203B41FA5}">
                      <a16:colId xmlns:a16="http://schemas.microsoft.com/office/drawing/2014/main" val="2911023982"/>
                    </a:ext>
                  </a:extLst>
                </a:gridCol>
              </a:tblGrid>
              <a:tr h="329924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b="1" dirty="0">
                          <a:effectLst/>
                          <a:latin typeface="Abadi" panose="020B0604020104020204" pitchFamily="34" charset="0"/>
                        </a:rPr>
                        <a:t>No</a:t>
                      </a:r>
                    </a:p>
                  </a:txBody>
                  <a:tcPr marL="11514" marR="11514" marT="11514" marB="11514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A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b="1" dirty="0">
                          <a:effectLst/>
                          <a:latin typeface="Abadi" panose="020B0604020104020204" pitchFamily="34" charset="0"/>
                        </a:rPr>
                        <a:t>Nama Unit</a:t>
                      </a:r>
                    </a:p>
                  </a:txBody>
                  <a:tcPr marL="11514" marR="11514" marT="11514" marB="11514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A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b="1" dirty="0" err="1">
                          <a:effectLst/>
                          <a:latin typeface="Abadi" panose="020B0604020104020204" pitchFamily="34" charset="0"/>
                        </a:rPr>
                        <a:t>Pagu</a:t>
                      </a:r>
                      <a:endParaRPr lang="en-ID" sz="700" b="1" dirty="0">
                        <a:effectLst/>
                        <a:latin typeface="Abadi" panose="020B0604020104020204" pitchFamily="34" charset="0"/>
                      </a:endParaRPr>
                    </a:p>
                  </a:txBody>
                  <a:tcPr marL="11514" marR="11514" marT="11514" marB="11514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A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700" b="1" dirty="0" err="1">
                          <a:effectLst/>
                          <a:latin typeface="Abadi" panose="020B0604020104020204" pitchFamily="34" charset="0"/>
                        </a:rPr>
                        <a:t>Blokir</a:t>
                      </a:r>
                      <a:endParaRPr lang="en-ID" sz="700" b="1" dirty="0">
                        <a:effectLst/>
                        <a:latin typeface="Abadi" panose="020B0604020104020204" pitchFamily="34" charset="0"/>
                      </a:endParaRPr>
                    </a:p>
                  </a:txBody>
                  <a:tcPr marL="11514" marR="11514" marT="11514" marB="11514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A7C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D" sz="700" b="1" dirty="0" err="1">
                          <a:effectLst/>
                          <a:latin typeface="Abadi" panose="020B0604020104020204" pitchFamily="34" charset="0"/>
                        </a:rPr>
                        <a:t>Realisasi</a:t>
                      </a:r>
                      <a:r>
                        <a:rPr lang="en-ID" sz="700" b="1" dirty="0">
                          <a:effectLst/>
                          <a:latin typeface="Abadi" panose="020B0604020104020204" pitchFamily="34" charset="0"/>
                        </a:rPr>
                        <a:t> SPM (SAS)</a:t>
                      </a:r>
                    </a:p>
                  </a:txBody>
                  <a:tcPr marL="11514" marR="11514" marT="11514" marB="11514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A7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D" sz="700" b="1" dirty="0" err="1">
                          <a:effectLst/>
                          <a:latin typeface="Abadi" panose="020B0604020104020204" pitchFamily="34" charset="0"/>
                        </a:rPr>
                        <a:t>Realisasi</a:t>
                      </a:r>
                      <a:r>
                        <a:rPr lang="en-ID" sz="700" b="1" dirty="0">
                          <a:effectLst/>
                          <a:latin typeface="Abadi" panose="020B0604020104020204" pitchFamily="34" charset="0"/>
                        </a:rPr>
                        <a:t> SP2D (SPAN)</a:t>
                      </a:r>
                    </a:p>
                  </a:txBody>
                  <a:tcPr marL="11514" marR="11514" marT="11514" marB="11514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A7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700" b="1" dirty="0">
                          <a:effectLst/>
                          <a:latin typeface="Abadi" panose="020B0604020104020204" pitchFamily="34" charset="0"/>
                        </a:rPr>
                        <a:t>Realisasi SP2D (SPAN)</a:t>
                      </a:r>
                      <a:br>
                        <a:rPr lang="it-IT" sz="700" b="1" dirty="0">
                          <a:effectLst/>
                          <a:latin typeface="Abadi" panose="020B0604020104020204" pitchFamily="34" charset="0"/>
                        </a:rPr>
                      </a:br>
                      <a:r>
                        <a:rPr lang="it-IT" sz="700" b="1" dirty="0">
                          <a:effectLst/>
                          <a:latin typeface="Abadi" panose="020B0604020104020204" pitchFamily="34" charset="0"/>
                        </a:rPr>
                        <a:t>Bulan Lalu</a:t>
                      </a:r>
                    </a:p>
                  </a:txBody>
                  <a:tcPr marL="11514" marR="11514" marT="11514" marB="11514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A7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568455"/>
                  </a:ext>
                </a:extLst>
              </a:tr>
              <a:tr h="221245">
                <a:tc>
                  <a:txBody>
                    <a:bodyPr/>
                    <a:lstStyle/>
                    <a:p>
                      <a:pPr fontAlgn="t"/>
                      <a:r>
                        <a:rPr lang="en-ID" sz="700">
                          <a:effectLst/>
                        </a:rPr>
                        <a:t>1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700" u="none" strike="noStrike" dirty="0" err="1">
                          <a:solidFill>
                            <a:srgbClr val="3C8DBC"/>
                          </a:solidFill>
                          <a:effectLst/>
                          <a:hlinkClick r:id="rId2"/>
                        </a:rPr>
                        <a:t>Setjen</a:t>
                      </a:r>
                      <a:endParaRPr lang="en-ID" sz="700" dirty="0">
                        <a:effectLst/>
                      </a:endParaRP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 dirty="0">
                          <a:effectLst/>
                        </a:rPr>
                        <a:t>34.145.468.261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>
                          <a:effectLst/>
                        </a:rPr>
                        <a:t>1.312.138.959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>
                          <a:effectLst/>
                        </a:rPr>
                        <a:t>30.933.875.212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>
                          <a:effectLst/>
                        </a:rPr>
                        <a:t>90,59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>
                          <a:effectLst/>
                        </a:rPr>
                        <a:t>30.893.718.418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>
                          <a:effectLst/>
                        </a:rPr>
                        <a:t>90,48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>
                          <a:effectLst/>
                        </a:rPr>
                        <a:t>25.378.465.030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>
                          <a:effectLst/>
                        </a:rPr>
                        <a:t>74,32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909500"/>
                  </a:ext>
                </a:extLst>
              </a:tr>
              <a:tr h="221245">
                <a:tc>
                  <a:txBody>
                    <a:bodyPr/>
                    <a:lstStyle/>
                    <a:p>
                      <a:pPr fontAlgn="t"/>
                      <a:r>
                        <a:rPr lang="en-ID" sz="700">
                          <a:effectLst/>
                        </a:rPr>
                        <a:t>2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700" u="none" strike="noStrike" dirty="0" err="1">
                          <a:solidFill>
                            <a:srgbClr val="3C8DBC"/>
                          </a:solidFill>
                          <a:effectLst/>
                          <a:hlinkClick r:id="rId3"/>
                        </a:rPr>
                        <a:t>Itjen</a:t>
                      </a:r>
                      <a:endParaRPr lang="en-ID" sz="700" dirty="0">
                        <a:effectLst/>
                      </a:endParaRP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 dirty="0">
                          <a:effectLst/>
                        </a:rPr>
                        <a:t>185.402.955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>
                          <a:effectLst/>
                        </a:rPr>
                        <a:t>0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>
                          <a:effectLst/>
                        </a:rPr>
                        <a:t>176.019.587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>
                          <a:effectLst/>
                        </a:rPr>
                        <a:t>94,94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>
                          <a:effectLst/>
                        </a:rPr>
                        <a:t>169.643.632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>
                          <a:effectLst/>
                        </a:rPr>
                        <a:t>91,50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>
                          <a:effectLst/>
                        </a:rPr>
                        <a:t>133.972.976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>
                          <a:effectLst/>
                        </a:rPr>
                        <a:t>72,26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7757187"/>
                  </a:ext>
                </a:extLst>
              </a:tr>
              <a:tr h="357752">
                <a:tc>
                  <a:txBody>
                    <a:bodyPr/>
                    <a:lstStyle/>
                    <a:p>
                      <a:pPr fontAlgn="t"/>
                      <a:r>
                        <a:rPr lang="en-ID" sz="700">
                          <a:effectLst/>
                        </a:rPr>
                        <a:t>3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700" u="none" strike="noStrike" dirty="0">
                          <a:solidFill>
                            <a:srgbClr val="3C8DBC"/>
                          </a:solidFill>
                          <a:effectLst/>
                          <a:hlinkClick r:id="rId4"/>
                        </a:rPr>
                        <a:t>PAUD DIKDASMEN</a:t>
                      </a:r>
                      <a:endParaRPr lang="en-ID" sz="700" dirty="0">
                        <a:effectLst/>
                      </a:endParaRP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 dirty="0">
                          <a:effectLst/>
                        </a:rPr>
                        <a:t>4.810.436.381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 dirty="0">
                          <a:effectLst/>
                        </a:rPr>
                        <a:t>700.000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 dirty="0">
                          <a:effectLst/>
                        </a:rPr>
                        <a:t>4.696.452.622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>
                          <a:effectLst/>
                        </a:rPr>
                        <a:t>97,63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>
                          <a:effectLst/>
                        </a:rPr>
                        <a:t>4.675.791.896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>
                          <a:effectLst/>
                        </a:rPr>
                        <a:t>97,20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>
                          <a:effectLst/>
                        </a:rPr>
                        <a:t>3.837.517.630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>
                          <a:effectLst/>
                        </a:rPr>
                        <a:t>79,77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095002"/>
                  </a:ext>
                </a:extLst>
              </a:tr>
              <a:tr h="221245">
                <a:tc>
                  <a:txBody>
                    <a:bodyPr/>
                    <a:lstStyle/>
                    <a:p>
                      <a:pPr fontAlgn="t"/>
                      <a:r>
                        <a:rPr lang="en-ID" sz="700">
                          <a:effectLst/>
                        </a:rPr>
                        <a:t>4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700" u="none" strike="noStrike" dirty="0" err="1">
                          <a:solidFill>
                            <a:srgbClr val="3C8DBC"/>
                          </a:solidFill>
                          <a:effectLst/>
                          <a:hlinkClick r:id="rId5"/>
                        </a:rPr>
                        <a:t>Vokasi</a:t>
                      </a:r>
                      <a:endParaRPr lang="en-ID" sz="700" dirty="0">
                        <a:effectLst/>
                      </a:endParaRP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>
                          <a:effectLst/>
                        </a:rPr>
                        <a:t>6.558.698.547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>
                          <a:effectLst/>
                        </a:rPr>
                        <a:t>0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 dirty="0">
                          <a:effectLst/>
                        </a:rPr>
                        <a:t>6.048.317.317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 dirty="0">
                          <a:effectLst/>
                        </a:rPr>
                        <a:t>92,22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>
                          <a:effectLst/>
                        </a:rPr>
                        <a:t>6.033.155.500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>
                          <a:effectLst/>
                        </a:rPr>
                        <a:t>91,99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>
                          <a:effectLst/>
                        </a:rPr>
                        <a:t>4.097.110.272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>
                          <a:effectLst/>
                        </a:rPr>
                        <a:t>62,47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639072"/>
                  </a:ext>
                </a:extLst>
              </a:tr>
              <a:tr h="221245">
                <a:tc>
                  <a:txBody>
                    <a:bodyPr/>
                    <a:lstStyle/>
                    <a:p>
                      <a:pPr fontAlgn="t"/>
                      <a:r>
                        <a:rPr lang="en-ID" sz="700">
                          <a:effectLst/>
                        </a:rPr>
                        <a:t>5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700" u="none" strike="noStrike" dirty="0">
                          <a:solidFill>
                            <a:srgbClr val="3C8DBC"/>
                          </a:solidFill>
                          <a:effectLst/>
                          <a:hlinkClick r:id="rId6"/>
                        </a:rPr>
                        <a:t>DIKTI</a:t>
                      </a:r>
                      <a:endParaRPr lang="en-ID" sz="700" dirty="0">
                        <a:effectLst/>
                      </a:endParaRP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>
                          <a:effectLst/>
                        </a:rPr>
                        <a:t>35.331.925.059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>
                          <a:effectLst/>
                        </a:rPr>
                        <a:t>4.929.717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>
                          <a:effectLst/>
                        </a:rPr>
                        <a:t>28.150.330.608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 dirty="0">
                          <a:effectLst/>
                        </a:rPr>
                        <a:t>79,67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 dirty="0">
                          <a:effectLst/>
                        </a:rPr>
                        <a:t>32.829.068.042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>
                          <a:effectLst/>
                        </a:rPr>
                        <a:t>92,92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>
                          <a:effectLst/>
                        </a:rPr>
                        <a:t>25.521.172.609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>
                          <a:effectLst/>
                        </a:rPr>
                        <a:t>72,23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237352"/>
                  </a:ext>
                </a:extLst>
              </a:tr>
              <a:tr h="221245">
                <a:tc>
                  <a:txBody>
                    <a:bodyPr/>
                    <a:lstStyle/>
                    <a:p>
                      <a:pPr fontAlgn="t"/>
                      <a:r>
                        <a:rPr lang="en-ID" sz="700">
                          <a:effectLst/>
                        </a:rPr>
                        <a:t>6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700" u="none" strike="noStrike" dirty="0">
                          <a:solidFill>
                            <a:srgbClr val="3C8DBC"/>
                          </a:solidFill>
                          <a:effectLst/>
                          <a:hlinkClick r:id="rId7"/>
                        </a:rPr>
                        <a:t>GTK</a:t>
                      </a:r>
                      <a:endParaRPr lang="en-ID" sz="700" dirty="0">
                        <a:effectLst/>
                      </a:endParaRP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>
                          <a:effectLst/>
                        </a:rPr>
                        <a:t>2.234.495.862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 dirty="0">
                          <a:effectLst/>
                        </a:rPr>
                        <a:t>0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>
                          <a:effectLst/>
                        </a:rPr>
                        <a:t>2.150.032.978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>
                          <a:effectLst/>
                        </a:rPr>
                        <a:t>96,22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 dirty="0">
                          <a:effectLst/>
                        </a:rPr>
                        <a:t>2.131.730.237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>
                          <a:effectLst/>
                        </a:rPr>
                        <a:t>95,40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>
                          <a:effectLst/>
                        </a:rPr>
                        <a:t>1.689.881.149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>
                          <a:effectLst/>
                        </a:rPr>
                        <a:t>75,63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2568856"/>
                  </a:ext>
                </a:extLst>
              </a:tr>
              <a:tr h="221245">
                <a:tc>
                  <a:txBody>
                    <a:bodyPr/>
                    <a:lstStyle/>
                    <a:p>
                      <a:pPr fontAlgn="t"/>
                      <a:r>
                        <a:rPr lang="en-ID" sz="700">
                          <a:effectLst/>
                        </a:rPr>
                        <a:t>7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700" u="none" strike="noStrike" dirty="0" err="1">
                          <a:solidFill>
                            <a:srgbClr val="3C8DBC"/>
                          </a:solidFill>
                          <a:effectLst/>
                          <a:hlinkClick r:id="rId8"/>
                        </a:rPr>
                        <a:t>Balitbang</a:t>
                      </a:r>
                      <a:endParaRPr lang="en-ID" sz="700" dirty="0">
                        <a:effectLst/>
                      </a:endParaRP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>
                          <a:effectLst/>
                        </a:rPr>
                        <a:t>633.292.559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 dirty="0">
                          <a:effectLst/>
                        </a:rPr>
                        <a:t>0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>
                          <a:effectLst/>
                        </a:rPr>
                        <a:t>549.629.229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>
                          <a:effectLst/>
                        </a:rPr>
                        <a:t>86,79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 dirty="0">
                          <a:effectLst/>
                        </a:rPr>
                        <a:t>536.111.490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>
                          <a:effectLst/>
                        </a:rPr>
                        <a:t>84,65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>
                          <a:effectLst/>
                        </a:rPr>
                        <a:t>422.368.091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>
                          <a:effectLst/>
                        </a:rPr>
                        <a:t>66,69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728652"/>
                  </a:ext>
                </a:extLst>
              </a:tr>
              <a:tr h="293862">
                <a:tc>
                  <a:txBody>
                    <a:bodyPr/>
                    <a:lstStyle/>
                    <a:p>
                      <a:pPr fontAlgn="t"/>
                      <a:r>
                        <a:rPr lang="en-ID" sz="700">
                          <a:effectLst/>
                        </a:rPr>
                        <a:t>8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700" u="none" strike="noStrike" dirty="0">
                          <a:solidFill>
                            <a:srgbClr val="3C8DBC"/>
                          </a:solidFill>
                          <a:effectLst/>
                          <a:hlinkClick r:id="rId9"/>
                        </a:rPr>
                        <a:t>Badan Bahasa</a:t>
                      </a:r>
                      <a:endParaRPr lang="en-ID" sz="700" dirty="0">
                        <a:effectLst/>
                      </a:endParaRP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>
                          <a:effectLst/>
                        </a:rPr>
                        <a:t>385.162.160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>
                          <a:effectLst/>
                        </a:rPr>
                        <a:t>121.864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>
                          <a:effectLst/>
                        </a:rPr>
                        <a:t>355.182.840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>
                          <a:effectLst/>
                        </a:rPr>
                        <a:t>92,22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 dirty="0">
                          <a:effectLst/>
                        </a:rPr>
                        <a:t>352.864.488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 dirty="0">
                          <a:effectLst/>
                        </a:rPr>
                        <a:t>91,61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>
                          <a:effectLst/>
                        </a:rPr>
                        <a:t>290.994.990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>
                          <a:effectLst/>
                        </a:rPr>
                        <a:t>75,55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9868614"/>
                  </a:ext>
                </a:extLst>
              </a:tr>
              <a:tr h="221245">
                <a:tc>
                  <a:txBody>
                    <a:bodyPr/>
                    <a:lstStyle/>
                    <a:p>
                      <a:pPr fontAlgn="t"/>
                      <a:r>
                        <a:rPr lang="en-ID" sz="700">
                          <a:effectLst/>
                        </a:rPr>
                        <a:t>9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700" u="none" strike="noStrike" dirty="0" err="1">
                          <a:solidFill>
                            <a:srgbClr val="3C8DBC"/>
                          </a:solidFill>
                          <a:effectLst/>
                          <a:hlinkClick r:id="rId10"/>
                        </a:rPr>
                        <a:t>Kebudayaan</a:t>
                      </a:r>
                      <a:endParaRPr lang="en-ID" sz="700" dirty="0">
                        <a:effectLst/>
                      </a:endParaRP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>
                          <a:effectLst/>
                        </a:rPr>
                        <a:t>1.327.431.152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>
                          <a:effectLst/>
                        </a:rPr>
                        <a:t>0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>
                          <a:effectLst/>
                        </a:rPr>
                        <a:t>1.242.988.821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>
                          <a:effectLst/>
                        </a:rPr>
                        <a:t>93,64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>
                          <a:effectLst/>
                        </a:rPr>
                        <a:t>1.239.607.366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 dirty="0">
                          <a:effectLst/>
                        </a:rPr>
                        <a:t>93,38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 dirty="0">
                          <a:effectLst/>
                        </a:rPr>
                        <a:t>932.292.221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>
                          <a:effectLst/>
                        </a:rPr>
                        <a:t>70,23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251792"/>
                  </a:ext>
                </a:extLst>
              </a:tr>
              <a:tr h="293862">
                <a:tc>
                  <a:txBody>
                    <a:bodyPr/>
                    <a:lstStyle/>
                    <a:p>
                      <a:pPr fontAlgn="t"/>
                      <a:r>
                        <a:rPr lang="en-ID" sz="700">
                          <a:effectLst/>
                        </a:rPr>
                        <a:t>10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700" u="none" strike="noStrike" dirty="0">
                          <a:solidFill>
                            <a:srgbClr val="3C8DBC"/>
                          </a:solidFill>
                          <a:effectLst/>
                          <a:hlinkClick r:id="rId11"/>
                        </a:rPr>
                        <a:t>PAUD DIKMAS</a:t>
                      </a:r>
                      <a:endParaRPr lang="en-ID" sz="700" dirty="0">
                        <a:effectLst/>
                      </a:endParaRP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>
                          <a:effectLst/>
                        </a:rPr>
                        <a:t>144.673.267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>
                          <a:effectLst/>
                        </a:rPr>
                        <a:t>886.800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>
                          <a:effectLst/>
                        </a:rPr>
                        <a:t>143.450.127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>
                          <a:effectLst/>
                        </a:rPr>
                        <a:t>99,15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>
                          <a:effectLst/>
                        </a:rPr>
                        <a:t>140.531.494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>
                          <a:effectLst/>
                        </a:rPr>
                        <a:t>97,14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 dirty="0">
                          <a:effectLst/>
                        </a:rPr>
                        <a:t>140.531.494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 dirty="0">
                          <a:effectLst/>
                        </a:rPr>
                        <a:t>97,14</a:t>
                      </a: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5443812"/>
                  </a:ext>
                </a:extLst>
              </a:tr>
              <a:tr h="221245">
                <a:tc>
                  <a:txBody>
                    <a:bodyPr/>
                    <a:lstStyle/>
                    <a:p>
                      <a:pPr fontAlgn="t"/>
                      <a:r>
                        <a:rPr lang="en-ID" sz="700" b="1">
                          <a:effectLst/>
                        </a:rPr>
                        <a:t> </a:t>
                      </a:r>
                      <a:endParaRPr lang="en-ID" sz="700">
                        <a:effectLst/>
                      </a:endParaRPr>
                    </a:p>
                  </a:txBody>
                  <a:tcPr marL="11514" marR="11514" marT="2303" marB="2303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700" b="1">
                          <a:effectLst/>
                        </a:rPr>
                        <a:t>T O T A L</a:t>
                      </a:r>
                      <a:endParaRPr lang="fr-FR" sz="700">
                        <a:effectLst/>
                      </a:endParaRP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 b="1">
                          <a:effectLst/>
                        </a:rPr>
                        <a:t>85.756.986.203</a:t>
                      </a:r>
                      <a:endParaRPr lang="en-ID" sz="700">
                        <a:effectLst/>
                      </a:endParaRP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 b="1">
                          <a:effectLst/>
                        </a:rPr>
                        <a:t>1.318.777.340</a:t>
                      </a:r>
                      <a:endParaRPr lang="en-ID" sz="700">
                        <a:effectLst/>
                      </a:endParaRP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 b="1">
                          <a:effectLst/>
                        </a:rPr>
                        <a:t>74.446.279.340</a:t>
                      </a:r>
                      <a:endParaRPr lang="en-ID" sz="700">
                        <a:effectLst/>
                      </a:endParaRP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 b="1">
                          <a:effectLst/>
                        </a:rPr>
                        <a:t>86,81</a:t>
                      </a:r>
                      <a:endParaRPr lang="en-ID" sz="700">
                        <a:effectLst/>
                      </a:endParaRP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 b="1">
                          <a:effectLst/>
                        </a:rPr>
                        <a:t>79.002.222.562</a:t>
                      </a:r>
                      <a:endParaRPr lang="en-ID" sz="700">
                        <a:effectLst/>
                      </a:endParaRP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 b="1">
                          <a:effectLst/>
                        </a:rPr>
                        <a:t>92,12</a:t>
                      </a:r>
                      <a:endParaRPr lang="en-ID" sz="700">
                        <a:effectLst/>
                      </a:endParaRP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 b="1">
                          <a:effectLst/>
                        </a:rPr>
                        <a:t>62.444.306.463</a:t>
                      </a:r>
                      <a:endParaRPr lang="en-ID" sz="700">
                        <a:effectLst/>
                      </a:endParaRP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D" sz="700" b="1" dirty="0">
                          <a:effectLst/>
                        </a:rPr>
                        <a:t>72,82</a:t>
                      </a:r>
                      <a:endParaRPr lang="en-ID" sz="700" dirty="0">
                        <a:effectLst/>
                      </a:endParaRPr>
                    </a:p>
                  </a:txBody>
                  <a:tcPr marL="11514" marR="11514" marT="2303" marB="2303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415501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0E44608-C6DB-4D11-A79E-DD9625605044}"/>
              </a:ext>
            </a:extLst>
          </p:cNvPr>
          <p:cNvSpPr txBox="1"/>
          <p:nvPr/>
        </p:nvSpPr>
        <p:spPr>
          <a:xfrm>
            <a:off x="107986" y="1036687"/>
            <a:ext cx="2258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badi" panose="020B0604020104020204" pitchFamily="34" charset="0"/>
              </a:rPr>
              <a:t>Realisasi</a:t>
            </a:r>
            <a:r>
              <a:rPr lang="en-US" dirty="0">
                <a:latin typeface="Abadi" panose="020B0604020104020204" pitchFamily="34" charset="0"/>
              </a:rPr>
              <a:t> Per </a:t>
            </a:r>
            <a:r>
              <a:rPr lang="en-US" dirty="0" err="1">
                <a:latin typeface="Abadi" panose="020B0604020104020204" pitchFamily="34" charset="0"/>
              </a:rPr>
              <a:t>Eselon</a:t>
            </a:r>
            <a:r>
              <a:rPr lang="en-US" dirty="0">
                <a:latin typeface="Abadi" panose="020B0604020104020204" pitchFamily="34" charset="0"/>
              </a:rPr>
              <a:t> I</a:t>
            </a:r>
            <a:endParaRPr lang="en-ID" dirty="0">
              <a:latin typeface="Abadi" panose="020B06040201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955C93-2170-43A7-944D-E1265311AFF7}"/>
              </a:ext>
            </a:extLst>
          </p:cNvPr>
          <p:cNvSpPr txBox="1"/>
          <p:nvPr/>
        </p:nvSpPr>
        <p:spPr>
          <a:xfrm>
            <a:off x="5427279" y="1560128"/>
            <a:ext cx="3283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badi" panose="020B0604020104020204" pitchFamily="34" charset="0"/>
              </a:rPr>
              <a:t>Realisasi</a:t>
            </a:r>
            <a:r>
              <a:rPr lang="en-US" dirty="0">
                <a:latin typeface="Abadi" panose="020B0604020104020204" pitchFamily="34" charset="0"/>
              </a:rPr>
              <a:t> Per </a:t>
            </a:r>
            <a:r>
              <a:rPr lang="en-US" dirty="0" err="1">
                <a:latin typeface="Abadi" panose="020B0604020104020204" pitchFamily="34" charset="0"/>
              </a:rPr>
              <a:t>Jenis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Kewenangan</a:t>
            </a:r>
            <a:endParaRPr lang="en-ID" dirty="0">
              <a:latin typeface="Abadi" panose="020B06040201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00BFC9-CD65-4221-82D6-CB0AAD919D98}"/>
              </a:ext>
            </a:extLst>
          </p:cNvPr>
          <p:cNvSpPr txBox="1"/>
          <p:nvPr/>
        </p:nvSpPr>
        <p:spPr>
          <a:xfrm>
            <a:off x="5907175" y="3712333"/>
            <a:ext cx="282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badi" panose="020B0604020104020204" pitchFamily="34" charset="0"/>
              </a:rPr>
              <a:t>Realisasi</a:t>
            </a:r>
            <a:r>
              <a:rPr lang="en-US" dirty="0">
                <a:latin typeface="Abadi" panose="020B0604020104020204" pitchFamily="34" charset="0"/>
              </a:rPr>
              <a:t> Per </a:t>
            </a:r>
            <a:r>
              <a:rPr lang="en-US" dirty="0" err="1">
                <a:latin typeface="Abadi" panose="020B0604020104020204" pitchFamily="34" charset="0"/>
              </a:rPr>
              <a:t>Sumber</a:t>
            </a:r>
            <a:r>
              <a:rPr lang="en-US" dirty="0">
                <a:latin typeface="Abadi" panose="020B0604020104020204" pitchFamily="34" charset="0"/>
              </a:rPr>
              <a:t> Dana</a:t>
            </a:r>
            <a:endParaRPr lang="en-ID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513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3F175C1D-4F09-4419-BDC3-0E51CBFB5D02}"/>
              </a:ext>
            </a:extLst>
          </p:cNvPr>
          <p:cNvSpPr/>
          <p:nvPr/>
        </p:nvSpPr>
        <p:spPr>
          <a:xfrm>
            <a:off x="4948674" y="2031617"/>
            <a:ext cx="7243326" cy="165134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EB6F09A-70ED-41E9-94E9-27FB3F1C0316}"/>
              </a:ext>
            </a:extLst>
          </p:cNvPr>
          <p:cNvSpPr txBox="1"/>
          <p:nvPr/>
        </p:nvSpPr>
        <p:spPr>
          <a:xfrm>
            <a:off x="5337313" y="2210959"/>
            <a:ext cx="669897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dirty="0">
                <a:solidFill>
                  <a:prstClr val="white"/>
                </a:solidFill>
                <a:latin typeface="Potta One" pitchFamily="2" charset="-128"/>
                <a:ea typeface="Potta One" pitchFamily="2" charset="-128"/>
                <a:cs typeface="Arial" pitchFamily="34" charset="0"/>
              </a:rPr>
              <a:t>KEBIJAKAN AKUNTANSI</a:t>
            </a:r>
            <a:endParaRPr lang="ko-KR" altLang="en-US" sz="3600" dirty="0">
              <a:solidFill>
                <a:prstClr val="white"/>
              </a:solidFill>
              <a:latin typeface="Potta One" pitchFamily="2" charset="-128"/>
              <a:cs typeface="Arial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DEB214A-7349-46A1-99AE-CA9B9F3154DE}"/>
              </a:ext>
            </a:extLst>
          </p:cNvPr>
          <p:cNvSpPr txBox="1"/>
          <p:nvPr/>
        </p:nvSpPr>
        <p:spPr>
          <a:xfrm>
            <a:off x="5337313" y="2747604"/>
            <a:ext cx="614543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  <a:ea typeface="맑은 고딕" panose="020B0503020000020004" pitchFamily="34" charset="-127"/>
                <a:cs typeface="Arial" pitchFamily="34" charset="0"/>
              </a:rPr>
              <a:t>Kebijakan</a:t>
            </a:r>
            <a:r>
              <a:rPr lang="en-US" altLang="ko-K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  <a:ea typeface="맑은 고딕" panose="020B0503020000020004" pitchFamily="34" charset="-127"/>
                <a:cs typeface="Arial" pitchFamily="34" charset="0"/>
              </a:rPr>
              <a:t> yang </a:t>
            </a:r>
            <a:r>
              <a:rPr lang="en-US" altLang="ko-KR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  <a:ea typeface="맑은 고딕" panose="020B0503020000020004" pitchFamily="34" charset="-127"/>
                <a:cs typeface="Arial" pitchFamily="34" charset="0"/>
              </a:rPr>
              <a:t>dilaksanakan</a:t>
            </a:r>
            <a:r>
              <a:rPr lang="en-US" altLang="ko-K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lang="en-US" altLang="ko-KR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  <a:ea typeface="맑은 고딕" panose="020B0503020000020004" pitchFamily="34" charset="-127"/>
                <a:cs typeface="Arial" pitchFamily="34" charset="0"/>
              </a:rPr>
              <a:t>selama</a:t>
            </a:r>
            <a:r>
              <a:rPr lang="en-US" altLang="ko-K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lang="en-US" altLang="ko-KR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  <a:ea typeface="맑은 고딕" panose="020B0503020000020004" pitchFamily="34" charset="-127"/>
                <a:cs typeface="Arial" pitchFamily="34" charset="0"/>
              </a:rPr>
              <a:t>penyusunan</a:t>
            </a:r>
            <a:r>
              <a:rPr lang="en-US" altLang="ko-K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lang="en-US" altLang="ko-KR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  <a:ea typeface="맑은 고딕" panose="020B0503020000020004" pitchFamily="34" charset="-127"/>
                <a:cs typeface="Arial" pitchFamily="34" charset="0"/>
              </a:rPr>
              <a:t>Laporan</a:t>
            </a:r>
            <a:r>
              <a:rPr lang="en-US" altLang="ko-K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lang="en-US" altLang="ko-KR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  <a:ea typeface="맑은 고딕" panose="020B0503020000020004" pitchFamily="34" charset="-127"/>
                <a:cs typeface="Arial" pitchFamily="34" charset="0"/>
              </a:rPr>
              <a:t>Keuangan</a:t>
            </a:r>
            <a:r>
              <a:rPr lang="en-US" altLang="ko-K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lang="en-US" altLang="ko-KR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  <a:ea typeface="맑은 고딕" panose="020B0503020000020004" pitchFamily="34" charset="-127"/>
                <a:cs typeface="Arial" pitchFamily="34" charset="0"/>
              </a:rPr>
              <a:t>Tahun</a:t>
            </a:r>
            <a:r>
              <a:rPr lang="en-US" altLang="ko-K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  <a:ea typeface="맑은 고딕" panose="020B0503020000020004" pitchFamily="34" charset="-127"/>
                <a:cs typeface="Arial" pitchFamily="34" charset="0"/>
              </a:rPr>
              <a:t> 2020</a:t>
            </a:r>
            <a:endParaRPr kumimoji="0" lang="ko-KR" altLang="en-US" b="1" i="0" u="none" strike="noStrike" kern="1200" normalizeH="0" baseline="0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uLnTx/>
              <a:uFillTx/>
              <a:latin typeface="Arial Narrow" panose="020B0606020202030204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4737091-7C6F-4EFD-9238-157A7009DC40}"/>
              </a:ext>
            </a:extLst>
          </p:cNvPr>
          <p:cNvGrpSpPr/>
          <p:nvPr/>
        </p:nvGrpSpPr>
        <p:grpSpPr>
          <a:xfrm>
            <a:off x="11744746" y="6035831"/>
            <a:ext cx="291541" cy="418882"/>
            <a:chOff x="10815796" y="5263538"/>
            <a:chExt cx="840348" cy="1551369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EA9711E3-6CE0-4028-A2ED-23FD9F763A71}"/>
                </a:ext>
              </a:extLst>
            </p:cNvPr>
            <p:cNvGrpSpPr/>
            <p:nvPr/>
          </p:nvGrpSpPr>
          <p:grpSpPr>
            <a:xfrm>
              <a:off x="11056835" y="5263538"/>
              <a:ext cx="471272" cy="1550152"/>
              <a:chOff x="2541356" y="1772713"/>
              <a:chExt cx="1106207" cy="3638635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9E52F799-ACFB-48DD-8580-B8DB63B1CC99}"/>
                  </a:ext>
                </a:extLst>
              </p:cNvPr>
              <p:cNvSpPr/>
              <p:nvPr/>
            </p:nvSpPr>
            <p:spPr>
              <a:xfrm>
                <a:off x="2571096" y="4597937"/>
                <a:ext cx="402336" cy="182880"/>
              </a:xfrm>
              <a:custGeom>
                <a:avLst/>
                <a:gdLst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86764 w 3480752"/>
                  <a:gd name="connsiteY4" fmla="*/ 323526 h 1560620"/>
                  <a:gd name="connsiteX5" fmla="*/ 702687 w 3480752"/>
                  <a:gd name="connsiteY5" fmla="*/ 277806 h 1560620"/>
                  <a:gd name="connsiteX6" fmla="*/ 833420 w 3480752"/>
                  <a:gd name="connsiteY6" fmla="*/ 310489 h 1560620"/>
                  <a:gd name="connsiteX7" fmla="*/ 1241959 w 3480752"/>
                  <a:gd name="connsiteY7" fmla="*/ 343172 h 1560620"/>
                  <a:gd name="connsiteX8" fmla="*/ 3480752 w 3480752"/>
                  <a:gd name="connsiteY8" fmla="*/ 1560620 h 1560620"/>
                  <a:gd name="connsiteX9" fmla="*/ 3064038 w 3480752"/>
                  <a:gd name="connsiteY9" fmla="*/ 1527929 h 1560620"/>
                  <a:gd name="connsiteX10" fmla="*/ 3057133 w 3480752"/>
                  <a:gd name="connsiteY10" fmla="*/ 1524163 h 1560620"/>
                  <a:gd name="connsiteX11" fmla="*/ 2941481 w 3480752"/>
                  <a:gd name="connsiteY11" fmla="*/ 1495246 h 1560620"/>
                  <a:gd name="connsiteX12" fmla="*/ 2881754 w 3480752"/>
                  <a:gd name="connsiteY12" fmla="*/ 1462767 h 1560620"/>
                  <a:gd name="connsiteX13" fmla="*/ 2879802 w 3480752"/>
                  <a:gd name="connsiteY13" fmla="*/ 1466146 h 1560620"/>
                  <a:gd name="connsiteX14" fmla="*/ 2933314 w 3480752"/>
                  <a:gd name="connsiteY14" fmla="*/ 1495246 h 1560620"/>
                  <a:gd name="connsiteX15" fmla="*/ 2353185 w 3480752"/>
                  <a:gd name="connsiteY15" fmla="*/ 1274639 h 1560620"/>
                  <a:gd name="connsiteX16" fmla="*/ 2238794 w 3480752"/>
                  <a:gd name="connsiteY16" fmla="*/ 1217440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02687 w 3480752"/>
                  <a:gd name="connsiteY4" fmla="*/ 277806 h 1560620"/>
                  <a:gd name="connsiteX5" fmla="*/ 833420 w 3480752"/>
                  <a:gd name="connsiteY5" fmla="*/ 310489 h 1560620"/>
                  <a:gd name="connsiteX6" fmla="*/ 1241959 w 3480752"/>
                  <a:gd name="connsiteY6" fmla="*/ 343172 h 1560620"/>
                  <a:gd name="connsiteX7" fmla="*/ 3480752 w 3480752"/>
                  <a:gd name="connsiteY7" fmla="*/ 1560620 h 1560620"/>
                  <a:gd name="connsiteX8" fmla="*/ 3064038 w 3480752"/>
                  <a:gd name="connsiteY8" fmla="*/ 1527929 h 1560620"/>
                  <a:gd name="connsiteX9" fmla="*/ 3057133 w 3480752"/>
                  <a:gd name="connsiteY9" fmla="*/ 1524163 h 1560620"/>
                  <a:gd name="connsiteX10" fmla="*/ 2941481 w 3480752"/>
                  <a:gd name="connsiteY10" fmla="*/ 1495246 h 1560620"/>
                  <a:gd name="connsiteX11" fmla="*/ 2881754 w 3480752"/>
                  <a:gd name="connsiteY11" fmla="*/ 1462767 h 1560620"/>
                  <a:gd name="connsiteX12" fmla="*/ 2879802 w 3480752"/>
                  <a:gd name="connsiteY12" fmla="*/ 1466146 h 1560620"/>
                  <a:gd name="connsiteX13" fmla="*/ 2933314 w 3480752"/>
                  <a:gd name="connsiteY13" fmla="*/ 1495246 h 1560620"/>
                  <a:gd name="connsiteX14" fmla="*/ 2353185 w 3480752"/>
                  <a:gd name="connsiteY14" fmla="*/ 1274639 h 1560620"/>
                  <a:gd name="connsiteX15" fmla="*/ 2238794 w 3480752"/>
                  <a:gd name="connsiteY15" fmla="*/ 1217440 h 1560620"/>
                  <a:gd name="connsiteX16" fmla="*/ 62916 w 3480752"/>
                  <a:gd name="connsiteY16" fmla="*/ 34213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879802 w 3480752"/>
                  <a:gd name="connsiteY11" fmla="*/ 1466146 h 1560620"/>
                  <a:gd name="connsiteX12" fmla="*/ 2933314 w 3480752"/>
                  <a:gd name="connsiteY12" fmla="*/ 1495246 h 1560620"/>
                  <a:gd name="connsiteX13" fmla="*/ 2353185 w 3480752"/>
                  <a:gd name="connsiteY13" fmla="*/ 1274639 h 1560620"/>
                  <a:gd name="connsiteX14" fmla="*/ 2238794 w 3480752"/>
                  <a:gd name="connsiteY14" fmla="*/ 1217440 h 1560620"/>
                  <a:gd name="connsiteX15" fmla="*/ 62916 w 3480752"/>
                  <a:gd name="connsiteY15" fmla="*/ 34213 h 1560620"/>
                  <a:gd name="connsiteX16" fmla="*/ 0 w 3480752"/>
                  <a:gd name="connsiteY16" fmla="*/ 0 h 1560620"/>
                  <a:gd name="connsiteX17" fmla="*/ 62916 w 3480752"/>
                  <a:gd name="connsiteY17" fmla="*/ 34213 h 1560620"/>
                  <a:gd name="connsiteX18" fmla="*/ 57199 w 3480752"/>
                  <a:gd name="connsiteY18" fmla="*/ 31661 h 1560620"/>
                  <a:gd name="connsiteX19" fmla="*/ 0 w 3480752"/>
                  <a:gd name="connsiteY19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933314 w 3480752"/>
                  <a:gd name="connsiteY11" fmla="*/ 1495246 h 1560620"/>
                  <a:gd name="connsiteX12" fmla="*/ 2353185 w 3480752"/>
                  <a:gd name="connsiteY12" fmla="*/ 1274639 h 1560620"/>
                  <a:gd name="connsiteX13" fmla="*/ 2238794 w 3480752"/>
                  <a:gd name="connsiteY13" fmla="*/ 1217440 h 1560620"/>
                  <a:gd name="connsiteX14" fmla="*/ 62916 w 3480752"/>
                  <a:gd name="connsiteY14" fmla="*/ 34213 h 1560620"/>
                  <a:gd name="connsiteX15" fmla="*/ 0 w 3480752"/>
                  <a:gd name="connsiteY15" fmla="*/ 0 h 1560620"/>
                  <a:gd name="connsiteX16" fmla="*/ 62916 w 3480752"/>
                  <a:gd name="connsiteY16" fmla="*/ 34213 h 1560620"/>
                  <a:gd name="connsiteX17" fmla="*/ 57199 w 3480752"/>
                  <a:gd name="connsiteY17" fmla="*/ 31661 h 1560620"/>
                  <a:gd name="connsiteX18" fmla="*/ 0 w 3480752"/>
                  <a:gd name="connsiteY18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933314 w 3480752"/>
                  <a:gd name="connsiteY10" fmla="*/ 1495246 h 1560620"/>
                  <a:gd name="connsiteX11" fmla="*/ 2353185 w 3480752"/>
                  <a:gd name="connsiteY11" fmla="*/ 1274639 h 1560620"/>
                  <a:gd name="connsiteX12" fmla="*/ 2238794 w 3480752"/>
                  <a:gd name="connsiteY12" fmla="*/ 1217440 h 1560620"/>
                  <a:gd name="connsiteX13" fmla="*/ 62916 w 3480752"/>
                  <a:gd name="connsiteY13" fmla="*/ 34213 h 1560620"/>
                  <a:gd name="connsiteX14" fmla="*/ 0 w 3480752"/>
                  <a:gd name="connsiteY14" fmla="*/ 0 h 1560620"/>
                  <a:gd name="connsiteX15" fmla="*/ 62916 w 3480752"/>
                  <a:gd name="connsiteY15" fmla="*/ 34213 h 1560620"/>
                  <a:gd name="connsiteX16" fmla="*/ 57199 w 3480752"/>
                  <a:gd name="connsiteY16" fmla="*/ 31661 h 1560620"/>
                  <a:gd name="connsiteX17" fmla="*/ 0 w 3480752"/>
                  <a:gd name="connsiteY17" fmla="*/ 0 h 156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80752" h="1560620">
                    <a:moveTo>
                      <a:pt x="62916" y="34213"/>
                    </a:moveTo>
                    <a:lnTo>
                      <a:pt x="114391" y="57191"/>
                    </a:lnTo>
                    <a:cubicBezTo>
                      <a:pt x="302323" y="147074"/>
                      <a:pt x="498413" y="220606"/>
                      <a:pt x="694512" y="277806"/>
                    </a:cubicBezTo>
                    <a:lnTo>
                      <a:pt x="702687" y="277806"/>
                    </a:lnTo>
                    <a:cubicBezTo>
                      <a:pt x="743545" y="285981"/>
                      <a:pt x="784395" y="302314"/>
                      <a:pt x="833420" y="310489"/>
                    </a:cubicBezTo>
                    <a:lnTo>
                      <a:pt x="1241959" y="343172"/>
                    </a:lnTo>
                    <a:lnTo>
                      <a:pt x="3480752" y="1560620"/>
                    </a:lnTo>
                    <a:lnTo>
                      <a:pt x="3064038" y="1527929"/>
                    </a:lnTo>
                    <a:lnTo>
                      <a:pt x="3057133" y="1524163"/>
                    </a:lnTo>
                    <a:lnTo>
                      <a:pt x="2941481" y="1495246"/>
                    </a:lnTo>
                    <a:lnTo>
                      <a:pt x="2933314" y="1495246"/>
                    </a:lnTo>
                    <a:cubicBezTo>
                      <a:pt x="2737215" y="1446221"/>
                      <a:pt x="2541108" y="1372688"/>
                      <a:pt x="2353185" y="1274639"/>
                    </a:cubicBezTo>
                    <a:cubicBezTo>
                      <a:pt x="2312335" y="1258298"/>
                      <a:pt x="2279652" y="1241956"/>
                      <a:pt x="2238794" y="1217440"/>
                    </a:cubicBezTo>
                    <a:lnTo>
                      <a:pt x="62916" y="34213"/>
                    </a:lnTo>
                    <a:close/>
                    <a:moveTo>
                      <a:pt x="0" y="0"/>
                    </a:moveTo>
                    <a:lnTo>
                      <a:pt x="62916" y="34213"/>
                    </a:lnTo>
                    <a:lnTo>
                      <a:pt x="57199" y="31661"/>
                    </a:lnTo>
                    <a:cubicBezTo>
                      <a:pt x="38815" y="22469"/>
                      <a:pt x="20429" y="12254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CEF89742-6670-4E1D-8D67-680F07F0901D}"/>
                  </a:ext>
                </a:extLst>
              </p:cNvPr>
              <p:cNvSpPr/>
              <p:nvPr/>
            </p:nvSpPr>
            <p:spPr>
              <a:xfrm>
                <a:off x="3023223" y="4576005"/>
                <a:ext cx="257175" cy="133350"/>
              </a:xfrm>
              <a:custGeom>
                <a:avLst/>
                <a:gdLst>
                  <a:gd name="connsiteX0" fmla="*/ 260032 w 257175"/>
                  <a:gd name="connsiteY0" fmla="*/ 141922 h 133350"/>
                  <a:gd name="connsiteX1" fmla="*/ 0 w 257175"/>
                  <a:gd name="connsiteY1" fmla="*/ 0 h 133350"/>
                  <a:gd name="connsiteX2" fmla="*/ 952 w 257175"/>
                  <a:gd name="connsiteY2" fmla="*/ 0 h 133350"/>
                  <a:gd name="connsiteX3" fmla="*/ 260032 w 257175"/>
                  <a:gd name="connsiteY3" fmla="*/ 141922 h 133350"/>
                  <a:gd name="connsiteX4" fmla="*/ 260032 w 257175"/>
                  <a:gd name="connsiteY4" fmla="*/ 1419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133350">
                    <a:moveTo>
                      <a:pt x="260032" y="141922"/>
                    </a:moveTo>
                    <a:lnTo>
                      <a:pt x="0" y="0"/>
                    </a:lnTo>
                    <a:cubicBezTo>
                      <a:pt x="0" y="0"/>
                      <a:pt x="952" y="0"/>
                      <a:pt x="952" y="0"/>
                    </a:cubicBezTo>
                    <a:lnTo>
                      <a:pt x="260032" y="141922"/>
                    </a:lnTo>
                    <a:cubicBezTo>
                      <a:pt x="260985" y="141922"/>
                      <a:pt x="260985" y="141922"/>
                      <a:pt x="260032" y="14192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1169CB5-FB00-48D8-8C0F-A00B42722497}"/>
                  </a:ext>
                </a:extLst>
              </p:cNvPr>
              <p:cNvSpPr/>
              <p:nvPr/>
            </p:nvSpPr>
            <p:spPr>
              <a:xfrm>
                <a:off x="2706138" y="4925573"/>
                <a:ext cx="257175" cy="485775"/>
              </a:xfrm>
              <a:custGeom>
                <a:avLst/>
                <a:gdLst>
                  <a:gd name="connsiteX0" fmla="*/ 260033 w 257175"/>
                  <a:gd name="connsiteY0" fmla="*/ 486727 h 485775"/>
                  <a:gd name="connsiteX1" fmla="*/ 0 w 257175"/>
                  <a:gd name="connsiteY1" fmla="*/ 344805 h 485775"/>
                  <a:gd name="connsiteX2" fmla="*/ 953 w 257175"/>
                  <a:gd name="connsiteY2" fmla="*/ 0 h 485775"/>
                  <a:gd name="connsiteX3" fmla="*/ 260985 w 257175"/>
                  <a:gd name="connsiteY3" fmla="*/ 141922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485775">
                    <a:moveTo>
                      <a:pt x="260033" y="486727"/>
                    </a:moveTo>
                    <a:lnTo>
                      <a:pt x="0" y="344805"/>
                    </a:lnTo>
                    <a:lnTo>
                      <a:pt x="953" y="0"/>
                    </a:lnTo>
                    <a:lnTo>
                      <a:pt x="260985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990DCC4-6002-43D5-89E2-76C5294C6D4A}"/>
                  </a:ext>
                </a:extLst>
              </p:cNvPr>
              <p:cNvSpPr/>
              <p:nvPr/>
            </p:nvSpPr>
            <p:spPr>
              <a:xfrm>
                <a:off x="2986527" y="3640650"/>
                <a:ext cx="661036" cy="1099185"/>
              </a:xfrm>
              <a:custGeom>
                <a:avLst/>
                <a:gdLst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319882 w 661035"/>
                  <a:gd name="connsiteY29" fmla="*/ 842137 h 1099185"/>
                  <a:gd name="connsiteX30" fmla="*/ 239078 w 661035"/>
                  <a:gd name="connsiteY30" fmla="*/ 798196 h 1099185"/>
                  <a:gd name="connsiteX31" fmla="*/ 277307 w 661035"/>
                  <a:gd name="connsiteY31" fmla="*/ 750642 h 1099185"/>
                  <a:gd name="connsiteX32" fmla="*/ 277178 w 661035"/>
                  <a:gd name="connsiteY32" fmla="*/ 750571 h 1099185"/>
                  <a:gd name="connsiteX33" fmla="*/ 284798 w 661035"/>
                  <a:gd name="connsiteY33" fmla="*/ 740093 h 1099185"/>
                  <a:gd name="connsiteX34" fmla="*/ 323850 w 661035"/>
                  <a:gd name="connsiteY34" fmla="*/ 676275 h 1099185"/>
                  <a:gd name="connsiteX35" fmla="*/ 359092 w 661035"/>
                  <a:gd name="connsiteY35" fmla="*/ 597218 h 1099185"/>
                  <a:gd name="connsiteX36" fmla="*/ 220980 w 661035"/>
                  <a:gd name="connsiteY36" fmla="*/ 0 h 1099185"/>
                  <a:gd name="connsiteX37" fmla="*/ 481965 w 661035"/>
                  <a:gd name="connsiteY37" fmla="*/ 141922 h 1099185"/>
                  <a:gd name="connsiteX38" fmla="*/ 575310 w 661035"/>
                  <a:gd name="connsiteY38" fmla="*/ 214313 h 1099185"/>
                  <a:gd name="connsiteX39" fmla="*/ 661035 w 661035"/>
                  <a:gd name="connsiteY39" fmla="*/ 504825 h 1099185"/>
                  <a:gd name="connsiteX40" fmla="*/ 621030 w 661035"/>
                  <a:gd name="connsiteY40" fmla="*/ 739140 h 1099185"/>
                  <a:gd name="connsiteX41" fmla="*/ 360045 w 661035"/>
                  <a:gd name="connsiteY41" fmla="*/ 597218 h 1099185"/>
                  <a:gd name="connsiteX42" fmla="*/ 400050 w 661035"/>
                  <a:gd name="connsiteY42" fmla="*/ 362902 h 1099185"/>
                  <a:gd name="connsiteX43" fmla="*/ 314325 w 661035"/>
                  <a:gd name="connsiteY43" fmla="*/ 72390 h 1099185"/>
                  <a:gd name="connsiteX44" fmla="*/ 220980 w 661035"/>
                  <a:gd name="connsiteY44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239078 w 661035"/>
                  <a:gd name="connsiteY29" fmla="*/ 798196 h 1099185"/>
                  <a:gd name="connsiteX30" fmla="*/ 277307 w 661035"/>
                  <a:gd name="connsiteY30" fmla="*/ 750642 h 1099185"/>
                  <a:gd name="connsiteX31" fmla="*/ 277178 w 661035"/>
                  <a:gd name="connsiteY31" fmla="*/ 750571 h 1099185"/>
                  <a:gd name="connsiteX32" fmla="*/ 284798 w 661035"/>
                  <a:gd name="connsiteY32" fmla="*/ 740093 h 1099185"/>
                  <a:gd name="connsiteX33" fmla="*/ 323850 w 661035"/>
                  <a:gd name="connsiteY33" fmla="*/ 676275 h 1099185"/>
                  <a:gd name="connsiteX34" fmla="*/ 359092 w 661035"/>
                  <a:gd name="connsiteY34" fmla="*/ 597218 h 1099185"/>
                  <a:gd name="connsiteX35" fmla="*/ 220980 w 661035"/>
                  <a:gd name="connsiteY35" fmla="*/ 0 h 1099185"/>
                  <a:gd name="connsiteX36" fmla="*/ 481965 w 661035"/>
                  <a:gd name="connsiteY36" fmla="*/ 141922 h 1099185"/>
                  <a:gd name="connsiteX37" fmla="*/ 575310 w 661035"/>
                  <a:gd name="connsiteY37" fmla="*/ 214313 h 1099185"/>
                  <a:gd name="connsiteX38" fmla="*/ 661035 w 661035"/>
                  <a:gd name="connsiteY38" fmla="*/ 504825 h 1099185"/>
                  <a:gd name="connsiteX39" fmla="*/ 621030 w 661035"/>
                  <a:gd name="connsiteY39" fmla="*/ 739140 h 1099185"/>
                  <a:gd name="connsiteX40" fmla="*/ 360045 w 661035"/>
                  <a:gd name="connsiteY40" fmla="*/ 597218 h 1099185"/>
                  <a:gd name="connsiteX41" fmla="*/ 400050 w 661035"/>
                  <a:gd name="connsiteY41" fmla="*/ 362902 h 1099185"/>
                  <a:gd name="connsiteX42" fmla="*/ 314325 w 661035"/>
                  <a:gd name="connsiteY42" fmla="*/ 72390 h 1099185"/>
                  <a:gd name="connsiteX43" fmla="*/ 220980 w 661035"/>
                  <a:gd name="connsiteY43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500063 w 661035"/>
                  <a:gd name="connsiteY9" fmla="*/ 941070 h 1099185"/>
                  <a:gd name="connsiteX10" fmla="*/ 451485 w 661035"/>
                  <a:gd name="connsiteY10" fmla="*/ 989648 h 1099185"/>
                  <a:gd name="connsiteX11" fmla="*/ 396629 w 661035"/>
                  <a:gd name="connsiteY11" fmla="*/ 1033155 h 1099185"/>
                  <a:gd name="connsiteX12" fmla="*/ 397193 w 661035"/>
                  <a:gd name="connsiteY12" fmla="*/ 1033462 h 1099185"/>
                  <a:gd name="connsiteX13" fmla="*/ 320041 w 661035"/>
                  <a:gd name="connsiteY13" fmla="*/ 1076325 h 1099185"/>
                  <a:gd name="connsiteX14" fmla="*/ 291343 w 661035"/>
                  <a:gd name="connsiteY14" fmla="*/ 1060767 h 1099185"/>
                  <a:gd name="connsiteX15" fmla="*/ 290403 w 661035"/>
                  <a:gd name="connsiteY15" fmla="*/ 1061621 h 1099185"/>
                  <a:gd name="connsiteX16" fmla="*/ 319088 w 661035"/>
                  <a:gd name="connsiteY16" fmla="*/ 1077277 h 1099185"/>
                  <a:gd name="connsiteX17" fmla="*/ 260985 w 661035"/>
                  <a:gd name="connsiteY17" fmla="*/ 1099185 h 1099185"/>
                  <a:gd name="connsiteX18" fmla="*/ 0 w 661035"/>
                  <a:gd name="connsiteY18" fmla="*/ 957262 h 1099185"/>
                  <a:gd name="connsiteX19" fmla="*/ 59055 w 661035"/>
                  <a:gd name="connsiteY19" fmla="*/ 935355 h 1099185"/>
                  <a:gd name="connsiteX20" fmla="*/ 284314 w 661035"/>
                  <a:gd name="connsiteY20" fmla="*/ 1058298 h 1099185"/>
                  <a:gd name="connsiteX21" fmla="*/ 284516 w 661035"/>
                  <a:gd name="connsiteY21" fmla="*/ 1057066 h 1099185"/>
                  <a:gd name="connsiteX22" fmla="*/ 60008 w 661035"/>
                  <a:gd name="connsiteY22" fmla="*/ 935355 h 1099185"/>
                  <a:gd name="connsiteX23" fmla="*/ 135745 w 661035"/>
                  <a:gd name="connsiteY23" fmla="*/ 891807 h 1099185"/>
                  <a:gd name="connsiteX24" fmla="*/ 135255 w 661035"/>
                  <a:gd name="connsiteY24" fmla="*/ 891540 h 1099185"/>
                  <a:gd name="connsiteX25" fmla="*/ 190500 w 661035"/>
                  <a:gd name="connsiteY25" fmla="*/ 847725 h 1099185"/>
                  <a:gd name="connsiteX26" fmla="*/ 239078 w 661035"/>
                  <a:gd name="connsiteY26" fmla="*/ 799148 h 1099185"/>
                  <a:gd name="connsiteX27" fmla="*/ 319738 w 661035"/>
                  <a:gd name="connsiteY27" fmla="*/ 843010 h 1099185"/>
                  <a:gd name="connsiteX28" fmla="*/ 239078 w 661035"/>
                  <a:gd name="connsiteY28" fmla="*/ 798196 h 1099185"/>
                  <a:gd name="connsiteX29" fmla="*/ 277307 w 661035"/>
                  <a:gd name="connsiteY29" fmla="*/ 750642 h 1099185"/>
                  <a:gd name="connsiteX30" fmla="*/ 277178 w 661035"/>
                  <a:gd name="connsiteY30" fmla="*/ 750571 h 1099185"/>
                  <a:gd name="connsiteX31" fmla="*/ 284798 w 661035"/>
                  <a:gd name="connsiteY31" fmla="*/ 740093 h 1099185"/>
                  <a:gd name="connsiteX32" fmla="*/ 323850 w 661035"/>
                  <a:gd name="connsiteY32" fmla="*/ 676275 h 1099185"/>
                  <a:gd name="connsiteX33" fmla="*/ 359092 w 661035"/>
                  <a:gd name="connsiteY33" fmla="*/ 597218 h 1099185"/>
                  <a:gd name="connsiteX34" fmla="*/ 220980 w 661035"/>
                  <a:gd name="connsiteY34" fmla="*/ 0 h 1099185"/>
                  <a:gd name="connsiteX35" fmla="*/ 481965 w 661035"/>
                  <a:gd name="connsiteY35" fmla="*/ 141922 h 1099185"/>
                  <a:gd name="connsiteX36" fmla="*/ 575310 w 661035"/>
                  <a:gd name="connsiteY36" fmla="*/ 214313 h 1099185"/>
                  <a:gd name="connsiteX37" fmla="*/ 661035 w 661035"/>
                  <a:gd name="connsiteY37" fmla="*/ 504825 h 1099185"/>
                  <a:gd name="connsiteX38" fmla="*/ 621030 w 661035"/>
                  <a:gd name="connsiteY38" fmla="*/ 739140 h 1099185"/>
                  <a:gd name="connsiteX39" fmla="*/ 360045 w 661035"/>
                  <a:gd name="connsiteY39" fmla="*/ 597218 h 1099185"/>
                  <a:gd name="connsiteX40" fmla="*/ 400050 w 661035"/>
                  <a:gd name="connsiteY40" fmla="*/ 362902 h 1099185"/>
                  <a:gd name="connsiteX41" fmla="*/ 314325 w 661035"/>
                  <a:gd name="connsiteY41" fmla="*/ 72390 h 1099185"/>
                  <a:gd name="connsiteX42" fmla="*/ 220980 w 661035"/>
                  <a:gd name="connsiteY42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319738 w 661035"/>
                  <a:gd name="connsiteY26" fmla="*/ 843010 h 1099185"/>
                  <a:gd name="connsiteX27" fmla="*/ 239078 w 661035"/>
                  <a:gd name="connsiteY27" fmla="*/ 798196 h 1099185"/>
                  <a:gd name="connsiteX28" fmla="*/ 277307 w 661035"/>
                  <a:gd name="connsiteY28" fmla="*/ 750642 h 1099185"/>
                  <a:gd name="connsiteX29" fmla="*/ 277178 w 661035"/>
                  <a:gd name="connsiteY29" fmla="*/ 750571 h 1099185"/>
                  <a:gd name="connsiteX30" fmla="*/ 284798 w 661035"/>
                  <a:gd name="connsiteY30" fmla="*/ 740093 h 1099185"/>
                  <a:gd name="connsiteX31" fmla="*/ 323850 w 661035"/>
                  <a:gd name="connsiteY31" fmla="*/ 676275 h 1099185"/>
                  <a:gd name="connsiteX32" fmla="*/ 359092 w 661035"/>
                  <a:gd name="connsiteY32" fmla="*/ 597218 h 1099185"/>
                  <a:gd name="connsiteX33" fmla="*/ 220980 w 661035"/>
                  <a:gd name="connsiteY33" fmla="*/ 0 h 1099185"/>
                  <a:gd name="connsiteX34" fmla="*/ 481965 w 661035"/>
                  <a:gd name="connsiteY34" fmla="*/ 141922 h 1099185"/>
                  <a:gd name="connsiteX35" fmla="*/ 575310 w 661035"/>
                  <a:gd name="connsiteY35" fmla="*/ 214313 h 1099185"/>
                  <a:gd name="connsiteX36" fmla="*/ 661035 w 661035"/>
                  <a:gd name="connsiteY36" fmla="*/ 504825 h 1099185"/>
                  <a:gd name="connsiteX37" fmla="*/ 621030 w 661035"/>
                  <a:gd name="connsiteY37" fmla="*/ 739140 h 1099185"/>
                  <a:gd name="connsiteX38" fmla="*/ 360045 w 661035"/>
                  <a:gd name="connsiteY38" fmla="*/ 597218 h 1099185"/>
                  <a:gd name="connsiteX39" fmla="*/ 400050 w 661035"/>
                  <a:gd name="connsiteY39" fmla="*/ 362902 h 1099185"/>
                  <a:gd name="connsiteX40" fmla="*/ 314325 w 661035"/>
                  <a:gd name="connsiteY40" fmla="*/ 72390 h 1099185"/>
                  <a:gd name="connsiteX41" fmla="*/ 220980 w 661035"/>
                  <a:gd name="connsiteY41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239078 w 661035"/>
                  <a:gd name="connsiteY26" fmla="*/ 798196 h 1099185"/>
                  <a:gd name="connsiteX27" fmla="*/ 277307 w 661035"/>
                  <a:gd name="connsiteY27" fmla="*/ 750642 h 1099185"/>
                  <a:gd name="connsiteX28" fmla="*/ 277178 w 661035"/>
                  <a:gd name="connsiteY28" fmla="*/ 750571 h 1099185"/>
                  <a:gd name="connsiteX29" fmla="*/ 284798 w 661035"/>
                  <a:gd name="connsiteY29" fmla="*/ 740093 h 1099185"/>
                  <a:gd name="connsiteX30" fmla="*/ 323850 w 661035"/>
                  <a:gd name="connsiteY30" fmla="*/ 676275 h 1099185"/>
                  <a:gd name="connsiteX31" fmla="*/ 359092 w 661035"/>
                  <a:gd name="connsiteY31" fmla="*/ 597218 h 1099185"/>
                  <a:gd name="connsiteX32" fmla="*/ 220980 w 661035"/>
                  <a:gd name="connsiteY32" fmla="*/ 0 h 1099185"/>
                  <a:gd name="connsiteX33" fmla="*/ 481965 w 661035"/>
                  <a:gd name="connsiteY33" fmla="*/ 141922 h 1099185"/>
                  <a:gd name="connsiteX34" fmla="*/ 575310 w 661035"/>
                  <a:gd name="connsiteY34" fmla="*/ 214313 h 1099185"/>
                  <a:gd name="connsiteX35" fmla="*/ 661035 w 661035"/>
                  <a:gd name="connsiteY35" fmla="*/ 504825 h 1099185"/>
                  <a:gd name="connsiteX36" fmla="*/ 621030 w 661035"/>
                  <a:gd name="connsiteY36" fmla="*/ 739140 h 1099185"/>
                  <a:gd name="connsiteX37" fmla="*/ 360045 w 661035"/>
                  <a:gd name="connsiteY37" fmla="*/ 597218 h 1099185"/>
                  <a:gd name="connsiteX38" fmla="*/ 400050 w 661035"/>
                  <a:gd name="connsiteY38" fmla="*/ 362902 h 1099185"/>
                  <a:gd name="connsiteX39" fmla="*/ 314325 w 661035"/>
                  <a:gd name="connsiteY39" fmla="*/ 72390 h 1099185"/>
                  <a:gd name="connsiteX40" fmla="*/ 220980 w 661035"/>
                  <a:gd name="connsiteY40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60008 w 661035"/>
                  <a:gd name="connsiteY20" fmla="*/ 935355 h 1099185"/>
                  <a:gd name="connsiteX21" fmla="*/ 135745 w 661035"/>
                  <a:gd name="connsiteY21" fmla="*/ 891807 h 1099185"/>
                  <a:gd name="connsiteX22" fmla="*/ 135255 w 661035"/>
                  <a:gd name="connsiteY22" fmla="*/ 891540 h 1099185"/>
                  <a:gd name="connsiteX23" fmla="*/ 190500 w 661035"/>
                  <a:gd name="connsiteY23" fmla="*/ 847725 h 1099185"/>
                  <a:gd name="connsiteX24" fmla="*/ 239078 w 661035"/>
                  <a:gd name="connsiteY24" fmla="*/ 799148 h 1099185"/>
                  <a:gd name="connsiteX25" fmla="*/ 239078 w 661035"/>
                  <a:gd name="connsiteY25" fmla="*/ 798196 h 1099185"/>
                  <a:gd name="connsiteX26" fmla="*/ 277307 w 661035"/>
                  <a:gd name="connsiteY26" fmla="*/ 750642 h 1099185"/>
                  <a:gd name="connsiteX27" fmla="*/ 277178 w 661035"/>
                  <a:gd name="connsiteY27" fmla="*/ 750571 h 1099185"/>
                  <a:gd name="connsiteX28" fmla="*/ 284798 w 661035"/>
                  <a:gd name="connsiteY28" fmla="*/ 740093 h 1099185"/>
                  <a:gd name="connsiteX29" fmla="*/ 323850 w 661035"/>
                  <a:gd name="connsiteY29" fmla="*/ 676275 h 1099185"/>
                  <a:gd name="connsiteX30" fmla="*/ 359092 w 661035"/>
                  <a:gd name="connsiteY30" fmla="*/ 597218 h 1099185"/>
                  <a:gd name="connsiteX31" fmla="*/ 220980 w 661035"/>
                  <a:gd name="connsiteY31" fmla="*/ 0 h 1099185"/>
                  <a:gd name="connsiteX32" fmla="*/ 481965 w 661035"/>
                  <a:gd name="connsiteY32" fmla="*/ 141922 h 1099185"/>
                  <a:gd name="connsiteX33" fmla="*/ 575310 w 661035"/>
                  <a:gd name="connsiteY33" fmla="*/ 214313 h 1099185"/>
                  <a:gd name="connsiteX34" fmla="*/ 661035 w 661035"/>
                  <a:gd name="connsiteY34" fmla="*/ 504825 h 1099185"/>
                  <a:gd name="connsiteX35" fmla="*/ 621030 w 661035"/>
                  <a:gd name="connsiteY35" fmla="*/ 739140 h 1099185"/>
                  <a:gd name="connsiteX36" fmla="*/ 360045 w 661035"/>
                  <a:gd name="connsiteY36" fmla="*/ 597218 h 1099185"/>
                  <a:gd name="connsiteX37" fmla="*/ 400050 w 661035"/>
                  <a:gd name="connsiteY37" fmla="*/ 362902 h 1099185"/>
                  <a:gd name="connsiteX38" fmla="*/ 314325 w 661035"/>
                  <a:gd name="connsiteY38" fmla="*/ 72390 h 1099185"/>
                  <a:gd name="connsiteX39" fmla="*/ 220980 w 661035"/>
                  <a:gd name="connsiteY39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60008 w 661035"/>
                  <a:gd name="connsiteY19" fmla="*/ 935355 h 1099185"/>
                  <a:gd name="connsiteX20" fmla="*/ 135745 w 661035"/>
                  <a:gd name="connsiteY20" fmla="*/ 891807 h 1099185"/>
                  <a:gd name="connsiteX21" fmla="*/ 135255 w 661035"/>
                  <a:gd name="connsiteY21" fmla="*/ 891540 h 1099185"/>
                  <a:gd name="connsiteX22" fmla="*/ 190500 w 661035"/>
                  <a:gd name="connsiteY22" fmla="*/ 847725 h 1099185"/>
                  <a:gd name="connsiteX23" fmla="*/ 239078 w 661035"/>
                  <a:gd name="connsiteY23" fmla="*/ 799148 h 1099185"/>
                  <a:gd name="connsiteX24" fmla="*/ 239078 w 661035"/>
                  <a:gd name="connsiteY24" fmla="*/ 798196 h 1099185"/>
                  <a:gd name="connsiteX25" fmla="*/ 277307 w 661035"/>
                  <a:gd name="connsiteY25" fmla="*/ 750642 h 1099185"/>
                  <a:gd name="connsiteX26" fmla="*/ 277178 w 661035"/>
                  <a:gd name="connsiteY26" fmla="*/ 750571 h 1099185"/>
                  <a:gd name="connsiteX27" fmla="*/ 284798 w 661035"/>
                  <a:gd name="connsiteY27" fmla="*/ 740093 h 1099185"/>
                  <a:gd name="connsiteX28" fmla="*/ 323850 w 661035"/>
                  <a:gd name="connsiteY28" fmla="*/ 676275 h 1099185"/>
                  <a:gd name="connsiteX29" fmla="*/ 359092 w 661035"/>
                  <a:gd name="connsiteY29" fmla="*/ 597218 h 1099185"/>
                  <a:gd name="connsiteX30" fmla="*/ 220980 w 661035"/>
                  <a:gd name="connsiteY30" fmla="*/ 0 h 1099185"/>
                  <a:gd name="connsiteX31" fmla="*/ 481965 w 661035"/>
                  <a:gd name="connsiteY31" fmla="*/ 141922 h 1099185"/>
                  <a:gd name="connsiteX32" fmla="*/ 575310 w 661035"/>
                  <a:gd name="connsiteY32" fmla="*/ 214313 h 1099185"/>
                  <a:gd name="connsiteX33" fmla="*/ 661035 w 661035"/>
                  <a:gd name="connsiteY33" fmla="*/ 504825 h 1099185"/>
                  <a:gd name="connsiteX34" fmla="*/ 621030 w 661035"/>
                  <a:gd name="connsiteY34" fmla="*/ 739140 h 1099185"/>
                  <a:gd name="connsiteX35" fmla="*/ 360045 w 661035"/>
                  <a:gd name="connsiteY35" fmla="*/ 597218 h 1099185"/>
                  <a:gd name="connsiteX36" fmla="*/ 400050 w 661035"/>
                  <a:gd name="connsiteY36" fmla="*/ 362902 h 1099185"/>
                  <a:gd name="connsiteX37" fmla="*/ 314325 w 661035"/>
                  <a:gd name="connsiteY37" fmla="*/ 72390 h 1099185"/>
                  <a:gd name="connsiteX38" fmla="*/ 220980 w 661035"/>
                  <a:gd name="connsiteY38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319088 w 661035"/>
                  <a:gd name="connsiteY14" fmla="*/ 1077277 h 1099185"/>
                  <a:gd name="connsiteX15" fmla="*/ 260985 w 661035"/>
                  <a:gd name="connsiteY15" fmla="*/ 1099185 h 1099185"/>
                  <a:gd name="connsiteX16" fmla="*/ 0 w 661035"/>
                  <a:gd name="connsiteY16" fmla="*/ 957262 h 1099185"/>
                  <a:gd name="connsiteX17" fmla="*/ 59055 w 661035"/>
                  <a:gd name="connsiteY17" fmla="*/ 935355 h 1099185"/>
                  <a:gd name="connsiteX18" fmla="*/ 60008 w 661035"/>
                  <a:gd name="connsiteY18" fmla="*/ 935355 h 1099185"/>
                  <a:gd name="connsiteX19" fmla="*/ 135745 w 661035"/>
                  <a:gd name="connsiteY19" fmla="*/ 891807 h 1099185"/>
                  <a:gd name="connsiteX20" fmla="*/ 135255 w 661035"/>
                  <a:gd name="connsiteY20" fmla="*/ 891540 h 1099185"/>
                  <a:gd name="connsiteX21" fmla="*/ 190500 w 661035"/>
                  <a:gd name="connsiteY21" fmla="*/ 847725 h 1099185"/>
                  <a:gd name="connsiteX22" fmla="*/ 239078 w 661035"/>
                  <a:gd name="connsiteY22" fmla="*/ 799148 h 1099185"/>
                  <a:gd name="connsiteX23" fmla="*/ 239078 w 661035"/>
                  <a:gd name="connsiteY23" fmla="*/ 798196 h 1099185"/>
                  <a:gd name="connsiteX24" fmla="*/ 277307 w 661035"/>
                  <a:gd name="connsiteY24" fmla="*/ 750642 h 1099185"/>
                  <a:gd name="connsiteX25" fmla="*/ 277178 w 661035"/>
                  <a:gd name="connsiteY25" fmla="*/ 750571 h 1099185"/>
                  <a:gd name="connsiteX26" fmla="*/ 284798 w 661035"/>
                  <a:gd name="connsiteY26" fmla="*/ 740093 h 1099185"/>
                  <a:gd name="connsiteX27" fmla="*/ 323850 w 661035"/>
                  <a:gd name="connsiteY27" fmla="*/ 676275 h 1099185"/>
                  <a:gd name="connsiteX28" fmla="*/ 359092 w 661035"/>
                  <a:gd name="connsiteY28" fmla="*/ 597218 h 1099185"/>
                  <a:gd name="connsiteX29" fmla="*/ 220980 w 661035"/>
                  <a:gd name="connsiteY29" fmla="*/ 0 h 1099185"/>
                  <a:gd name="connsiteX30" fmla="*/ 481965 w 661035"/>
                  <a:gd name="connsiteY30" fmla="*/ 141922 h 1099185"/>
                  <a:gd name="connsiteX31" fmla="*/ 575310 w 661035"/>
                  <a:gd name="connsiteY31" fmla="*/ 214313 h 1099185"/>
                  <a:gd name="connsiteX32" fmla="*/ 661035 w 661035"/>
                  <a:gd name="connsiteY32" fmla="*/ 504825 h 1099185"/>
                  <a:gd name="connsiteX33" fmla="*/ 621030 w 661035"/>
                  <a:gd name="connsiteY33" fmla="*/ 739140 h 1099185"/>
                  <a:gd name="connsiteX34" fmla="*/ 360045 w 661035"/>
                  <a:gd name="connsiteY34" fmla="*/ 597218 h 1099185"/>
                  <a:gd name="connsiteX35" fmla="*/ 400050 w 661035"/>
                  <a:gd name="connsiteY35" fmla="*/ 362902 h 1099185"/>
                  <a:gd name="connsiteX36" fmla="*/ 314325 w 661035"/>
                  <a:gd name="connsiteY36" fmla="*/ 72390 h 1099185"/>
                  <a:gd name="connsiteX37" fmla="*/ 220980 w 661035"/>
                  <a:gd name="connsiteY37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319088 w 661035"/>
                  <a:gd name="connsiteY13" fmla="*/ 1077277 h 1099185"/>
                  <a:gd name="connsiteX14" fmla="*/ 260985 w 661035"/>
                  <a:gd name="connsiteY14" fmla="*/ 1099185 h 1099185"/>
                  <a:gd name="connsiteX15" fmla="*/ 0 w 661035"/>
                  <a:gd name="connsiteY15" fmla="*/ 957262 h 1099185"/>
                  <a:gd name="connsiteX16" fmla="*/ 59055 w 661035"/>
                  <a:gd name="connsiteY16" fmla="*/ 935355 h 1099185"/>
                  <a:gd name="connsiteX17" fmla="*/ 60008 w 661035"/>
                  <a:gd name="connsiteY17" fmla="*/ 935355 h 1099185"/>
                  <a:gd name="connsiteX18" fmla="*/ 135745 w 661035"/>
                  <a:gd name="connsiteY18" fmla="*/ 891807 h 1099185"/>
                  <a:gd name="connsiteX19" fmla="*/ 135255 w 661035"/>
                  <a:gd name="connsiteY19" fmla="*/ 891540 h 1099185"/>
                  <a:gd name="connsiteX20" fmla="*/ 190500 w 661035"/>
                  <a:gd name="connsiteY20" fmla="*/ 847725 h 1099185"/>
                  <a:gd name="connsiteX21" fmla="*/ 239078 w 661035"/>
                  <a:gd name="connsiteY21" fmla="*/ 799148 h 1099185"/>
                  <a:gd name="connsiteX22" fmla="*/ 239078 w 661035"/>
                  <a:gd name="connsiteY22" fmla="*/ 798196 h 1099185"/>
                  <a:gd name="connsiteX23" fmla="*/ 277307 w 661035"/>
                  <a:gd name="connsiteY23" fmla="*/ 750642 h 1099185"/>
                  <a:gd name="connsiteX24" fmla="*/ 277178 w 661035"/>
                  <a:gd name="connsiteY24" fmla="*/ 750571 h 1099185"/>
                  <a:gd name="connsiteX25" fmla="*/ 284798 w 661035"/>
                  <a:gd name="connsiteY25" fmla="*/ 740093 h 1099185"/>
                  <a:gd name="connsiteX26" fmla="*/ 323850 w 661035"/>
                  <a:gd name="connsiteY26" fmla="*/ 676275 h 1099185"/>
                  <a:gd name="connsiteX27" fmla="*/ 359092 w 661035"/>
                  <a:gd name="connsiteY27" fmla="*/ 597218 h 1099185"/>
                  <a:gd name="connsiteX28" fmla="*/ 220980 w 661035"/>
                  <a:gd name="connsiteY28" fmla="*/ 0 h 1099185"/>
                  <a:gd name="connsiteX29" fmla="*/ 481965 w 661035"/>
                  <a:gd name="connsiteY29" fmla="*/ 141922 h 1099185"/>
                  <a:gd name="connsiteX30" fmla="*/ 575310 w 661035"/>
                  <a:gd name="connsiteY30" fmla="*/ 214313 h 1099185"/>
                  <a:gd name="connsiteX31" fmla="*/ 661035 w 661035"/>
                  <a:gd name="connsiteY31" fmla="*/ 504825 h 1099185"/>
                  <a:gd name="connsiteX32" fmla="*/ 621030 w 661035"/>
                  <a:gd name="connsiteY32" fmla="*/ 739140 h 1099185"/>
                  <a:gd name="connsiteX33" fmla="*/ 360045 w 661035"/>
                  <a:gd name="connsiteY33" fmla="*/ 597218 h 1099185"/>
                  <a:gd name="connsiteX34" fmla="*/ 400050 w 661035"/>
                  <a:gd name="connsiteY34" fmla="*/ 362902 h 1099185"/>
                  <a:gd name="connsiteX35" fmla="*/ 314325 w 661035"/>
                  <a:gd name="connsiteY35" fmla="*/ 72390 h 1099185"/>
                  <a:gd name="connsiteX36" fmla="*/ 220980 w 661035"/>
                  <a:gd name="connsiteY36" fmla="*/ 0 h 1099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61035" h="1099185">
                    <a:moveTo>
                      <a:pt x="359092" y="597218"/>
                    </a:moveTo>
                    <a:lnTo>
                      <a:pt x="620078" y="739140"/>
                    </a:lnTo>
                    <a:lnTo>
                      <a:pt x="584835" y="818198"/>
                    </a:lnTo>
                    <a:lnTo>
                      <a:pt x="584836" y="818198"/>
                    </a:lnTo>
                    <a:cubicBezTo>
                      <a:pt x="573405" y="840105"/>
                      <a:pt x="560070" y="861060"/>
                      <a:pt x="545783" y="882015"/>
                    </a:cubicBezTo>
                    <a:lnTo>
                      <a:pt x="538930" y="891439"/>
                    </a:lnTo>
                    <a:lnTo>
                      <a:pt x="539116" y="891540"/>
                    </a:lnTo>
                    <a:cubicBezTo>
                      <a:pt x="525780" y="908686"/>
                      <a:pt x="513398" y="924878"/>
                      <a:pt x="500063" y="940118"/>
                    </a:cubicBezTo>
                    <a:lnTo>
                      <a:pt x="500063" y="941070"/>
                    </a:lnTo>
                    <a:cubicBezTo>
                      <a:pt x="483870" y="958215"/>
                      <a:pt x="467678" y="974408"/>
                      <a:pt x="451485" y="989648"/>
                    </a:cubicBezTo>
                    <a:lnTo>
                      <a:pt x="396629" y="1033155"/>
                    </a:lnTo>
                    <a:lnTo>
                      <a:pt x="397193" y="1033462"/>
                    </a:lnTo>
                    <a:cubicBezTo>
                      <a:pt x="371475" y="1049655"/>
                      <a:pt x="346711" y="1063943"/>
                      <a:pt x="320041" y="1076325"/>
                    </a:cubicBezTo>
                    <a:lnTo>
                      <a:pt x="319088" y="1077277"/>
                    </a:lnTo>
                    <a:lnTo>
                      <a:pt x="260985" y="1099185"/>
                    </a:lnTo>
                    <a:lnTo>
                      <a:pt x="0" y="957262"/>
                    </a:lnTo>
                    <a:lnTo>
                      <a:pt x="59055" y="935355"/>
                    </a:lnTo>
                    <a:lnTo>
                      <a:pt x="60008" y="935355"/>
                    </a:lnTo>
                    <a:lnTo>
                      <a:pt x="135745" y="891807"/>
                    </a:lnTo>
                    <a:lnTo>
                      <a:pt x="135255" y="891540"/>
                    </a:lnTo>
                    <a:cubicBezTo>
                      <a:pt x="154305" y="878205"/>
                      <a:pt x="173355" y="863918"/>
                      <a:pt x="190500" y="847725"/>
                    </a:cubicBezTo>
                    <a:cubicBezTo>
                      <a:pt x="207645" y="832486"/>
                      <a:pt x="222885" y="816293"/>
                      <a:pt x="239078" y="799148"/>
                    </a:cubicBezTo>
                    <a:lnTo>
                      <a:pt x="239078" y="798196"/>
                    </a:lnTo>
                    <a:lnTo>
                      <a:pt x="277307" y="750642"/>
                    </a:lnTo>
                    <a:lnTo>
                      <a:pt x="277178" y="750571"/>
                    </a:lnTo>
                    <a:cubicBezTo>
                      <a:pt x="280036" y="746761"/>
                      <a:pt x="281941" y="743903"/>
                      <a:pt x="284798" y="740093"/>
                    </a:cubicBezTo>
                    <a:cubicBezTo>
                      <a:pt x="299086" y="719138"/>
                      <a:pt x="312420" y="698183"/>
                      <a:pt x="323850" y="676275"/>
                    </a:cubicBezTo>
                    <a:cubicBezTo>
                      <a:pt x="337185" y="650558"/>
                      <a:pt x="349567" y="623888"/>
                      <a:pt x="359092" y="597218"/>
                    </a:cubicBezTo>
                    <a:close/>
                    <a:moveTo>
                      <a:pt x="220980" y="0"/>
                    </a:moveTo>
                    <a:lnTo>
                      <a:pt x="481965" y="141922"/>
                    </a:lnTo>
                    <a:cubicBezTo>
                      <a:pt x="521970" y="163830"/>
                      <a:pt x="553403" y="187642"/>
                      <a:pt x="575310" y="214313"/>
                    </a:cubicBezTo>
                    <a:cubicBezTo>
                      <a:pt x="632460" y="281940"/>
                      <a:pt x="661035" y="379095"/>
                      <a:pt x="661035" y="504825"/>
                    </a:cubicBezTo>
                    <a:cubicBezTo>
                      <a:pt x="660083" y="588645"/>
                      <a:pt x="646748" y="666750"/>
                      <a:pt x="621030" y="739140"/>
                    </a:cubicBezTo>
                    <a:lnTo>
                      <a:pt x="360045" y="597218"/>
                    </a:lnTo>
                    <a:cubicBezTo>
                      <a:pt x="386715" y="524827"/>
                      <a:pt x="400050" y="446722"/>
                      <a:pt x="400050" y="362902"/>
                    </a:cubicBezTo>
                    <a:cubicBezTo>
                      <a:pt x="400050" y="237172"/>
                      <a:pt x="371475" y="140970"/>
                      <a:pt x="314325" y="72390"/>
                    </a:cubicBezTo>
                    <a:cubicBezTo>
                      <a:pt x="291465" y="45720"/>
                      <a:pt x="260985" y="20955"/>
                      <a:pt x="22098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064478B2-D07C-4B19-B85B-3CD71DB61EE3}"/>
                  </a:ext>
                </a:extLst>
              </p:cNvPr>
              <p:cNvSpPr/>
              <p:nvPr/>
            </p:nvSpPr>
            <p:spPr>
              <a:xfrm>
                <a:off x="2967026" y="3229268"/>
                <a:ext cx="673417" cy="247650"/>
              </a:xfrm>
              <a:custGeom>
                <a:avLst/>
                <a:gdLst>
                  <a:gd name="connsiteX0" fmla="*/ 261937 w 673417"/>
                  <a:gd name="connsiteY0" fmla="*/ 45720 h 247650"/>
                  <a:gd name="connsiteX1" fmla="*/ 288607 w 673417"/>
                  <a:gd name="connsiteY1" fmla="*/ 53340 h 247650"/>
                  <a:gd name="connsiteX2" fmla="*/ 387667 w 673417"/>
                  <a:gd name="connsiteY2" fmla="*/ 93345 h 247650"/>
                  <a:gd name="connsiteX3" fmla="*/ 412432 w 673417"/>
                  <a:gd name="connsiteY3" fmla="*/ 105728 h 247650"/>
                  <a:gd name="connsiteX4" fmla="*/ 673417 w 673417"/>
                  <a:gd name="connsiteY4" fmla="*/ 247650 h 247650"/>
                  <a:gd name="connsiteX5" fmla="*/ 647700 w 673417"/>
                  <a:gd name="connsiteY5" fmla="*/ 235267 h 247650"/>
                  <a:gd name="connsiteX6" fmla="*/ 644991 w 673417"/>
                  <a:gd name="connsiteY6" fmla="*/ 233789 h 247650"/>
                  <a:gd name="connsiteX7" fmla="*/ 549592 w 673417"/>
                  <a:gd name="connsiteY7" fmla="*/ 195262 h 247650"/>
                  <a:gd name="connsiteX8" fmla="*/ 522922 w 673417"/>
                  <a:gd name="connsiteY8" fmla="*/ 186690 h 247650"/>
                  <a:gd name="connsiteX9" fmla="*/ 0 w 673417"/>
                  <a:gd name="connsiteY9" fmla="*/ 0 h 247650"/>
                  <a:gd name="connsiteX10" fmla="*/ 80010 w 673417"/>
                  <a:gd name="connsiteY10" fmla="*/ 11430 h 247650"/>
                  <a:gd name="connsiteX11" fmla="*/ 80421 w 673417"/>
                  <a:gd name="connsiteY11" fmla="*/ 11654 h 247650"/>
                  <a:gd name="connsiteX12" fmla="*/ 185499 w 673417"/>
                  <a:gd name="connsiteY12" fmla="*/ 28933 h 247650"/>
                  <a:gd name="connsiteX13" fmla="*/ 261937 w 673417"/>
                  <a:gd name="connsiteY13" fmla="*/ 45720 h 247650"/>
                  <a:gd name="connsiteX14" fmla="*/ 522922 w 673417"/>
                  <a:gd name="connsiteY14" fmla="*/ 187643 h 247650"/>
                  <a:gd name="connsiteX15" fmla="*/ 340042 w 673417"/>
                  <a:gd name="connsiteY15" fmla="*/ 153353 h 247650"/>
                  <a:gd name="connsiteX16" fmla="*/ 260985 w 673417"/>
                  <a:gd name="connsiteY16" fmla="*/ 14192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3417" h="247650">
                    <a:moveTo>
                      <a:pt x="261937" y="45720"/>
                    </a:moveTo>
                    <a:cubicBezTo>
                      <a:pt x="271462" y="48578"/>
                      <a:pt x="280987" y="50483"/>
                      <a:pt x="288607" y="53340"/>
                    </a:cubicBezTo>
                    <a:cubicBezTo>
                      <a:pt x="323850" y="64770"/>
                      <a:pt x="357187" y="79058"/>
                      <a:pt x="387667" y="93345"/>
                    </a:cubicBezTo>
                    <a:cubicBezTo>
                      <a:pt x="396240" y="97155"/>
                      <a:pt x="404812" y="101917"/>
                      <a:pt x="412432" y="105728"/>
                    </a:cubicBezTo>
                    <a:lnTo>
                      <a:pt x="673417" y="247650"/>
                    </a:lnTo>
                    <a:cubicBezTo>
                      <a:pt x="664845" y="243840"/>
                      <a:pt x="656272" y="239078"/>
                      <a:pt x="647700" y="235267"/>
                    </a:cubicBezTo>
                    <a:lnTo>
                      <a:pt x="644991" y="233789"/>
                    </a:lnTo>
                    <a:lnTo>
                      <a:pt x="549592" y="195262"/>
                    </a:lnTo>
                    <a:cubicBezTo>
                      <a:pt x="541972" y="192405"/>
                      <a:pt x="532447" y="189548"/>
                      <a:pt x="522922" y="186690"/>
                    </a:cubicBezTo>
                    <a:close/>
                    <a:moveTo>
                      <a:pt x="0" y="0"/>
                    </a:moveTo>
                    <a:lnTo>
                      <a:pt x="80010" y="11430"/>
                    </a:lnTo>
                    <a:lnTo>
                      <a:pt x="80421" y="11654"/>
                    </a:lnTo>
                    <a:lnTo>
                      <a:pt x="185499" y="28933"/>
                    </a:lnTo>
                    <a:cubicBezTo>
                      <a:pt x="215979" y="34528"/>
                      <a:pt x="241458" y="40005"/>
                      <a:pt x="261937" y="45720"/>
                    </a:cubicBezTo>
                    <a:lnTo>
                      <a:pt x="522922" y="187643"/>
                    </a:lnTo>
                    <a:cubicBezTo>
                      <a:pt x="481965" y="176213"/>
                      <a:pt x="421004" y="164783"/>
                      <a:pt x="340042" y="153353"/>
                    </a:cubicBezTo>
                    <a:lnTo>
                      <a:pt x="260985" y="1419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BB090E8F-FD7F-4067-8FF3-0A82A055FE48}"/>
                  </a:ext>
                </a:extLst>
              </p:cNvPr>
              <p:cNvSpPr/>
              <p:nvPr/>
            </p:nvSpPr>
            <p:spPr>
              <a:xfrm>
                <a:off x="2707091" y="3532163"/>
                <a:ext cx="257175" cy="1238250"/>
              </a:xfrm>
              <a:custGeom>
                <a:avLst/>
                <a:gdLst>
                  <a:gd name="connsiteX0" fmla="*/ 260985 w 257175"/>
                  <a:gd name="connsiteY0" fmla="*/ 1244918 h 1238250"/>
                  <a:gd name="connsiteX1" fmla="*/ 0 w 257175"/>
                  <a:gd name="connsiteY1" fmla="*/ 1102995 h 1238250"/>
                  <a:gd name="connsiteX2" fmla="*/ 1905 w 257175"/>
                  <a:gd name="connsiteY2" fmla="*/ 0 h 1238250"/>
                  <a:gd name="connsiteX3" fmla="*/ 262890 w 257175"/>
                  <a:gd name="connsiteY3" fmla="*/ 141922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238250">
                    <a:moveTo>
                      <a:pt x="260985" y="1244918"/>
                    </a:moveTo>
                    <a:lnTo>
                      <a:pt x="0" y="1102995"/>
                    </a:lnTo>
                    <a:lnTo>
                      <a:pt x="1905" y="0"/>
                    </a:lnTo>
                    <a:lnTo>
                      <a:pt x="262890" y="141922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EB431C45-F42E-4876-A9B9-E7D213A16185}"/>
                  </a:ext>
                </a:extLst>
              </p:cNvPr>
              <p:cNvSpPr/>
              <p:nvPr/>
            </p:nvSpPr>
            <p:spPr>
              <a:xfrm>
                <a:off x="3102280" y="2270955"/>
                <a:ext cx="457200" cy="495300"/>
              </a:xfrm>
              <a:custGeom>
                <a:avLst/>
                <a:gdLst>
                  <a:gd name="connsiteX0" fmla="*/ 459105 w 457200"/>
                  <a:gd name="connsiteY0" fmla="*/ 500063 h 495300"/>
                  <a:gd name="connsiteX1" fmla="*/ 198120 w 457200"/>
                  <a:gd name="connsiteY1" fmla="*/ 358140 h 495300"/>
                  <a:gd name="connsiteX2" fmla="*/ 80963 w 457200"/>
                  <a:gd name="connsiteY2" fmla="*/ 62865 h 495300"/>
                  <a:gd name="connsiteX3" fmla="*/ 0 w 457200"/>
                  <a:gd name="connsiteY3" fmla="*/ 0 h 495300"/>
                  <a:gd name="connsiteX4" fmla="*/ 260985 w 457200"/>
                  <a:gd name="connsiteY4" fmla="*/ 141923 h 495300"/>
                  <a:gd name="connsiteX5" fmla="*/ 341948 w 457200"/>
                  <a:gd name="connsiteY5" fmla="*/ 204788 h 495300"/>
                  <a:gd name="connsiteX6" fmla="*/ 459105 w 457200"/>
                  <a:gd name="connsiteY6" fmla="*/ 500063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0" h="495300">
                    <a:moveTo>
                      <a:pt x="459105" y="500063"/>
                    </a:moveTo>
                    <a:lnTo>
                      <a:pt x="198120" y="358140"/>
                    </a:lnTo>
                    <a:cubicBezTo>
                      <a:pt x="179070" y="224790"/>
                      <a:pt x="140017" y="126683"/>
                      <a:pt x="80963" y="62865"/>
                    </a:cubicBezTo>
                    <a:cubicBezTo>
                      <a:pt x="57150" y="38100"/>
                      <a:pt x="30480" y="17145"/>
                      <a:pt x="0" y="0"/>
                    </a:cubicBezTo>
                    <a:lnTo>
                      <a:pt x="260985" y="141923"/>
                    </a:lnTo>
                    <a:cubicBezTo>
                      <a:pt x="291465" y="158115"/>
                      <a:pt x="318135" y="179070"/>
                      <a:pt x="341948" y="204788"/>
                    </a:cubicBezTo>
                    <a:cubicBezTo>
                      <a:pt x="401955" y="268605"/>
                      <a:pt x="441008" y="366713"/>
                      <a:pt x="459105" y="50006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C03A32AC-792C-410E-9F74-8833296030C3}"/>
                  </a:ext>
                </a:extLst>
              </p:cNvPr>
              <p:cNvSpPr/>
              <p:nvPr/>
            </p:nvSpPr>
            <p:spPr>
              <a:xfrm>
                <a:off x="2541356" y="3138780"/>
                <a:ext cx="428625" cy="200026"/>
              </a:xfrm>
              <a:custGeom>
                <a:avLst/>
                <a:gdLst>
                  <a:gd name="connsiteX0" fmla="*/ 0 w 428625"/>
                  <a:gd name="connsiteY0" fmla="*/ 0 h 200026"/>
                  <a:gd name="connsiteX1" fmla="*/ 17145 w 428625"/>
                  <a:gd name="connsiteY1" fmla="*/ 8573 h 200026"/>
                  <a:gd name="connsiteX2" fmla="*/ 109538 w 428625"/>
                  <a:gd name="connsiteY2" fmla="*/ 44768 h 200026"/>
                  <a:gd name="connsiteX3" fmla="*/ 370023 w 428625"/>
                  <a:gd name="connsiteY3" fmla="*/ 186418 h 200026"/>
                  <a:gd name="connsiteX4" fmla="*/ 110490 w 428625"/>
                  <a:gd name="connsiteY4" fmla="*/ 44768 h 200026"/>
                  <a:gd name="connsiteX5" fmla="*/ 168592 w 428625"/>
                  <a:gd name="connsiteY5" fmla="*/ 59056 h 200026"/>
                  <a:gd name="connsiteX6" fmla="*/ 428625 w 428625"/>
                  <a:gd name="connsiteY6" fmla="*/ 200026 h 200026"/>
                  <a:gd name="connsiteX7" fmla="*/ 370523 w 428625"/>
                  <a:gd name="connsiteY7" fmla="*/ 186691 h 200026"/>
                  <a:gd name="connsiteX8" fmla="*/ 370517 w 428625"/>
                  <a:gd name="connsiteY8" fmla="*/ 186688 h 200026"/>
                  <a:gd name="connsiteX9" fmla="*/ 278130 w 428625"/>
                  <a:gd name="connsiteY9" fmla="*/ 150495 h 200026"/>
                  <a:gd name="connsiteX10" fmla="*/ 260985 w 428625"/>
                  <a:gd name="connsiteY10" fmla="*/ 141923 h 20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625" h="200026">
                    <a:moveTo>
                      <a:pt x="0" y="0"/>
                    </a:moveTo>
                    <a:cubicBezTo>
                      <a:pt x="5715" y="2858"/>
                      <a:pt x="11430" y="5715"/>
                      <a:pt x="17145" y="8573"/>
                    </a:cubicBezTo>
                    <a:cubicBezTo>
                      <a:pt x="44767" y="21908"/>
                      <a:pt x="75248" y="34290"/>
                      <a:pt x="109538" y="44768"/>
                    </a:cubicBezTo>
                    <a:lnTo>
                      <a:pt x="370023" y="186418"/>
                    </a:lnTo>
                    <a:lnTo>
                      <a:pt x="110490" y="44768"/>
                    </a:lnTo>
                    <a:lnTo>
                      <a:pt x="168592" y="59056"/>
                    </a:lnTo>
                    <a:lnTo>
                      <a:pt x="428625" y="200026"/>
                    </a:lnTo>
                    <a:lnTo>
                      <a:pt x="370523" y="186691"/>
                    </a:lnTo>
                    <a:lnTo>
                      <a:pt x="370517" y="186688"/>
                    </a:lnTo>
                    <a:lnTo>
                      <a:pt x="278130" y="150495"/>
                    </a:lnTo>
                    <a:cubicBezTo>
                      <a:pt x="272415" y="147638"/>
                      <a:pt x="266700" y="144780"/>
                      <a:pt x="260985" y="1419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196A28F1-6C5F-4256-9BEE-D3F1F96EFE99}"/>
                  </a:ext>
                </a:extLst>
              </p:cNvPr>
              <p:cNvSpPr/>
              <p:nvPr/>
            </p:nvSpPr>
            <p:spPr>
              <a:xfrm>
                <a:off x="2969883" y="1938632"/>
                <a:ext cx="618767" cy="219303"/>
              </a:xfrm>
              <a:custGeom>
                <a:avLst/>
                <a:gdLst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236092 w 603786"/>
                  <a:gd name="connsiteY8" fmla="*/ 34757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323751 w 603786"/>
                  <a:gd name="connsiteY4" fmla="*/ 66771 h 218219"/>
                  <a:gd name="connsiteX5" fmla="*/ 0 w 603786"/>
                  <a:gd name="connsiteY5" fmla="*/ 0 h 218219"/>
                  <a:gd name="connsiteX6" fmla="*/ 100965 w 603786"/>
                  <a:gd name="connsiteY6" fmla="*/ 2857 h 218219"/>
                  <a:gd name="connsiteX7" fmla="*/ 102772 w 603786"/>
                  <a:gd name="connsiteY7" fmla="*/ 3833 h 218219"/>
                  <a:gd name="connsiteX8" fmla="*/ 214213 w 603786"/>
                  <a:gd name="connsiteY8" fmla="*/ 22860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16" fmla="*/ 0 w 603786"/>
                  <a:gd name="connsiteY16" fmla="*/ 0 h 218219"/>
                  <a:gd name="connsiteX0" fmla="*/ 323751 w 603786"/>
                  <a:gd name="connsiteY0" fmla="*/ 66771 h 218219"/>
                  <a:gd name="connsiteX1" fmla="*/ 603786 w 603786"/>
                  <a:gd name="connsiteY1" fmla="*/ 218219 h 218219"/>
                  <a:gd name="connsiteX2" fmla="*/ 584736 w 603786"/>
                  <a:gd name="connsiteY2" fmla="*/ 208694 h 218219"/>
                  <a:gd name="connsiteX3" fmla="*/ 323751 w 603786"/>
                  <a:gd name="connsiteY3" fmla="*/ 66771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323751 w 603786"/>
                  <a:gd name="connsiteY8" fmla="*/ 66772 h 218219"/>
                  <a:gd name="connsiteX9" fmla="*/ 584736 w 603786"/>
                  <a:gd name="connsiteY9" fmla="*/ 208695 h 218219"/>
                  <a:gd name="connsiteX10" fmla="*/ 475198 w 603786"/>
                  <a:gd name="connsiteY10" fmla="*/ 168690 h 218219"/>
                  <a:gd name="connsiteX11" fmla="*/ 464489 w 603786"/>
                  <a:gd name="connsiteY11" fmla="*/ 162866 h 218219"/>
                  <a:gd name="connsiteX12" fmla="*/ 358041 w 603786"/>
                  <a:gd name="connsiteY12" fmla="*/ 143827 h 218219"/>
                  <a:gd name="connsiteX13" fmla="*/ 357901 w 603786"/>
                  <a:gd name="connsiteY13" fmla="*/ 143751 h 218219"/>
                  <a:gd name="connsiteX14" fmla="*/ 260033 w 603786"/>
                  <a:gd name="connsiteY14" fmla="*/ 141922 h 218219"/>
                  <a:gd name="connsiteX15" fmla="*/ 0 w 603786"/>
                  <a:gd name="connsiteY15" fmla="*/ 0 h 218219"/>
                  <a:gd name="connsiteX0" fmla="*/ 323751 w 584736"/>
                  <a:gd name="connsiteY0" fmla="*/ 66771 h 208695"/>
                  <a:gd name="connsiteX1" fmla="*/ 584736 w 584736"/>
                  <a:gd name="connsiteY1" fmla="*/ 208694 h 208695"/>
                  <a:gd name="connsiteX2" fmla="*/ 323751 w 584736"/>
                  <a:gd name="connsiteY2" fmla="*/ 66771 h 208695"/>
                  <a:gd name="connsiteX3" fmla="*/ 0 w 584736"/>
                  <a:gd name="connsiteY3" fmla="*/ 0 h 208695"/>
                  <a:gd name="connsiteX4" fmla="*/ 100965 w 584736"/>
                  <a:gd name="connsiteY4" fmla="*/ 2857 h 208695"/>
                  <a:gd name="connsiteX5" fmla="*/ 102772 w 584736"/>
                  <a:gd name="connsiteY5" fmla="*/ 3833 h 208695"/>
                  <a:gd name="connsiteX6" fmla="*/ 214213 w 584736"/>
                  <a:gd name="connsiteY6" fmla="*/ 22860 h 208695"/>
                  <a:gd name="connsiteX7" fmla="*/ 323751 w 584736"/>
                  <a:gd name="connsiteY7" fmla="*/ 66772 h 208695"/>
                  <a:gd name="connsiteX8" fmla="*/ 584736 w 584736"/>
                  <a:gd name="connsiteY8" fmla="*/ 208695 h 208695"/>
                  <a:gd name="connsiteX9" fmla="*/ 475198 w 584736"/>
                  <a:gd name="connsiteY9" fmla="*/ 168690 h 208695"/>
                  <a:gd name="connsiteX10" fmla="*/ 464489 w 584736"/>
                  <a:gd name="connsiteY10" fmla="*/ 162866 h 208695"/>
                  <a:gd name="connsiteX11" fmla="*/ 358041 w 584736"/>
                  <a:gd name="connsiteY11" fmla="*/ 143827 h 208695"/>
                  <a:gd name="connsiteX12" fmla="*/ 357901 w 584736"/>
                  <a:gd name="connsiteY12" fmla="*/ 143751 h 208695"/>
                  <a:gd name="connsiteX13" fmla="*/ 260033 w 584736"/>
                  <a:gd name="connsiteY13" fmla="*/ 141922 h 208695"/>
                  <a:gd name="connsiteX14" fmla="*/ 0 w 584736"/>
                  <a:gd name="connsiteY14" fmla="*/ 0 h 208695"/>
                  <a:gd name="connsiteX0" fmla="*/ 323751 w 615997"/>
                  <a:gd name="connsiteY0" fmla="*/ 66771 h 216510"/>
                  <a:gd name="connsiteX1" fmla="*/ 584736 w 615997"/>
                  <a:gd name="connsiteY1" fmla="*/ 208694 h 216510"/>
                  <a:gd name="connsiteX2" fmla="*/ 323751 w 615997"/>
                  <a:gd name="connsiteY2" fmla="*/ 66771 h 216510"/>
                  <a:gd name="connsiteX3" fmla="*/ 0 w 615997"/>
                  <a:gd name="connsiteY3" fmla="*/ 0 h 216510"/>
                  <a:gd name="connsiteX4" fmla="*/ 100965 w 615997"/>
                  <a:gd name="connsiteY4" fmla="*/ 2857 h 216510"/>
                  <a:gd name="connsiteX5" fmla="*/ 102772 w 615997"/>
                  <a:gd name="connsiteY5" fmla="*/ 3833 h 216510"/>
                  <a:gd name="connsiteX6" fmla="*/ 214213 w 615997"/>
                  <a:gd name="connsiteY6" fmla="*/ 22860 h 216510"/>
                  <a:gd name="connsiteX7" fmla="*/ 323751 w 615997"/>
                  <a:gd name="connsiteY7" fmla="*/ 66772 h 216510"/>
                  <a:gd name="connsiteX8" fmla="*/ 615997 w 615997"/>
                  <a:gd name="connsiteY8" fmla="*/ 216510 h 216510"/>
                  <a:gd name="connsiteX9" fmla="*/ 475198 w 615997"/>
                  <a:gd name="connsiteY9" fmla="*/ 168690 h 216510"/>
                  <a:gd name="connsiteX10" fmla="*/ 464489 w 615997"/>
                  <a:gd name="connsiteY10" fmla="*/ 162866 h 216510"/>
                  <a:gd name="connsiteX11" fmla="*/ 358041 w 615997"/>
                  <a:gd name="connsiteY11" fmla="*/ 143827 h 216510"/>
                  <a:gd name="connsiteX12" fmla="*/ 357901 w 615997"/>
                  <a:gd name="connsiteY12" fmla="*/ 143751 h 216510"/>
                  <a:gd name="connsiteX13" fmla="*/ 260033 w 615997"/>
                  <a:gd name="connsiteY13" fmla="*/ 141922 h 216510"/>
                  <a:gd name="connsiteX14" fmla="*/ 0 w 615997"/>
                  <a:gd name="connsiteY14" fmla="*/ 0 h 216510"/>
                  <a:gd name="connsiteX0" fmla="*/ 323751 w 618767"/>
                  <a:gd name="connsiteY0" fmla="*/ 66771 h 219303"/>
                  <a:gd name="connsiteX1" fmla="*/ 584736 w 618767"/>
                  <a:gd name="connsiteY1" fmla="*/ 208694 h 219303"/>
                  <a:gd name="connsiteX2" fmla="*/ 323751 w 618767"/>
                  <a:gd name="connsiteY2" fmla="*/ 66771 h 219303"/>
                  <a:gd name="connsiteX3" fmla="*/ 0 w 618767"/>
                  <a:gd name="connsiteY3" fmla="*/ 0 h 219303"/>
                  <a:gd name="connsiteX4" fmla="*/ 100965 w 618767"/>
                  <a:gd name="connsiteY4" fmla="*/ 2857 h 219303"/>
                  <a:gd name="connsiteX5" fmla="*/ 102772 w 618767"/>
                  <a:gd name="connsiteY5" fmla="*/ 3833 h 219303"/>
                  <a:gd name="connsiteX6" fmla="*/ 214213 w 618767"/>
                  <a:gd name="connsiteY6" fmla="*/ 22860 h 219303"/>
                  <a:gd name="connsiteX7" fmla="*/ 323751 w 618767"/>
                  <a:gd name="connsiteY7" fmla="*/ 66772 h 219303"/>
                  <a:gd name="connsiteX8" fmla="*/ 615997 w 618767"/>
                  <a:gd name="connsiteY8" fmla="*/ 216510 h 219303"/>
                  <a:gd name="connsiteX9" fmla="*/ 464489 w 618767"/>
                  <a:gd name="connsiteY9" fmla="*/ 162866 h 219303"/>
                  <a:gd name="connsiteX10" fmla="*/ 358041 w 618767"/>
                  <a:gd name="connsiteY10" fmla="*/ 143827 h 219303"/>
                  <a:gd name="connsiteX11" fmla="*/ 357901 w 618767"/>
                  <a:gd name="connsiteY11" fmla="*/ 143751 h 219303"/>
                  <a:gd name="connsiteX12" fmla="*/ 260033 w 618767"/>
                  <a:gd name="connsiteY12" fmla="*/ 141922 h 219303"/>
                  <a:gd name="connsiteX13" fmla="*/ 0 w 618767"/>
                  <a:gd name="connsiteY13" fmla="*/ 0 h 219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8767" h="219303">
                    <a:moveTo>
                      <a:pt x="323751" y="66771"/>
                    </a:moveTo>
                    <a:lnTo>
                      <a:pt x="584736" y="208694"/>
                    </a:lnTo>
                    <a:lnTo>
                      <a:pt x="323751" y="66771"/>
                    </a:lnTo>
                    <a:close/>
                    <a:moveTo>
                      <a:pt x="0" y="0"/>
                    </a:moveTo>
                    <a:lnTo>
                      <a:pt x="100965" y="2857"/>
                    </a:lnTo>
                    <a:lnTo>
                      <a:pt x="102772" y="3833"/>
                    </a:lnTo>
                    <a:lnTo>
                      <a:pt x="214213" y="22860"/>
                    </a:lnTo>
                    <a:lnTo>
                      <a:pt x="323751" y="66772"/>
                    </a:lnTo>
                    <a:lnTo>
                      <a:pt x="615997" y="216510"/>
                    </a:lnTo>
                    <a:cubicBezTo>
                      <a:pt x="639453" y="232526"/>
                      <a:pt x="507482" y="174980"/>
                      <a:pt x="464489" y="162866"/>
                    </a:cubicBezTo>
                    <a:lnTo>
                      <a:pt x="358041" y="143827"/>
                    </a:lnTo>
                    <a:cubicBezTo>
                      <a:pt x="357994" y="143802"/>
                      <a:pt x="357948" y="143776"/>
                      <a:pt x="357901" y="143751"/>
                    </a:cubicBezTo>
                    <a:lnTo>
                      <a:pt x="260033" y="1419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E3F64554-20BD-467C-8EDA-2FE4484D8F53}"/>
                  </a:ext>
                </a:extLst>
              </p:cNvPr>
              <p:cNvSpPr/>
              <p:nvPr/>
            </p:nvSpPr>
            <p:spPr>
              <a:xfrm>
                <a:off x="2709948" y="2277720"/>
                <a:ext cx="257175" cy="1066800"/>
              </a:xfrm>
              <a:custGeom>
                <a:avLst/>
                <a:gdLst>
                  <a:gd name="connsiteX0" fmla="*/ 260033 w 257175"/>
                  <a:gd name="connsiteY0" fmla="*/ 1070610 h 1066800"/>
                  <a:gd name="connsiteX1" fmla="*/ 0 w 257175"/>
                  <a:gd name="connsiteY1" fmla="*/ 929640 h 1066800"/>
                  <a:gd name="connsiteX2" fmla="*/ 1905 w 257175"/>
                  <a:gd name="connsiteY2" fmla="*/ 0 h 1066800"/>
                  <a:gd name="connsiteX3" fmla="*/ 261938 w 257175"/>
                  <a:gd name="connsiteY3" fmla="*/ 141922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066800">
                    <a:moveTo>
                      <a:pt x="260033" y="1070610"/>
                    </a:moveTo>
                    <a:lnTo>
                      <a:pt x="0" y="929640"/>
                    </a:lnTo>
                    <a:lnTo>
                      <a:pt x="1905" y="0"/>
                    </a:lnTo>
                    <a:lnTo>
                      <a:pt x="261938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B6AC957C-67B5-4369-971B-379AC6E46A9B}"/>
                  </a:ext>
                </a:extLst>
              </p:cNvPr>
              <p:cNvSpPr/>
              <p:nvPr/>
            </p:nvSpPr>
            <p:spPr>
              <a:xfrm>
                <a:off x="2708898" y="1772713"/>
                <a:ext cx="521969" cy="178118"/>
              </a:xfrm>
              <a:custGeom>
                <a:avLst/>
                <a:gdLst>
                  <a:gd name="connsiteX0" fmla="*/ 230505 w 521970"/>
                  <a:gd name="connsiteY0" fmla="*/ 2858 h 178118"/>
                  <a:gd name="connsiteX1" fmla="*/ 490537 w 521970"/>
                  <a:gd name="connsiteY1" fmla="*/ 144781 h 178118"/>
                  <a:gd name="connsiteX2" fmla="*/ 302895 w 521970"/>
                  <a:gd name="connsiteY2" fmla="*/ 172403 h 178118"/>
                  <a:gd name="connsiteX3" fmla="*/ 260032 w 521970"/>
                  <a:gd name="connsiteY3" fmla="*/ 178118 h 178118"/>
                  <a:gd name="connsiteX4" fmla="*/ 0 w 521970"/>
                  <a:gd name="connsiteY4" fmla="*/ 37148 h 178118"/>
                  <a:gd name="connsiteX5" fmla="*/ 41910 w 521970"/>
                  <a:gd name="connsiteY5" fmla="*/ 30480 h 178118"/>
                  <a:gd name="connsiteX6" fmla="*/ 41912 w 521970"/>
                  <a:gd name="connsiteY6" fmla="*/ 30481 h 178118"/>
                  <a:gd name="connsiteX7" fmla="*/ 260985 w 521970"/>
                  <a:gd name="connsiteY7" fmla="*/ 0 h 178118"/>
                  <a:gd name="connsiteX8" fmla="*/ 521970 w 521970"/>
                  <a:gd name="connsiteY8" fmla="*/ 141923 h 178118"/>
                  <a:gd name="connsiteX9" fmla="*/ 490537 w 521970"/>
                  <a:gd name="connsiteY9" fmla="*/ 144780 h 178118"/>
                  <a:gd name="connsiteX10" fmla="*/ 230505 w 521970"/>
                  <a:gd name="connsiteY10" fmla="*/ 2858 h 17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1970" h="178118">
                    <a:moveTo>
                      <a:pt x="230505" y="2858"/>
                    </a:moveTo>
                    <a:lnTo>
                      <a:pt x="490537" y="144781"/>
                    </a:lnTo>
                    <a:lnTo>
                      <a:pt x="302895" y="172403"/>
                    </a:lnTo>
                    <a:lnTo>
                      <a:pt x="260032" y="178118"/>
                    </a:lnTo>
                    <a:lnTo>
                      <a:pt x="0" y="37148"/>
                    </a:lnTo>
                    <a:lnTo>
                      <a:pt x="41910" y="30480"/>
                    </a:lnTo>
                    <a:lnTo>
                      <a:pt x="41912" y="30481"/>
                    </a:lnTo>
                    <a:close/>
                    <a:moveTo>
                      <a:pt x="260985" y="0"/>
                    </a:moveTo>
                    <a:lnTo>
                      <a:pt x="521970" y="141923"/>
                    </a:lnTo>
                    <a:lnTo>
                      <a:pt x="490537" y="144780"/>
                    </a:lnTo>
                    <a:lnTo>
                      <a:pt x="230505" y="285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B1B462AB-917E-488E-9EC8-645233EC0E8F}"/>
                </a:ext>
              </a:extLst>
            </p:cNvPr>
            <p:cNvSpPr/>
            <p:nvPr/>
          </p:nvSpPr>
          <p:spPr>
            <a:xfrm>
              <a:off x="10925723" y="5321602"/>
              <a:ext cx="730421" cy="1493305"/>
            </a:xfrm>
            <a:custGeom>
              <a:avLst/>
              <a:gdLst>
                <a:gd name="connsiteX0" fmla="*/ 1669733 w 1714500"/>
                <a:gd name="connsiteY0" fmla="*/ 1870710 h 3505200"/>
                <a:gd name="connsiteX1" fmla="*/ 1720215 w 1714500"/>
                <a:gd name="connsiteY1" fmla="*/ 2166938 h 3505200"/>
                <a:gd name="connsiteX2" fmla="*/ 1507808 w 1714500"/>
                <a:gd name="connsiteY2" fmla="*/ 2795588 h 3505200"/>
                <a:gd name="connsiteX3" fmla="*/ 1121093 w 1714500"/>
                <a:gd name="connsiteY3" fmla="*/ 3084195 h 3505200"/>
                <a:gd name="connsiteX4" fmla="*/ 991553 w 1714500"/>
                <a:gd name="connsiteY4" fmla="*/ 3120390 h 3505200"/>
                <a:gd name="connsiteX5" fmla="*/ 990600 w 1714500"/>
                <a:gd name="connsiteY5" fmla="*/ 3466148 h 3505200"/>
                <a:gd name="connsiteX6" fmla="*/ 960120 w 1714500"/>
                <a:gd name="connsiteY6" fmla="*/ 3470910 h 3505200"/>
                <a:gd name="connsiteX7" fmla="*/ 772478 w 1714500"/>
                <a:gd name="connsiteY7" fmla="*/ 3505200 h 3505200"/>
                <a:gd name="connsiteX8" fmla="*/ 729615 w 1714500"/>
                <a:gd name="connsiteY8" fmla="*/ 3503295 h 3505200"/>
                <a:gd name="connsiteX9" fmla="*/ 730568 w 1714500"/>
                <a:gd name="connsiteY9" fmla="*/ 3158490 h 3505200"/>
                <a:gd name="connsiteX10" fmla="*/ 659130 w 1714500"/>
                <a:gd name="connsiteY10" fmla="*/ 3156585 h 3505200"/>
                <a:gd name="connsiteX11" fmla="*/ 383858 w 1714500"/>
                <a:gd name="connsiteY11" fmla="*/ 3098483 h 3505200"/>
                <a:gd name="connsiteX12" fmla="*/ 125730 w 1714500"/>
                <a:gd name="connsiteY12" fmla="*/ 2865120 h 3505200"/>
                <a:gd name="connsiteX13" fmla="*/ 0 w 1714500"/>
                <a:gd name="connsiteY13" fmla="*/ 2427923 h 3505200"/>
                <a:gd name="connsiteX14" fmla="*/ 320993 w 1714500"/>
                <a:gd name="connsiteY14" fmla="*/ 2317433 h 3505200"/>
                <a:gd name="connsiteX15" fmla="*/ 451485 w 1714500"/>
                <a:gd name="connsiteY15" fmla="*/ 2707958 h 3505200"/>
                <a:gd name="connsiteX16" fmla="*/ 682943 w 1714500"/>
                <a:gd name="connsiteY16" fmla="*/ 2860358 h 3505200"/>
                <a:gd name="connsiteX17" fmla="*/ 730568 w 1714500"/>
                <a:gd name="connsiteY17" fmla="*/ 2864168 h 3505200"/>
                <a:gd name="connsiteX18" fmla="*/ 732473 w 1714500"/>
                <a:gd name="connsiteY18" fmla="*/ 1761173 h 3505200"/>
                <a:gd name="connsiteX19" fmla="*/ 576263 w 1714500"/>
                <a:gd name="connsiteY19" fmla="*/ 1735455 h 3505200"/>
                <a:gd name="connsiteX20" fmla="*/ 372428 w 1714500"/>
                <a:gd name="connsiteY20" fmla="*/ 1660208 h 3505200"/>
                <a:gd name="connsiteX21" fmla="*/ 138113 w 1714500"/>
                <a:gd name="connsiteY21" fmla="*/ 1438275 h 3505200"/>
                <a:gd name="connsiteX22" fmla="*/ 56198 w 1714500"/>
                <a:gd name="connsiteY22" fmla="*/ 1079183 h 3505200"/>
                <a:gd name="connsiteX23" fmla="*/ 298133 w 1714500"/>
                <a:gd name="connsiteY23" fmla="*/ 448628 h 3505200"/>
                <a:gd name="connsiteX24" fmla="*/ 628650 w 1714500"/>
                <a:gd name="connsiteY24" fmla="*/ 239077 h 3505200"/>
                <a:gd name="connsiteX25" fmla="*/ 735330 w 1714500"/>
                <a:gd name="connsiteY25" fmla="*/ 206693 h 3505200"/>
                <a:gd name="connsiteX26" fmla="*/ 735330 w 1714500"/>
                <a:gd name="connsiteY26" fmla="*/ 36195 h 3505200"/>
                <a:gd name="connsiteX27" fmla="*/ 778193 w 1714500"/>
                <a:gd name="connsiteY27" fmla="*/ 30480 h 3505200"/>
                <a:gd name="connsiteX28" fmla="*/ 965835 w 1714500"/>
                <a:gd name="connsiteY28" fmla="*/ 2858 h 3505200"/>
                <a:gd name="connsiteX29" fmla="*/ 996315 w 1714500"/>
                <a:gd name="connsiteY29" fmla="*/ 0 h 3505200"/>
                <a:gd name="connsiteX30" fmla="*/ 996315 w 1714500"/>
                <a:gd name="connsiteY30" fmla="*/ 168593 h 3505200"/>
                <a:gd name="connsiteX31" fmla="*/ 1097280 w 1714500"/>
                <a:gd name="connsiteY31" fmla="*/ 171450 h 3505200"/>
                <a:gd name="connsiteX32" fmla="*/ 1406843 w 1714500"/>
                <a:gd name="connsiteY32" fmla="*/ 282893 h 3505200"/>
                <a:gd name="connsiteX33" fmla="*/ 1657350 w 1714500"/>
                <a:gd name="connsiteY33" fmla="*/ 763905 h 3505200"/>
                <a:gd name="connsiteX34" fmla="*/ 1326833 w 1714500"/>
                <a:gd name="connsiteY34" fmla="*/ 863918 h 3505200"/>
                <a:gd name="connsiteX35" fmla="*/ 1209675 w 1714500"/>
                <a:gd name="connsiteY35" fmla="*/ 568643 h 3505200"/>
                <a:gd name="connsiteX36" fmla="*/ 1038225 w 1714500"/>
                <a:gd name="connsiteY36" fmla="*/ 471488 h 3505200"/>
                <a:gd name="connsiteX37" fmla="*/ 995363 w 1714500"/>
                <a:gd name="connsiteY37" fmla="*/ 464820 h 3505200"/>
                <a:gd name="connsiteX38" fmla="*/ 993458 w 1714500"/>
                <a:gd name="connsiteY38" fmla="*/ 1460183 h 3505200"/>
                <a:gd name="connsiteX39" fmla="*/ 1073468 w 1714500"/>
                <a:gd name="connsiteY39" fmla="*/ 1471613 h 3505200"/>
                <a:gd name="connsiteX40" fmla="*/ 1282065 w 1714500"/>
                <a:gd name="connsiteY40" fmla="*/ 1513523 h 3505200"/>
                <a:gd name="connsiteX41" fmla="*/ 1524953 w 1714500"/>
                <a:gd name="connsiteY41" fmla="*/ 1651635 h 3505200"/>
                <a:gd name="connsiteX42" fmla="*/ 1669733 w 1714500"/>
                <a:gd name="connsiteY42" fmla="*/ 1870710 h 3505200"/>
                <a:gd name="connsiteX43" fmla="*/ 1268730 w 1714500"/>
                <a:gd name="connsiteY43" fmla="*/ 2624138 h 3505200"/>
                <a:gd name="connsiteX44" fmla="*/ 1390650 w 1714500"/>
                <a:gd name="connsiteY44" fmla="*/ 2236470 h 3505200"/>
                <a:gd name="connsiteX45" fmla="*/ 1304925 w 1714500"/>
                <a:gd name="connsiteY45" fmla="*/ 1945958 h 3505200"/>
                <a:gd name="connsiteX46" fmla="*/ 1080135 w 1714500"/>
                <a:gd name="connsiteY46" fmla="*/ 1820228 h 3505200"/>
                <a:gd name="connsiteX47" fmla="*/ 992505 w 1714500"/>
                <a:gd name="connsiteY47" fmla="*/ 1798320 h 3505200"/>
                <a:gd name="connsiteX48" fmla="*/ 990600 w 1714500"/>
                <a:gd name="connsiteY48" fmla="*/ 2830830 h 3505200"/>
                <a:gd name="connsiteX49" fmla="*/ 1048703 w 1714500"/>
                <a:gd name="connsiteY49" fmla="*/ 2808923 h 3505200"/>
                <a:gd name="connsiteX50" fmla="*/ 1268730 w 1714500"/>
                <a:gd name="connsiteY50" fmla="*/ 2624138 h 3505200"/>
                <a:gd name="connsiteX51" fmla="*/ 732473 w 1714500"/>
                <a:gd name="connsiteY51" fmla="*/ 1425893 h 3505200"/>
                <a:gd name="connsiteX52" fmla="*/ 734378 w 1714500"/>
                <a:gd name="connsiteY52" fmla="*/ 497205 h 3505200"/>
                <a:gd name="connsiteX53" fmla="*/ 688658 w 1714500"/>
                <a:gd name="connsiteY53" fmla="*/ 514350 h 3505200"/>
                <a:gd name="connsiteX54" fmla="*/ 482917 w 1714500"/>
                <a:gd name="connsiteY54" fmla="*/ 682943 h 3505200"/>
                <a:gd name="connsiteX55" fmla="*/ 375285 w 1714500"/>
                <a:gd name="connsiteY55" fmla="*/ 1006793 h 3505200"/>
                <a:gd name="connsiteX56" fmla="*/ 465773 w 1714500"/>
                <a:gd name="connsiteY56" fmla="*/ 1289685 h 3505200"/>
                <a:gd name="connsiteX57" fmla="*/ 674370 w 1714500"/>
                <a:gd name="connsiteY57" fmla="*/ 1411605 h 3505200"/>
                <a:gd name="connsiteX58" fmla="*/ 732473 w 1714500"/>
                <a:gd name="connsiteY58" fmla="*/ 1425893 h 35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14500" h="3505200">
                  <a:moveTo>
                    <a:pt x="1669733" y="1870710"/>
                  </a:moveTo>
                  <a:cubicBezTo>
                    <a:pt x="1703070" y="1959293"/>
                    <a:pt x="1720215" y="2058353"/>
                    <a:pt x="1720215" y="2166938"/>
                  </a:cubicBezTo>
                  <a:cubicBezTo>
                    <a:pt x="1720215" y="2406015"/>
                    <a:pt x="1648778" y="2615565"/>
                    <a:pt x="1507808" y="2795588"/>
                  </a:cubicBezTo>
                  <a:cubicBezTo>
                    <a:pt x="1402080" y="2930843"/>
                    <a:pt x="1273493" y="3027045"/>
                    <a:pt x="1121093" y="3084195"/>
                  </a:cubicBezTo>
                  <a:lnTo>
                    <a:pt x="991553" y="3120390"/>
                  </a:lnTo>
                  <a:lnTo>
                    <a:pt x="990600" y="3466148"/>
                  </a:lnTo>
                  <a:lnTo>
                    <a:pt x="960120" y="3470910"/>
                  </a:lnTo>
                  <a:lnTo>
                    <a:pt x="772478" y="3505200"/>
                  </a:lnTo>
                  <a:lnTo>
                    <a:pt x="729615" y="3503295"/>
                  </a:lnTo>
                  <a:lnTo>
                    <a:pt x="730568" y="3158490"/>
                  </a:lnTo>
                  <a:lnTo>
                    <a:pt x="659130" y="3156585"/>
                  </a:lnTo>
                  <a:cubicBezTo>
                    <a:pt x="550545" y="3148965"/>
                    <a:pt x="459105" y="3129915"/>
                    <a:pt x="383858" y="3098483"/>
                  </a:cubicBezTo>
                  <a:cubicBezTo>
                    <a:pt x="283845" y="3056573"/>
                    <a:pt x="198120" y="2979420"/>
                    <a:pt x="125730" y="2865120"/>
                  </a:cubicBezTo>
                  <a:cubicBezTo>
                    <a:pt x="53340" y="2750820"/>
                    <a:pt x="11430" y="2606040"/>
                    <a:pt x="0" y="2427923"/>
                  </a:cubicBezTo>
                  <a:lnTo>
                    <a:pt x="320993" y="2317433"/>
                  </a:lnTo>
                  <a:cubicBezTo>
                    <a:pt x="345758" y="2499360"/>
                    <a:pt x="388620" y="2629853"/>
                    <a:pt x="451485" y="2707958"/>
                  </a:cubicBezTo>
                  <a:cubicBezTo>
                    <a:pt x="519113" y="2790825"/>
                    <a:pt x="596265" y="2841308"/>
                    <a:pt x="682943" y="2860358"/>
                  </a:cubicBezTo>
                  <a:lnTo>
                    <a:pt x="730568" y="2864168"/>
                  </a:lnTo>
                  <a:lnTo>
                    <a:pt x="732473" y="1761173"/>
                  </a:lnTo>
                  <a:lnTo>
                    <a:pt x="576263" y="1735455"/>
                  </a:lnTo>
                  <a:cubicBezTo>
                    <a:pt x="509588" y="1717358"/>
                    <a:pt x="441008" y="1692593"/>
                    <a:pt x="372428" y="1660208"/>
                  </a:cubicBezTo>
                  <a:cubicBezTo>
                    <a:pt x="270510" y="1612583"/>
                    <a:pt x="192405" y="1539240"/>
                    <a:pt x="138113" y="1438275"/>
                  </a:cubicBezTo>
                  <a:cubicBezTo>
                    <a:pt x="82868" y="1337310"/>
                    <a:pt x="56198" y="1217295"/>
                    <a:pt x="56198" y="1079183"/>
                  </a:cubicBezTo>
                  <a:cubicBezTo>
                    <a:pt x="56198" y="833438"/>
                    <a:pt x="137160" y="622935"/>
                    <a:pt x="298133" y="448628"/>
                  </a:cubicBezTo>
                  <a:cubicBezTo>
                    <a:pt x="379095" y="360998"/>
                    <a:pt x="488633" y="290513"/>
                    <a:pt x="628650" y="239077"/>
                  </a:cubicBezTo>
                  <a:lnTo>
                    <a:pt x="735330" y="206693"/>
                  </a:lnTo>
                  <a:lnTo>
                    <a:pt x="735330" y="36195"/>
                  </a:lnTo>
                  <a:lnTo>
                    <a:pt x="778193" y="30480"/>
                  </a:lnTo>
                  <a:lnTo>
                    <a:pt x="965835" y="2858"/>
                  </a:lnTo>
                  <a:lnTo>
                    <a:pt x="996315" y="0"/>
                  </a:lnTo>
                  <a:lnTo>
                    <a:pt x="996315" y="168593"/>
                  </a:lnTo>
                  <a:lnTo>
                    <a:pt x="1097280" y="171450"/>
                  </a:lnTo>
                  <a:cubicBezTo>
                    <a:pt x="1222058" y="182880"/>
                    <a:pt x="1324928" y="220027"/>
                    <a:pt x="1406843" y="282893"/>
                  </a:cubicBezTo>
                  <a:cubicBezTo>
                    <a:pt x="1545908" y="388620"/>
                    <a:pt x="1629728" y="548640"/>
                    <a:pt x="1657350" y="763905"/>
                  </a:cubicBezTo>
                  <a:lnTo>
                    <a:pt x="1326833" y="863918"/>
                  </a:lnTo>
                  <a:cubicBezTo>
                    <a:pt x="1307783" y="730568"/>
                    <a:pt x="1268730" y="632460"/>
                    <a:pt x="1209675" y="568643"/>
                  </a:cubicBezTo>
                  <a:cubicBezTo>
                    <a:pt x="1164908" y="521017"/>
                    <a:pt x="1107758" y="488633"/>
                    <a:pt x="1038225" y="471488"/>
                  </a:cubicBezTo>
                  <a:lnTo>
                    <a:pt x="995363" y="464820"/>
                  </a:lnTo>
                  <a:lnTo>
                    <a:pt x="993458" y="1460183"/>
                  </a:lnTo>
                  <a:lnTo>
                    <a:pt x="1073468" y="1471613"/>
                  </a:lnTo>
                  <a:cubicBezTo>
                    <a:pt x="1173480" y="1486853"/>
                    <a:pt x="1243013" y="1500188"/>
                    <a:pt x="1282065" y="1513523"/>
                  </a:cubicBezTo>
                  <a:cubicBezTo>
                    <a:pt x="1381125" y="1546860"/>
                    <a:pt x="1462088" y="1592580"/>
                    <a:pt x="1524953" y="1651635"/>
                  </a:cubicBezTo>
                  <a:cubicBezTo>
                    <a:pt x="1587818" y="1708785"/>
                    <a:pt x="1635443" y="1782128"/>
                    <a:pt x="1669733" y="1870710"/>
                  </a:cubicBezTo>
                  <a:close/>
                  <a:moveTo>
                    <a:pt x="1268730" y="2624138"/>
                  </a:moveTo>
                  <a:cubicBezTo>
                    <a:pt x="1349693" y="2512695"/>
                    <a:pt x="1390650" y="2384108"/>
                    <a:pt x="1390650" y="2236470"/>
                  </a:cubicBezTo>
                  <a:cubicBezTo>
                    <a:pt x="1390650" y="2110740"/>
                    <a:pt x="1362075" y="2014538"/>
                    <a:pt x="1304925" y="1945958"/>
                  </a:cubicBezTo>
                  <a:cubicBezTo>
                    <a:pt x="1262063" y="1894523"/>
                    <a:pt x="1186815" y="1852613"/>
                    <a:pt x="1080135" y="1820228"/>
                  </a:cubicBezTo>
                  <a:lnTo>
                    <a:pt x="992505" y="1798320"/>
                  </a:lnTo>
                  <a:lnTo>
                    <a:pt x="990600" y="2830830"/>
                  </a:lnTo>
                  <a:lnTo>
                    <a:pt x="1048703" y="2808923"/>
                  </a:lnTo>
                  <a:cubicBezTo>
                    <a:pt x="1135380" y="2768918"/>
                    <a:pt x="1207770" y="2707005"/>
                    <a:pt x="1268730" y="2624138"/>
                  </a:cubicBezTo>
                  <a:moveTo>
                    <a:pt x="732473" y="1425893"/>
                  </a:moveTo>
                  <a:lnTo>
                    <a:pt x="734378" y="497205"/>
                  </a:lnTo>
                  <a:lnTo>
                    <a:pt x="688658" y="514350"/>
                  </a:lnTo>
                  <a:cubicBezTo>
                    <a:pt x="604838" y="554355"/>
                    <a:pt x="537210" y="609600"/>
                    <a:pt x="482917" y="682943"/>
                  </a:cubicBezTo>
                  <a:cubicBezTo>
                    <a:pt x="411480" y="780098"/>
                    <a:pt x="375285" y="887730"/>
                    <a:pt x="375285" y="1006793"/>
                  </a:cubicBezTo>
                  <a:cubicBezTo>
                    <a:pt x="375285" y="1124903"/>
                    <a:pt x="405765" y="1219200"/>
                    <a:pt x="465773" y="1289685"/>
                  </a:cubicBezTo>
                  <a:cubicBezTo>
                    <a:pt x="511492" y="1343025"/>
                    <a:pt x="581025" y="1383030"/>
                    <a:pt x="674370" y="1411605"/>
                  </a:cubicBezTo>
                  <a:lnTo>
                    <a:pt x="732473" y="1425893"/>
                  </a:lnTo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ACA9C18F-393F-48BA-A1FB-CD1CCBEA2F87}"/>
                </a:ext>
              </a:extLst>
            </p:cNvPr>
            <p:cNvGrpSpPr/>
            <p:nvPr/>
          </p:nvGrpSpPr>
          <p:grpSpPr>
            <a:xfrm>
              <a:off x="10815796" y="5279364"/>
              <a:ext cx="424862" cy="1352937"/>
              <a:chOff x="1975571" y="1809862"/>
              <a:chExt cx="997268" cy="3175718"/>
            </a:xfrm>
          </p:grpSpPr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48C69675-E4ED-42FD-AABF-9DDABAF192A2}"/>
                  </a:ext>
                </a:extLst>
              </p:cNvPr>
              <p:cNvSpPr/>
              <p:nvPr/>
            </p:nvSpPr>
            <p:spPr>
              <a:xfrm>
                <a:off x="1982155" y="4195005"/>
                <a:ext cx="600074" cy="790575"/>
              </a:xfrm>
              <a:custGeom>
                <a:avLst/>
                <a:gdLst>
                  <a:gd name="connsiteX0" fmla="*/ 601980 w 600075"/>
                  <a:gd name="connsiteY0" fmla="*/ 791528 h 790575"/>
                  <a:gd name="connsiteX1" fmla="*/ 340995 w 600075"/>
                  <a:gd name="connsiteY1" fmla="*/ 649605 h 790575"/>
                  <a:gd name="connsiteX2" fmla="*/ 125730 w 600075"/>
                  <a:gd name="connsiteY2" fmla="*/ 437197 h 790575"/>
                  <a:gd name="connsiteX3" fmla="*/ 0 w 600075"/>
                  <a:gd name="connsiteY3" fmla="*/ 0 h 790575"/>
                  <a:gd name="connsiteX4" fmla="*/ 260985 w 600075"/>
                  <a:gd name="connsiteY4" fmla="*/ 141922 h 790575"/>
                  <a:gd name="connsiteX5" fmla="*/ 386715 w 600075"/>
                  <a:gd name="connsiteY5" fmla="*/ 579120 h 790575"/>
                  <a:gd name="connsiteX6" fmla="*/ 601980 w 600075"/>
                  <a:gd name="connsiteY6" fmla="*/ 791528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075" h="790575">
                    <a:moveTo>
                      <a:pt x="601980" y="791528"/>
                    </a:moveTo>
                    <a:lnTo>
                      <a:pt x="340995" y="649605"/>
                    </a:lnTo>
                    <a:cubicBezTo>
                      <a:pt x="259080" y="604838"/>
                      <a:pt x="187643" y="534353"/>
                      <a:pt x="125730" y="437197"/>
                    </a:cubicBezTo>
                    <a:cubicBezTo>
                      <a:pt x="53340" y="323850"/>
                      <a:pt x="11430" y="178118"/>
                      <a:pt x="0" y="0"/>
                    </a:cubicBezTo>
                    <a:lnTo>
                      <a:pt x="260985" y="141922"/>
                    </a:lnTo>
                    <a:cubicBezTo>
                      <a:pt x="272415" y="319088"/>
                      <a:pt x="314325" y="464820"/>
                      <a:pt x="386715" y="579120"/>
                    </a:cubicBezTo>
                    <a:cubicBezTo>
                      <a:pt x="448628" y="676275"/>
                      <a:pt x="520065" y="747713"/>
                      <a:pt x="601980" y="791528"/>
                    </a:cubicBez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758388E7-40B3-44AD-A392-5AC89B7F13E6}"/>
                  </a:ext>
                </a:extLst>
              </p:cNvPr>
              <p:cNvSpPr/>
              <p:nvPr/>
            </p:nvSpPr>
            <p:spPr>
              <a:xfrm>
                <a:off x="1975571" y="4089376"/>
                <a:ext cx="581025" cy="247650"/>
              </a:xfrm>
              <a:custGeom>
                <a:avLst/>
                <a:gdLst>
                  <a:gd name="connsiteX0" fmla="*/ 260985 w 581025"/>
                  <a:gd name="connsiteY0" fmla="*/ 251460 h 247650"/>
                  <a:gd name="connsiteX1" fmla="*/ 0 w 581025"/>
                  <a:gd name="connsiteY1" fmla="*/ 109538 h 247650"/>
                  <a:gd name="connsiteX2" fmla="*/ 320993 w 581025"/>
                  <a:gd name="connsiteY2" fmla="*/ 0 h 247650"/>
                  <a:gd name="connsiteX3" fmla="*/ 581978 w 581025"/>
                  <a:gd name="connsiteY3" fmla="*/ 14097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025" h="247650">
                    <a:moveTo>
                      <a:pt x="260985" y="251460"/>
                    </a:moveTo>
                    <a:lnTo>
                      <a:pt x="0" y="109538"/>
                    </a:lnTo>
                    <a:lnTo>
                      <a:pt x="320993" y="0"/>
                    </a:lnTo>
                    <a:lnTo>
                      <a:pt x="581978" y="14097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1AD0486D-4563-4E9B-AB67-5C9A339FD1ED}"/>
                  </a:ext>
                </a:extLst>
              </p:cNvPr>
              <p:cNvSpPr/>
              <p:nvPr/>
            </p:nvSpPr>
            <p:spPr>
              <a:xfrm>
                <a:off x="2032721" y="1973775"/>
                <a:ext cx="940118" cy="1580197"/>
              </a:xfrm>
              <a:custGeom>
                <a:avLst/>
                <a:gdLst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833438 w 940118"/>
                  <a:gd name="connsiteY5" fmla="*/ 174308 h 1580197"/>
                  <a:gd name="connsiteX6" fmla="*/ 833437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592976 w 940118"/>
                  <a:gd name="connsiteY10" fmla="*/ 268101 h 1580197"/>
                  <a:gd name="connsiteX11" fmla="*/ 592932 w 940118"/>
                  <a:gd name="connsiteY11" fmla="*/ 268132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55232 w 940118"/>
                  <a:gd name="connsiteY17" fmla="*/ 380990 h 1580197"/>
                  <a:gd name="connsiteX18" fmla="*/ 454648 w 940118"/>
                  <a:gd name="connsiteY18" fmla="*/ 381569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63" fmla="*/ 679133 w 940118"/>
                  <a:gd name="connsiteY63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422910 w 940118"/>
                  <a:gd name="connsiteY22" fmla="*/ 483870 h 1580197"/>
                  <a:gd name="connsiteX23" fmla="*/ 367665 w 940118"/>
                  <a:gd name="connsiteY23" fmla="*/ 572453 h 1580197"/>
                  <a:gd name="connsiteX24" fmla="*/ 368618 w 940118"/>
                  <a:gd name="connsiteY24" fmla="*/ 573405 h 1580197"/>
                  <a:gd name="connsiteX25" fmla="*/ 317183 w 940118"/>
                  <a:gd name="connsiteY25" fmla="*/ 684847 h 1580197"/>
                  <a:gd name="connsiteX26" fmla="*/ 305241 w 940118"/>
                  <a:gd name="connsiteY26" fmla="*/ 678329 h 1580197"/>
                  <a:gd name="connsiteX27" fmla="*/ 305235 w 940118"/>
                  <a:gd name="connsiteY27" fmla="*/ 678350 h 1580197"/>
                  <a:gd name="connsiteX28" fmla="*/ 317183 w 940118"/>
                  <a:gd name="connsiteY28" fmla="*/ 684847 h 1580197"/>
                  <a:gd name="connsiteX29" fmla="*/ 260985 w 940118"/>
                  <a:gd name="connsiteY29" fmla="*/ 1014413 h 1580197"/>
                  <a:gd name="connsiteX30" fmla="*/ 342900 w 940118"/>
                  <a:gd name="connsiteY30" fmla="*/ 1373505 h 1580197"/>
                  <a:gd name="connsiteX31" fmla="*/ 546735 w 940118"/>
                  <a:gd name="connsiteY31" fmla="*/ 1580197 h 1580197"/>
                  <a:gd name="connsiteX32" fmla="*/ 285750 w 940118"/>
                  <a:gd name="connsiteY32" fmla="*/ 1438275 h 1580197"/>
                  <a:gd name="connsiteX33" fmla="*/ 81915 w 940118"/>
                  <a:gd name="connsiteY33" fmla="*/ 1231583 h 1580197"/>
                  <a:gd name="connsiteX34" fmla="*/ 0 w 940118"/>
                  <a:gd name="connsiteY34" fmla="*/ 872490 h 1580197"/>
                  <a:gd name="connsiteX35" fmla="*/ 56197 w 940118"/>
                  <a:gd name="connsiteY35" fmla="*/ 542925 h 1580197"/>
                  <a:gd name="connsiteX36" fmla="*/ 62441 w 940118"/>
                  <a:gd name="connsiteY36" fmla="*/ 546321 h 1580197"/>
                  <a:gd name="connsiteX37" fmla="*/ 62617 w 940118"/>
                  <a:gd name="connsiteY37" fmla="*/ 545909 h 1580197"/>
                  <a:gd name="connsiteX38" fmla="*/ 57150 w 940118"/>
                  <a:gd name="connsiteY38" fmla="*/ 542925 h 1580197"/>
                  <a:gd name="connsiteX39" fmla="*/ 107444 w 940118"/>
                  <a:gd name="connsiteY39" fmla="*/ 431896 h 1580197"/>
                  <a:gd name="connsiteX40" fmla="*/ 106680 w 940118"/>
                  <a:gd name="connsiteY40" fmla="*/ 431483 h 1580197"/>
                  <a:gd name="connsiteX41" fmla="*/ 161925 w 940118"/>
                  <a:gd name="connsiteY41" fmla="*/ 341948 h 1580197"/>
                  <a:gd name="connsiteX42" fmla="*/ 171758 w 940118"/>
                  <a:gd name="connsiteY42" fmla="*/ 347295 h 1580197"/>
                  <a:gd name="connsiteX43" fmla="*/ 171778 w 940118"/>
                  <a:gd name="connsiteY43" fmla="*/ 347270 h 1580197"/>
                  <a:gd name="connsiteX44" fmla="*/ 161925 w 940118"/>
                  <a:gd name="connsiteY44" fmla="*/ 341948 h 1580197"/>
                  <a:gd name="connsiteX45" fmla="*/ 227648 w 940118"/>
                  <a:gd name="connsiteY45" fmla="*/ 258128 h 1580197"/>
                  <a:gd name="connsiteX46" fmla="*/ 239906 w 940118"/>
                  <a:gd name="connsiteY46" fmla="*/ 264794 h 1580197"/>
                  <a:gd name="connsiteX47" fmla="*/ 240267 w 940118"/>
                  <a:gd name="connsiteY47" fmla="*/ 264453 h 1580197"/>
                  <a:gd name="connsiteX48" fmla="*/ 228600 w 940118"/>
                  <a:gd name="connsiteY48" fmla="*/ 258128 h 1580197"/>
                  <a:gd name="connsiteX49" fmla="*/ 242888 w 940118"/>
                  <a:gd name="connsiteY49" fmla="*/ 241935 h 1580197"/>
                  <a:gd name="connsiteX50" fmla="*/ 287315 w 940118"/>
                  <a:gd name="connsiteY50" fmla="*/ 198453 h 1580197"/>
                  <a:gd name="connsiteX51" fmla="*/ 286702 w 940118"/>
                  <a:gd name="connsiteY51" fmla="*/ 198120 h 1580197"/>
                  <a:gd name="connsiteX52" fmla="*/ 359092 w 940118"/>
                  <a:gd name="connsiteY52" fmla="*/ 140970 h 1580197"/>
                  <a:gd name="connsiteX53" fmla="*/ 378434 w 940118"/>
                  <a:gd name="connsiteY53" fmla="*/ 151488 h 1580197"/>
                  <a:gd name="connsiteX54" fmla="*/ 378837 w 940118"/>
                  <a:gd name="connsiteY54" fmla="*/ 151226 h 1580197"/>
                  <a:gd name="connsiteX55" fmla="*/ 360045 w 940118"/>
                  <a:gd name="connsiteY55" fmla="*/ 140970 h 1580197"/>
                  <a:gd name="connsiteX56" fmla="*/ 486263 w 940118"/>
                  <a:gd name="connsiteY56" fmla="*/ 68845 h 1580197"/>
                  <a:gd name="connsiteX57" fmla="*/ 485775 w 940118"/>
                  <a:gd name="connsiteY57" fmla="*/ 68580 h 1580197"/>
                  <a:gd name="connsiteX58" fmla="*/ 572452 w 940118"/>
                  <a:gd name="connsiteY58" fmla="*/ 32385 h 1580197"/>
                  <a:gd name="connsiteX59" fmla="*/ 595123 w 940118"/>
                  <a:gd name="connsiteY59" fmla="*/ 44713 h 1580197"/>
                  <a:gd name="connsiteX60" fmla="*/ 595672 w 940118"/>
                  <a:gd name="connsiteY60" fmla="*/ 44538 h 1580197"/>
                  <a:gd name="connsiteX61" fmla="*/ 573405 w 940118"/>
                  <a:gd name="connsiteY61" fmla="*/ 32385 h 1580197"/>
                  <a:gd name="connsiteX62" fmla="*/ 679133 w 940118"/>
                  <a:gd name="connsiteY62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391243 w 940118"/>
                  <a:gd name="connsiteY20" fmla="*/ 465814 h 1580197"/>
                  <a:gd name="connsiteX21" fmla="*/ 422910 w 940118"/>
                  <a:gd name="connsiteY21" fmla="*/ 483870 h 1580197"/>
                  <a:gd name="connsiteX22" fmla="*/ 367665 w 940118"/>
                  <a:gd name="connsiteY22" fmla="*/ 572453 h 1580197"/>
                  <a:gd name="connsiteX23" fmla="*/ 368618 w 940118"/>
                  <a:gd name="connsiteY23" fmla="*/ 573405 h 1580197"/>
                  <a:gd name="connsiteX24" fmla="*/ 317183 w 940118"/>
                  <a:gd name="connsiteY24" fmla="*/ 684847 h 1580197"/>
                  <a:gd name="connsiteX25" fmla="*/ 305241 w 940118"/>
                  <a:gd name="connsiteY25" fmla="*/ 678329 h 1580197"/>
                  <a:gd name="connsiteX26" fmla="*/ 305235 w 940118"/>
                  <a:gd name="connsiteY26" fmla="*/ 678350 h 1580197"/>
                  <a:gd name="connsiteX27" fmla="*/ 317183 w 940118"/>
                  <a:gd name="connsiteY27" fmla="*/ 684847 h 1580197"/>
                  <a:gd name="connsiteX28" fmla="*/ 260985 w 940118"/>
                  <a:gd name="connsiteY28" fmla="*/ 1014413 h 1580197"/>
                  <a:gd name="connsiteX29" fmla="*/ 342900 w 940118"/>
                  <a:gd name="connsiteY29" fmla="*/ 1373505 h 1580197"/>
                  <a:gd name="connsiteX30" fmla="*/ 546735 w 940118"/>
                  <a:gd name="connsiteY30" fmla="*/ 1580197 h 1580197"/>
                  <a:gd name="connsiteX31" fmla="*/ 285750 w 940118"/>
                  <a:gd name="connsiteY31" fmla="*/ 1438275 h 1580197"/>
                  <a:gd name="connsiteX32" fmla="*/ 81915 w 940118"/>
                  <a:gd name="connsiteY32" fmla="*/ 1231583 h 1580197"/>
                  <a:gd name="connsiteX33" fmla="*/ 0 w 940118"/>
                  <a:gd name="connsiteY33" fmla="*/ 872490 h 1580197"/>
                  <a:gd name="connsiteX34" fmla="*/ 56197 w 940118"/>
                  <a:gd name="connsiteY34" fmla="*/ 542925 h 1580197"/>
                  <a:gd name="connsiteX35" fmla="*/ 62441 w 940118"/>
                  <a:gd name="connsiteY35" fmla="*/ 546321 h 1580197"/>
                  <a:gd name="connsiteX36" fmla="*/ 62617 w 940118"/>
                  <a:gd name="connsiteY36" fmla="*/ 545909 h 1580197"/>
                  <a:gd name="connsiteX37" fmla="*/ 57150 w 940118"/>
                  <a:gd name="connsiteY37" fmla="*/ 542925 h 1580197"/>
                  <a:gd name="connsiteX38" fmla="*/ 107444 w 940118"/>
                  <a:gd name="connsiteY38" fmla="*/ 431896 h 1580197"/>
                  <a:gd name="connsiteX39" fmla="*/ 106680 w 940118"/>
                  <a:gd name="connsiteY39" fmla="*/ 431483 h 1580197"/>
                  <a:gd name="connsiteX40" fmla="*/ 161925 w 940118"/>
                  <a:gd name="connsiteY40" fmla="*/ 341948 h 1580197"/>
                  <a:gd name="connsiteX41" fmla="*/ 171758 w 940118"/>
                  <a:gd name="connsiteY41" fmla="*/ 347295 h 1580197"/>
                  <a:gd name="connsiteX42" fmla="*/ 171778 w 940118"/>
                  <a:gd name="connsiteY42" fmla="*/ 347270 h 1580197"/>
                  <a:gd name="connsiteX43" fmla="*/ 161925 w 940118"/>
                  <a:gd name="connsiteY43" fmla="*/ 341948 h 1580197"/>
                  <a:gd name="connsiteX44" fmla="*/ 227648 w 940118"/>
                  <a:gd name="connsiteY44" fmla="*/ 258128 h 1580197"/>
                  <a:gd name="connsiteX45" fmla="*/ 239906 w 940118"/>
                  <a:gd name="connsiteY45" fmla="*/ 264794 h 1580197"/>
                  <a:gd name="connsiteX46" fmla="*/ 240267 w 940118"/>
                  <a:gd name="connsiteY46" fmla="*/ 264453 h 1580197"/>
                  <a:gd name="connsiteX47" fmla="*/ 228600 w 940118"/>
                  <a:gd name="connsiteY47" fmla="*/ 258128 h 1580197"/>
                  <a:gd name="connsiteX48" fmla="*/ 242888 w 940118"/>
                  <a:gd name="connsiteY48" fmla="*/ 241935 h 1580197"/>
                  <a:gd name="connsiteX49" fmla="*/ 287315 w 940118"/>
                  <a:gd name="connsiteY49" fmla="*/ 198453 h 1580197"/>
                  <a:gd name="connsiteX50" fmla="*/ 286702 w 940118"/>
                  <a:gd name="connsiteY50" fmla="*/ 198120 h 1580197"/>
                  <a:gd name="connsiteX51" fmla="*/ 359092 w 940118"/>
                  <a:gd name="connsiteY51" fmla="*/ 140970 h 1580197"/>
                  <a:gd name="connsiteX52" fmla="*/ 378434 w 940118"/>
                  <a:gd name="connsiteY52" fmla="*/ 151488 h 1580197"/>
                  <a:gd name="connsiteX53" fmla="*/ 378837 w 940118"/>
                  <a:gd name="connsiteY53" fmla="*/ 151226 h 1580197"/>
                  <a:gd name="connsiteX54" fmla="*/ 360045 w 940118"/>
                  <a:gd name="connsiteY54" fmla="*/ 140970 h 1580197"/>
                  <a:gd name="connsiteX55" fmla="*/ 486263 w 940118"/>
                  <a:gd name="connsiteY55" fmla="*/ 68845 h 1580197"/>
                  <a:gd name="connsiteX56" fmla="*/ 485775 w 940118"/>
                  <a:gd name="connsiteY56" fmla="*/ 68580 h 1580197"/>
                  <a:gd name="connsiteX57" fmla="*/ 572452 w 940118"/>
                  <a:gd name="connsiteY57" fmla="*/ 32385 h 1580197"/>
                  <a:gd name="connsiteX58" fmla="*/ 595123 w 940118"/>
                  <a:gd name="connsiteY58" fmla="*/ 44713 h 1580197"/>
                  <a:gd name="connsiteX59" fmla="*/ 595672 w 940118"/>
                  <a:gd name="connsiteY59" fmla="*/ 44538 h 1580197"/>
                  <a:gd name="connsiteX60" fmla="*/ 573405 w 940118"/>
                  <a:gd name="connsiteY60" fmla="*/ 32385 h 1580197"/>
                  <a:gd name="connsiteX61" fmla="*/ 679133 w 940118"/>
                  <a:gd name="connsiteY61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422910 w 940118"/>
                  <a:gd name="connsiteY20" fmla="*/ 483870 h 1580197"/>
                  <a:gd name="connsiteX21" fmla="*/ 367665 w 940118"/>
                  <a:gd name="connsiteY21" fmla="*/ 572453 h 1580197"/>
                  <a:gd name="connsiteX22" fmla="*/ 368618 w 940118"/>
                  <a:gd name="connsiteY22" fmla="*/ 573405 h 1580197"/>
                  <a:gd name="connsiteX23" fmla="*/ 317183 w 940118"/>
                  <a:gd name="connsiteY23" fmla="*/ 684847 h 1580197"/>
                  <a:gd name="connsiteX24" fmla="*/ 305241 w 940118"/>
                  <a:gd name="connsiteY24" fmla="*/ 678329 h 1580197"/>
                  <a:gd name="connsiteX25" fmla="*/ 305235 w 940118"/>
                  <a:gd name="connsiteY25" fmla="*/ 678350 h 1580197"/>
                  <a:gd name="connsiteX26" fmla="*/ 317183 w 940118"/>
                  <a:gd name="connsiteY26" fmla="*/ 684847 h 1580197"/>
                  <a:gd name="connsiteX27" fmla="*/ 260985 w 940118"/>
                  <a:gd name="connsiteY27" fmla="*/ 1014413 h 1580197"/>
                  <a:gd name="connsiteX28" fmla="*/ 342900 w 940118"/>
                  <a:gd name="connsiteY28" fmla="*/ 1373505 h 1580197"/>
                  <a:gd name="connsiteX29" fmla="*/ 546735 w 940118"/>
                  <a:gd name="connsiteY29" fmla="*/ 1580197 h 1580197"/>
                  <a:gd name="connsiteX30" fmla="*/ 285750 w 940118"/>
                  <a:gd name="connsiteY30" fmla="*/ 1438275 h 1580197"/>
                  <a:gd name="connsiteX31" fmla="*/ 81915 w 940118"/>
                  <a:gd name="connsiteY31" fmla="*/ 1231583 h 1580197"/>
                  <a:gd name="connsiteX32" fmla="*/ 0 w 940118"/>
                  <a:gd name="connsiteY32" fmla="*/ 872490 h 1580197"/>
                  <a:gd name="connsiteX33" fmla="*/ 56197 w 940118"/>
                  <a:gd name="connsiteY33" fmla="*/ 542925 h 1580197"/>
                  <a:gd name="connsiteX34" fmla="*/ 62441 w 940118"/>
                  <a:gd name="connsiteY34" fmla="*/ 546321 h 1580197"/>
                  <a:gd name="connsiteX35" fmla="*/ 62617 w 940118"/>
                  <a:gd name="connsiteY35" fmla="*/ 545909 h 1580197"/>
                  <a:gd name="connsiteX36" fmla="*/ 57150 w 940118"/>
                  <a:gd name="connsiteY36" fmla="*/ 542925 h 1580197"/>
                  <a:gd name="connsiteX37" fmla="*/ 107444 w 940118"/>
                  <a:gd name="connsiteY37" fmla="*/ 431896 h 1580197"/>
                  <a:gd name="connsiteX38" fmla="*/ 106680 w 940118"/>
                  <a:gd name="connsiteY38" fmla="*/ 431483 h 1580197"/>
                  <a:gd name="connsiteX39" fmla="*/ 161925 w 940118"/>
                  <a:gd name="connsiteY39" fmla="*/ 341948 h 1580197"/>
                  <a:gd name="connsiteX40" fmla="*/ 171758 w 940118"/>
                  <a:gd name="connsiteY40" fmla="*/ 347295 h 1580197"/>
                  <a:gd name="connsiteX41" fmla="*/ 171778 w 940118"/>
                  <a:gd name="connsiteY41" fmla="*/ 347270 h 1580197"/>
                  <a:gd name="connsiteX42" fmla="*/ 161925 w 940118"/>
                  <a:gd name="connsiteY42" fmla="*/ 341948 h 1580197"/>
                  <a:gd name="connsiteX43" fmla="*/ 227648 w 940118"/>
                  <a:gd name="connsiteY43" fmla="*/ 258128 h 1580197"/>
                  <a:gd name="connsiteX44" fmla="*/ 239906 w 940118"/>
                  <a:gd name="connsiteY44" fmla="*/ 264794 h 1580197"/>
                  <a:gd name="connsiteX45" fmla="*/ 240267 w 940118"/>
                  <a:gd name="connsiteY45" fmla="*/ 264453 h 1580197"/>
                  <a:gd name="connsiteX46" fmla="*/ 228600 w 940118"/>
                  <a:gd name="connsiteY46" fmla="*/ 258128 h 1580197"/>
                  <a:gd name="connsiteX47" fmla="*/ 242888 w 940118"/>
                  <a:gd name="connsiteY47" fmla="*/ 241935 h 1580197"/>
                  <a:gd name="connsiteX48" fmla="*/ 287315 w 940118"/>
                  <a:gd name="connsiteY48" fmla="*/ 198453 h 1580197"/>
                  <a:gd name="connsiteX49" fmla="*/ 286702 w 940118"/>
                  <a:gd name="connsiteY49" fmla="*/ 198120 h 1580197"/>
                  <a:gd name="connsiteX50" fmla="*/ 359092 w 940118"/>
                  <a:gd name="connsiteY50" fmla="*/ 140970 h 1580197"/>
                  <a:gd name="connsiteX51" fmla="*/ 378434 w 940118"/>
                  <a:gd name="connsiteY51" fmla="*/ 151488 h 1580197"/>
                  <a:gd name="connsiteX52" fmla="*/ 378837 w 940118"/>
                  <a:gd name="connsiteY52" fmla="*/ 151226 h 1580197"/>
                  <a:gd name="connsiteX53" fmla="*/ 360045 w 940118"/>
                  <a:gd name="connsiteY53" fmla="*/ 140970 h 1580197"/>
                  <a:gd name="connsiteX54" fmla="*/ 486263 w 940118"/>
                  <a:gd name="connsiteY54" fmla="*/ 68845 h 1580197"/>
                  <a:gd name="connsiteX55" fmla="*/ 485775 w 940118"/>
                  <a:gd name="connsiteY55" fmla="*/ 68580 h 1580197"/>
                  <a:gd name="connsiteX56" fmla="*/ 572452 w 940118"/>
                  <a:gd name="connsiteY56" fmla="*/ 32385 h 1580197"/>
                  <a:gd name="connsiteX57" fmla="*/ 595123 w 940118"/>
                  <a:gd name="connsiteY57" fmla="*/ 44713 h 1580197"/>
                  <a:gd name="connsiteX58" fmla="*/ 595672 w 940118"/>
                  <a:gd name="connsiteY58" fmla="*/ 44538 h 1580197"/>
                  <a:gd name="connsiteX59" fmla="*/ 573405 w 940118"/>
                  <a:gd name="connsiteY59" fmla="*/ 32385 h 1580197"/>
                  <a:gd name="connsiteX60" fmla="*/ 679133 w 940118"/>
                  <a:gd name="connsiteY60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88633 w 940118"/>
                  <a:gd name="connsiteY17" fmla="*/ 400050 h 1580197"/>
                  <a:gd name="connsiteX18" fmla="*/ 422910 w 940118"/>
                  <a:gd name="connsiteY18" fmla="*/ 482918 h 1580197"/>
                  <a:gd name="connsiteX19" fmla="*/ 422910 w 940118"/>
                  <a:gd name="connsiteY19" fmla="*/ 483870 h 1580197"/>
                  <a:gd name="connsiteX20" fmla="*/ 367665 w 940118"/>
                  <a:gd name="connsiteY20" fmla="*/ 572453 h 1580197"/>
                  <a:gd name="connsiteX21" fmla="*/ 368618 w 940118"/>
                  <a:gd name="connsiteY21" fmla="*/ 573405 h 1580197"/>
                  <a:gd name="connsiteX22" fmla="*/ 317183 w 940118"/>
                  <a:gd name="connsiteY22" fmla="*/ 684847 h 1580197"/>
                  <a:gd name="connsiteX23" fmla="*/ 305241 w 940118"/>
                  <a:gd name="connsiteY23" fmla="*/ 678329 h 1580197"/>
                  <a:gd name="connsiteX24" fmla="*/ 305235 w 940118"/>
                  <a:gd name="connsiteY24" fmla="*/ 678350 h 1580197"/>
                  <a:gd name="connsiteX25" fmla="*/ 317183 w 940118"/>
                  <a:gd name="connsiteY25" fmla="*/ 684847 h 1580197"/>
                  <a:gd name="connsiteX26" fmla="*/ 260985 w 940118"/>
                  <a:gd name="connsiteY26" fmla="*/ 1014413 h 1580197"/>
                  <a:gd name="connsiteX27" fmla="*/ 342900 w 940118"/>
                  <a:gd name="connsiteY27" fmla="*/ 1373505 h 1580197"/>
                  <a:gd name="connsiteX28" fmla="*/ 546735 w 940118"/>
                  <a:gd name="connsiteY28" fmla="*/ 1580197 h 1580197"/>
                  <a:gd name="connsiteX29" fmla="*/ 285750 w 940118"/>
                  <a:gd name="connsiteY29" fmla="*/ 1438275 h 1580197"/>
                  <a:gd name="connsiteX30" fmla="*/ 81915 w 940118"/>
                  <a:gd name="connsiteY30" fmla="*/ 1231583 h 1580197"/>
                  <a:gd name="connsiteX31" fmla="*/ 0 w 940118"/>
                  <a:gd name="connsiteY31" fmla="*/ 872490 h 1580197"/>
                  <a:gd name="connsiteX32" fmla="*/ 56197 w 940118"/>
                  <a:gd name="connsiteY32" fmla="*/ 542925 h 1580197"/>
                  <a:gd name="connsiteX33" fmla="*/ 62441 w 940118"/>
                  <a:gd name="connsiteY33" fmla="*/ 546321 h 1580197"/>
                  <a:gd name="connsiteX34" fmla="*/ 62617 w 940118"/>
                  <a:gd name="connsiteY34" fmla="*/ 545909 h 1580197"/>
                  <a:gd name="connsiteX35" fmla="*/ 57150 w 940118"/>
                  <a:gd name="connsiteY35" fmla="*/ 542925 h 1580197"/>
                  <a:gd name="connsiteX36" fmla="*/ 107444 w 940118"/>
                  <a:gd name="connsiteY36" fmla="*/ 431896 h 1580197"/>
                  <a:gd name="connsiteX37" fmla="*/ 106680 w 940118"/>
                  <a:gd name="connsiteY37" fmla="*/ 431483 h 1580197"/>
                  <a:gd name="connsiteX38" fmla="*/ 161925 w 940118"/>
                  <a:gd name="connsiteY38" fmla="*/ 341948 h 1580197"/>
                  <a:gd name="connsiteX39" fmla="*/ 171758 w 940118"/>
                  <a:gd name="connsiteY39" fmla="*/ 347295 h 1580197"/>
                  <a:gd name="connsiteX40" fmla="*/ 171778 w 940118"/>
                  <a:gd name="connsiteY40" fmla="*/ 347270 h 1580197"/>
                  <a:gd name="connsiteX41" fmla="*/ 161925 w 940118"/>
                  <a:gd name="connsiteY41" fmla="*/ 341948 h 1580197"/>
                  <a:gd name="connsiteX42" fmla="*/ 227648 w 940118"/>
                  <a:gd name="connsiteY42" fmla="*/ 258128 h 1580197"/>
                  <a:gd name="connsiteX43" fmla="*/ 239906 w 940118"/>
                  <a:gd name="connsiteY43" fmla="*/ 264794 h 1580197"/>
                  <a:gd name="connsiteX44" fmla="*/ 240267 w 940118"/>
                  <a:gd name="connsiteY44" fmla="*/ 264453 h 1580197"/>
                  <a:gd name="connsiteX45" fmla="*/ 228600 w 940118"/>
                  <a:gd name="connsiteY45" fmla="*/ 258128 h 1580197"/>
                  <a:gd name="connsiteX46" fmla="*/ 242888 w 940118"/>
                  <a:gd name="connsiteY46" fmla="*/ 241935 h 1580197"/>
                  <a:gd name="connsiteX47" fmla="*/ 287315 w 940118"/>
                  <a:gd name="connsiteY47" fmla="*/ 198453 h 1580197"/>
                  <a:gd name="connsiteX48" fmla="*/ 286702 w 940118"/>
                  <a:gd name="connsiteY48" fmla="*/ 198120 h 1580197"/>
                  <a:gd name="connsiteX49" fmla="*/ 359092 w 940118"/>
                  <a:gd name="connsiteY49" fmla="*/ 140970 h 1580197"/>
                  <a:gd name="connsiteX50" fmla="*/ 378434 w 940118"/>
                  <a:gd name="connsiteY50" fmla="*/ 151488 h 1580197"/>
                  <a:gd name="connsiteX51" fmla="*/ 378837 w 940118"/>
                  <a:gd name="connsiteY51" fmla="*/ 151226 h 1580197"/>
                  <a:gd name="connsiteX52" fmla="*/ 360045 w 940118"/>
                  <a:gd name="connsiteY52" fmla="*/ 140970 h 1580197"/>
                  <a:gd name="connsiteX53" fmla="*/ 486263 w 940118"/>
                  <a:gd name="connsiteY53" fmla="*/ 68845 h 1580197"/>
                  <a:gd name="connsiteX54" fmla="*/ 485775 w 940118"/>
                  <a:gd name="connsiteY54" fmla="*/ 68580 h 1580197"/>
                  <a:gd name="connsiteX55" fmla="*/ 572452 w 940118"/>
                  <a:gd name="connsiteY55" fmla="*/ 32385 h 1580197"/>
                  <a:gd name="connsiteX56" fmla="*/ 595123 w 940118"/>
                  <a:gd name="connsiteY56" fmla="*/ 44713 h 1580197"/>
                  <a:gd name="connsiteX57" fmla="*/ 595672 w 940118"/>
                  <a:gd name="connsiteY57" fmla="*/ 44538 h 1580197"/>
                  <a:gd name="connsiteX58" fmla="*/ 573405 w 940118"/>
                  <a:gd name="connsiteY58" fmla="*/ 32385 h 1580197"/>
                  <a:gd name="connsiteX59" fmla="*/ 679133 w 940118"/>
                  <a:gd name="connsiteY59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620077 w 940118"/>
                  <a:gd name="connsiteY11" fmla="*/ 282893 h 1580197"/>
                  <a:gd name="connsiteX12" fmla="*/ 548076 w 940118"/>
                  <a:gd name="connsiteY12" fmla="*/ 339736 h 1580197"/>
                  <a:gd name="connsiteX13" fmla="*/ 548640 w 940118"/>
                  <a:gd name="connsiteY13" fmla="*/ 340043 h 1580197"/>
                  <a:gd name="connsiteX14" fmla="*/ 503873 w 940118"/>
                  <a:gd name="connsiteY14" fmla="*/ 383858 h 1580197"/>
                  <a:gd name="connsiteX15" fmla="*/ 488633 w 940118"/>
                  <a:gd name="connsiteY15" fmla="*/ 399098 h 1580197"/>
                  <a:gd name="connsiteX16" fmla="*/ 488633 w 940118"/>
                  <a:gd name="connsiteY16" fmla="*/ 400050 h 1580197"/>
                  <a:gd name="connsiteX17" fmla="*/ 422910 w 940118"/>
                  <a:gd name="connsiteY17" fmla="*/ 482918 h 1580197"/>
                  <a:gd name="connsiteX18" fmla="*/ 422910 w 940118"/>
                  <a:gd name="connsiteY18" fmla="*/ 483870 h 1580197"/>
                  <a:gd name="connsiteX19" fmla="*/ 367665 w 940118"/>
                  <a:gd name="connsiteY19" fmla="*/ 572453 h 1580197"/>
                  <a:gd name="connsiteX20" fmla="*/ 368618 w 940118"/>
                  <a:gd name="connsiteY20" fmla="*/ 573405 h 1580197"/>
                  <a:gd name="connsiteX21" fmla="*/ 317183 w 940118"/>
                  <a:gd name="connsiteY21" fmla="*/ 684847 h 1580197"/>
                  <a:gd name="connsiteX22" fmla="*/ 305241 w 940118"/>
                  <a:gd name="connsiteY22" fmla="*/ 678329 h 1580197"/>
                  <a:gd name="connsiteX23" fmla="*/ 305235 w 940118"/>
                  <a:gd name="connsiteY23" fmla="*/ 678350 h 1580197"/>
                  <a:gd name="connsiteX24" fmla="*/ 317183 w 940118"/>
                  <a:gd name="connsiteY24" fmla="*/ 684847 h 1580197"/>
                  <a:gd name="connsiteX25" fmla="*/ 260985 w 940118"/>
                  <a:gd name="connsiteY25" fmla="*/ 1014413 h 1580197"/>
                  <a:gd name="connsiteX26" fmla="*/ 342900 w 940118"/>
                  <a:gd name="connsiteY26" fmla="*/ 1373505 h 1580197"/>
                  <a:gd name="connsiteX27" fmla="*/ 546735 w 940118"/>
                  <a:gd name="connsiteY27" fmla="*/ 1580197 h 1580197"/>
                  <a:gd name="connsiteX28" fmla="*/ 285750 w 940118"/>
                  <a:gd name="connsiteY28" fmla="*/ 1438275 h 1580197"/>
                  <a:gd name="connsiteX29" fmla="*/ 81915 w 940118"/>
                  <a:gd name="connsiteY29" fmla="*/ 1231583 h 1580197"/>
                  <a:gd name="connsiteX30" fmla="*/ 0 w 940118"/>
                  <a:gd name="connsiteY30" fmla="*/ 872490 h 1580197"/>
                  <a:gd name="connsiteX31" fmla="*/ 56197 w 940118"/>
                  <a:gd name="connsiteY31" fmla="*/ 542925 h 1580197"/>
                  <a:gd name="connsiteX32" fmla="*/ 62441 w 940118"/>
                  <a:gd name="connsiteY32" fmla="*/ 546321 h 1580197"/>
                  <a:gd name="connsiteX33" fmla="*/ 62617 w 940118"/>
                  <a:gd name="connsiteY33" fmla="*/ 545909 h 1580197"/>
                  <a:gd name="connsiteX34" fmla="*/ 57150 w 940118"/>
                  <a:gd name="connsiteY34" fmla="*/ 542925 h 1580197"/>
                  <a:gd name="connsiteX35" fmla="*/ 107444 w 940118"/>
                  <a:gd name="connsiteY35" fmla="*/ 431896 h 1580197"/>
                  <a:gd name="connsiteX36" fmla="*/ 106680 w 940118"/>
                  <a:gd name="connsiteY36" fmla="*/ 431483 h 1580197"/>
                  <a:gd name="connsiteX37" fmla="*/ 161925 w 940118"/>
                  <a:gd name="connsiteY37" fmla="*/ 341948 h 1580197"/>
                  <a:gd name="connsiteX38" fmla="*/ 171758 w 940118"/>
                  <a:gd name="connsiteY38" fmla="*/ 347295 h 1580197"/>
                  <a:gd name="connsiteX39" fmla="*/ 171778 w 940118"/>
                  <a:gd name="connsiteY39" fmla="*/ 347270 h 1580197"/>
                  <a:gd name="connsiteX40" fmla="*/ 161925 w 940118"/>
                  <a:gd name="connsiteY40" fmla="*/ 341948 h 1580197"/>
                  <a:gd name="connsiteX41" fmla="*/ 227648 w 940118"/>
                  <a:gd name="connsiteY41" fmla="*/ 258128 h 1580197"/>
                  <a:gd name="connsiteX42" fmla="*/ 239906 w 940118"/>
                  <a:gd name="connsiteY42" fmla="*/ 264794 h 1580197"/>
                  <a:gd name="connsiteX43" fmla="*/ 240267 w 940118"/>
                  <a:gd name="connsiteY43" fmla="*/ 264453 h 1580197"/>
                  <a:gd name="connsiteX44" fmla="*/ 228600 w 940118"/>
                  <a:gd name="connsiteY44" fmla="*/ 258128 h 1580197"/>
                  <a:gd name="connsiteX45" fmla="*/ 242888 w 940118"/>
                  <a:gd name="connsiteY45" fmla="*/ 241935 h 1580197"/>
                  <a:gd name="connsiteX46" fmla="*/ 287315 w 940118"/>
                  <a:gd name="connsiteY46" fmla="*/ 198453 h 1580197"/>
                  <a:gd name="connsiteX47" fmla="*/ 286702 w 940118"/>
                  <a:gd name="connsiteY47" fmla="*/ 198120 h 1580197"/>
                  <a:gd name="connsiteX48" fmla="*/ 359092 w 940118"/>
                  <a:gd name="connsiteY48" fmla="*/ 140970 h 1580197"/>
                  <a:gd name="connsiteX49" fmla="*/ 378434 w 940118"/>
                  <a:gd name="connsiteY49" fmla="*/ 151488 h 1580197"/>
                  <a:gd name="connsiteX50" fmla="*/ 378837 w 940118"/>
                  <a:gd name="connsiteY50" fmla="*/ 151226 h 1580197"/>
                  <a:gd name="connsiteX51" fmla="*/ 360045 w 940118"/>
                  <a:gd name="connsiteY51" fmla="*/ 140970 h 1580197"/>
                  <a:gd name="connsiteX52" fmla="*/ 486263 w 940118"/>
                  <a:gd name="connsiteY52" fmla="*/ 68845 h 1580197"/>
                  <a:gd name="connsiteX53" fmla="*/ 485775 w 940118"/>
                  <a:gd name="connsiteY53" fmla="*/ 68580 h 1580197"/>
                  <a:gd name="connsiteX54" fmla="*/ 572452 w 940118"/>
                  <a:gd name="connsiteY54" fmla="*/ 32385 h 1580197"/>
                  <a:gd name="connsiteX55" fmla="*/ 595123 w 940118"/>
                  <a:gd name="connsiteY55" fmla="*/ 44713 h 1580197"/>
                  <a:gd name="connsiteX56" fmla="*/ 595672 w 940118"/>
                  <a:gd name="connsiteY56" fmla="*/ 44538 h 1580197"/>
                  <a:gd name="connsiteX57" fmla="*/ 573405 w 940118"/>
                  <a:gd name="connsiteY57" fmla="*/ 32385 h 1580197"/>
                  <a:gd name="connsiteX58" fmla="*/ 679133 w 940118"/>
                  <a:gd name="connsiteY58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620077 w 940118"/>
                  <a:gd name="connsiteY10" fmla="*/ 282893 h 1580197"/>
                  <a:gd name="connsiteX11" fmla="*/ 548076 w 940118"/>
                  <a:gd name="connsiteY11" fmla="*/ 339736 h 1580197"/>
                  <a:gd name="connsiteX12" fmla="*/ 548640 w 940118"/>
                  <a:gd name="connsiteY12" fmla="*/ 340043 h 1580197"/>
                  <a:gd name="connsiteX13" fmla="*/ 503873 w 940118"/>
                  <a:gd name="connsiteY13" fmla="*/ 383858 h 1580197"/>
                  <a:gd name="connsiteX14" fmla="*/ 488633 w 940118"/>
                  <a:gd name="connsiteY14" fmla="*/ 399098 h 1580197"/>
                  <a:gd name="connsiteX15" fmla="*/ 488633 w 940118"/>
                  <a:gd name="connsiteY15" fmla="*/ 400050 h 1580197"/>
                  <a:gd name="connsiteX16" fmla="*/ 422910 w 940118"/>
                  <a:gd name="connsiteY16" fmla="*/ 482918 h 1580197"/>
                  <a:gd name="connsiteX17" fmla="*/ 422910 w 940118"/>
                  <a:gd name="connsiteY17" fmla="*/ 483870 h 1580197"/>
                  <a:gd name="connsiteX18" fmla="*/ 367665 w 940118"/>
                  <a:gd name="connsiteY18" fmla="*/ 572453 h 1580197"/>
                  <a:gd name="connsiteX19" fmla="*/ 368618 w 940118"/>
                  <a:gd name="connsiteY19" fmla="*/ 573405 h 1580197"/>
                  <a:gd name="connsiteX20" fmla="*/ 317183 w 940118"/>
                  <a:gd name="connsiteY20" fmla="*/ 684847 h 1580197"/>
                  <a:gd name="connsiteX21" fmla="*/ 305241 w 940118"/>
                  <a:gd name="connsiteY21" fmla="*/ 678329 h 1580197"/>
                  <a:gd name="connsiteX22" fmla="*/ 305235 w 940118"/>
                  <a:gd name="connsiteY22" fmla="*/ 678350 h 1580197"/>
                  <a:gd name="connsiteX23" fmla="*/ 317183 w 940118"/>
                  <a:gd name="connsiteY23" fmla="*/ 684847 h 1580197"/>
                  <a:gd name="connsiteX24" fmla="*/ 260985 w 940118"/>
                  <a:gd name="connsiteY24" fmla="*/ 1014413 h 1580197"/>
                  <a:gd name="connsiteX25" fmla="*/ 342900 w 940118"/>
                  <a:gd name="connsiteY25" fmla="*/ 1373505 h 1580197"/>
                  <a:gd name="connsiteX26" fmla="*/ 546735 w 940118"/>
                  <a:gd name="connsiteY26" fmla="*/ 1580197 h 1580197"/>
                  <a:gd name="connsiteX27" fmla="*/ 285750 w 940118"/>
                  <a:gd name="connsiteY27" fmla="*/ 1438275 h 1580197"/>
                  <a:gd name="connsiteX28" fmla="*/ 81915 w 940118"/>
                  <a:gd name="connsiteY28" fmla="*/ 1231583 h 1580197"/>
                  <a:gd name="connsiteX29" fmla="*/ 0 w 940118"/>
                  <a:gd name="connsiteY29" fmla="*/ 872490 h 1580197"/>
                  <a:gd name="connsiteX30" fmla="*/ 56197 w 940118"/>
                  <a:gd name="connsiteY30" fmla="*/ 542925 h 1580197"/>
                  <a:gd name="connsiteX31" fmla="*/ 62441 w 940118"/>
                  <a:gd name="connsiteY31" fmla="*/ 546321 h 1580197"/>
                  <a:gd name="connsiteX32" fmla="*/ 62617 w 940118"/>
                  <a:gd name="connsiteY32" fmla="*/ 545909 h 1580197"/>
                  <a:gd name="connsiteX33" fmla="*/ 57150 w 940118"/>
                  <a:gd name="connsiteY33" fmla="*/ 542925 h 1580197"/>
                  <a:gd name="connsiteX34" fmla="*/ 107444 w 940118"/>
                  <a:gd name="connsiteY34" fmla="*/ 431896 h 1580197"/>
                  <a:gd name="connsiteX35" fmla="*/ 106680 w 940118"/>
                  <a:gd name="connsiteY35" fmla="*/ 431483 h 1580197"/>
                  <a:gd name="connsiteX36" fmla="*/ 161925 w 940118"/>
                  <a:gd name="connsiteY36" fmla="*/ 341948 h 1580197"/>
                  <a:gd name="connsiteX37" fmla="*/ 171758 w 940118"/>
                  <a:gd name="connsiteY37" fmla="*/ 347295 h 1580197"/>
                  <a:gd name="connsiteX38" fmla="*/ 171778 w 940118"/>
                  <a:gd name="connsiteY38" fmla="*/ 347270 h 1580197"/>
                  <a:gd name="connsiteX39" fmla="*/ 161925 w 940118"/>
                  <a:gd name="connsiteY39" fmla="*/ 341948 h 1580197"/>
                  <a:gd name="connsiteX40" fmla="*/ 227648 w 940118"/>
                  <a:gd name="connsiteY40" fmla="*/ 258128 h 1580197"/>
                  <a:gd name="connsiteX41" fmla="*/ 239906 w 940118"/>
                  <a:gd name="connsiteY41" fmla="*/ 264794 h 1580197"/>
                  <a:gd name="connsiteX42" fmla="*/ 240267 w 940118"/>
                  <a:gd name="connsiteY42" fmla="*/ 264453 h 1580197"/>
                  <a:gd name="connsiteX43" fmla="*/ 228600 w 940118"/>
                  <a:gd name="connsiteY43" fmla="*/ 258128 h 1580197"/>
                  <a:gd name="connsiteX44" fmla="*/ 242888 w 940118"/>
                  <a:gd name="connsiteY44" fmla="*/ 241935 h 1580197"/>
                  <a:gd name="connsiteX45" fmla="*/ 287315 w 940118"/>
                  <a:gd name="connsiteY45" fmla="*/ 198453 h 1580197"/>
                  <a:gd name="connsiteX46" fmla="*/ 286702 w 940118"/>
                  <a:gd name="connsiteY46" fmla="*/ 198120 h 1580197"/>
                  <a:gd name="connsiteX47" fmla="*/ 359092 w 940118"/>
                  <a:gd name="connsiteY47" fmla="*/ 140970 h 1580197"/>
                  <a:gd name="connsiteX48" fmla="*/ 378434 w 940118"/>
                  <a:gd name="connsiteY48" fmla="*/ 151488 h 1580197"/>
                  <a:gd name="connsiteX49" fmla="*/ 378837 w 940118"/>
                  <a:gd name="connsiteY49" fmla="*/ 151226 h 1580197"/>
                  <a:gd name="connsiteX50" fmla="*/ 360045 w 940118"/>
                  <a:gd name="connsiteY50" fmla="*/ 140970 h 1580197"/>
                  <a:gd name="connsiteX51" fmla="*/ 486263 w 940118"/>
                  <a:gd name="connsiteY51" fmla="*/ 68845 h 1580197"/>
                  <a:gd name="connsiteX52" fmla="*/ 485775 w 940118"/>
                  <a:gd name="connsiteY52" fmla="*/ 68580 h 1580197"/>
                  <a:gd name="connsiteX53" fmla="*/ 572452 w 940118"/>
                  <a:gd name="connsiteY53" fmla="*/ 32385 h 1580197"/>
                  <a:gd name="connsiteX54" fmla="*/ 595123 w 940118"/>
                  <a:gd name="connsiteY54" fmla="*/ 44713 h 1580197"/>
                  <a:gd name="connsiteX55" fmla="*/ 595672 w 940118"/>
                  <a:gd name="connsiteY55" fmla="*/ 44538 h 1580197"/>
                  <a:gd name="connsiteX56" fmla="*/ 573405 w 940118"/>
                  <a:gd name="connsiteY56" fmla="*/ 32385 h 1580197"/>
                  <a:gd name="connsiteX57" fmla="*/ 679133 w 940118"/>
                  <a:gd name="connsiteY57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747299 w 940118"/>
                  <a:gd name="connsiteY6" fmla="*/ 210278 h 1580197"/>
                  <a:gd name="connsiteX7" fmla="*/ 747713 w 940118"/>
                  <a:gd name="connsiteY7" fmla="*/ 210503 h 1580197"/>
                  <a:gd name="connsiteX8" fmla="*/ 620078 w 940118"/>
                  <a:gd name="connsiteY8" fmla="*/ 282893 h 1580197"/>
                  <a:gd name="connsiteX9" fmla="*/ 620077 w 940118"/>
                  <a:gd name="connsiteY9" fmla="*/ 282893 h 1580197"/>
                  <a:gd name="connsiteX10" fmla="*/ 548076 w 940118"/>
                  <a:gd name="connsiteY10" fmla="*/ 339736 h 1580197"/>
                  <a:gd name="connsiteX11" fmla="*/ 548640 w 940118"/>
                  <a:gd name="connsiteY11" fmla="*/ 340043 h 1580197"/>
                  <a:gd name="connsiteX12" fmla="*/ 503873 w 940118"/>
                  <a:gd name="connsiteY12" fmla="*/ 383858 h 1580197"/>
                  <a:gd name="connsiteX13" fmla="*/ 488633 w 940118"/>
                  <a:gd name="connsiteY13" fmla="*/ 399098 h 1580197"/>
                  <a:gd name="connsiteX14" fmla="*/ 488633 w 940118"/>
                  <a:gd name="connsiteY14" fmla="*/ 400050 h 1580197"/>
                  <a:gd name="connsiteX15" fmla="*/ 422910 w 940118"/>
                  <a:gd name="connsiteY15" fmla="*/ 482918 h 1580197"/>
                  <a:gd name="connsiteX16" fmla="*/ 422910 w 940118"/>
                  <a:gd name="connsiteY16" fmla="*/ 483870 h 1580197"/>
                  <a:gd name="connsiteX17" fmla="*/ 367665 w 940118"/>
                  <a:gd name="connsiteY17" fmla="*/ 572453 h 1580197"/>
                  <a:gd name="connsiteX18" fmla="*/ 368618 w 940118"/>
                  <a:gd name="connsiteY18" fmla="*/ 573405 h 1580197"/>
                  <a:gd name="connsiteX19" fmla="*/ 317183 w 940118"/>
                  <a:gd name="connsiteY19" fmla="*/ 684847 h 1580197"/>
                  <a:gd name="connsiteX20" fmla="*/ 305241 w 940118"/>
                  <a:gd name="connsiteY20" fmla="*/ 678329 h 1580197"/>
                  <a:gd name="connsiteX21" fmla="*/ 305235 w 940118"/>
                  <a:gd name="connsiteY21" fmla="*/ 678350 h 1580197"/>
                  <a:gd name="connsiteX22" fmla="*/ 317183 w 940118"/>
                  <a:gd name="connsiteY22" fmla="*/ 684847 h 1580197"/>
                  <a:gd name="connsiteX23" fmla="*/ 260985 w 940118"/>
                  <a:gd name="connsiteY23" fmla="*/ 1014413 h 1580197"/>
                  <a:gd name="connsiteX24" fmla="*/ 342900 w 940118"/>
                  <a:gd name="connsiteY24" fmla="*/ 1373505 h 1580197"/>
                  <a:gd name="connsiteX25" fmla="*/ 546735 w 940118"/>
                  <a:gd name="connsiteY25" fmla="*/ 1580197 h 1580197"/>
                  <a:gd name="connsiteX26" fmla="*/ 285750 w 940118"/>
                  <a:gd name="connsiteY26" fmla="*/ 1438275 h 1580197"/>
                  <a:gd name="connsiteX27" fmla="*/ 81915 w 940118"/>
                  <a:gd name="connsiteY27" fmla="*/ 1231583 h 1580197"/>
                  <a:gd name="connsiteX28" fmla="*/ 0 w 940118"/>
                  <a:gd name="connsiteY28" fmla="*/ 872490 h 1580197"/>
                  <a:gd name="connsiteX29" fmla="*/ 56197 w 940118"/>
                  <a:gd name="connsiteY29" fmla="*/ 542925 h 1580197"/>
                  <a:gd name="connsiteX30" fmla="*/ 62441 w 940118"/>
                  <a:gd name="connsiteY30" fmla="*/ 546321 h 1580197"/>
                  <a:gd name="connsiteX31" fmla="*/ 62617 w 940118"/>
                  <a:gd name="connsiteY31" fmla="*/ 545909 h 1580197"/>
                  <a:gd name="connsiteX32" fmla="*/ 57150 w 940118"/>
                  <a:gd name="connsiteY32" fmla="*/ 542925 h 1580197"/>
                  <a:gd name="connsiteX33" fmla="*/ 107444 w 940118"/>
                  <a:gd name="connsiteY33" fmla="*/ 431896 h 1580197"/>
                  <a:gd name="connsiteX34" fmla="*/ 106680 w 940118"/>
                  <a:gd name="connsiteY34" fmla="*/ 431483 h 1580197"/>
                  <a:gd name="connsiteX35" fmla="*/ 161925 w 940118"/>
                  <a:gd name="connsiteY35" fmla="*/ 341948 h 1580197"/>
                  <a:gd name="connsiteX36" fmla="*/ 171758 w 940118"/>
                  <a:gd name="connsiteY36" fmla="*/ 347295 h 1580197"/>
                  <a:gd name="connsiteX37" fmla="*/ 171778 w 940118"/>
                  <a:gd name="connsiteY37" fmla="*/ 347270 h 1580197"/>
                  <a:gd name="connsiteX38" fmla="*/ 161925 w 940118"/>
                  <a:gd name="connsiteY38" fmla="*/ 341948 h 1580197"/>
                  <a:gd name="connsiteX39" fmla="*/ 227648 w 940118"/>
                  <a:gd name="connsiteY39" fmla="*/ 258128 h 1580197"/>
                  <a:gd name="connsiteX40" fmla="*/ 239906 w 940118"/>
                  <a:gd name="connsiteY40" fmla="*/ 264794 h 1580197"/>
                  <a:gd name="connsiteX41" fmla="*/ 240267 w 940118"/>
                  <a:gd name="connsiteY41" fmla="*/ 264453 h 1580197"/>
                  <a:gd name="connsiteX42" fmla="*/ 228600 w 940118"/>
                  <a:gd name="connsiteY42" fmla="*/ 258128 h 1580197"/>
                  <a:gd name="connsiteX43" fmla="*/ 242888 w 940118"/>
                  <a:gd name="connsiteY43" fmla="*/ 241935 h 1580197"/>
                  <a:gd name="connsiteX44" fmla="*/ 287315 w 940118"/>
                  <a:gd name="connsiteY44" fmla="*/ 198453 h 1580197"/>
                  <a:gd name="connsiteX45" fmla="*/ 286702 w 940118"/>
                  <a:gd name="connsiteY45" fmla="*/ 198120 h 1580197"/>
                  <a:gd name="connsiteX46" fmla="*/ 359092 w 940118"/>
                  <a:gd name="connsiteY46" fmla="*/ 140970 h 1580197"/>
                  <a:gd name="connsiteX47" fmla="*/ 378434 w 940118"/>
                  <a:gd name="connsiteY47" fmla="*/ 151488 h 1580197"/>
                  <a:gd name="connsiteX48" fmla="*/ 378837 w 940118"/>
                  <a:gd name="connsiteY48" fmla="*/ 151226 h 1580197"/>
                  <a:gd name="connsiteX49" fmla="*/ 360045 w 940118"/>
                  <a:gd name="connsiteY49" fmla="*/ 140970 h 1580197"/>
                  <a:gd name="connsiteX50" fmla="*/ 486263 w 940118"/>
                  <a:gd name="connsiteY50" fmla="*/ 68845 h 1580197"/>
                  <a:gd name="connsiteX51" fmla="*/ 485775 w 940118"/>
                  <a:gd name="connsiteY51" fmla="*/ 68580 h 1580197"/>
                  <a:gd name="connsiteX52" fmla="*/ 572452 w 940118"/>
                  <a:gd name="connsiteY52" fmla="*/ 32385 h 1580197"/>
                  <a:gd name="connsiteX53" fmla="*/ 595123 w 940118"/>
                  <a:gd name="connsiteY53" fmla="*/ 44713 h 1580197"/>
                  <a:gd name="connsiteX54" fmla="*/ 595672 w 940118"/>
                  <a:gd name="connsiteY54" fmla="*/ 44538 h 1580197"/>
                  <a:gd name="connsiteX55" fmla="*/ 573405 w 940118"/>
                  <a:gd name="connsiteY55" fmla="*/ 32385 h 1580197"/>
                  <a:gd name="connsiteX56" fmla="*/ 679133 w 940118"/>
                  <a:gd name="connsiteY56" fmla="*/ 0 h 1580197"/>
                  <a:gd name="connsiteX0" fmla="*/ 832937 w 940118"/>
                  <a:gd name="connsiteY0" fmla="*/ 174035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747299 w 940118"/>
                  <a:gd name="connsiteY5" fmla="*/ 210278 h 1580197"/>
                  <a:gd name="connsiteX6" fmla="*/ 747713 w 940118"/>
                  <a:gd name="connsiteY6" fmla="*/ 210503 h 1580197"/>
                  <a:gd name="connsiteX7" fmla="*/ 620078 w 940118"/>
                  <a:gd name="connsiteY7" fmla="*/ 282893 h 1580197"/>
                  <a:gd name="connsiteX8" fmla="*/ 620077 w 940118"/>
                  <a:gd name="connsiteY8" fmla="*/ 282893 h 1580197"/>
                  <a:gd name="connsiteX9" fmla="*/ 548076 w 940118"/>
                  <a:gd name="connsiteY9" fmla="*/ 339736 h 1580197"/>
                  <a:gd name="connsiteX10" fmla="*/ 548640 w 940118"/>
                  <a:gd name="connsiteY10" fmla="*/ 340043 h 1580197"/>
                  <a:gd name="connsiteX11" fmla="*/ 503873 w 940118"/>
                  <a:gd name="connsiteY11" fmla="*/ 383858 h 1580197"/>
                  <a:gd name="connsiteX12" fmla="*/ 488633 w 940118"/>
                  <a:gd name="connsiteY12" fmla="*/ 399098 h 1580197"/>
                  <a:gd name="connsiteX13" fmla="*/ 488633 w 940118"/>
                  <a:gd name="connsiteY13" fmla="*/ 400050 h 1580197"/>
                  <a:gd name="connsiteX14" fmla="*/ 422910 w 940118"/>
                  <a:gd name="connsiteY14" fmla="*/ 482918 h 1580197"/>
                  <a:gd name="connsiteX15" fmla="*/ 422910 w 940118"/>
                  <a:gd name="connsiteY15" fmla="*/ 483870 h 1580197"/>
                  <a:gd name="connsiteX16" fmla="*/ 367665 w 940118"/>
                  <a:gd name="connsiteY16" fmla="*/ 572453 h 1580197"/>
                  <a:gd name="connsiteX17" fmla="*/ 368618 w 940118"/>
                  <a:gd name="connsiteY17" fmla="*/ 573405 h 1580197"/>
                  <a:gd name="connsiteX18" fmla="*/ 317183 w 940118"/>
                  <a:gd name="connsiteY18" fmla="*/ 684847 h 1580197"/>
                  <a:gd name="connsiteX19" fmla="*/ 305241 w 940118"/>
                  <a:gd name="connsiteY19" fmla="*/ 678329 h 1580197"/>
                  <a:gd name="connsiteX20" fmla="*/ 305235 w 940118"/>
                  <a:gd name="connsiteY20" fmla="*/ 678350 h 1580197"/>
                  <a:gd name="connsiteX21" fmla="*/ 317183 w 940118"/>
                  <a:gd name="connsiteY21" fmla="*/ 684847 h 1580197"/>
                  <a:gd name="connsiteX22" fmla="*/ 260985 w 940118"/>
                  <a:gd name="connsiteY22" fmla="*/ 1014413 h 1580197"/>
                  <a:gd name="connsiteX23" fmla="*/ 342900 w 940118"/>
                  <a:gd name="connsiteY23" fmla="*/ 1373505 h 1580197"/>
                  <a:gd name="connsiteX24" fmla="*/ 546735 w 940118"/>
                  <a:gd name="connsiteY24" fmla="*/ 1580197 h 1580197"/>
                  <a:gd name="connsiteX25" fmla="*/ 285750 w 940118"/>
                  <a:gd name="connsiteY25" fmla="*/ 1438275 h 1580197"/>
                  <a:gd name="connsiteX26" fmla="*/ 81915 w 940118"/>
                  <a:gd name="connsiteY26" fmla="*/ 1231583 h 1580197"/>
                  <a:gd name="connsiteX27" fmla="*/ 0 w 940118"/>
                  <a:gd name="connsiteY27" fmla="*/ 872490 h 1580197"/>
                  <a:gd name="connsiteX28" fmla="*/ 56197 w 940118"/>
                  <a:gd name="connsiteY28" fmla="*/ 542925 h 1580197"/>
                  <a:gd name="connsiteX29" fmla="*/ 62441 w 940118"/>
                  <a:gd name="connsiteY29" fmla="*/ 546321 h 1580197"/>
                  <a:gd name="connsiteX30" fmla="*/ 62617 w 940118"/>
                  <a:gd name="connsiteY30" fmla="*/ 545909 h 1580197"/>
                  <a:gd name="connsiteX31" fmla="*/ 57150 w 940118"/>
                  <a:gd name="connsiteY31" fmla="*/ 542925 h 1580197"/>
                  <a:gd name="connsiteX32" fmla="*/ 107444 w 940118"/>
                  <a:gd name="connsiteY32" fmla="*/ 431896 h 1580197"/>
                  <a:gd name="connsiteX33" fmla="*/ 106680 w 940118"/>
                  <a:gd name="connsiteY33" fmla="*/ 431483 h 1580197"/>
                  <a:gd name="connsiteX34" fmla="*/ 161925 w 940118"/>
                  <a:gd name="connsiteY34" fmla="*/ 341948 h 1580197"/>
                  <a:gd name="connsiteX35" fmla="*/ 171758 w 940118"/>
                  <a:gd name="connsiteY35" fmla="*/ 347295 h 1580197"/>
                  <a:gd name="connsiteX36" fmla="*/ 171778 w 940118"/>
                  <a:gd name="connsiteY36" fmla="*/ 347270 h 1580197"/>
                  <a:gd name="connsiteX37" fmla="*/ 161925 w 940118"/>
                  <a:gd name="connsiteY37" fmla="*/ 341948 h 1580197"/>
                  <a:gd name="connsiteX38" fmla="*/ 227648 w 940118"/>
                  <a:gd name="connsiteY38" fmla="*/ 258128 h 1580197"/>
                  <a:gd name="connsiteX39" fmla="*/ 239906 w 940118"/>
                  <a:gd name="connsiteY39" fmla="*/ 264794 h 1580197"/>
                  <a:gd name="connsiteX40" fmla="*/ 240267 w 940118"/>
                  <a:gd name="connsiteY40" fmla="*/ 264453 h 1580197"/>
                  <a:gd name="connsiteX41" fmla="*/ 228600 w 940118"/>
                  <a:gd name="connsiteY41" fmla="*/ 258128 h 1580197"/>
                  <a:gd name="connsiteX42" fmla="*/ 242888 w 940118"/>
                  <a:gd name="connsiteY42" fmla="*/ 241935 h 1580197"/>
                  <a:gd name="connsiteX43" fmla="*/ 287315 w 940118"/>
                  <a:gd name="connsiteY43" fmla="*/ 198453 h 1580197"/>
                  <a:gd name="connsiteX44" fmla="*/ 286702 w 940118"/>
                  <a:gd name="connsiteY44" fmla="*/ 198120 h 1580197"/>
                  <a:gd name="connsiteX45" fmla="*/ 359092 w 940118"/>
                  <a:gd name="connsiteY45" fmla="*/ 140970 h 1580197"/>
                  <a:gd name="connsiteX46" fmla="*/ 378434 w 940118"/>
                  <a:gd name="connsiteY46" fmla="*/ 151488 h 1580197"/>
                  <a:gd name="connsiteX47" fmla="*/ 378837 w 940118"/>
                  <a:gd name="connsiteY47" fmla="*/ 151226 h 1580197"/>
                  <a:gd name="connsiteX48" fmla="*/ 360045 w 940118"/>
                  <a:gd name="connsiteY48" fmla="*/ 140970 h 1580197"/>
                  <a:gd name="connsiteX49" fmla="*/ 486263 w 940118"/>
                  <a:gd name="connsiteY49" fmla="*/ 68845 h 1580197"/>
                  <a:gd name="connsiteX50" fmla="*/ 485775 w 940118"/>
                  <a:gd name="connsiteY50" fmla="*/ 68580 h 1580197"/>
                  <a:gd name="connsiteX51" fmla="*/ 572452 w 940118"/>
                  <a:gd name="connsiteY51" fmla="*/ 32385 h 1580197"/>
                  <a:gd name="connsiteX52" fmla="*/ 595123 w 940118"/>
                  <a:gd name="connsiteY52" fmla="*/ 44713 h 1580197"/>
                  <a:gd name="connsiteX53" fmla="*/ 595672 w 940118"/>
                  <a:gd name="connsiteY53" fmla="*/ 44538 h 1580197"/>
                  <a:gd name="connsiteX54" fmla="*/ 573405 w 940118"/>
                  <a:gd name="connsiteY54" fmla="*/ 32385 h 1580197"/>
                  <a:gd name="connsiteX55" fmla="*/ 679133 w 940118"/>
                  <a:gd name="connsiteY5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95672 w 940118"/>
                  <a:gd name="connsiteY50" fmla="*/ 44538 h 1580197"/>
                  <a:gd name="connsiteX51" fmla="*/ 573405 w 940118"/>
                  <a:gd name="connsiteY51" fmla="*/ 32385 h 1580197"/>
                  <a:gd name="connsiteX52" fmla="*/ 679133 w 940118"/>
                  <a:gd name="connsiteY5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73405 w 940118"/>
                  <a:gd name="connsiteY50" fmla="*/ 32385 h 1580197"/>
                  <a:gd name="connsiteX51" fmla="*/ 679133 w 940118"/>
                  <a:gd name="connsiteY5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486263 w 940118"/>
                  <a:gd name="connsiteY45" fmla="*/ 68845 h 1580197"/>
                  <a:gd name="connsiteX46" fmla="*/ 485775 w 940118"/>
                  <a:gd name="connsiteY46" fmla="*/ 68580 h 1580197"/>
                  <a:gd name="connsiteX47" fmla="*/ 572452 w 940118"/>
                  <a:gd name="connsiteY47" fmla="*/ 32385 h 1580197"/>
                  <a:gd name="connsiteX48" fmla="*/ 595123 w 940118"/>
                  <a:gd name="connsiteY48" fmla="*/ 44713 h 1580197"/>
                  <a:gd name="connsiteX49" fmla="*/ 573405 w 940118"/>
                  <a:gd name="connsiteY49" fmla="*/ 32385 h 1580197"/>
                  <a:gd name="connsiteX50" fmla="*/ 679133 w 940118"/>
                  <a:gd name="connsiteY5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486263 w 940118"/>
                  <a:gd name="connsiteY44" fmla="*/ 68845 h 1580197"/>
                  <a:gd name="connsiteX45" fmla="*/ 485775 w 940118"/>
                  <a:gd name="connsiteY45" fmla="*/ 68580 h 1580197"/>
                  <a:gd name="connsiteX46" fmla="*/ 572452 w 940118"/>
                  <a:gd name="connsiteY46" fmla="*/ 32385 h 1580197"/>
                  <a:gd name="connsiteX47" fmla="*/ 595123 w 940118"/>
                  <a:gd name="connsiteY47" fmla="*/ 44713 h 1580197"/>
                  <a:gd name="connsiteX48" fmla="*/ 573405 w 940118"/>
                  <a:gd name="connsiteY48" fmla="*/ 32385 h 1580197"/>
                  <a:gd name="connsiteX49" fmla="*/ 679133 w 940118"/>
                  <a:gd name="connsiteY4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486263 w 940118"/>
                  <a:gd name="connsiteY43" fmla="*/ 68845 h 1580197"/>
                  <a:gd name="connsiteX44" fmla="*/ 485775 w 940118"/>
                  <a:gd name="connsiteY44" fmla="*/ 68580 h 1580197"/>
                  <a:gd name="connsiteX45" fmla="*/ 572452 w 940118"/>
                  <a:gd name="connsiteY45" fmla="*/ 32385 h 1580197"/>
                  <a:gd name="connsiteX46" fmla="*/ 595123 w 940118"/>
                  <a:gd name="connsiteY46" fmla="*/ 44713 h 1580197"/>
                  <a:gd name="connsiteX47" fmla="*/ 573405 w 940118"/>
                  <a:gd name="connsiteY47" fmla="*/ 32385 h 1580197"/>
                  <a:gd name="connsiteX48" fmla="*/ 679133 w 940118"/>
                  <a:gd name="connsiteY4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87315 w 940118"/>
                  <a:gd name="connsiteY39" fmla="*/ 198453 h 1580197"/>
                  <a:gd name="connsiteX40" fmla="*/ 286702 w 940118"/>
                  <a:gd name="connsiteY40" fmla="*/ 198120 h 1580197"/>
                  <a:gd name="connsiteX41" fmla="*/ 359092 w 940118"/>
                  <a:gd name="connsiteY41" fmla="*/ 140970 h 1580197"/>
                  <a:gd name="connsiteX42" fmla="*/ 486263 w 940118"/>
                  <a:gd name="connsiteY42" fmla="*/ 68845 h 1580197"/>
                  <a:gd name="connsiteX43" fmla="*/ 485775 w 940118"/>
                  <a:gd name="connsiteY43" fmla="*/ 68580 h 1580197"/>
                  <a:gd name="connsiteX44" fmla="*/ 572452 w 940118"/>
                  <a:gd name="connsiteY44" fmla="*/ 32385 h 1580197"/>
                  <a:gd name="connsiteX45" fmla="*/ 595123 w 940118"/>
                  <a:gd name="connsiteY45" fmla="*/ 44713 h 1580197"/>
                  <a:gd name="connsiteX46" fmla="*/ 573405 w 940118"/>
                  <a:gd name="connsiteY46" fmla="*/ 32385 h 1580197"/>
                  <a:gd name="connsiteX47" fmla="*/ 679133 w 940118"/>
                  <a:gd name="connsiteY4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28600 w 940118"/>
                  <a:gd name="connsiteY37" fmla="*/ 258128 h 1580197"/>
                  <a:gd name="connsiteX38" fmla="*/ 287315 w 940118"/>
                  <a:gd name="connsiteY38" fmla="*/ 198453 h 1580197"/>
                  <a:gd name="connsiteX39" fmla="*/ 286702 w 940118"/>
                  <a:gd name="connsiteY39" fmla="*/ 198120 h 1580197"/>
                  <a:gd name="connsiteX40" fmla="*/ 359092 w 940118"/>
                  <a:gd name="connsiteY40" fmla="*/ 140970 h 1580197"/>
                  <a:gd name="connsiteX41" fmla="*/ 486263 w 940118"/>
                  <a:gd name="connsiteY41" fmla="*/ 68845 h 1580197"/>
                  <a:gd name="connsiteX42" fmla="*/ 485775 w 940118"/>
                  <a:gd name="connsiteY42" fmla="*/ 68580 h 1580197"/>
                  <a:gd name="connsiteX43" fmla="*/ 572452 w 940118"/>
                  <a:gd name="connsiteY43" fmla="*/ 32385 h 1580197"/>
                  <a:gd name="connsiteX44" fmla="*/ 595123 w 940118"/>
                  <a:gd name="connsiteY44" fmla="*/ 44713 h 1580197"/>
                  <a:gd name="connsiteX45" fmla="*/ 573405 w 940118"/>
                  <a:gd name="connsiteY45" fmla="*/ 32385 h 1580197"/>
                  <a:gd name="connsiteX46" fmla="*/ 679133 w 940118"/>
                  <a:gd name="connsiteY46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87315 w 940118"/>
                  <a:gd name="connsiteY37" fmla="*/ 198453 h 1580197"/>
                  <a:gd name="connsiteX38" fmla="*/ 286702 w 940118"/>
                  <a:gd name="connsiteY38" fmla="*/ 198120 h 1580197"/>
                  <a:gd name="connsiteX39" fmla="*/ 359092 w 940118"/>
                  <a:gd name="connsiteY39" fmla="*/ 140970 h 1580197"/>
                  <a:gd name="connsiteX40" fmla="*/ 486263 w 940118"/>
                  <a:gd name="connsiteY40" fmla="*/ 68845 h 1580197"/>
                  <a:gd name="connsiteX41" fmla="*/ 485775 w 940118"/>
                  <a:gd name="connsiteY41" fmla="*/ 68580 h 1580197"/>
                  <a:gd name="connsiteX42" fmla="*/ 572452 w 940118"/>
                  <a:gd name="connsiteY42" fmla="*/ 32385 h 1580197"/>
                  <a:gd name="connsiteX43" fmla="*/ 595123 w 940118"/>
                  <a:gd name="connsiteY43" fmla="*/ 44713 h 1580197"/>
                  <a:gd name="connsiteX44" fmla="*/ 573405 w 940118"/>
                  <a:gd name="connsiteY44" fmla="*/ 32385 h 1580197"/>
                  <a:gd name="connsiteX45" fmla="*/ 679133 w 940118"/>
                  <a:gd name="connsiteY4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87315 w 940118"/>
                  <a:gd name="connsiteY36" fmla="*/ 198453 h 1580197"/>
                  <a:gd name="connsiteX37" fmla="*/ 286702 w 940118"/>
                  <a:gd name="connsiteY37" fmla="*/ 198120 h 1580197"/>
                  <a:gd name="connsiteX38" fmla="*/ 359092 w 940118"/>
                  <a:gd name="connsiteY38" fmla="*/ 140970 h 1580197"/>
                  <a:gd name="connsiteX39" fmla="*/ 486263 w 940118"/>
                  <a:gd name="connsiteY39" fmla="*/ 68845 h 1580197"/>
                  <a:gd name="connsiteX40" fmla="*/ 485775 w 940118"/>
                  <a:gd name="connsiteY40" fmla="*/ 68580 h 1580197"/>
                  <a:gd name="connsiteX41" fmla="*/ 572452 w 940118"/>
                  <a:gd name="connsiteY41" fmla="*/ 32385 h 1580197"/>
                  <a:gd name="connsiteX42" fmla="*/ 595123 w 940118"/>
                  <a:gd name="connsiteY42" fmla="*/ 44713 h 1580197"/>
                  <a:gd name="connsiteX43" fmla="*/ 573405 w 940118"/>
                  <a:gd name="connsiteY43" fmla="*/ 32385 h 1580197"/>
                  <a:gd name="connsiteX44" fmla="*/ 679133 w 940118"/>
                  <a:gd name="connsiteY44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61925 w 940118"/>
                  <a:gd name="connsiteY33" fmla="*/ 341948 h 1580197"/>
                  <a:gd name="connsiteX34" fmla="*/ 227648 w 940118"/>
                  <a:gd name="connsiteY34" fmla="*/ 258128 h 1580197"/>
                  <a:gd name="connsiteX35" fmla="*/ 287315 w 940118"/>
                  <a:gd name="connsiteY35" fmla="*/ 198453 h 1580197"/>
                  <a:gd name="connsiteX36" fmla="*/ 286702 w 940118"/>
                  <a:gd name="connsiteY36" fmla="*/ 198120 h 1580197"/>
                  <a:gd name="connsiteX37" fmla="*/ 359092 w 940118"/>
                  <a:gd name="connsiteY37" fmla="*/ 140970 h 1580197"/>
                  <a:gd name="connsiteX38" fmla="*/ 486263 w 940118"/>
                  <a:gd name="connsiteY38" fmla="*/ 68845 h 1580197"/>
                  <a:gd name="connsiteX39" fmla="*/ 485775 w 940118"/>
                  <a:gd name="connsiteY39" fmla="*/ 68580 h 1580197"/>
                  <a:gd name="connsiteX40" fmla="*/ 572452 w 940118"/>
                  <a:gd name="connsiteY40" fmla="*/ 32385 h 1580197"/>
                  <a:gd name="connsiteX41" fmla="*/ 595123 w 940118"/>
                  <a:gd name="connsiteY41" fmla="*/ 44713 h 1580197"/>
                  <a:gd name="connsiteX42" fmla="*/ 573405 w 940118"/>
                  <a:gd name="connsiteY42" fmla="*/ 32385 h 1580197"/>
                  <a:gd name="connsiteX43" fmla="*/ 679133 w 940118"/>
                  <a:gd name="connsiteY43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227648 w 940118"/>
                  <a:gd name="connsiteY33" fmla="*/ 258128 h 1580197"/>
                  <a:gd name="connsiteX34" fmla="*/ 287315 w 940118"/>
                  <a:gd name="connsiteY34" fmla="*/ 198453 h 1580197"/>
                  <a:gd name="connsiteX35" fmla="*/ 286702 w 940118"/>
                  <a:gd name="connsiteY35" fmla="*/ 198120 h 1580197"/>
                  <a:gd name="connsiteX36" fmla="*/ 359092 w 940118"/>
                  <a:gd name="connsiteY36" fmla="*/ 140970 h 1580197"/>
                  <a:gd name="connsiteX37" fmla="*/ 486263 w 940118"/>
                  <a:gd name="connsiteY37" fmla="*/ 68845 h 1580197"/>
                  <a:gd name="connsiteX38" fmla="*/ 485775 w 940118"/>
                  <a:gd name="connsiteY38" fmla="*/ 68580 h 1580197"/>
                  <a:gd name="connsiteX39" fmla="*/ 572452 w 940118"/>
                  <a:gd name="connsiteY39" fmla="*/ 32385 h 1580197"/>
                  <a:gd name="connsiteX40" fmla="*/ 595123 w 940118"/>
                  <a:gd name="connsiteY40" fmla="*/ 44713 h 1580197"/>
                  <a:gd name="connsiteX41" fmla="*/ 573405 w 940118"/>
                  <a:gd name="connsiteY41" fmla="*/ 32385 h 1580197"/>
                  <a:gd name="connsiteX42" fmla="*/ 679133 w 940118"/>
                  <a:gd name="connsiteY4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227648 w 940118"/>
                  <a:gd name="connsiteY32" fmla="*/ 258128 h 1580197"/>
                  <a:gd name="connsiteX33" fmla="*/ 287315 w 940118"/>
                  <a:gd name="connsiteY33" fmla="*/ 198453 h 1580197"/>
                  <a:gd name="connsiteX34" fmla="*/ 286702 w 940118"/>
                  <a:gd name="connsiteY34" fmla="*/ 198120 h 1580197"/>
                  <a:gd name="connsiteX35" fmla="*/ 359092 w 940118"/>
                  <a:gd name="connsiteY35" fmla="*/ 140970 h 1580197"/>
                  <a:gd name="connsiteX36" fmla="*/ 486263 w 940118"/>
                  <a:gd name="connsiteY36" fmla="*/ 68845 h 1580197"/>
                  <a:gd name="connsiteX37" fmla="*/ 485775 w 940118"/>
                  <a:gd name="connsiteY37" fmla="*/ 68580 h 1580197"/>
                  <a:gd name="connsiteX38" fmla="*/ 572452 w 940118"/>
                  <a:gd name="connsiteY38" fmla="*/ 32385 h 1580197"/>
                  <a:gd name="connsiteX39" fmla="*/ 595123 w 940118"/>
                  <a:gd name="connsiteY39" fmla="*/ 44713 h 1580197"/>
                  <a:gd name="connsiteX40" fmla="*/ 573405 w 940118"/>
                  <a:gd name="connsiteY40" fmla="*/ 32385 h 1580197"/>
                  <a:gd name="connsiteX41" fmla="*/ 679133 w 940118"/>
                  <a:gd name="connsiteY4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286702 w 940118"/>
                  <a:gd name="connsiteY33" fmla="*/ 198120 h 1580197"/>
                  <a:gd name="connsiteX34" fmla="*/ 359092 w 940118"/>
                  <a:gd name="connsiteY34" fmla="*/ 140970 h 1580197"/>
                  <a:gd name="connsiteX35" fmla="*/ 486263 w 940118"/>
                  <a:gd name="connsiteY35" fmla="*/ 68845 h 1580197"/>
                  <a:gd name="connsiteX36" fmla="*/ 485775 w 940118"/>
                  <a:gd name="connsiteY36" fmla="*/ 68580 h 1580197"/>
                  <a:gd name="connsiteX37" fmla="*/ 572452 w 940118"/>
                  <a:gd name="connsiteY37" fmla="*/ 32385 h 1580197"/>
                  <a:gd name="connsiteX38" fmla="*/ 595123 w 940118"/>
                  <a:gd name="connsiteY38" fmla="*/ 44713 h 1580197"/>
                  <a:gd name="connsiteX39" fmla="*/ 573405 w 940118"/>
                  <a:gd name="connsiteY39" fmla="*/ 32385 h 1580197"/>
                  <a:gd name="connsiteX40" fmla="*/ 679133 w 940118"/>
                  <a:gd name="connsiteY4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95123 w 940118"/>
                  <a:gd name="connsiteY37" fmla="*/ 44713 h 1580197"/>
                  <a:gd name="connsiteX38" fmla="*/ 573405 w 940118"/>
                  <a:gd name="connsiteY38" fmla="*/ 32385 h 1580197"/>
                  <a:gd name="connsiteX39" fmla="*/ 679133 w 940118"/>
                  <a:gd name="connsiteY3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73405 w 940118"/>
                  <a:gd name="connsiteY37" fmla="*/ 32385 h 1580197"/>
                  <a:gd name="connsiteX38" fmla="*/ 679133 w 940118"/>
                  <a:gd name="connsiteY3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05235 w 940118"/>
                  <a:gd name="connsiteY16" fmla="*/ 678350 h 1580197"/>
                  <a:gd name="connsiteX17" fmla="*/ 317183 w 940118"/>
                  <a:gd name="connsiteY17" fmla="*/ 684847 h 1580197"/>
                  <a:gd name="connsiteX18" fmla="*/ 260985 w 940118"/>
                  <a:gd name="connsiteY18" fmla="*/ 1014413 h 1580197"/>
                  <a:gd name="connsiteX19" fmla="*/ 342900 w 940118"/>
                  <a:gd name="connsiteY19" fmla="*/ 1373505 h 1580197"/>
                  <a:gd name="connsiteX20" fmla="*/ 546735 w 940118"/>
                  <a:gd name="connsiteY20" fmla="*/ 1580197 h 1580197"/>
                  <a:gd name="connsiteX21" fmla="*/ 285750 w 940118"/>
                  <a:gd name="connsiteY21" fmla="*/ 1438275 h 1580197"/>
                  <a:gd name="connsiteX22" fmla="*/ 81915 w 940118"/>
                  <a:gd name="connsiteY22" fmla="*/ 1231583 h 1580197"/>
                  <a:gd name="connsiteX23" fmla="*/ 0 w 940118"/>
                  <a:gd name="connsiteY23" fmla="*/ 872490 h 1580197"/>
                  <a:gd name="connsiteX24" fmla="*/ 56197 w 940118"/>
                  <a:gd name="connsiteY24" fmla="*/ 542925 h 1580197"/>
                  <a:gd name="connsiteX25" fmla="*/ 62441 w 940118"/>
                  <a:gd name="connsiteY25" fmla="*/ 546321 h 1580197"/>
                  <a:gd name="connsiteX26" fmla="*/ 62617 w 940118"/>
                  <a:gd name="connsiteY26" fmla="*/ 545909 h 1580197"/>
                  <a:gd name="connsiteX27" fmla="*/ 57150 w 940118"/>
                  <a:gd name="connsiteY27" fmla="*/ 542925 h 1580197"/>
                  <a:gd name="connsiteX28" fmla="*/ 107444 w 940118"/>
                  <a:gd name="connsiteY28" fmla="*/ 431896 h 1580197"/>
                  <a:gd name="connsiteX29" fmla="*/ 106680 w 940118"/>
                  <a:gd name="connsiteY29" fmla="*/ 431483 h 1580197"/>
                  <a:gd name="connsiteX30" fmla="*/ 227648 w 940118"/>
                  <a:gd name="connsiteY30" fmla="*/ 258128 h 1580197"/>
                  <a:gd name="connsiteX31" fmla="*/ 287315 w 940118"/>
                  <a:gd name="connsiteY31" fmla="*/ 198453 h 1580197"/>
                  <a:gd name="connsiteX32" fmla="*/ 359092 w 940118"/>
                  <a:gd name="connsiteY32" fmla="*/ 140970 h 1580197"/>
                  <a:gd name="connsiteX33" fmla="*/ 486263 w 940118"/>
                  <a:gd name="connsiteY33" fmla="*/ 68845 h 1580197"/>
                  <a:gd name="connsiteX34" fmla="*/ 485775 w 940118"/>
                  <a:gd name="connsiteY34" fmla="*/ 68580 h 1580197"/>
                  <a:gd name="connsiteX35" fmla="*/ 572452 w 940118"/>
                  <a:gd name="connsiteY35" fmla="*/ 32385 h 1580197"/>
                  <a:gd name="connsiteX36" fmla="*/ 573405 w 940118"/>
                  <a:gd name="connsiteY36" fmla="*/ 32385 h 1580197"/>
                  <a:gd name="connsiteX37" fmla="*/ 679133 w 940118"/>
                  <a:gd name="connsiteY3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17183 w 940118"/>
                  <a:gd name="connsiteY16" fmla="*/ 684847 h 1580197"/>
                  <a:gd name="connsiteX17" fmla="*/ 260985 w 940118"/>
                  <a:gd name="connsiteY17" fmla="*/ 1014413 h 1580197"/>
                  <a:gd name="connsiteX18" fmla="*/ 342900 w 940118"/>
                  <a:gd name="connsiteY18" fmla="*/ 1373505 h 1580197"/>
                  <a:gd name="connsiteX19" fmla="*/ 546735 w 940118"/>
                  <a:gd name="connsiteY19" fmla="*/ 1580197 h 1580197"/>
                  <a:gd name="connsiteX20" fmla="*/ 285750 w 940118"/>
                  <a:gd name="connsiteY20" fmla="*/ 1438275 h 1580197"/>
                  <a:gd name="connsiteX21" fmla="*/ 81915 w 940118"/>
                  <a:gd name="connsiteY21" fmla="*/ 1231583 h 1580197"/>
                  <a:gd name="connsiteX22" fmla="*/ 0 w 940118"/>
                  <a:gd name="connsiteY22" fmla="*/ 872490 h 1580197"/>
                  <a:gd name="connsiteX23" fmla="*/ 56197 w 940118"/>
                  <a:gd name="connsiteY23" fmla="*/ 542925 h 1580197"/>
                  <a:gd name="connsiteX24" fmla="*/ 62441 w 940118"/>
                  <a:gd name="connsiteY24" fmla="*/ 546321 h 1580197"/>
                  <a:gd name="connsiteX25" fmla="*/ 62617 w 940118"/>
                  <a:gd name="connsiteY25" fmla="*/ 545909 h 1580197"/>
                  <a:gd name="connsiteX26" fmla="*/ 57150 w 940118"/>
                  <a:gd name="connsiteY26" fmla="*/ 542925 h 1580197"/>
                  <a:gd name="connsiteX27" fmla="*/ 107444 w 940118"/>
                  <a:gd name="connsiteY27" fmla="*/ 431896 h 1580197"/>
                  <a:gd name="connsiteX28" fmla="*/ 106680 w 940118"/>
                  <a:gd name="connsiteY28" fmla="*/ 431483 h 1580197"/>
                  <a:gd name="connsiteX29" fmla="*/ 227648 w 940118"/>
                  <a:gd name="connsiteY29" fmla="*/ 258128 h 1580197"/>
                  <a:gd name="connsiteX30" fmla="*/ 287315 w 940118"/>
                  <a:gd name="connsiteY30" fmla="*/ 198453 h 1580197"/>
                  <a:gd name="connsiteX31" fmla="*/ 359092 w 940118"/>
                  <a:gd name="connsiteY31" fmla="*/ 140970 h 1580197"/>
                  <a:gd name="connsiteX32" fmla="*/ 486263 w 940118"/>
                  <a:gd name="connsiteY32" fmla="*/ 68845 h 1580197"/>
                  <a:gd name="connsiteX33" fmla="*/ 485775 w 940118"/>
                  <a:gd name="connsiteY33" fmla="*/ 68580 h 1580197"/>
                  <a:gd name="connsiteX34" fmla="*/ 572452 w 940118"/>
                  <a:gd name="connsiteY34" fmla="*/ 32385 h 1580197"/>
                  <a:gd name="connsiteX35" fmla="*/ 573405 w 940118"/>
                  <a:gd name="connsiteY35" fmla="*/ 32385 h 1580197"/>
                  <a:gd name="connsiteX36" fmla="*/ 679133 w 940118"/>
                  <a:gd name="connsiteY36" fmla="*/ 0 h 1580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40118" h="1580197">
                    <a:moveTo>
                      <a:pt x="679133" y="0"/>
                    </a:moveTo>
                    <a:lnTo>
                      <a:pt x="940118" y="140970"/>
                    </a:lnTo>
                    <a:lnTo>
                      <a:pt x="747299" y="210278"/>
                    </a:lnTo>
                    <a:lnTo>
                      <a:pt x="747713" y="210503"/>
                    </a:lnTo>
                    <a:cubicBezTo>
                      <a:pt x="701040" y="232410"/>
                      <a:pt x="658178" y="256223"/>
                      <a:pt x="620078" y="282893"/>
                    </a:cubicBezTo>
                    <a:lnTo>
                      <a:pt x="620077" y="282893"/>
                    </a:lnTo>
                    <a:lnTo>
                      <a:pt x="548076" y="339736"/>
                    </a:lnTo>
                    <a:lnTo>
                      <a:pt x="548640" y="340043"/>
                    </a:lnTo>
                    <a:cubicBezTo>
                      <a:pt x="538733" y="349937"/>
                      <a:pt x="498634" y="389097"/>
                      <a:pt x="488633" y="399098"/>
                    </a:cubicBezTo>
                    <a:lnTo>
                      <a:pt x="488633" y="400050"/>
                    </a:lnTo>
                    <a:cubicBezTo>
                      <a:pt x="464820" y="426720"/>
                      <a:pt x="442913" y="454343"/>
                      <a:pt x="422910" y="482918"/>
                    </a:cubicBezTo>
                    <a:lnTo>
                      <a:pt x="422910" y="483870"/>
                    </a:lnTo>
                    <a:cubicBezTo>
                      <a:pt x="402908" y="512445"/>
                      <a:pt x="383858" y="541973"/>
                      <a:pt x="367665" y="572453"/>
                    </a:cubicBezTo>
                    <a:lnTo>
                      <a:pt x="368618" y="573405"/>
                    </a:lnTo>
                    <a:cubicBezTo>
                      <a:pt x="347663" y="608647"/>
                      <a:pt x="331470" y="645795"/>
                      <a:pt x="317183" y="684847"/>
                    </a:cubicBezTo>
                    <a:lnTo>
                      <a:pt x="305241" y="678329"/>
                    </a:lnTo>
                    <a:lnTo>
                      <a:pt x="317183" y="684847"/>
                    </a:lnTo>
                    <a:cubicBezTo>
                      <a:pt x="280035" y="786765"/>
                      <a:pt x="260985" y="896303"/>
                      <a:pt x="260985" y="1014413"/>
                    </a:cubicBezTo>
                    <a:cubicBezTo>
                      <a:pt x="260985" y="1152525"/>
                      <a:pt x="287655" y="1272540"/>
                      <a:pt x="342900" y="1373505"/>
                    </a:cubicBezTo>
                    <a:cubicBezTo>
                      <a:pt x="391478" y="1463993"/>
                      <a:pt x="460058" y="1532572"/>
                      <a:pt x="546735" y="1580197"/>
                    </a:cubicBezTo>
                    <a:lnTo>
                      <a:pt x="285750" y="1438275"/>
                    </a:lnTo>
                    <a:cubicBezTo>
                      <a:pt x="199073" y="1390650"/>
                      <a:pt x="130493" y="1322070"/>
                      <a:pt x="81915" y="1231583"/>
                    </a:cubicBezTo>
                    <a:cubicBezTo>
                      <a:pt x="27622" y="1130618"/>
                      <a:pt x="0" y="1010603"/>
                      <a:pt x="0" y="872490"/>
                    </a:cubicBezTo>
                    <a:cubicBezTo>
                      <a:pt x="0" y="754380"/>
                      <a:pt x="19050" y="644842"/>
                      <a:pt x="56197" y="542925"/>
                    </a:cubicBezTo>
                    <a:lnTo>
                      <a:pt x="62441" y="546321"/>
                    </a:lnTo>
                    <a:cubicBezTo>
                      <a:pt x="62500" y="546184"/>
                      <a:pt x="62558" y="546046"/>
                      <a:pt x="62617" y="545909"/>
                    </a:cubicBezTo>
                    <a:lnTo>
                      <a:pt x="57150" y="542925"/>
                    </a:lnTo>
                    <a:lnTo>
                      <a:pt x="107444" y="431896"/>
                    </a:lnTo>
                    <a:lnTo>
                      <a:pt x="106680" y="431483"/>
                    </a:lnTo>
                    <a:cubicBezTo>
                      <a:pt x="126714" y="402522"/>
                      <a:pt x="197542" y="296966"/>
                      <a:pt x="227648" y="258128"/>
                    </a:cubicBezTo>
                    <a:lnTo>
                      <a:pt x="287315" y="198453"/>
                    </a:lnTo>
                    <a:lnTo>
                      <a:pt x="359092" y="140970"/>
                    </a:lnTo>
                    <a:lnTo>
                      <a:pt x="486263" y="68845"/>
                    </a:lnTo>
                    <a:lnTo>
                      <a:pt x="485775" y="68580"/>
                    </a:lnTo>
                    <a:cubicBezTo>
                      <a:pt x="513398" y="55245"/>
                      <a:pt x="541973" y="43815"/>
                      <a:pt x="572452" y="32385"/>
                    </a:cubicBezTo>
                    <a:lnTo>
                      <a:pt x="573405" y="32385"/>
                    </a:lnTo>
                    <a:lnTo>
                      <a:pt x="679133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7ADDB1E7-36ED-47F4-8219-C08FCEBAAC9A}"/>
                  </a:ext>
                </a:extLst>
              </p:cNvPr>
              <p:cNvSpPr/>
              <p:nvPr/>
            </p:nvSpPr>
            <p:spPr>
              <a:xfrm>
                <a:off x="2707947" y="1809862"/>
                <a:ext cx="257175" cy="304801"/>
              </a:xfrm>
              <a:custGeom>
                <a:avLst/>
                <a:gdLst>
                  <a:gd name="connsiteX0" fmla="*/ 260985 w 257175"/>
                  <a:gd name="connsiteY0" fmla="*/ 311468 h 304800"/>
                  <a:gd name="connsiteX1" fmla="*/ 0 w 257175"/>
                  <a:gd name="connsiteY1" fmla="*/ 170497 h 304800"/>
                  <a:gd name="connsiteX2" fmla="*/ 952 w 257175"/>
                  <a:gd name="connsiteY2" fmla="*/ 0 h 304800"/>
                  <a:gd name="connsiteX3" fmla="*/ 260985 w 257175"/>
                  <a:gd name="connsiteY3" fmla="*/ 14097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304800">
                    <a:moveTo>
                      <a:pt x="260985" y="311468"/>
                    </a:moveTo>
                    <a:lnTo>
                      <a:pt x="0" y="170497"/>
                    </a:lnTo>
                    <a:lnTo>
                      <a:pt x="952" y="0"/>
                    </a:lnTo>
                    <a:lnTo>
                      <a:pt x="260985" y="14097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B97BE17-4A42-43D9-9075-B2DDB938C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7" y="2663991"/>
            <a:ext cx="3810395" cy="4038408"/>
          </a:xfrm>
          <a:prstGeom prst="rect">
            <a:avLst/>
          </a:prstGeom>
        </p:spPr>
      </p:pic>
      <p:sp>
        <p:nvSpPr>
          <p:cNvPr id="21" name="Parallelogram 20">
            <a:extLst>
              <a:ext uri="{FF2B5EF4-FFF2-40B4-BE49-F238E27FC236}">
                <a16:creationId xmlns:a16="http://schemas.microsoft.com/office/drawing/2014/main" id="{60759AA9-1CAA-454A-A792-67BA222F195A}"/>
              </a:ext>
            </a:extLst>
          </p:cNvPr>
          <p:cNvSpPr/>
          <p:nvPr/>
        </p:nvSpPr>
        <p:spPr>
          <a:xfrm>
            <a:off x="155714" y="6480313"/>
            <a:ext cx="11880574" cy="245699"/>
          </a:xfrm>
          <a:prstGeom prst="parallelogram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4568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4000" dirty="0"/>
              <a:t>KEBIJAKAN AKUTANSI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F439D2-5A99-4892-8A8A-D50CE9538E74}"/>
              </a:ext>
            </a:extLst>
          </p:cNvPr>
          <p:cNvGrpSpPr/>
          <p:nvPr/>
        </p:nvGrpSpPr>
        <p:grpSpPr>
          <a:xfrm>
            <a:off x="430070" y="2042652"/>
            <a:ext cx="5023039" cy="3852543"/>
            <a:chOff x="5550252" y="1926159"/>
            <a:chExt cx="3708834" cy="284458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9D9EA09-75D5-4D6D-96EE-2C1AA1245F84}"/>
                </a:ext>
              </a:extLst>
            </p:cNvPr>
            <p:cNvGrpSpPr/>
            <p:nvPr/>
          </p:nvGrpSpPr>
          <p:grpSpPr>
            <a:xfrm rot="11700000">
              <a:off x="7577837" y="1926159"/>
              <a:ext cx="757646" cy="2121409"/>
              <a:chOff x="9854152" y="1744739"/>
              <a:chExt cx="757646" cy="2121409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5648FF1-E01C-4CE2-8D7D-2CD868273045}"/>
                  </a:ext>
                </a:extLst>
              </p:cNvPr>
              <p:cNvSpPr/>
              <p:nvPr/>
            </p:nvSpPr>
            <p:spPr>
              <a:xfrm>
                <a:off x="9854152" y="1744739"/>
                <a:ext cx="757646" cy="2121409"/>
              </a:xfrm>
              <a:custGeom>
                <a:avLst/>
                <a:gdLst>
                  <a:gd name="connsiteX0" fmla="*/ 398295 w 480600"/>
                  <a:gd name="connsiteY0" fmla="*/ 1046026 h 1345680"/>
                  <a:gd name="connsiteX1" fmla="*/ 348313 w 480600"/>
                  <a:gd name="connsiteY1" fmla="*/ 1015268 h 1345680"/>
                  <a:gd name="connsiteX2" fmla="*/ 329088 w 480600"/>
                  <a:gd name="connsiteY2" fmla="*/ 334738 h 1345680"/>
                  <a:gd name="connsiteX3" fmla="*/ 379071 w 480600"/>
                  <a:gd name="connsiteY3" fmla="*/ 303980 h 1345680"/>
                  <a:gd name="connsiteX4" fmla="*/ 440588 w 480600"/>
                  <a:gd name="connsiteY4" fmla="*/ 167489 h 1345680"/>
                  <a:gd name="connsiteX5" fmla="*/ 430976 w 480600"/>
                  <a:gd name="connsiteY5" fmla="*/ 109817 h 1345680"/>
                  <a:gd name="connsiteX6" fmla="*/ 334856 w 480600"/>
                  <a:gd name="connsiteY6" fmla="*/ 29076 h 1345680"/>
                  <a:gd name="connsiteX7" fmla="*/ 309864 w 480600"/>
                  <a:gd name="connsiteY7" fmla="*/ 54068 h 1345680"/>
                  <a:gd name="connsiteX8" fmla="*/ 309864 w 480600"/>
                  <a:gd name="connsiteY8" fmla="*/ 173256 h 1345680"/>
                  <a:gd name="connsiteX9" fmla="*/ 271416 w 480600"/>
                  <a:gd name="connsiteY9" fmla="*/ 211704 h 1345680"/>
                  <a:gd name="connsiteX10" fmla="*/ 219512 w 480600"/>
                  <a:gd name="connsiteY10" fmla="*/ 211704 h 1345680"/>
                  <a:gd name="connsiteX11" fmla="*/ 181064 w 480600"/>
                  <a:gd name="connsiteY11" fmla="*/ 173256 h 1345680"/>
                  <a:gd name="connsiteX12" fmla="*/ 181064 w 480600"/>
                  <a:gd name="connsiteY12" fmla="*/ 55990 h 1345680"/>
                  <a:gd name="connsiteX13" fmla="*/ 156072 w 480600"/>
                  <a:gd name="connsiteY13" fmla="*/ 30999 h 1345680"/>
                  <a:gd name="connsiteX14" fmla="*/ 59952 w 480600"/>
                  <a:gd name="connsiteY14" fmla="*/ 111740 h 1345680"/>
                  <a:gd name="connsiteX15" fmla="*/ 50340 w 480600"/>
                  <a:gd name="connsiteY15" fmla="*/ 169412 h 1345680"/>
                  <a:gd name="connsiteX16" fmla="*/ 111857 w 480600"/>
                  <a:gd name="connsiteY16" fmla="*/ 305902 h 1345680"/>
                  <a:gd name="connsiteX17" fmla="*/ 161840 w 480600"/>
                  <a:gd name="connsiteY17" fmla="*/ 336660 h 1345680"/>
                  <a:gd name="connsiteX18" fmla="*/ 142616 w 480600"/>
                  <a:gd name="connsiteY18" fmla="*/ 1017190 h 1345680"/>
                  <a:gd name="connsiteX19" fmla="*/ 92633 w 480600"/>
                  <a:gd name="connsiteY19" fmla="*/ 1047949 h 1345680"/>
                  <a:gd name="connsiteX20" fmla="*/ 31116 w 480600"/>
                  <a:gd name="connsiteY20" fmla="*/ 1184439 h 1345680"/>
                  <a:gd name="connsiteX21" fmla="*/ 40728 w 480600"/>
                  <a:gd name="connsiteY21" fmla="*/ 1242111 h 1345680"/>
                  <a:gd name="connsiteX22" fmla="*/ 136848 w 480600"/>
                  <a:gd name="connsiteY22" fmla="*/ 1322852 h 1345680"/>
                  <a:gd name="connsiteX23" fmla="*/ 161840 w 480600"/>
                  <a:gd name="connsiteY23" fmla="*/ 1297861 h 1345680"/>
                  <a:gd name="connsiteX24" fmla="*/ 161840 w 480600"/>
                  <a:gd name="connsiteY24" fmla="*/ 1178672 h 1345680"/>
                  <a:gd name="connsiteX25" fmla="*/ 200288 w 480600"/>
                  <a:gd name="connsiteY25" fmla="*/ 1140224 h 1345680"/>
                  <a:gd name="connsiteX26" fmla="*/ 290640 w 480600"/>
                  <a:gd name="connsiteY26" fmla="*/ 1140224 h 1345680"/>
                  <a:gd name="connsiteX27" fmla="*/ 329088 w 480600"/>
                  <a:gd name="connsiteY27" fmla="*/ 1178672 h 1345680"/>
                  <a:gd name="connsiteX28" fmla="*/ 329088 w 480600"/>
                  <a:gd name="connsiteY28" fmla="*/ 1297861 h 1345680"/>
                  <a:gd name="connsiteX29" fmla="*/ 354080 w 480600"/>
                  <a:gd name="connsiteY29" fmla="*/ 1322852 h 1345680"/>
                  <a:gd name="connsiteX30" fmla="*/ 450200 w 480600"/>
                  <a:gd name="connsiteY30" fmla="*/ 1242111 h 1345680"/>
                  <a:gd name="connsiteX31" fmla="*/ 459812 w 480600"/>
                  <a:gd name="connsiteY31" fmla="*/ 1184439 h 1345680"/>
                  <a:gd name="connsiteX32" fmla="*/ 398295 w 480600"/>
                  <a:gd name="connsiteY32" fmla="*/ 1046026 h 134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80600" h="1345680">
                    <a:moveTo>
                      <a:pt x="398295" y="1046026"/>
                    </a:moveTo>
                    <a:lnTo>
                      <a:pt x="348313" y="1015268"/>
                    </a:lnTo>
                    <a:lnTo>
                      <a:pt x="329088" y="334738"/>
                    </a:lnTo>
                    <a:lnTo>
                      <a:pt x="379071" y="303980"/>
                    </a:lnTo>
                    <a:cubicBezTo>
                      <a:pt x="425209" y="275144"/>
                      <a:pt x="450200" y="221316"/>
                      <a:pt x="440588" y="167489"/>
                    </a:cubicBezTo>
                    <a:lnTo>
                      <a:pt x="430976" y="109817"/>
                    </a:lnTo>
                    <a:cubicBezTo>
                      <a:pt x="423286" y="63680"/>
                      <a:pt x="382916" y="29076"/>
                      <a:pt x="334856" y="29076"/>
                    </a:cubicBezTo>
                    <a:cubicBezTo>
                      <a:pt x="321399" y="29076"/>
                      <a:pt x="309864" y="40611"/>
                      <a:pt x="309864" y="54068"/>
                    </a:cubicBezTo>
                    <a:lnTo>
                      <a:pt x="309864" y="173256"/>
                    </a:lnTo>
                    <a:cubicBezTo>
                      <a:pt x="309864" y="194403"/>
                      <a:pt x="292563" y="211704"/>
                      <a:pt x="271416" y="211704"/>
                    </a:cubicBezTo>
                    <a:lnTo>
                      <a:pt x="219512" y="211704"/>
                    </a:lnTo>
                    <a:cubicBezTo>
                      <a:pt x="198365" y="211704"/>
                      <a:pt x="181064" y="194403"/>
                      <a:pt x="181064" y="173256"/>
                    </a:cubicBezTo>
                    <a:lnTo>
                      <a:pt x="181064" y="55990"/>
                    </a:lnTo>
                    <a:cubicBezTo>
                      <a:pt x="181064" y="42533"/>
                      <a:pt x="169529" y="30999"/>
                      <a:pt x="156072" y="30999"/>
                    </a:cubicBezTo>
                    <a:cubicBezTo>
                      <a:pt x="108012" y="30999"/>
                      <a:pt x="67642" y="65602"/>
                      <a:pt x="59952" y="111740"/>
                    </a:cubicBezTo>
                    <a:lnTo>
                      <a:pt x="50340" y="169412"/>
                    </a:lnTo>
                    <a:cubicBezTo>
                      <a:pt x="40728" y="223239"/>
                      <a:pt x="65720" y="277066"/>
                      <a:pt x="111857" y="305902"/>
                    </a:cubicBezTo>
                    <a:lnTo>
                      <a:pt x="161840" y="336660"/>
                    </a:lnTo>
                    <a:lnTo>
                      <a:pt x="142616" y="1017190"/>
                    </a:lnTo>
                    <a:lnTo>
                      <a:pt x="92633" y="1047949"/>
                    </a:lnTo>
                    <a:cubicBezTo>
                      <a:pt x="46496" y="1076785"/>
                      <a:pt x="21504" y="1130612"/>
                      <a:pt x="31116" y="1184439"/>
                    </a:cubicBezTo>
                    <a:lnTo>
                      <a:pt x="40728" y="1242111"/>
                    </a:lnTo>
                    <a:cubicBezTo>
                      <a:pt x="48418" y="1288249"/>
                      <a:pt x="88788" y="1322852"/>
                      <a:pt x="136848" y="1322852"/>
                    </a:cubicBezTo>
                    <a:cubicBezTo>
                      <a:pt x="150305" y="1322852"/>
                      <a:pt x="161840" y="1311317"/>
                      <a:pt x="161840" y="1297861"/>
                    </a:cubicBezTo>
                    <a:lnTo>
                      <a:pt x="161840" y="1178672"/>
                    </a:lnTo>
                    <a:cubicBezTo>
                      <a:pt x="161840" y="1157525"/>
                      <a:pt x="179141" y="1140224"/>
                      <a:pt x="200288" y="1140224"/>
                    </a:cubicBezTo>
                    <a:lnTo>
                      <a:pt x="290640" y="1140224"/>
                    </a:lnTo>
                    <a:cubicBezTo>
                      <a:pt x="311787" y="1140224"/>
                      <a:pt x="329088" y="1157525"/>
                      <a:pt x="329088" y="1178672"/>
                    </a:cubicBezTo>
                    <a:lnTo>
                      <a:pt x="329088" y="1297861"/>
                    </a:lnTo>
                    <a:cubicBezTo>
                      <a:pt x="329088" y="1311317"/>
                      <a:pt x="340623" y="1322852"/>
                      <a:pt x="354080" y="1322852"/>
                    </a:cubicBezTo>
                    <a:cubicBezTo>
                      <a:pt x="402140" y="1322852"/>
                      <a:pt x="442510" y="1288249"/>
                      <a:pt x="450200" y="1242111"/>
                    </a:cubicBezTo>
                    <a:lnTo>
                      <a:pt x="459812" y="1184439"/>
                    </a:lnTo>
                    <a:cubicBezTo>
                      <a:pt x="469424" y="1128689"/>
                      <a:pt x="446355" y="1074862"/>
                      <a:pt x="398295" y="104602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9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0AAE0FF-D8D8-4E41-9444-A827F6FADDEA}"/>
                  </a:ext>
                </a:extLst>
              </p:cNvPr>
              <p:cNvSpPr/>
              <p:nvPr/>
            </p:nvSpPr>
            <p:spPr>
              <a:xfrm>
                <a:off x="9898391" y="1790004"/>
                <a:ext cx="343852" cy="2036553"/>
              </a:xfrm>
              <a:custGeom>
                <a:avLst/>
                <a:gdLst>
                  <a:gd name="connsiteX0" fmla="*/ 200205 w 343852"/>
                  <a:gd name="connsiteY0" fmla="*/ 0 h 2036553"/>
                  <a:gd name="connsiteX1" fmla="*/ 239604 w 343852"/>
                  <a:gd name="connsiteY1" fmla="*/ 39397 h 2036553"/>
                  <a:gd name="connsiteX2" fmla="*/ 239604 w 343852"/>
                  <a:gd name="connsiteY2" fmla="*/ 224262 h 2036553"/>
                  <a:gd name="connsiteX3" fmla="*/ 300216 w 343852"/>
                  <a:gd name="connsiteY3" fmla="*/ 284874 h 2036553"/>
                  <a:gd name="connsiteX4" fmla="*/ 343852 w 343852"/>
                  <a:gd name="connsiteY4" fmla="*/ 284874 h 2036553"/>
                  <a:gd name="connsiteX5" fmla="*/ 343852 w 343852"/>
                  <a:gd name="connsiteY5" fmla="*/ 1748647 h 2036553"/>
                  <a:gd name="connsiteX6" fmla="*/ 269910 w 343852"/>
                  <a:gd name="connsiteY6" fmla="*/ 1748647 h 2036553"/>
                  <a:gd name="connsiteX7" fmla="*/ 209298 w 343852"/>
                  <a:gd name="connsiteY7" fmla="*/ 1809259 h 2036553"/>
                  <a:gd name="connsiteX8" fmla="*/ 209298 w 343852"/>
                  <a:gd name="connsiteY8" fmla="*/ 1997156 h 2036553"/>
                  <a:gd name="connsiteX9" fmla="*/ 169899 w 343852"/>
                  <a:gd name="connsiteY9" fmla="*/ 2036553 h 2036553"/>
                  <a:gd name="connsiteX10" fmla="*/ 18370 w 343852"/>
                  <a:gd name="connsiteY10" fmla="*/ 1909268 h 2036553"/>
                  <a:gd name="connsiteX11" fmla="*/ 3217 w 343852"/>
                  <a:gd name="connsiteY11" fmla="*/ 1818350 h 2036553"/>
                  <a:gd name="connsiteX12" fmla="*/ 100196 w 343852"/>
                  <a:gd name="connsiteY12" fmla="*/ 1603180 h 2036553"/>
                  <a:gd name="connsiteX13" fmla="*/ 178992 w 343852"/>
                  <a:gd name="connsiteY13" fmla="*/ 1554689 h 2036553"/>
                  <a:gd name="connsiteX14" fmla="*/ 209298 w 343852"/>
                  <a:gd name="connsiteY14" fmla="*/ 481862 h 2036553"/>
                  <a:gd name="connsiteX15" fmla="*/ 130502 w 343852"/>
                  <a:gd name="connsiteY15" fmla="*/ 433373 h 2036553"/>
                  <a:gd name="connsiteX16" fmla="*/ 33523 w 343852"/>
                  <a:gd name="connsiteY16" fmla="*/ 218202 h 2036553"/>
                  <a:gd name="connsiteX17" fmla="*/ 48676 w 343852"/>
                  <a:gd name="connsiteY17" fmla="*/ 127285 h 2036553"/>
                  <a:gd name="connsiteX18" fmla="*/ 200205 w 343852"/>
                  <a:gd name="connsiteY18" fmla="*/ 0 h 2036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43852" h="2036553">
                    <a:moveTo>
                      <a:pt x="200205" y="0"/>
                    </a:moveTo>
                    <a:cubicBezTo>
                      <a:pt x="221419" y="0"/>
                      <a:pt x="239604" y="18183"/>
                      <a:pt x="239604" y="39397"/>
                    </a:cubicBezTo>
                    <a:lnTo>
                      <a:pt x="239604" y="224262"/>
                    </a:lnTo>
                    <a:cubicBezTo>
                      <a:pt x="239604" y="257599"/>
                      <a:pt x="266878" y="284874"/>
                      <a:pt x="300216" y="284874"/>
                    </a:cubicBezTo>
                    <a:lnTo>
                      <a:pt x="343852" y="284874"/>
                    </a:lnTo>
                    <a:lnTo>
                      <a:pt x="343852" y="1748647"/>
                    </a:lnTo>
                    <a:lnTo>
                      <a:pt x="269910" y="1748647"/>
                    </a:lnTo>
                    <a:cubicBezTo>
                      <a:pt x="236572" y="1748647"/>
                      <a:pt x="209298" y="1775922"/>
                      <a:pt x="209298" y="1809259"/>
                    </a:cubicBezTo>
                    <a:lnTo>
                      <a:pt x="209298" y="1997156"/>
                    </a:lnTo>
                    <a:cubicBezTo>
                      <a:pt x="209298" y="2018368"/>
                      <a:pt x="191114" y="2036553"/>
                      <a:pt x="169899" y="2036553"/>
                    </a:cubicBezTo>
                    <a:cubicBezTo>
                      <a:pt x="94135" y="2036553"/>
                      <a:pt x="30493" y="1982003"/>
                      <a:pt x="18370" y="1909268"/>
                    </a:cubicBezTo>
                    <a:lnTo>
                      <a:pt x="3217" y="1818350"/>
                    </a:lnTo>
                    <a:cubicBezTo>
                      <a:pt x="-11936" y="1733494"/>
                      <a:pt x="27463" y="1648638"/>
                      <a:pt x="100196" y="1603180"/>
                    </a:cubicBezTo>
                    <a:lnTo>
                      <a:pt x="178992" y="1554689"/>
                    </a:lnTo>
                    <a:lnTo>
                      <a:pt x="209298" y="481862"/>
                    </a:lnTo>
                    <a:lnTo>
                      <a:pt x="130502" y="433373"/>
                    </a:lnTo>
                    <a:cubicBezTo>
                      <a:pt x="57769" y="387914"/>
                      <a:pt x="18370" y="303058"/>
                      <a:pt x="33523" y="218202"/>
                    </a:cubicBezTo>
                    <a:lnTo>
                      <a:pt x="48676" y="127285"/>
                    </a:lnTo>
                    <a:cubicBezTo>
                      <a:pt x="60799" y="54550"/>
                      <a:pt x="124440" y="0"/>
                      <a:pt x="200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20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5" name="Graphic 20">
              <a:extLst>
                <a:ext uri="{FF2B5EF4-FFF2-40B4-BE49-F238E27FC236}">
                  <a16:creationId xmlns:a16="http://schemas.microsoft.com/office/drawing/2014/main" id="{34837FD5-BD6A-4D4B-86F4-D2286796791A}"/>
                </a:ext>
              </a:extLst>
            </p:cNvPr>
            <p:cNvGrpSpPr/>
            <p:nvPr/>
          </p:nvGrpSpPr>
          <p:grpSpPr>
            <a:xfrm>
              <a:off x="5550252" y="2224723"/>
              <a:ext cx="3708834" cy="2546017"/>
              <a:chOff x="1847758" y="1028034"/>
              <a:chExt cx="8491173" cy="5828968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32A46820-3CDE-4790-9804-642EC8A43E84}"/>
                  </a:ext>
                </a:extLst>
              </p:cNvPr>
              <p:cNvSpPr/>
              <p:nvPr/>
            </p:nvSpPr>
            <p:spPr>
              <a:xfrm>
                <a:off x="5617962" y="2071387"/>
                <a:ext cx="2529427" cy="2124453"/>
              </a:xfrm>
              <a:custGeom>
                <a:avLst/>
                <a:gdLst>
                  <a:gd name="connsiteX0" fmla="*/ 2512202 w 2529426"/>
                  <a:gd name="connsiteY0" fmla="*/ 339204 h 2124453"/>
                  <a:gd name="connsiteX1" fmla="*/ 2297101 w 2529426"/>
                  <a:gd name="connsiteY1" fmla="*/ 179206 h 2124453"/>
                  <a:gd name="connsiteX2" fmla="*/ 1726155 w 2529426"/>
                  <a:gd name="connsiteY2" fmla="*/ 4603 h 2124453"/>
                  <a:gd name="connsiteX3" fmla="*/ 1546904 w 2529426"/>
                  <a:gd name="connsiteY3" fmla="*/ 33150 h 2124453"/>
                  <a:gd name="connsiteX4" fmla="*/ 1131972 w 2529426"/>
                  <a:gd name="connsiteY4" fmla="*/ 180534 h 2124453"/>
                  <a:gd name="connsiteX5" fmla="*/ 904921 w 2529426"/>
                  <a:gd name="connsiteY5" fmla="*/ 297379 h 2124453"/>
                  <a:gd name="connsiteX6" fmla="*/ 201196 w 2529426"/>
                  <a:gd name="connsiteY6" fmla="*/ 865006 h 2124453"/>
                  <a:gd name="connsiteX7" fmla="*/ 700 w 2529426"/>
                  <a:gd name="connsiteY7" fmla="*/ 997120 h 2124453"/>
                  <a:gd name="connsiteX8" fmla="*/ 128168 w 2529426"/>
                  <a:gd name="connsiteY8" fmla="*/ 1426658 h 2124453"/>
                  <a:gd name="connsiteX9" fmla="*/ 144765 w 2529426"/>
                  <a:gd name="connsiteY9" fmla="*/ 1456534 h 2124453"/>
                  <a:gd name="connsiteX10" fmla="*/ 145429 w 2529426"/>
                  <a:gd name="connsiteY10" fmla="*/ 1461180 h 2124453"/>
                  <a:gd name="connsiteX11" fmla="*/ 252315 w 2529426"/>
                  <a:gd name="connsiteY11" fmla="*/ 2130384 h 2124453"/>
                  <a:gd name="connsiteX12" fmla="*/ 790068 w 2529426"/>
                  <a:gd name="connsiteY12" fmla="*/ 2098516 h 2124453"/>
                  <a:gd name="connsiteX13" fmla="*/ 1690968 w 2529426"/>
                  <a:gd name="connsiteY13" fmla="*/ 1959763 h 2124453"/>
                  <a:gd name="connsiteX14" fmla="*/ 2028889 w 2529426"/>
                  <a:gd name="connsiteY14" fmla="*/ 1784496 h 2124453"/>
                  <a:gd name="connsiteX15" fmla="*/ 2072706 w 2529426"/>
                  <a:gd name="connsiteY15" fmla="*/ 1590639 h 2124453"/>
                  <a:gd name="connsiteX16" fmla="*/ 2097934 w 2529426"/>
                  <a:gd name="connsiteY16" fmla="*/ 1560764 h 2124453"/>
                  <a:gd name="connsiteX17" fmla="*/ 2297101 w 2529426"/>
                  <a:gd name="connsiteY17" fmla="*/ 1415372 h 2124453"/>
                  <a:gd name="connsiteX18" fmla="*/ 2267890 w 2529426"/>
                  <a:gd name="connsiteY18" fmla="*/ 1212221 h 2124453"/>
                  <a:gd name="connsiteX19" fmla="*/ 2290463 w 2529426"/>
                  <a:gd name="connsiteY19" fmla="*/ 1175707 h 2124453"/>
                  <a:gd name="connsiteX20" fmla="*/ 2401996 w 2529426"/>
                  <a:gd name="connsiteY20" fmla="*/ 1137201 h 2124453"/>
                  <a:gd name="connsiteX21" fmla="*/ 2443821 w 2529426"/>
                  <a:gd name="connsiteY21" fmla="*/ 997120 h 2124453"/>
                  <a:gd name="connsiteX22" fmla="*/ 2443821 w 2529426"/>
                  <a:gd name="connsiteY22" fmla="*/ 997120 h 2124453"/>
                  <a:gd name="connsiteX23" fmla="*/ 2443821 w 2529426"/>
                  <a:gd name="connsiteY23" fmla="*/ 997120 h 2124453"/>
                  <a:gd name="connsiteX24" fmla="*/ 2317018 w 2529426"/>
                  <a:gd name="connsiteY24" fmla="*/ 707664 h 2124453"/>
                  <a:gd name="connsiteX25" fmla="*/ 2326313 w 2529426"/>
                  <a:gd name="connsiteY25" fmla="*/ 683100 h 2124453"/>
                  <a:gd name="connsiteX26" fmla="*/ 2506227 w 2529426"/>
                  <a:gd name="connsiteY26" fmla="*/ 525757 h 2124453"/>
                  <a:gd name="connsiteX27" fmla="*/ 2512202 w 2529426"/>
                  <a:gd name="connsiteY27" fmla="*/ 339204 h 2124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529426" h="2124453">
                    <a:moveTo>
                      <a:pt x="2512202" y="339204"/>
                    </a:moveTo>
                    <a:cubicBezTo>
                      <a:pt x="2437847" y="238956"/>
                      <a:pt x="2413946" y="227670"/>
                      <a:pt x="2297101" y="179206"/>
                    </a:cubicBezTo>
                    <a:cubicBezTo>
                      <a:pt x="2190879" y="123439"/>
                      <a:pt x="1849638" y="38461"/>
                      <a:pt x="1726155" y="4603"/>
                    </a:cubicBezTo>
                    <a:cubicBezTo>
                      <a:pt x="1663749" y="-7348"/>
                      <a:pt x="1626571" y="4603"/>
                      <a:pt x="1546904" y="33150"/>
                    </a:cubicBezTo>
                    <a:cubicBezTo>
                      <a:pt x="1408150" y="82278"/>
                      <a:pt x="1270061" y="130742"/>
                      <a:pt x="1131972" y="180534"/>
                    </a:cubicBezTo>
                    <a:cubicBezTo>
                      <a:pt x="1050977" y="209745"/>
                      <a:pt x="967327" y="231653"/>
                      <a:pt x="904921" y="297379"/>
                    </a:cubicBezTo>
                    <a:cubicBezTo>
                      <a:pt x="883676" y="319951"/>
                      <a:pt x="412313" y="695714"/>
                      <a:pt x="201196" y="865006"/>
                    </a:cubicBezTo>
                    <a:cubicBezTo>
                      <a:pt x="138790" y="915462"/>
                      <a:pt x="79704" y="971892"/>
                      <a:pt x="700" y="997120"/>
                    </a:cubicBezTo>
                    <a:cubicBezTo>
                      <a:pt x="-9258" y="1010398"/>
                      <a:pt x="89662" y="1294544"/>
                      <a:pt x="128168" y="1426658"/>
                    </a:cubicBezTo>
                    <a:cubicBezTo>
                      <a:pt x="131487" y="1437944"/>
                      <a:pt x="134143" y="1449895"/>
                      <a:pt x="144765" y="1456534"/>
                    </a:cubicBezTo>
                    <a:cubicBezTo>
                      <a:pt x="144101" y="1457861"/>
                      <a:pt x="144101" y="1459853"/>
                      <a:pt x="145429" y="1461180"/>
                    </a:cubicBezTo>
                    <a:cubicBezTo>
                      <a:pt x="151404" y="1481097"/>
                      <a:pt x="252315" y="2097189"/>
                      <a:pt x="252315" y="2130384"/>
                    </a:cubicBezTo>
                    <a:cubicBezTo>
                      <a:pt x="445508" y="2092542"/>
                      <a:pt x="594219" y="2079927"/>
                      <a:pt x="790068" y="2098516"/>
                    </a:cubicBezTo>
                    <a:cubicBezTo>
                      <a:pt x="1089482" y="2116442"/>
                      <a:pt x="1105416" y="2146981"/>
                      <a:pt x="1690968" y="1959763"/>
                    </a:cubicBezTo>
                    <a:cubicBezTo>
                      <a:pt x="1760013" y="1927897"/>
                      <a:pt x="1920011" y="1845574"/>
                      <a:pt x="2028889" y="1784496"/>
                    </a:cubicBezTo>
                    <a:cubicBezTo>
                      <a:pt x="2105901" y="1717443"/>
                      <a:pt x="2074698" y="1614540"/>
                      <a:pt x="2072706" y="1590639"/>
                    </a:cubicBezTo>
                    <a:cubicBezTo>
                      <a:pt x="2071378" y="1574042"/>
                      <a:pt x="2076026" y="1561428"/>
                      <a:pt x="2097934" y="1560764"/>
                    </a:cubicBezTo>
                    <a:cubicBezTo>
                      <a:pt x="2186231" y="1558109"/>
                      <a:pt x="2285151" y="1492383"/>
                      <a:pt x="2297101" y="1415372"/>
                    </a:cubicBezTo>
                    <a:cubicBezTo>
                      <a:pt x="2307060" y="1343672"/>
                      <a:pt x="2301749" y="1275955"/>
                      <a:pt x="2267890" y="1212221"/>
                    </a:cubicBezTo>
                    <a:cubicBezTo>
                      <a:pt x="2253285" y="1184338"/>
                      <a:pt x="2264571" y="1177699"/>
                      <a:pt x="2290463" y="1175707"/>
                    </a:cubicBezTo>
                    <a:cubicBezTo>
                      <a:pt x="2330296" y="1172388"/>
                      <a:pt x="2370793" y="1176371"/>
                      <a:pt x="2401996" y="1137201"/>
                    </a:cubicBezTo>
                    <a:cubicBezTo>
                      <a:pt x="2409299" y="1128571"/>
                      <a:pt x="2444485" y="1056871"/>
                      <a:pt x="2443821" y="997120"/>
                    </a:cubicBezTo>
                    <a:lnTo>
                      <a:pt x="2443821" y="997120"/>
                    </a:lnTo>
                    <a:cubicBezTo>
                      <a:pt x="2443821" y="997120"/>
                      <a:pt x="2443821" y="997120"/>
                      <a:pt x="2443821" y="997120"/>
                    </a:cubicBezTo>
                    <a:cubicBezTo>
                      <a:pt x="2460419" y="781356"/>
                      <a:pt x="2342246" y="742850"/>
                      <a:pt x="2317018" y="707664"/>
                    </a:cubicBezTo>
                    <a:cubicBezTo>
                      <a:pt x="2307724" y="694386"/>
                      <a:pt x="2303077" y="684427"/>
                      <a:pt x="2326313" y="683100"/>
                    </a:cubicBezTo>
                    <a:cubicBezTo>
                      <a:pt x="2341582" y="682436"/>
                      <a:pt x="2497597" y="577541"/>
                      <a:pt x="2506227" y="525757"/>
                    </a:cubicBezTo>
                    <a:cubicBezTo>
                      <a:pt x="2527472" y="484596"/>
                      <a:pt x="2546061" y="401610"/>
                      <a:pt x="2512202" y="339204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6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A038BFED-CB00-4559-94CE-BCE35B6F2E9B}"/>
                  </a:ext>
                </a:extLst>
              </p:cNvPr>
              <p:cNvSpPr/>
              <p:nvPr/>
            </p:nvSpPr>
            <p:spPr>
              <a:xfrm>
                <a:off x="1847758" y="1028034"/>
                <a:ext cx="8491173" cy="5828968"/>
              </a:xfrm>
              <a:custGeom>
                <a:avLst/>
                <a:gdLst>
                  <a:gd name="connsiteX0" fmla="*/ 8475904 w 8491173"/>
                  <a:gd name="connsiteY0" fmla="*/ 5304164 h 5828968"/>
                  <a:gd name="connsiteX1" fmla="*/ 7098329 w 8491173"/>
                  <a:gd name="connsiteY1" fmla="*/ 4621684 h 5828968"/>
                  <a:gd name="connsiteX2" fmla="*/ 7035259 w 8491173"/>
                  <a:gd name="connsiteY2" fmla="*/ 4607078 h 5828968"/>
                  <a:gd name="connsiteX3" fmla="*/ 3059212 w 8491173"/>
                  <a:gd name="connsiteY3" fmla="*/ 4621684 h 5828968"/>
                  <a:gd name="connsiteX4" fmla="*/ 3010084 w 8491173"/>
                  <a:gd name="connsiteY4" fmla="*/ 4636953 h 5828968"/>
                  <a:gd name="connsiteX5" fmla="*/ 2868012 w 8491173"/>
                  <a:gd name="connsiteY5" fmla="*/ 4729234 h 5828968"/>
                  <a:gd name="connsiteX6" fmla="*/ 1595331 w 8491173"/>
                  <a:gd name="connsiteY6" fmla="*/ 1161481 h 5828968"/>
                  <a:gd name="connsiteX7" fmla="*/ 1564792 w 8491173"/>
                  <a:gd name="connsiteY7" fmla="*/ 1124303 h 5828968"/>
                  <a:gd name="connsiteX8" fmla="*/ 148712 w 8491173"/>
                  <a:gd name="connsiteY8" fmla="*/ 28218 h 5828968"/>
                  <a:gd name="connsiteX9" fmla="*/ 47800 w 8491173"/>
                  <a:gd name="connsiteY9" fmla="*/ 25562 h 5828968"/>
                  <a:gd name="connsiteX10" fmla="*/ 9958 w 8491173"/>
                  <a:gd name="connsiteY10" fmla="*/ 91951 h 5828968"/>
                  <a:gd name="connsiteX11" fmla="*/ 0 w 8491173"/>
                  <a:gd name="connsiteY11" fmla="*/ 319666 h 5828968"/>
                  <a:gd name="connsiteX12" fmla="*/ 2056072 w 8491173"/>
                  <a:gd name="connsiteY12" fmla="*/ 5558435 h 5828968"/>
                  <a:gd name="connsiteX13" fmla="*/ 2156984 w 8491173"/>
                  <a:gd name="connsiteY13" fmla="*/ 5713785 h 5828968"/>
                  <a:gd name="connsiteX14" fmla="*/ 2217398 w 8491173"/>
                  <a:gd name="connsiteY14" fmla="*/ 5829303 h 5828968"/>
                  <a:gd name="connsiteX15" fmla="*/ 7799398 w 8491173"/>
                  <a:gd name="connsiteY15" fmla="*/ 5772872 h 5828968"/>
                  <a:gd name="connsiteX16" fmla="*/ 7916907 w 8491173"/>
                  <a:gd name="connsiteY16" fmla="*/ 5756275 h 5828968"/>
                  <a:gd name="connsiteX17" fmla="*/ 8403540 w 8491173"/>
                  <a:gd name="connsiteY17" fmla="*/ 5569721 h 5828968"/>
                  <a:gd name="connsiteX18" fmla="*/ 8446029 w 8491173"/>
                  <a:gd name="connsiteY18" fmla="*/ 5523248 h 5828968"/>
                  <a:gd name="connsiteX19" fmla="*/ 8497148 w 8491173"/>
                  <a:gd name="connsiteY19" fmla="*/ 5324745 h 5828968"/>
                  <a:gd name="connsiteX20" fmla="*/ 8475904 w 8491173"/>
                  <a:gd name="connsiteY20" fmla="*/ 5304164 h 5828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491173" h="5828968">
                    <a:moveTo>
                      <a:pt x="8475904" y="5304164"/>
                    </a:moveTo>
                    <a:cubicBezTo>
                      <a:pt x="8016491" y="5077113"/>
                      <a:pt x="7557078" y="4849399"/>
                      <a:pt x="7098329" y="4621684"/>
                    </a:cubicBezTo>
                    <a:cubicBezTo>
                      <a:pt x="7077748" y="4611725"/>
                      <a:pt x="7057831" y="4607078"/>
                      <a:pt x="7035259" y="4607078"/>
                    </a:cubicBezTo>
                    <a:cubicBezTo>
                      <a:pt x="6658169" y="4609070"/>
                      <a:pt x="4007250" y="4618364"/>
                      <a:pt x="3059212" y="4621684"/>
                    </a:cubicBezTo>
                    <a:cubicBezTo>
                      <a:pt x="3040624" y="4621684"/>
                      <a:pt x="3025354" y="4626331"/>
                      <a:pt x="3010084" y="4636953"/>
                    </a:cubicBezTo>
                    <a:cubicBezTo>
                      <a:pt x="2963612" y="4668156"/>
                      <a:pt x="2917140" y="4697368"/>
                      <a:pt x="2868012" y="4729234"/>
                    </a:cubicBezTo>
                    <a:cubicBezTo>
                      <a:pt x="2836809" y="4642264"/>
                      <a:pt x="1727446" y="1533924"/>
                      <a:pt x="1595331" y="1161481"/>
                    </a:cubicBezTo>
                    <a:cubicBezTo>
                      <a:pt x="1589356" y="1144220"/>
                      <a:pt x="1578070" y="1134261"/>
                      <a:pt x="1564792" y="1124303"/>
                    </a:cubicBezTo>
                    <a:cubicBezTo>
                      <a:pt x="1092766" y="759162"/>
                      <a:pt x="620739" y="394022"/>
                      <a:pt x="148712" y="28218"/>
                    </a:cubicBezTo>
                    <a:cubicBezTo>
                      <a:pt x="99584" y="-9624"/>
                      <a:pt x="100248" y="-8296"/>
                      <a:pt x="47800" y="25562"/>
                    </a:cubicBezTo>
                    <a:cubicBezTo>
                      <a:pt x="21908" y="42159"/>
                      <a:pt x="9958" y="60084"/>
                      <a:pt x="9958" y="91951"/>
                    </a:cubicBezTo>
                    <a:cubicBezTo>
                      <a:pt x="9958" y="116515"/>
                      <a:pt x="0" y="291119"/>
                      <a:pt x="0" y="319666"/>
                    </a:cubicBezTo>
                    <a:cubicBezTo>
                      <a:pt x="7967" y="351533"/>
                      <a:pt x="1971094" y="5495365"/>
                      <a:pt x="2056072" y="5558435"/>
                    </a:cubicBezTo>
                    <a:cubicBezTo>
                      <a:pt x="2107856" y="5597604"/>
                      <a:pt x="2137067" y="5652044"/>
                      <a:pt x="2156984" y="5713785"/>
                    </a:cubicBezTo>
                    <a:cubicBezTo>
                      <a:pt x="2169598" y="5752955"/>
                      <a:pt x="2212751" y="5829303"/>
                      <a:pt x="2217398" y="5829303"/>
                    </a:cubicBezTo>
                    <a:cubicBezTo>
                      <a:pt x="2231340" y="5822664"/>
                      <a:pt x="7483386" y="5768888"/>
                      <a:pt x="7799398" y="5772872"/>
                    </a:cubicBezTo>
                    <a:cubicBezTo>
                      <a:pt x="7839232" y="5773536"/>
                      <a:pt x="7879065" y="5770880"/>
                      <a:pt x="7916907" y="5756275"/>
                    </a:cubicBezTo>
                    <a:cubicBezTo>
                      <a:pt x="8079560" y="5694532"/>
                      <a:pt x="8240886" y="5631463"/>
                      <a:pt x="8403540" y="5569721"/>
                    </a:cubicBezTo>
                    <a:cubicBezTo>
                      <a:pt x="8426112" y="5561090"/>
                      <a:pt x="8439390" y="5546485"/>
                      <a:pt x="8446029" y="5523248"/>
                    </a:cubicBezTo>
                    <a:cubicBezTo>
                      <a:pt x="8465281" y="5457523"/>
                      <a:pt x="8487190" y="5393126"/>
                      <a:pt x="8497148" y="5324745"/>
                    </a:cubicBezTo>
                    <a:cubicBezTo>
                      <a:pt x="8497148" y="5320762"/>
                      <a:pt x="8482543" y="5307484"/>
                      <a:pt x="8475904" y="530416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6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C7D92C76-A38F-4F39-8986-4A1F61813626}"/>
                  </a:ext>
                </a:extLst>
              </p:cNvPr>
              <p:cNvSpPr/>
              <p:nvPr/>
            </p:nvSpPr>
            <p:spPr>
              <a:xfrm>
                <a:off x="2351652" y="1669023"/>
                <a:ext cx="2190842" cy="4235628"/>
              </a:xfrm>
              <a:custGeom>
                <a:avLst/>
                <a:gdLst>
                  <a:gd name="connsiteX0" fmla="*/ 2103872 w 2190842"/>
                  <a:gd name="connsiteY0" fmla="*/ 3567753 h 4235628"/>
                  <a:gd name="connsiteX1" fmla="*/ 2191506 w 2190842"/>
                  <a:gd name="connsiteY1" fmla="*/ 3800115 h 4235628"/>
                  <a:gd name="connsiteX2" fmla="*/ 2182876 w 2190842"/>
                  <a:gd name="connsiteY2" fmla="*/ 3832646 h 4235628"/>
                  <a:gd name="connsiteX3" fmla="*/ 1561473 w 2190842"/>
                  <a:gd name="connsiteY3" fmla="*/ 4239612 h 4235628"/>
                  <a:gd name="connsiteX4" fmla="*/ 1552842 w 2190842"/>
                  <a:gd name="connsiteY4" fmla="*/ 4240940 h 4235628"/>
                  <a:gd name="connsiteX5" fmla="*/ 0 w 2190842"/>
                  <a:gd name="connsiteY5" fmla="*/ 0 h 4235628"/>
                  <a:gd name="connsiteX6" fmla="*/ 92945 w 2190842"/>
                  <a:gd name="connsiteY6" fmla="*/ 67717 h 4235628"/>
                  <a:gd name="connsiteX7" fmla="*/ 1023721 w 2190842"/>
                  <a:gd name="connsiteY7" fmla="*/ 754845 h 4235628"/>
                  <a:gd name="connsiteX8" fmla="*/ 1049613 w 2190842"/>
                  <a:gd name="connsiteY8" fmla="*/ 788039 h 4235628"/>
                  <a:gd name="connsiteX9" fmla="*/ 1353675 w 2190842"/>
                  <a:gd name="connsiteY9" fmla="*/ 1590684 h 4235628"/>
                  <a:gd name="connsiteX10" fmla="*/ 2103872 w 2190842"/>
                  <a:gd name="connsiteY10" fmla="*/ 3567753 h 4235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90842" h="4235628">
                    <a:moveTo>
                      <a:pt x="2103872" y="3567753"/>
                    </a:moveTo>
                    <a:cubicBezTo>
                      <a:pt x="2133084" y="3645429"/>
                      <a:pt x="2161631" y="3723104"/>
                      <a:pt x="2191506" y="3800115"/>
                    </a:cubicBezTo>
                    <a:cubicBezTo>
                      <a:pt x="2196817" y="3814057"/>
                      <a:pt x="2197481" y="3823352"/>
                      <a:pt x="2182876" y="3832646"/>
                    </a:cubicBezTo>
                    <a:cubicBezTo>
                      <a:pt x="1975741" y="3968080"/>
                      <a:pt x="1768607" y="4103514"/>
                      <a:pt x="1561473" y="4239612"/>
                    </a:cubicBezTo>
                    <a:cubicBezTo>
                      <a:pt x="1560145" y="4240940"/>
                      <a:pt x="1557490" y="4240276"/>
                      <a:pt x="1552842" y="4240940"/>
                    </a:cubicBezTo>
                    <a:cubicBezTo>
                      <a:pt x="1036999" y="2830834"/>
                      <a:pt x="519827" y="1420064"/>
                      <a:pt x="0" y="0"/>
                    </a:cubicBezTo>
                    <a:cubicBezTo>
                      <a:pt x="35850" y="25892"/>
                      <a:pt x="64397" y="47136"/>
                      <a:pt x="92945" y="67717"/>
                    </a:cubicBezTo>
                    <a:cubicBezTo>
                      <a:pt x="402982" y="296760"/>
                      <a:pt x="713683" y="525802"/>
                      <a:pt x="1023721" y="754845"/>
                    </a:cubicBezTo>
                    <a:cubicBezTo>
                      <a:pt x="1035671" y="763475"/>
                      <a:pt x="1044301" y="774098"/>
                      <a:pt x="1049613" y="788039"/>
                    </a:cubicBezTo>
                    <a:cubicBezTo>
                      <a:pt x="1150524" y="1055588"/>
                      <a:pt x="1252100" y="1323136"/>
                      <a:pt x="1353675" y="1590684"/>
                    </a:cubicBezTo>
                    <a:cubicBezTo>
                      <a:pt x="1354339" y="1592676"/>
                      <a:pt x="2068686" y="3474145"/>
                      <a:pt x="2103872" y="35677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6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7C808824-A414-432E-8E3D-38136CA4F826}"/>
                  </a:ext>
                </a:extLst>
              </p:cNvPr>
              <p:cNvSpPr/>
              <p:nvPr/>
            </p:nvSpPr>
            <p:spPr>
              <a:xfrm>
                <a:off x="3330818" y="3031120"/>
                <a:ext cx="2536066" cy="2038147"/>
              </a:xfrm>
              <a:custGeom>
                <a:avLst/>
                <a:gdLst>
                  <a:gd name="connsiteX0" fmla="*/ 2453153 w 2536065"/>
                  <a:gd name="connsiteY0" fmla="*/ 533978 h 2038147"/>
                  <a:gd name="connsiteX1" fmla="*/ 2287844 w 2536065"/>
                  <a:gd name="connsiteY1" fmla="*/ 36723 h 2038147"/>
                  <a:gd name="connsiteX2" fmla="*/ 2223447 w 2536065"/>
                  <a:gd name="connsiteY2" fmla="*/ 3529 h 2038147"/>
                  <a:gd name="connsiteX3" fmla="*/ 19327 w 2536065"/>
                  <a:gd name="connsiteY3" fmla="*/ 348752 h 2038147"/>
                  <a:gd name="connsiteX4" fmla="*/ 2065 w 2536065"/>
                  <a:gd name="connsiteY4" fmla="*/ 385930 h 2038147"/>
                  <a:gd name="connsiteX5" fmla="*/ 608862 w 2536065"/>
                  <a:gd name="connsiteY5" fmla="*/ 2014456 h 2038147"/>
                  <a:gd name="connsiteX6" fmla="*/ 658654 w 2536065"/>
                  <a:gd name="connsiteY6" fmla="*/ 2038356 h 2038147"/>
                  <a:gd name="connsiteX7" fmla="*/ 2535476 w 2536065"/>
                  <a:gd name="connsiteY7" fmla="*/ 1308740 h 2038147"/>
                  <a:gd name="connsiteX8" fmla="*/ 2453153 w 2536065"/>
                  <a:gd name="connsiteY8" fmla="*/ 533978 h 203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36065" h="2038147">
                    <a:moveTo>
                      <a:pt x="2453153" y="533978"/>
                    </a:moveTo>
                    <a:cubicBezTo>
                      <a:pt x="2449834" y="520037"/>
                      <a:pt x="2339628" y="188091"/>
                      <a:pt x="2287844" y="36723"/>
                    </a:cubicBezTo>
                    <a:cubicBezTo>
                      <a:pt x="2280541" y="-1119"/>
                      <a:pt x="2255314" y="-4438"/>
                      <a:pt x="2223447" y="3529"/>
                    </a:cubicBezTo>
                    <a:cubicBezTo>
                      <a:pt x="2209505" y="6848"/>
                      <a:pt x="64471" y="340122"/>
                      <a:pt x="19327" y="348752"/>
                    </a:cubicBezTo>
                    <a:cubicBezTo>
                      <a:pt x="1401" y="355391"/>
                      <a:pt x="-3246" y="368005"/>
                      <a:pt x="2065" y="385930"/>
                    </a:cubicBezTo>
                    <a:cubicBezTo>
                      <a:pt x="4057" y="392569"/>
                      <a:pt x="486042" y="1684502"/>
                      <a:pt x="608862" y="2014456"/>
                    </a:cubicBezTo>
                    <a:cubicBezTo>
                      <a:pt x="620148" y="2044995"/>
                      <a:pt x="628115" y="2049643"/>
                      <a:pt x="658654" y="2038356"/>
                    </a:cubicBezTo>
                    <a:cubicBezTo>
                      <a:pt x="764213" y="1998523"/>
                      <a:pt x="2472406" y="1408323"/>
                      <a:pt x="2535476" y="1308740"/>
                    </a:cubicBezTo>
                    <a:cubicBezTo>
                      <a:pt x="2568006" y="1255628"/>
                      <a:pt x="2479045" y="634226"/>
                      <a:pt x="2453153" y="53397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A123E2FB-142F-4F85-B30A-F4560F4E6133}"/>
                  </a:ext>
                </a:extLst>
              </p:cNvPr>
              <p:cNvSpPr/>
              <p:nvPr/>
            </p:nvSpPr>
            <p:spPr>
              <a:xfrm>
                <a:off x="5617962" y="2070723"/>
                <a:ext cx="2529427" cy="1453923"/>
              </a:xfrm>
              <a:custGeom>
                <a:avLst/>
                <a:gdLst>
                  <a:gd name="connsiteX0" fmla="*/ 700 w 2529426"/>
                  <a:gd name="connsiteY0" fmla="*/ 997120 h 1453922"/>
                  <a:gd name="connsiteX1" fmla="*/ 201196 w 2529426"/>
                  <a:gd name="connsiteY1" fmla="*/ 865006 h 1453922"/>
                  <a:gd name="connsiteX2" fmla="*/ 904921 w 2529426"/>
                  <a:gd name="connsiteY2" fmla="*/ 297379 h 1453922"/>
                  <a:gd name="connsiteX3" fmla="*/ 1131972 w 2529426"/>
                  <a:gd name="connsiteY3" fmla="*/ 180534 h 1453922"/>
                  <a:gd name="connsiteX4" fmla="*/ 1546904 w 2529426"/>
                  <a:gd name="connsiteY4" fmla="*/ 33150 h 1453922"/>
                  <a:gd name="connsiteX5" fmla="*/ 1726155 w 2529426"/>
                  <a:gd name="connsiteY5" fmla="*/ 4603 h 1453922"/>
                  <a:gd name="connsiteX6" fmla="*/ 2297101 w 2529426"/>
                  <a:gd name="connsiteY6" fmla="*/ 179206 h 1453922"/>
                  <a:gd name="connsiteX7" fmla="*/ 2512202 w 2529426"/>
                  <a:gd name="connsiteY7" fmla="*/ 339204 h 1453922"/>
                  <a:gd name="connsiteX8" fmla="*/ 2505564 w 2529426"/>
                  <a:gd name="connsiteY8" fmla="*/ 524430 h 1453922"/>
                  <a:gd name="connsiteX9" fmla="*/ 2325649 w 2529426"/>
                  <a:gd name="connsiteY9" fmla="*/ 681772 h 1453922"/>
                  <a:gd name="connsiteX10" fmla="*/ 2316354 w 2529426"/>
                  <a:gd name="connsiteY10" fmla="*/ 706336 h 1453922"/>
                  <a:gd name="connsiteX11" fmla="*/ 2443158 w 2529426"/>
                  <a:gd name="connsiteY11" fmla="*/ 995793 h 1453922"/>
                  <a:gd name="connsiteX12" fmla="*/ 149412 w 2529426"/>
                  <a:gd name="connsiteY12" fmla="*/ 1457861 h 1453922"/>
                  <a:gd name="connsiteX13" fmla="*/ 128168 w 2529426"/>
                  <a:gd name="connsiteY13" fmla="*/ 1425994 h 1453922"/>
                  <a:gd name="connsiteX14" fmla="*/ 700 w 2529426"/>
                  <a:gd name="connsiteY14" fmla="*/ 997120 h 1453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29426" h="1453922">
                    <a:moveTo>
                      <a:pt x="700" y="997120"/>
                    </a:moveTo>
                    <a:cubicBezTo>
                      <a:pt x="79704" y="971229"/>
                      <a:pt x="138790" y="915462"/>
                      <a:pt x="201196" y="865006"/>
                    </a:cubicBezTo>
                    <a:cubicBezTo>
                      <a:pt x="412313" y="695714"/>
                      <a:pt x="883676" y="319951"/>
                      <a:pt x="904921" y="297379"/>
                    </a:cubicBezTo>
                    <a:cubicBezTo>
                      <a:pt x="967327" y="231653"/>
                      <a:pt x="1050977" y="209081"/>
                      <a:pt x="1131972" y="180534"/>
                    </a:cubicBezTo>
                    <a:cubicBezTo>
                      <a:pt x="1270061" y="130742"/>
                      <a:pt x="1408815" y="82278"/>
                      <a:pt x="1546904" y="33150"/>
                    </a:cubicBezTo>
                    <a:cubicBezTo>
                      <a:pt x="1626571" y="4603"/>
                      <a:pt x="1664413" y="-7348"/>
                      <a:pt x="1726155" y="4603"/>
                    </a:cubicBezTo>
                    <a:cubicBezTo>
                      <a:pt x="1849638" y="38461"/>
                      <a:pt x="2190879" y="124103"/>
                      <a:pt x="2297101" y="179206"/>
                    </a:cubicBezTo>
                    <a:cubicBezTo>
                      <a:pt x="2413946" y="227670"/>
                      <a:pt x="2437847" y="238956"/>
                      <a:pt x="2512202" y="339204"/>
                    </a:cubicBezTo>
                    <a:cubicBezTo>
                      <a:pt x="2546061" y="401610"/>
                      <a:pt x="2527472" y="484596"/>
                      <a:pt x="2505564" y="524430"/>
                    </a:cubicBezTo>
                    <a:cubicBezTo>
                      <a:pt x="2496933" y="575549"/>
                      <a:pt x="2340918" y="680444"/>
                      <a:pt x="2325649" y="681772"/>
                    </a:cubicBezTo>
                    <a:cubicBezTo>
                      <a:pt x="2302412" y="683100"/>
                      <a:pt x="2307060" y="693058"/>
                      <a:pt x="2316354" y="706336"/>
                    </a:cubicBezTo>
                    <a:cubicBezTo>
                      <a:pt x="2340918" y="741522"/>
                      <a:pt x="2459755" y="780028"/>
                      <a:pt x="2443158" y="995793"/>
                    </a:cubicBezTo>
                    <a:cubicBezTo>
                      <a:pt x="2438510" y="1040937"/>
                      <a:pt x="170657" y="1467156"/>
                      <a:pt x="149412" y="1457861"/>
                    </a:cubicBezTo>
                    <a:cubicBezTo>
                      <a:pt x="134806" y="1451886"/>
                      <a:pt x="132151" y="1438608"/>
                      <a:pt x="128168" y="1425994"/>
                    </a:cubicBezTo>
                    <a:cubicBezTo>
                      <a:pt x="89662" y="1295208"/>
                      <a:pt x="-9258" y="1010398"/>
                      <a:pt x="700" y="99712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6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41FF911-C607-4BE2-AFBC-9647C764A330}"/>
                  </a:ext>
                </a:extLst>
              </p:cNvPr>
              <p:cNvSpPr/>
              <p:nvPr/>
            </p:nvSpPr>
            <p:spPr>
              <a:xfrm>
                <a:off x="3330154" y="3030456"/>
                <a:ext cx="2429843" cy="942726"/>
              </a:xfrm>
              <a:custGeom>
                <a:avLst/>
                <a:gdLst>
                  <a:gd name="connsiteX0" fmla="*/ 2434564 w 2429843"/>
                  <a:gd name="connsiteY0" fmla="*/ 494809 h 942726"/>
                  <a:gd name="connsiteX1" fmla="*/ 221813 w 2429843"/>
                  <a:gd name="connsiteY1" fmla="*/ 948246 h 942726"/>
                  <a:gd name="connsiteX2" fmla="*/ 8040 w 2429843"/>
                  <a:gd name="connsiteY2" fmla="*/ 405183 h 942726"/>
                  <a:gd name="connsiteX3" fmla="*/ 2065 w 2429843"/>
                  <a:gd name="connsiteY3" fmla="*/ 385930 h 942726"/>
                  <a:gd name="connsiteX4" fmla="*/ 19327 w 2429843"/>
                  <a:gd name="connsiteY4" fmla="*/ 348752 h 942726"/>
                  <a:gd name="connsiteX5" fmla="*/ 2223447 w 2429843"/>
                  <a:gd name="connsiteY5" fmla="*/ 3529 h 942726"/>
                  <a:gd name="connsiteX6" fmla="*/ 2287844 w 2429843"/>
                  <a:gd name="connsiteY6" fmla="*/ 36723 h 942726"/>
                  <a:gd name="connsiteX7" fmla="*/ 2434564 w 2429843"/>
                  <a:gd name="connsiteY7" fmla="*/ 494809 h 94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9843" h="942726">
                    <a:moveTo>
                      <a:pt x="2434564" y="494809"/>
                    </a:moveTo>
                    <a:cubicBezTo>
                      <a:pt x="2434564" y="496800"/>
                      <a:pt x="231772" y="936296"/>
                      <a:pt x="221813" y="948246"/>
                    </a:cubicBezTo>
                    <a:cubicBezTo>
                      <a:pt x="208536" y="945591"/>
                      <a:pt x="71774" y="578459"/>
                      <a:pt x="8040" y="405183"/>
                    </a:cubicBezTo>
                    <a:cubicBezTo>
                      <a:pt x="6049" y="399208"/>
                      <a:pt x="4057" y="392569"/>
                      <a:pt x="2065" y="385930"/>
                    </a:cubicBezTo>
                    <a:cubicBezTo>
                      <a:pt x="-3246" y="368005"/>
                      <a:pt x="1402" y="355391"/>
                      <a:pt x="19327" y="348752"/>
                    </a:cubicBezTo>
                    <a:cubicBezTo>
                      <a:pt x="64471" y="339458"/>
                      <a:pt x="2209505" y="6848"/>
                      <a:pt x="2223447" y="3529"/>
                    </a:cubicBezTo>
                    <a:cubicBezTo>
                      <a:pt x="2255313" y="-4438"/>
                      <a:pt x="2280542" y="-1119"/>
                      <a:pt x="2287844" y="36723"/>
                    </a:cubicBezTo>
                    <a:cubicBezTo>
                      <a:pt x="2339628" y="189418"/>
                      <a:pt x="2389419" y="341450"/>
                      <a:pt x="2434564" y="494809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EFAFE2C2-9A57-437B-BED9-9DD185D86D10}"/>
                  </a:ext>
                </a:extLst>
              </p:cNvPr>
              <p:cNvSpPr/>
              <p:nvPr/>
            </p:nvSpPr>
            <p:spPr>
              <a:xfrm>
                <a:off x="4545782" y="5762579"/>
                <a:ext cx="5258021" cy="650614"/>
              </a:xfrm>
              <a:custGeom>
                <a:avLst/>
                <a:gdLst>
                  <a:gd name="connsiteX0" fmla="*/ 4246281 w 5258021"/>
                  <a:gd name="connsiteY0" fmla="*/ 0 h 650613"/>
                  <a:gd name="connsiteX1" fmla="*/ 5261372 w 5258021"/>
                  <a:gd name="connsiteY1" fmla="*/ 590864 h 650613"/>
                  <a:gd name="connsiteX2" fmla="*/ 31 w 5258021"/>
                  <a:gd name="connsiteY2" fmla="*/ 651942 h 650613"/>
                  <a:gd name="connsiteX3" fmla="*/ 446166 w 5258021"/>
                  <a:gd name="connsiteY3" fmla="*/ 16597 h 650613"/>
                  <a:gd name="connsiteX4" fmla="*/ 454797 w 5258021"/>
                  <a:gd name="connsiteY4" fmla="*/ 7303 h 650613"/>
                  <a:gd name="connsiteX5" fmla="*/ 4246281 w 5258021"/>
                  <a:gd name="connsiteY5" fmla="*/ 0 h 65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58021" h="650613">
                    <a:moveTo>
                      <a:pt x="4246281" y="0"/>
                    </a:moveTo>
                    <a:cubicBezTo>
                      <a:pt x="4266198" y="0"/>
                      <a:pt x="4975235" y="405638"/>
                      <a:pt x="5261372" y="590864"/>
                    </a:cubicBezTo>
                    <a:cubicBezTo>
                      <a:pt x="5154485" y="604805"/>
                      <a:pt x="4014" y="660572"/>
                      <a:pt x="31" y="651942"/>
                    </a:cubicBezTo>
                    <a:cubicBezTo>
                      <a:pt x="-3953" y="643311"/>
                      <a:pt x="379113" y="110870"/>
                      <a:pt x="446166" y="16597"/>
                    </a:cubicBezTo>
                    <a:cubicBezTo>
                      <a:pt x="448822" y="13278"/>
                      <a:pt x="452141" y="10622"/>
                      <a:pt x="454797" y="7303"/>
                    </a:cubicBezTo>
                    <a:cubicBezTo>
                      <a:pt x="466083" y="11950"/>
                      <a:pt x="4071014" y="1992"/>
                      <a:pt x="4246281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6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ADE26E42-B4A8-492A-BACD-FE77D94BA562}"/>
              </a:ext>
            </a:extLst>
          </p:cNvPr>
          <p:cNvSpPr/>
          <p:nvPr/>
        </p:nvSpPr>
        <p:spPr>
          <a:xfrm>
            <a:off x="6382895" y="1563855"/>
            <a:ext cx="5184000" cy="9417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n-cs"/>
            </a:endParaRPr>
          </a:p>
        </p:txBody>
      </p:sp>
      <p:sp>
        <p:nvSpPr>
          <p:cNvPr id="31" name="Isosceles Triangle 26">
            <a:extLst>
              <a:ext uri="{FF2B5EF4-FFF2-40B4-BE49-F238E27FC236}">
                <a16:creationId xmlns:a16="http://schemas.microsoft.com/office/drawing/2014/main" id="{18015A8A-0650-4977-8083-E1D1E16B0DAA}"/>
              </a:ext>
            </a:extLst>
          </p:cNvPr>
          <p:cNvSpPr/>
          <p:nvPr/>
        </p:nvSpPr>
        <p:spPr>
          <a:xfrm rot="16200000">
            <a:off x="4602596" y="1800253"/>
            <a:ext cx="2036677" cy="1527661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97213 w 2205213"/>
              <a:gd name="connsiteY0" fmla="*/ 1064702 h 1064702"/>
              <a:gd name="connsiteX1" fmla="*/ 0 w 2205213"/>
              <a:gd name="connsiteY1" fmla="*/ 0 h 1064702"/>
              <a:gd name="connsiteX2" fmla="*/ 2205213 w 2205213"/>
              <a:gd name="connsiteY2" fmla="*/ 1064702 h 1064702"/>
              <a:gd name="connsiteX3" fmla="*/ 1197213 w 2205213"/>
              <a:gd name="connsiteY3" fmla="*/ 1064702 h 1064702"/>
              <a:gd name="connsiteX0" fmla="*/ 1180481 w 2188481"/>
              <a:gd name="connsiteY0" fmla="*/ 1064702 h 1064702"/>
              <a:gd name="connsiteX1" fmla="*/ 0 w 2188481"/>
              <a:gd name="connsiteY1" fmla="*/ 0 h 1064702"/>
              <a:gd name="connsiteX2" fmla="*/ 2188481 w 2188481"/>
              <a:gd name="connsiteY2" fmla="*/ 1064702 h 1064702"/>
              <a:gd name="connsiteX3" fmla="*/ 1180481 w 2188481"/>
              <a:gd name="connsiteY3" fmla="*/ 1064702 h 1064702"/>
              <a:gd name="connsiteX0" fmla="*/ 1172115 w 2180115"/>
              <a:gd name="connsiteY0" fmla="*/ 1067431 h 1067431"/>
              <a:gd name="connsiteX1" fmla="*/ 0 w 2180115"/>
              <a:gd name="connsiteY1" fmla="*/ 0 h 1067431"/>
              <a:gd name="connsiteX2" fmla="*/ 2180115 w 2180115"/>
              <a:gd name="connsiteY2" fmla="*/ 1067431 h 1067431"/>
              <a:gd name="connsiteX3" fmla="*/ 1172115 w 2180115"/>
              <a:gd name="connsiteY3" fmla="*/ 1067431 h 106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0115" h="1067431">
                <a:moveTo>
                  <a:pt x="1172115" y="1067431"/>
                </a:moveTo>
                <a:lnTo>
                  <a:pt x="0" y="0"/>
                </a:lnTo>
                <a:lnTo>
                  <a:pt x="2180115" y="1067431"/>
                </a:lnTo>
                <a:lnTo>
                  <a:pt x="1172115" y="106743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100000">
                <a:schemeClr val="accent1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1604851-D5C7-44BC-A4BD-046DBC340EB6}"/>
              </a:ext>
            </a:extLst>
          </p:cNvPr>
          <p:cNvSpPr/>
          <p:nvPr/>
        </p:nvSpPr>
        <p:spPr>
          <a:xfrm>
            <a:off x="6382895" y="2648381"/>
            <a:ext cx="5184000" cy="9417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n-cs"/>
            </a:endParaRPr>
          </a:p>
        </p:txBody>
      </p:sp>
      <p:sp>
        <p:nvSpPr>
          <p:cNvPr id="33" name="Isosceles Triangle 48">
            <a:extLst>
              <a:ext uri="{FF2B5EF4-FFF2-40B4-BE49-F238E27FC236}">
                <a16:creationId xmlns:a16="http://schemas.microsoft.com/office/drawing/2014/main" id="{2F42D406-783C-4D10-AB9F-6BA6619754D9}"/>
              </a:ext>
            </a:extLst>
          </p:cNvPr>
          <p:cNvSpPr/>
          <p:nvPr/>
        </p:nvSpPr>
        <p:spPr>
          <a:xfrm rot="16200000">
            <a:off x="5113294" y="2380885"/>
            <a:ext cx="1003975" cy="1538968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2693 w 1120693"/>
              <a:gd name="connsiteY0" fmla="*/ 1075334 h 1075334"/>
              <a:gd name="connsiteX1" fmla="*/ 0 w 1120693"/>
              <a:gd name="connsiteY1" fmla="*/ 0 h 1075334"/>
              <a:gd name="connsiteX2" fmla="*/ 1120693 w 1120693"/>
              <a:gd name="connsiteY2" fmla="*/ 1075334 h 1075334"/>
              <a:gd name="connsiteX3" fmla="*/ 112693 w 1120693"/>
              <a:gd name="connsiteY3" fmla="*/ 1075334 h 1075334"/>
              <a:gd name="connsiteX0" fmla="*/ 83413 w 1091413"/>
              <a:gd name="connsiteY0" fmla="*/ 1072603 h 1072603"/>
              <a:gd name="connsiteX1" fmla="*/ 0 w 1091413"/>
              <a:gd name="connsiteY1" fmla="*/ 0 h 1072603"/>
              <a:gd name="connsiteX2" fmla="*/ 1091413 w 1091413"/>
              <a:gd name="connsiteY2" fmla="*/ 1072603 h 1072603"/>
              <a:gd name="connsiteX3" fmla="*/ 83413 w 1091413"/>
              <a:gd name="connsiteY3" fmla="*/ 1072603 h 1072603"/>
              <a:gd name="connsiteX0" fmla="*/ 79231 w 1087231"/>
              <a:gd name="connsiteY0" fmla="*/ 1069873 h 1069873"/>
              <a:gd name="connsiteX1" fmla="*/ 0 w 1087231"/>
              <a:gd name="connsiteY1" fmla="*/ 0 h 1069873"/>
              <a:gd name="connsiteX2" fmla="*/ 1087231 w 1087231"/>
              <a:gd name="connsiteY2" fmla="*/ 1069873 h 1069873"/>
              <a:gd name="connsiteX3" fmla="*/ 79231 w 1087231"/>
              <a:gd name="connsiteY3" fmla="*/ 1069873 h 1069873"/>
              <a:gd name="connsiteX0" fmla="*/ 62499 w 1070499"/>
              <a:gd name="connsiteY0" fmla="*/ 1075334 h 1075334"/>
              <a:gd name="connsiteX1" fmla="*/ 0 w 1070499"/>
              <a:gd name="connsiteY1" fmla="*/ 0 h 1075334"/>
              <a:gd name="connsiteX2" fmla="*/ 1070499 w 1070499"/>
              <a:gd name="connsiteY2" fmla="*/ 1075334 h 1075334"/>
              <a:gd name="connsiteX3" fmla="*/ 62499 w 1070499"/>
              <a:gd name="connsiteY3" fmla="*/ 1075334 h 1075334"/>
              <a:gd name="connsiteX0" fmla="*/ 66683 w 1074683"/>
              <a:gd name="connsiteY0" fmla="*/ 1075332 h 1075332"/>
              <a:gd name="connsiteX1" fmla="*/ 0 w 1074683"/>
              <a:gd name="connsiteY1" fmla="*/ 0 h 1075332"/>
              <a:gd name="connsiteX2" fmla="*/ 1074683 w 1074683"/>
              <a:gd name="connsiteY2" fmla="*/ 1075332 h 1075332"/>
              <a:gd name="connsiteX3" fmla="*/ 66683 w 1074683"/>
              <a:gd name="connsiteY3" fmla="*/ 1075332 h 107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4683" h="1075332">
                <a:moveTo>
                  <a:pt x="66683" y="1075332"/>
                </a:moveTo>
                <a:lnTo>
                  <a:pt x="0" y="0"/>
                </a:lnTo>
                <a:lnTo>
                  <a:pt x="1074683" y="1075332"/>
                </a:lnTo>
                <a:lnTo>
                  <a:pt x="66683" y="1075332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80000"/>
                </a:schemeClr>
              </a:gs>
              <a:gs pos="100000">
                <a:schemeClr val="accent2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0D6F750-940D-4B7B-9DA7-91B125C27E58}"/>
              </a:ext>
            </a:extLst>
          </p:cNvPr>
          <p:cNvSpPr/>
          <p:nvPr/>
        </p:nvSpPr>
        <p:spPr>
          <a:xfrm>
            <a:off x="6382895" y="3751014"/>
            <a:ext cx="5184000" cy="941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n-cs"/>
            </a:endParaRPr>
          </a:p>
        </p:txBody>
      </p:sp>
      <p:sp>
        <p:nvSpPr>
          <p:cNvPr id="35" name="Isosceles Triangle 49">
            <a:extLst>
              <a:ext uri="{FF2B5EF4-FFF2-40B4-BE49-F238E27FC236}">
                <a16:creationId xmlns:a16="http://schemas.microsoft.com/office/drawing/2014/main" id="{7E8E8FA3-EB80-42F8-B677-AC6B323A40DF}"/>
              </a:ext>
            </a:extLst>
          </p:cNvPr>
          <p:cNvSpPr/>
          <p:nvPr/>
        </p:nvSpPr>
        <p:spPr>
          <a:xfrm rot="16200000">
            <a:off x="5116112" y="3424147"/>
            <a:ext cx="998749" cy="153855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0 w 1035624"/>
              <a:gd name="connsiteY0" fmla="*/ 1085967 h 1085967"/>
              <a:gd name="connsiteX1" fmla="*/ 1035624 w 1035624"/>
              <a:gd name="connsiteY1" fmla="*/ 0 h 1085967"/>
              <a:gd name="connsiteX2" fmla="*/ 1008000 w 1035624"/>
              <a:gd name="connsiteY2" fmla="*/ 1085967 h 1085967"/>
              <a:gd name="connsiteX3" fmla="*/ 0 w 1035624"/>
              <a:gd name="connsiteY3" fmla="*/ 1085967 h 1085967"/>
              <a:gd name="connsiteX0" fmla="*/ 0 w 1060722"/>
              <a:gd name="connsiteY0" fmla="*/ 1075043 h 1075043"/>
              <a:gd name="connsiteX1" fmla="*/ 1060722 w 1060722"/>
              <a:gd name="connsiteY1" fmla="*/ 0 h 1075043"/>
              <a:gd name="connsiteX2" fmla="*/ 1008000 w 1060722"/>
              <a:gd name="connsiteY2" fmla="*/ 1075043 h 1075043"/>
              <a:gd name="connsiteX3" fmla="*/ 0 w 1060722"/>
              <a:gd name="connsiteY3" fmla="*/ 1075043 h 1075043"/>
              <a:gd name="connsiteX0" fmla="*/ 0 w 1069087"/>
              <a:gd name="connsiteY0" fmla="*/ 1075043 h 1075043"/>
              <a:gd name="connsiteX1" fmla="*/ 1069087 w 1069087"/>
              <a:gd name="connsiteY1" fmla="*/ 0 h 1075043"/>
              <a:gd name="connsiteX2" fmla="*/ 1008000 w 1069087"/>
              <a:gd name="connsiteY2" fmla="*/ 1075043 h 1075043"/>
              <a:gd name="connsiteX3" fmla="*/ 0 w 1069087"/>
              <a:gd name="connsiteY3" fmla="*/ 1075043 h 107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9087" h="1075043">
                <a:moveTo>
                  <a:pt x="0" y="1075043"/>
                </a:moveTo>
                <a:lnTo>
                  <a:pt x="1069087" y="0"/>
                </a:lnTo>
                <a:lnTo>
                  <a:pt x="1008000" y="1075043"/>
                </a:lnTo>
                <a:lnTo>
                  <a:pt x="0" y="1075043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0000"/>
                </a:schemeClr>
              </a:gs>
              <a:gs pos="100000">
                <a:schemeClr val="accent3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739F30F-CD1C-4793-9892-1EA670E64939}"/>
              </a:ext>
            </a:extLst>
          </p:cNvPr>
          <p:cNvSpPr/>
          <p:nvPr/>
        </p:nvSpPr>
        <p:spPr>
          <a:xfrm>
            <a:off x="6382895" y="4854933"/>
            <a:ext cx="5184000" cy="9417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n-cs"/>
            </a:endParaRPr>
          </a:p>
        </p:txBody>
      </p:sp>
      <p:sp>
        <p:nvSpPr>
          <p:cNvPr id="37" name="Isosceles Triangle 50">
            <a:extLst>
              <a:ext uri="{FF2B5EF4-FFF2-40B4-BE49-F238E27FC236}">
                <a16:creationId xmlns:a16="http://schemas.microsoft.com/office/drawing/2014/main" id="{C99D1EF7-02E4-4E79-85F4-088EFFE8490B}"/>
              </a:ext>
            </a:extLst>
          </p:cNvPr>
          <p:cNvSpPr/>
          <p:nvPr/>
        </p:nvSpPr>
        <p:spPr>
          <a:xfrm rot="16200000">
            <a:off x="4609970" y="4021920"/>
            <a:ext cx="2025426" cy="152416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0 w 2109512"/>
              <a:gd name="connsiteY0" fmla="*/ 1054069 h 1054069"/>
              <a:gd name="connsiteX1" fmla="*/ 2109512 w 2109512"/>
              <a:gd name="connsiteY1" fmla="*/ 0 h 1054069"/>
              <a:gd name="connsiteX2" fmla="*/ 1008000 w 2109512"/>
              <a:gd name="connsiteY2" fmla="*/ 1054069 h 1054069"/>
              <a:gd name="connsiteX3" fmla="*/ 0 w 2109512"/>
              <a:gd name="connsiteY3" fmla="*/ 1054069 h 1054069"/>
              <a:gd name="connsiteX0" fmla="*/ 0 w 2172255"/>
              <a:gd name="connsiteY0" fmla="*/ 1064989 h 1064989"/>
              <a:gd name="connsiteX1" fmla="*/ 2172255 w 2172255"/>
              <a:gd name="connsiteY1" fmla="*/ 0 h 1064989"/>
              <a:gd name="connsiteX2" fmla="*/ 1008000 w 2172255"/>
              <a:gd name="connsiteY2" fmla="*/ 1064989 h 1064989"/>
              <a:gd name="connsiteX3" fmla="*/ 0 w 2172255"/>
              <a:gd name="connsiteY3" fmla="*/ 1064989 h 1064989"/>
              <a:gd name="connsiteX0" fmla="*/ 0 w 2168072"/>
              <a:gd name="connsiteY0" fmla="*/ 1064989 h 1064989"/>
              <a:gd name="connsiteX1" fmla="*/ 2168072 w 2168072"/>
              <a:gd name="connsiteY1" fmla="*/ 0 h 1064989"/>
              <a:gd name="connsiteX2" fmla="*/ 1008000 w 2168072"/>
              <a:gd name="connsiteY2" fmla="*/ 1064989 h 1064989"/>
              <a:gd name="connsiteX3" fmla="*/ 0 w 2168072"/>
              <a:gd name="connsiteY3" fmla="*/ 1064989 h 106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8072" h="1064989">
                <a:moveTo>
                  <a:pt x="0" y="1064989"/>
                </a:moveTo>
                <a:lnTo>
                  <a:pt x="2168072" y="0"/>
                </a:lnTo>
                <a:lnTo>
                  <a:pt x="1008000" y="1064989"/>
                </a:lnTo>
                <a:lnTo>
                  <a:pt x="0" y="1064989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80000"/>
                </a:schemeClr>
              </a:gs>
              <a:gs pos="100000">
                <a:schemeClr val="accent4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10B61A1-85B8-4E8C-95B0-1854BC4276EB}"/>
              </a:ext>
            </a:extLst>
          </p:cNvPr>
          <p:cNvSpPr txBox="1"/>
          <p:nvPr/>
        </p:nvSpPr>
        <p:spPr>
          <a:xfrm>
            <a:off x="7615075" y="1761053"/>
            <a:ext cx="3670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>
                <a:solidFill>
                  <a:schemeClr val="bg1"/>
                </a:solidFill>
                <a:ea typeface="+mj-ea"/>
                <a:cs typeface="Arial" pitchFamily="34" charset="0"/>
              </a:rPr>
              <a:t>Kebijakan</a:t>
            </a:r>
            <a:r>
              <a: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ea typeface="+mj-ea"/>
                <a:cs typeface="Arial" pitchFamily="34" charset="0"/>
              </a:rPr>
              <a:t>akhir</a:t>
            </a:r>
            <a:r>
              <a: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ea typeface="+mj-ea"/>
                <a:cs typeface="Arial" pitchFamily="34" charset="0"/>
              </a:rPr>
              <a:t>tahun</a:t>
            </a:r>
            <a:r>
              <a: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ea typeface="+mj-ea"/>
                <a:cs typeface="Arial" pitchFamily="34" charset="0"/>
              </a:rPr>
              <a:t>anggaran</a:t>
            </a:r>
            <a:r>
              <a: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ea typeface="+mj-ea"/>
                <a:cs typeface="Arial" pitchFamily="34" charset="0"/>
              </a:rPr>
              <a:t>atas</a:t>
            </a:r>
            <a:r>
              <a: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ea typeface="+mj-ea"/>
                <a:cs typeface="Arial" pitchFamily="34" charset="0"/>
              </a:rPr>
              <a:t>Perlakuan</a:t>
            </a:r>
            <a:r>
              <a: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ea typeface="+mj-ea"/>
                <a:cs typeface="Arial" pitchFamily="34" charset="0"/>
              </a:rPr>
              <a:t>Pencatatan</a:t>
            </a:r>
            <a:r>
              <a: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ea typeface="+mj-ea"/>
                <a:cs typeface="Arial" pitchFamily="34" charset="0"/>
              </a:rPr>
              <a:t>Akuntansi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     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</p:txBody>
      </p:sp>
      <p:sp>
        <p:nvSpPr>
          <p:cNvPr id="50" name="Rounded Rectangle 1">
            <a:extLst>
              <a:ext uri="{FF2B5EF4-FFF2-40B4-BE49-F238E27FC236}">
                <a16:creationId xmlns:a16="http://schemas.microsoft.com/office/drawing/2014/main" id="{4408C014-1E7C-47A1-9DAF-A37590CAF2E6}"/>
              </a:ext>
            </a:extLst>
          </p:cNvPr>
          <p:cNvSpPr>
            <a:spLocks noChangeAspect="1"/>
          </p:cNvSpPr>
          <p:nvPr/>
        </p:nvSpPr>
        <p:spPr>
          <a:xfrm>
            <a:off x="6777016" y="3951905"/>
            <a:ext cx="597192" cy="540000"/>
          </a:xfrm>
          <a:custGeom>
            <a:avLst/>
            <a:gdLst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3739535 w 3986472"/>
              <a:gd name="connsiteY8" fmla="*/ 2531027 h 3604689"/>
              <a:gd name="connsiteX9" fmla="*/ 3741790 w 3986472"/>
              <a:gd name="connsiteY9" fmla="*/ 2543468 h 3604689"/>
              <a:gd name="connsiteX10" fmla="*/ 2667555 w 3986472"/>
              <a:gd name="connsiteY10" fmla="*/ 3603007 h 3604689"/>
              <a:gd name="connsiteX11" fmla="*/ 1617559 w 3986472"/>
              <a:gd name="connsiteY11" fmla="*/ 3571118 h 3604689"/>
              <a:gd name="connsiteX12" fmla="*/ 2628063 w 3986472"/>
              <a:gd name="connsiteY12" fmla="*/ 2560614 h 3604689"/>
              <a:gd name="connsiteX13" fmla="*/ 1908216 w 3986472"/>
              <a:gd name="connsiteY13" fmla="*/ 2538753 h 3604689"/>
              <a:gd name="connsiteX14" fmla="*/ 2569809 w 3986472"/>
              <a:gd name="connsiteY14" fmla="*/ 1877159 h 3604689"/>
              <a:gd name="connsiteX15" fmla="*/ 1999634 w 3986472"/>
              <a:gd name="connsiteY15" fmla="*/ 1877159 h 3604689"/>
              <a:gd name="connsiteX16" fmla="*/ 185337 w 3986472"/>
              <a:gd name="connsiteY16" fmla="*/ 3604689 h 3604689"/>
              <a:gd name="connsiteX17" fmla="*/ 185337 w 3986472"/>
              <a:gd name="connsiteY17" fmla="*/ 2751226 h 3604689"/>
              <a:gd name="connsiteX18" fmla="*/ 185337 w 3986472"/>
              <a:gd name="connsiteY18" fmla="*/ 2535971 h 3604689"/>
              <a:gd name="connsiteX19" fmla="*/ 185337 w 3986472"/>
              <a:gd name="connsiteY19" fmla="*/ 302954 h 3604689"/>
              <a:gd name="connsiteX20" fmla="*/ 116958 w 3986472"/>
              <a:gd name="connsiteY20" fmla="*/ 302954 h 3604689"/>
              <a:gd name="connsiteX21" fmla="*/ 0 w 3986472"/>
              <a:gd name="connsiteY21" fmla="*/ 185996 h 3604689"/>
              <a:gd name="connsiteX22" fmla="*/ 0 w 3986472"/>
              <a:gd name="connsiteY22" fmla="*/ 131880 h 3604689"/>
              <a:gd name="connsiteX23" fmla="*/ 116958 w 3986472"/>
              <a:gd name="connsiteY23" fmla="*/ 14922 h 3604689"/>
              <a:gd name="connsiteX24" fmla="*/ 1076491 w 3986472"/>
              <a:gd name="connsiteY24" fmla="*/ 14922 h 3604689"/>
              <a:gd name="connsiteX25" fmla="*/ 1193449 w 3986472"/>
              <a:gd name="connsiteY25" fmla="*/ 131880 h 3604689"/>
              <a:gd name="connsiteX26" fmla="*/ 1193449 w 3986472"/>
              <a:gd name="connsiteY26" fmla="*/ 185996 h 3604689"/>
              <a:gd name="connsiteX27" fmla="*/ 1076491 w 3986472"/>
              <a:gd name="connsiteY27" fmla="*/ 302954 h 3604689"/>
              <a:gd name="connsiteX28" fmla="*/ 1028167 w 3986472"/>
              <a:gd name="connsiteY28" fmla="*/ 302954 h 3604689"/>
              <a:gd name="connsiteX29" fmla="*/ 1028167 w 3986472"/>
              <a:gd name="connsiteY29" fmla="*/ 1733448 h 3604689"/>
              <a:gd name="connsiteX30" fmla="*/ 2848679 w 3986472"/>
              <a:gd name="connsiteY30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3741790 w 3986472"/>
              <a:gd name="connsiteY8" fmla="*/ 2543468 h 3604689"/>
              <a:gd name="connsiteX9" fmla="*/ 2667555 w 3986472"/>
              <a:gd name="connsiteY9" fmla="*/ 3603007 h 3604689"/>
              <a:gd name="connsiteX10" fmla="*/ 1617559 w 3986472"/>
              <a:gd name="connsiteY10" fmla="*/ 3571118 h 3604689"/>
              <a:gd name="connsiteX11" fmla="*/ 2628063 w 3986472"/>
              <a:gd name="connsiteY11" fmla="*/ 2560614 h 3604689"/>
              <a:gd name="connsiteX12" fmla="*/ 1908216 w 3986472"/>
              <a:gd name="connsiteY12" fmla="*/ 2538753 h 3604689"/>
              <a:gd name="connsiteX13" fmla="*/ 2569809 w 3986472"/>
              <a:gd name="connsiteY13" fmla="*/ 1877159 h 3604689"/>
              <a:gd name="connsiteX14" fmla="*/ 1999634 w 3986472"/>
              <a:gd name="connsiteY14" fmla="*/ 1877159 h 3604689"/>
              <a:gd name="connsiteX15" fmla="*/ 185337 w 3986472"/>
              <a:gd name="connsiteY15" fmla="*/ 3604689 h 3604689"/>
              <a:gd name="connsiteX16" fmla="*/ 185337 w 3986472"/>
              <a:gd name="connsiteY16" fmla="*/ 2751226 h 3604689"/>
              <a:gd name="connsiteX17" fmla="*/ 185337 w 3986472"/>
              <a:gd name="connsiteY17" fmla="*/ 2535971 h 3604689"/>
              <a:gd name="connsiteX18" fmla="*/ 185337 w 3986472"/>
              <a:gd name="connsiteY18" fmla="*/ 302954 h 3604689"/>
              <a:gd name="connsiteX19" fmla="*/ 116958 w 3986472"/>
              <a:gd name="connsiteY19" fmla="*/ 302954 h 3604689"/>
              <a:gd name="connsiteX20" fmla="*/ 0 w 3986472"/>
              <a:gd name="connsiteY20" fmla="*/ 185996 h 3604689"/>
              <a:gd name="connsiteX21" fmla="*/ 0 w 3986472"/>
              <a:gd name="connsiteY21" fmla="*/ 131880 h 3604689"/>
              <a:gd name="connsiteX22" fmla="*/ 116958 w 3986472"/>
              <a:gd name="connsiteY22" fmla="*/ 14922 h 3604689"/>
              <a:gd name="connsiteX23" fmla="*/ 1076491 w 3986472"/>
              <a:gd name="connsiteY23" fmla="*/ 14922 h 3604689"/>
              <a:gd name="connsiteX24" fmla="*/ 1193449 w 3986472"/>
              <a:gd name="connsiteY24" fmla="*/ 131880 h 3604689"/>
              <a:gd name="connsiteX25" fmla="*/ 1193449 w 3986472"/>
              <a:gd name="connsiteY25" fmla="*/ 185996 h 3604689"/>
              <a:gd name="connsiteX26" fmla="*/ 1076491 w 3986472"/>
              <a:gd name="connsiteY26" fmla="*/ 302954 h 3604689"/>
              <a:gd name="connsiteX27" fmla="*/ 1028167 w 3986472"/>
              <a:gd name="connsiteY27" fmla="*/ 302954 h 3604689"/>
              <a:gd name="connsiteX28" fmla="*/ 1028167 w 3986472"/>
              <a:gd name="connsiteY28" fmla="*/ 1733448 h 3604689"/>
              <a:gd name="connsiteX29" fmla="*/ 2848679 w 3986472"/>
              <a:gd name="connsiteY29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2667555 w 3986472"/>
              <a:gd name="connsiteY8" fmla="*/ 3603007 h 3604689"/>
              <a:gd name="connsiteX9" fmla="*/ 1617559 w 3986472"/>
              <a:gd name="connsiteY9" fmla="*/ 3571118 h 3604689"/>
              <a:gd name="connsiteX10" fmla="*/ 2628063 w 3986472"/>
              <a:gd name="connsiteY10" fmla="*/ 2560614 h 3604689"/>
              <a:gd name="connsiteX11" fmla="*/ 1908216 w 3986472"/>
              <a:gd name="connsiteY11" fmla="*/ 2538753 h 3604689"/>
              <a:gd name="connsiteX12" fmla="*/ 2569809 w 3986472"/>
              <a:gd name="connsiteY12" fmla="*/ 1877159 h 3604689"/>
              <a:gd name="connsiteX13" fmla="*/ 1999634 w 3986472"/>
              <a:gd name="connsiteY13" fmla="*/ 1877159 h 3604689"/>
              <a:gd name="connsiteX14" fmla="*/ 185337 w 3986472"/>
              <a:gd name="connsiteY14" fmla="*/ 3604689 h 3604689"/>
              <a:gd name="connsiteX15" fmla="*/ 185337 w 3986472"/>
              <a:gd name="connsiteY15" fmla="*/ 2751226 h 3604689"/>
              <a:gd name="connsiteX16" fmla="*/ 185337 w 3986472"/>
              <a:gd name="connsiteY16" fmla="*/ 2535971 h 3604689"/>
              <a:gd name="connsiteX17" fmla="*/ 185337 w 3986472"/>
              <a:gd name="connsiteY17" fmla="*/ 302954 h 3604689"/>
              <a:gd name="connsiteX18" fmla="*/ 116958 w 3986472"/>
              <a:gd name="connsiteY18" fmla="*/ 302954 h 3604689"/>
              <a:gd name="connsiteX19" fmla="*/ 0 w 3986472"/>
              <a:gd name="connsiteY19" fmla="*/ 185996 h 3604689"/>
              <a:gd name="connsiteX20" fmla="*/ 0 w 3986472"/>
              <a:gd name="connsiteY20" fmla="*/ 131880 h 3604689"/>
              <a:gd name="connsiteX21" fmla="*/ 116958 w 3986472"/>
              <a:gd name="connsiteY21" fmla="*/ 14922 h 3604689"/>
              <a:gd name="connsiteX22" fmla="*/ 1076491 w 3986472"/>
              <a:gd name="connsiteY22" fmla="*/ 14922 h 3604689"/>
              <a:gd name="connsiteX23" fmla="*/ 1193449 w 3986472"/>
              <a:gd name="connsiteY23" fmla="*/ 131880 h 3604689"/>
              <a:gd name="connsiteX24" fmla="*/ 1193449 w 3986472"/>
              <a:gd name="connsiteY24" fmla="*/ 185996 h 3604689"/>
              <a:gd name="connsiteX25" fmla="*/ 1076491 w 3986472"/>
              <a:gd name="connsiteY25" fmla="*/ 302954 h 3604689"/>
              <a:gd name="connsiteX26" fmla="*/ 1028167 w 3986472"/>
              <a:gd name="connsiteY26" fmla="*/ 302954 h 3604689"/>
              <a:gd name="connsiteX27" fmla="*/ 1028167 w 3986472"/>
              <a:gd name="connsiteY27" fmla="*/ 1733448 h 3604689"/>
              <a:gd name="connsiteX28" fmla="*/ 2848679 w 3986472"/>
              <a:gd name="connsiteY28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95056 w 3986472"/>
              <a:gd name="connsiteY5" fmla="*/ 2520272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95056 w 3986472"/>
              <a:gd name="connsiteY5" fmla="*/ 2520272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302954 h 3604689"/>
              <a:gd name="connsiteX15" fmla="*/ 116958 w 3986472"/>
              <a:gd name="connsiteY15" fmla="*/ 302954 h 3604689"/>
              <a:gd name="connsiteX16" fmla="*/ 0 w 3986472"/>
              <a:gd name="connsiteY16" fmla="*/ 185996 h 3604689"/>
              <a:gd name="connsiteX17" fmla="*/ 0 w 3986472"/>
              <a:gd name="connsiteY17" fmla="*/ 131880 h 3604689"/>
              <a:gd name="connsiteX18" fmla="*/ 116958 w 3986472"/>
              <a:gd name="connsiteY18" fmla="*/ 14922 h 3604689"/>
              <a:gd name="connsiteX19" fmla="*/ 1076491 w 3986472"/>
              <a:gd name="connsiteY19" fmla="*/ 14922 h 3604689"/>
              <a:gd name="connsiteX20" fmla="*/ 1193449 w 3986472"/>
              <a:gd name="connsiteY20" fmla="*/ 131880 h 3604689"/>
              <a:gd name="connsiteX21" fmla="*/ 1193449 w 3986472"/>
              <a:gd name="connsiteY21" fmla="*/ 185996 h 3604689"/>
              <a:gd name="connsiteX22" fmla="*/ 1076491 w 3986472"/>
              <a:gd name="connsiteY22" fmla="*/ 302954 h 3604689"/>
              <a:gd name="connsiteX23" fmla="*/ 1028167 w 3986472"/>
              <a:gd name="connsiteY23" fmla="*/ 302954 h 3604689"/>
              <a:gd name="connsiteX24" fmla="*/ 1028167 w 3986472"/>
              <a:gd name="connsiteY24" fmla="*/ 1733448 h 3604689"/>
              <a:gd name="connsiteX25" fmla="*/ 2848679 w 3986472"/>
              <a:gd name="connsiteY25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302954 h 3604689"/>
              <a:gd name="connsiteX14" fmla="*/ 116958 w 3986472"/>
              <a:gd name="connsiteY14" fmla="*/ 302954 h 3604689"/>
              <a:gd name="connsiteX15" fmla="*/ 0 w 3986472"/>
              <a:gd name="connsiteY15" fmla="*/ 185996 h 3604689"/>
              <a:gd name="connsiteX16" fmla="*/ 0 w 3986472"/>
              <a:gd name="connsiteY16" fmla="*/ 131880 h 3604689"/>
              <a:gd name="connsiteX17" fmla="*/ 116958 w 3986472"/>
              <a:gd name="connsiteY17" fmla="*/ 14922 h 3604689"/>
              <a:gd name="connsiteX18" fmla="*/ 1076491 w 3986472"/>
              <a:gd name="connsiteY18" fmla="*/ 14922 h 3604689"/>
              <a:gd name="connsiteX19" fmla="*/ 1193449 w 3986472"/>
              <a:gd name="connsiteY19" fmla="*/ 131880 h 3604689"/>
              <a:gd name="connsiteX20" fmla="*/ 1193449 w 3986472"/>
              <a:gd name="connsiteY20" fmla="*/ 185996 h 3604689"/>
              <a:gd name="connsiteX21" fmla="*/ 1076491 w 3986472"/>
              <a:gd name="connsiteY21" fmla="*/ 302954 h 3604689"/>
              <a:gd name="connsiteX22" fmla="*/ 1028167 w 3986472"/>
              <a:gd name="connsiteY22" fmla="*/ 302954 h 3604689"/>
              <a:gd name="connsiteX23" fmla="*/ 1028167 w 3986472"/>
              <a:gd name="connsiteY23" fmla="*/ 1733448 h 3604689"/>
              <a:gd name="connsiteX24" fmla="*/ 2848679 w 3986472"/>
              <a:gd name="connsiteY24" fmla="*/ 0 h 360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86472" h="3604689">
                <a:moveTo>
                  <a:pt x="2848679" y="0"/>
                </a:moveTo>
                <a:lnTo>
                  <a:pt x="3971074" y="0"/>
                </a:lnTo>
                <a:lnTo>
                  <a:pt x="2561353" y="1342303"/>
                </a:lnTo>
                <a:lnTo>
                  <a:pt x="3986472" y="1342303"/>
                </a:lnTo>
                <a:lnTo>
                  <a:pt x="3372472" y="1943009"/>
                </a:lnTo>
                <a:cubicBezTo>
                  <a:pt x="3620560" y="2058727"/>
                  <a:pt x="3779978" y="2367682"/>
                  <a:pt x="3652526" y="2541537"/>
                </a:cubicBezTo>
                <a:lnTo>
                  <a:pt x="2667555" y="3603007"/>
                </a:lnTo>
                <a:lnTo>
                  <a:pt x="1617559" y="3571118"/>
                </a:lnTo>
                <a:lnTo>
                  <a:pt x="2628063" y="2560614"/>
                </a:lnTo>
                <a:lnTo>
                  <a:pt x="1908216" y="2538753"/>
                </a:lnTo>
                <a:lnTo>
                  <a:pt x="2569809" y="1877159"/>
                </a:lnTo>
                <a:lnTo>
                  <a:pt x="1999634" y="1877159"/>
                </a:lnTo>
                <a:lnTo>
                  <a:pt x="185337" y="3604689"/>
                </a:lnTo>
                <a:lnTo>
                  <a:pt x="185337" y="302954"/>
                </a:lnTo>
                <a:lnTo>
                  <a:pt x="116958" y="302954"/>
                </a:lnTo>
                <a:cubicBezTo>
                  <a:pt x="52364" y="302954"/>
                  <a:pt x="0" y="250590"/>
                  <a:pt x="0" y="185996"/>
                </a:cubicBezTo>
                <a:lnTo>
                  <a:pt x="0" y="131880"/>
                </a:lnTo>
                <a:cubicBezTo>
                  <a:pt x="0" y="67286"/>
                  <a:pt x="52364" y="14922"/>
                  <a:pt x="116958" y="14922"/>
                </a:cubicBezTo>
                <a:lnTo>
                  <a:pt x="1076491" y="14922"/>
                </a:lnTo>
                <a:cubicBezTo>
                  <a:pt x="1141085" y="14922"/>
                  <a:pt x="1193449" y="67286"/>
                  <a:pt x="1193449" y="131880"/>
                </a:cubicBezTo>
                <a:lnTo>
                  <a:pt x="1193449" y="185996"/>
                </a:lnTo>
                <a:cubicBezTo>
                  <a:pt x="1193449" y="250590"/>
                  <a:pt x="1141085" y="302954"/>
                  <a:pt x="1076491" y="302954"/>
                </a:cubicBezTo>
                <a:lnTo>
                  <a:pt x="1028167" y="302954"/>
                </a:lnTo>
                <a:lnTo>
                  <a:pt x="1028167" y="1733448"/>
                </a:lnTo>
                <a:lnTo>
                  <a:pt x="284867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+mn-cs"/>
            </a:endParaRPr>
          </a:p>
        </p:txBody>
      </p:sp>
      <p:sp>
        <p:nvSpPr>
          <p:cNvPr id="51" name="Freeform 43">
            <a:extLst>
              <a:ext uri="{FF2B5EF4-FFF2-40B4-BE49-F238E27FC236}">
                <a16:creationId xmlns:a16="http://schemas.microsoft.com/office/drawing/2014/main" id="{89F62844-E55E-4F1D-B6D7-63C7522BEC01}"/>
              </a:ext>
            </a:extLst>
          </p:cNvPr>
          <p:cNvSpPr>
            <a:spLocks noChangeAspect="1"/>
          </p:cNvSpPr>
          <p:nvPr/>
        </p:nvSpPr>
        <p:spPr>
          <a:xfrm>
            <a:off x="6807017" y="2813271"/>
            <a:ext cx="537190" cy="612000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+mn-cs"/>
            </a:endParaRPr>
          </a:p>
        </p:txBody>
      </p:sp>
      <p:sp>
        <p:nvSpPr>
          <p:cNvPr id="52" name="Rounded Rectangle 1">
            <a:extLst>
              <a:ext uri="{FF2B5EF4-FFF2-40B4-BE49-F238E27FC236}">
                <a16:creationId xmlns:a16="http://schemas.microsoft.com/office/drawing/2014/main" id="{9083D069-F2AE-464D-B877-6B76C58C088B}"/>
              </a:ext>
            </a:extLst>
          </p:cNvPr>
          <p:cNvSpPr>
            <a:spLocks noChangeAspect="1"/>
          </p:cNvSpPr>
          <p:nvPr/>
        </p:nvSpPr>
        <p:spPr>
          <a:xfrm rot="2648398">
            <a:off x="6948928" y="1692638"/>
            <a:ext cx="253371" cy="648000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+mn-cs"/>
            </a:endParaRPr>
          </a:p>
        </p:txBody>
      </p:sp>
      <p:sp>
        <p:nvSpPr>
          <p:cNvPr id="53" name="Rectangle 1">
            <a:extLst>
              <a:ext uri="{FF2B5EF4-FFF2-40B4-BE49-F238E27FC236}">
                <a16:creationId xmlns:a16="http://schemas.microsoft.com/office/drawing/2014/main" id="{D172F209-040E-4370-8547-CE4B5352EF85}"/>
              </a:ext>
            </a:extLst>
          </p:cNvPr>
          <p:cNvSpPr>
            <a:spLocks noChangeAspect="1"/>
          </p:cNvSpPr>
          <p:nvPr/>
        </p:nvSpPr>
        <p:spPr>
          <a:xfrm>
            <a:off x="6795874" y="5050223"/>
            <a:ext cx="559474" cy="551206"/>
          </a:xfrm>
          <a:custGeom>
            <a:avLst/>
            <a:gdLst/>
            <a:ahLst/>
            <a:cxnLst/>
            <a:rect l="l" t="t" r="r" b="b"/>
            <a:pathLst>
              <a:path w="3994694" h="3935658">
                <a:moveTo>
                  <a:pt x="3059053" y="3287658"/>
                </a:moveTo>
                <a:lnTo>
                  <a:pt x="3994694" y="3287658"/>
                </a:lnTo>
                <a:lnTo>
                  <a:pt x="3994694" y="3935658"/>
                </a:lnTo>
                <a:lnTo>
                  <a:pt x="3059053" y="3935658"/>
                </a:lnTo>
                <a:close/>
                <a:moveTo>
                  <a:pt x="1259497" y="3287658"/>
                </a:moveTo>
                <a:lnTo>
                  <a:pt x="2915681" y="3287658"/>
                </a:lnTo>
                <a:lnTo>
                  <a:pt x="2915681" y="3935658"/>
                </a:lnTo>
                <a:lnTo>
                  <a:pt x="1259497" y="3935658"/>
                </a:lnTo>
                <a:close/>
                <a:moveTo>
                  <a:pt x="0" y="3287658"/>
                </a:moveTo>
                <a:lnTo>
                  <a:pt x="1116124" y="3287658"/>
                </a:lnTo>
                <a:lnTo>
                  <a:pt x="1116124" y="3935658"/>
                </a:lnTo>
                <a:lnTo>
                  <a:pt x="0" y="3935658"/>
                </a:lnTo>
                <a:close/>
                <a:moveTo>
                  <a:pt x="3886694" y="2470824"/>
                </a:moveTo>
                <a:lnTo>
                  <a:pt x="3994694" y="2470824"/>
                </a:lnTo>
                <a:lnTo>
                  <a:pt x="3994694" y="3118824"/>
                </a:lnTo>
                <a:lnTo>
                  <a:pt x="3886694" y="3118824"/>
                </a:lnTo>
                <a:close/>
                <a:moveTo>
                  <a:pt x="2123068" y="2470824"/>
                </a:moveTo>
                <a:lnTo>
                  <a:pt x="3779252" y="2470824"/>
                </a:lnTo>
                <a:lnTo>
                  <a:pt x="3779252" y="3118824"/>
                </a:lnTo>
                <a:lnTo>
                  <a:pt x="2123068" y="3118824"/>
                </a:lnTo>
                <a:close/>
                <a:moveTo>
                  <a:pt x="359442" y="2470824"/>
                </a:moveTo>
                <a:lnTo>
                  <a:pt x="2015626" y="2470824"/>
                </a:lnTo>
                <a:lnTo>
                  <a:pt x="2015626" y="3118824"/>
                </a:lnTo>
                <a:lnTo>
                  <a:pt x="359442" y="3118824"/>
                </a:lnTo>
                <a:close/>
                <a:moveTo>
                  <a:pt x="0" y="2470824"/>
                </a:moveTo>
                <a:lnTo>
                  <a:pt x="252000" y="2470824"/>
                </a:lnTo>
                <a:lnTo>
                  <a:pt x="252000" y="3118824"/>
                </a:lnTo>
                <a:lnTo>
                  <a:pt x="0" y="3118824"/>
                </a:lnTo>
                <a:close/>
                <a:moveTo>
                  <a:pt x="3059053" y="1635982"/>
                </a:moveTo>
                <a:lnTo>
                  <a:pt x="3994694" y="1635982"/>
                </a:lnTo>
                <a:lnTo>
                  <a:pt x="3994694" y="2283982"/>
                </a:lnTo>
                <a:lnTo>
                  <a:pt x="3059053" y="2283982"/>
                </a:lnTo>
                <a:close/>
                <a:moveTo>
                  <a:pt x="1259496" y="1635982"/>
                </a:moveTo>
                <a:lnTo>
                  <a:pt x="2915680" y="1635982"/>
                </a:lnTo>
                <a:lnTo>
                  <a:pt x="2915680" y="2283982"/>
                </a:lnTo>
                <a:lnTo>
                  <a:pt x="1259496" y="2283982"/>
                </a:lnTo>
                <a:close/>
                <a:moveTo>
                  <a:pt x="0" y="1635982"/>
                </a:moveTo>
                <a:lnTo>
                  <a:pt x="1116124" y="1635982"/>
                </a:lnTo>
                <a:lnTo>
                  <a:pt x="1116124" y="2283982"/>
                </a:lnTo>
                <a:lnTo>
                  <a:pt x="0" y="2283982"/>
                </a:lnTo>
                <a:close/>
                <a:moveTo>
                  <a:pt x="3886694" y="836400"/>
                </a:moveTo>
                <a:lnTo>
                  <a:pt x="3994694" y="836400"/>
                </a:lnTo>
                <a:lnTo>
                  <a:pt x="3994694" y="1484400"/>
                </a:lnTo>
                <a:lnTo>
                  <a:pt x="3886694" y="1484400"/>
                </a:lnTo>
                <a:close/>
                <a:moveTo>
                  <a:pt x="2123068" y="820634"/>
                </a:moveTo>
                <a:lnTo>
                  <a:pt x="3779252" y="820634"/>
                </a:lnTo>
                <a:lnTo>
                  <a:pt x="3779252" y="1468634"/>
                </a:lnTo>
                <a:lnTo>
                  <a:pt x="2123068" y="1468634"/>
                </a:lnTo>
                <a:close/>
                <a:moveTo>
                  <a:pt x="359442" y="820634"/>
                </a:moveTo>
                <a:lnTo>
                  <a:pt x="2015626" y="820634"/>
                </a:lnTo>
                <a:lnTo>
                  <a:pt x="2015626" y="1468634"/>
                </a:lnTo>
                <a:lnTo>
                  <a:pt x="359442" y="1468634"/>
                </a:lnTo>
                <a:close/>
                <a:moveTo>
                  <a:pt x="0" y="820634"/>
                </a:moveTo>
                <a:lnTo>
                  <a:pt x="252000" y="820634"/>
                </a:lnTo>
                <a:lnTo>
                  <a:pt x="252000" y="1468634"/>
                </a:lnTo>
                <a:lnTo>
                  <a:pt x="0" y="1468634"/>
                </a:lnTo>
                <a:close/>
                <a:moveTo>
                  <a:pt x="3059053" y="0"/>
                </a:moveTo>
                <a:lnTo>
                  <a:pt x="3994694" y="0"/>
                </a:lnTo>
                <a:lnTo>
                  <a:pt x="3994694" y="648000"/>
                </a:lnTo>
                <a:lnTo>
                  <a:pt x="3059053" y="648000"/>
                </a:lnTo>
                <a:close/>
                <a:moveTo>
                  <a:pt x="1259496" y="0"/>
                </a:moveTo>
                <a:lnTo>
                  <a:pt x="2915680" y="0"/>
                </a:lnTo>
                <a:lnTo>
                  <a:pt x="2915680" y="648000"/>
                </a:lnTo>
                <a:lnTo>
                  <a:pt x="1259496" y="648000"/>
                </a:lnTo>
                <a:close/>
                <a:moveTo>
                  <a:pt x="0" y="0"/>
                </a:moveTo>
                <a:lnTo>
                  <a:pt x="1116124" y="0"/>
                </a:lnTo>
                <a:lnTo>
                  <a:pt x="111612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7FD72BD-E288-47D5-BEBD-18C23C703BFF}"/>
              </a:ext>
            </a:extLst>
          </p:cNvPr>
          <p:cNvSpPr txBox="1"/>
          <p:nvPr/>
        </p:nvSpPr>
        <p:spPr>
          <a:xfrm>
            <a:off x="7696471" y="2904418"/>
            <a:ext cx="3670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>
                <a:solidFill>
                  <a:schemeClr val="bg1"/>
                </a:solidFill>
                <a:ea typeface="+mj-ea"/>
                <a:cs typeface="Arial" pitchFamily="34" charset="0"/>
              </a:rPr>
              <a:t>Kebijakan</a:t>
            </a:r>
            <a:r>
              <a: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ea typeface="+mj-ea"/>
                <a:cs typeface="Arial" pitchFamily="34" charset="0"/>
              </a:rPr>
              <a:t>atas</a:t>
            </a:r>
            <a:r>
              <a: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ea typeface="+mj-ea"/>
                <a:cs typeface="Arial" pitchFamily="34" charset="0"/>
              </a:rPr>
              <a:t>Koreksi</a:t>
            </a:r>
            <a:r>
              <a: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ea typeface="+mj-ea"/>
                <a:cs typeface="Arial" pitchFamily="34" charset="0"/>
              </a:rPr>
              <a:t>Revaluasi</a:t>
            </a:r>
            <a:r>
              <a: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ea typeface="+mj-ea"/>
                <a:cs typeface="Arial" pitchFamily="34" charset="0"/>
              </a:rPr>
              <a:t>Barang</a:t>
            </a:r>
            <a:r>
              <a: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 Milik Negara</a:t>
            </a:r>
            <a:endParaRPr lang="ko-KR" altLang="en-US" sz="12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414AD44-4BC1-4325-8552-B14FF5774D87}"/>
              </a:ext>
            </a:extLst>
          </p:cNvPr>
          <p:cNvSpPr txBox="1"/>
          <p:nvPr/>
        </p:nvSpPr>
        <p:spPr>
          <a:xfrm>
            <a:off x="7615075" y="3951905"/>
            <a:ext cx="3670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>
                <a:solidFill>
                  <a:schemeClr val="bg1"/>
                </a:solidFill>
                <a:ea typeface="+mj-ea"/>
                <a:cs typeface="Arial" pitchFamily="34" charset="0"/>
              </a:rPr>
              <a:t>Pengungkapan</a:t>
            </a:r>
            <a:r>
              <a: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ea typeface="+mj-ea"/>
                <a:cs typeface="Arial" pitchFamily="34" charset="0"/>
              </a:rPr>
              <a:t>Penanganan</a:t>
            </a:r>
            <a:r>
              <a: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ea typeface="+mj-ea"/>
                <a:cs typeface="Arial" pitchFamily="34" charset="0"/>
              </a:rPr>
              <a:t>Pandemi</a:t>
            </a:r>
            <a:r>
              <a: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 COVID-19 dan </a:t>
            </a:r>
            <a:r>
              <a:rPr lang="en-US" altLang="ko-KR" sz="1200" dirty="0" err="1">
                <a:solidFill>
                  <a:schemeClr val="bg1"/>
                </a:solidFill>
                <a:ea typeface="+mj-ea"/>
                <a:cs typeface="Arial" pitchFamily="34" charset="0"/>
              </a:rPr>
              <a:t>Pemulihan</a:t>
            </a:r>
            <a:r>
              <a: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ea typeface="+mj-ea"/>
                <a:cs typeface="Arial" pitchFamily="34" charset="0"/>
              </a:rPr>
              <a:t>Ekonomi</a:t>
            </a:r>
            <a:r>
              <a: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 Nasional</a:t>
            </a:r>
            <a:endParaRPr lang="ko-KR" altLang="en-US" sz="12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603D541-6F8E-4FA2-A92A-B93C1E3237DA}"/>
              </a:ext>
            </a:extLst>
          </p:cNvPr>
          <p:cNvSpPr txBox="1"/>
          <p:nvPr/>
        </p:nvSpPr>
        <p:spPr>
          <a:xfrm>
            <a:off x="7625964" y="5063312"/>
            <a:ext cx="3670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>
                <a:solidFill>
                  <a:schemeClr val="bg1"/>
                </a:solidFill>
                <a:ea typeface="+mj-ea"/>
                <a:cs typeface="Arial" pitchFamily="34" charset="0"/>
              </a:rPr>
              <a:t>Jadwal</a:t>
            </a:r>
            <a:r>
              <a: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ea typeface="+mj-ea"/>
                <a:cs typeface="Arial" pitchFamily="34" charset="0"/>
              </a:rPr>
              <a:t>Rekonsiliasi</a:t>
            </a:r>
            <a:r>
              <a: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 dan </a:t>
            </a:r>
            <a:r>
              <a:rPr lang="en-US" altLang="ko-KR" sz="1200" dirty="0" err="1">
                <a:solidFill>
                  <a:schemeClr val="bg1"/>
                </a:solidFill>
                <a:ea typeface="+mj-ea"/>
                <a:cs typeface="Arial" pitchFamily="34" charset="0"/>
              </a:rPr>
              <a:t>Penyampaian</a:t>
            </a:r>
            <a:r>
              <a: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ea typeface="+mj-ea"/>
                <a:cs typeface="Arial" pitchFamily="34" charset="0"/>
              </a:rPr>
              <a:t>Laporan</a:t>
            </a:r>
            <a:r>
              <a: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ea typeface="+mj-ea"/>
                <a:cs typeface="Arial" pitchFamily="34" charset="0"/>
              </a:rPr>
              <a:t>Keuangan</a:t>
            </a:r>
            <a:r>
              <a: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ea typeface="+mj-ea"/>
                <a:cs typeface="Arial" pitchFamily="34" charset="0"/>
              </a:rPr>
              <a:t>Kemendikbud</a:t>
            </a:r>
            <a:r>
              <a: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ea typeface="+mj-ea"/>
                <a:cs typeface="Arial" pitchFamily="34" charset="0"/>
              </a:rPr>
              <a:t>Tahun</a:t>
            </a:r>
            <a:r>
              <a:rPr lang="en-US" altLang="ko-KR" sz="1200" dirty="0">
                <a:solidFill>
                  <a:schemeClr val="bg1"/>
                </a:solidFill>
                <a:ea typeface="+mj-ea"/>
                <a:cs typeface="Arial" pitchFamily="34" charset="0"/>
              </a:rPr>
              <a:t> 2020</a:t>
            </a:r>
            <a:endParaRPr lang="ko-KR" altLang="en-US" sz="12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29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0594975" y="6453188"/>
            <a:ext cx="1597025" cy="40481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53636965"/>
              </p:ext>
            </p:extLst>
          </p:nvPr>
        </p:nvGraphicFramePr>
        <p:xfrm>
          <a:off x="968856" y="686035"/>
          <a:ext cx="4303195" cy="3040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44836" y="2161476"/>
            <a:ext cx="3963518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Komponen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id-ID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Pendukung LK 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Lampiran yang dihasilkan Aplikasi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BAR Internal dan Eksternal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Memo Penyesuaian/Jurnal penyesuaian/umum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Daftar rekening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Progres Tindaklanjut Hasil Pemeriksaan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Kertas Kerja Telaah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dll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.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Title 1"/>
          <p:cNvSpPr txBox="1"/>
          <p:nvPr/>
        </p:nvSpPr>
        <p:spPr>
          <a:xfrm rot="367362">
            <a:off x="6101361" y="467177"/>
            <a:ext cx="3445818" cy="1418763"/>
          </a:xfrm>
          <a:prstGeom prst="rect">
            <a:avLst/>
          </a:prstGeom>
          <a:ln w="15875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 spc="-5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1" i="0" u="none" strike="noStrike" kern="1200" cap="none" spc="-50" normalizeH="0" baseline="0" noProof="0" dirty="0">
                <a:ln w="12700">
                  <a:solidFill>
                    <a:srgbClr val="191B0E">
                      <a:satMod val="155000"/>
                    </a:srgbClr>
                  </a:solidFill>
                  <a:prstDash val="solid"/>
                </a:ln>
                <a:solidFill>
                  <a:srgbClr val="EFEDE3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Franklin Gothic Book"/>
                <a:ea typeface="+mn-ea"/>
                <a:cs typeface="+mn-cs"/>
              </a:rPr>
              <a:t>KELENGKAPAN LAPORAN KEUANGAN</a:t>
            </a:r>
          </a:p>
        </p:txBody>
      </p:sp>
      <p:sp>
        <p:nvSpPr>
          <p:cNvPr id="8" name="TextBox 7"/>
          <p:cNvSpPr txBox="1"/>
          <p:nvPr/>
        </p:nvSpPr>
        <p:spPr>
          <a:xfrm rot="5400000">
            <a:off x="226337" y="1874728"/>
            <a:ext cx="106268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Komponen Pokok</a:t>
            </a:r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B7361F2B-5018-4C37-9EED-E4384ACEC3A5}"/>
              </a:ext>
            </a:extLst>
          </p:cNvPr>
          <p:cNvSpPr/>
          <p:nvPr/>
        </p:nvSpPr>
        <p:spPr>
          <a:xfrm>
            <a:off x="1" y="6453188"/>
            <a:ext cx="12192000" cy="404811"/>
          </a:xfrm>
          <a:prstGeom prst="parallelogram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6E6BBC-745C-4B6C-99A4-7043AA3915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1164" y="3893534"/>
            <a:ext cx="6426148" cy="24534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CDA7788-4C50-4381-9AD9-D6EAE326311F}"/>
              </a:ext>
            </a:extLst>
          </p:cNvPr>
          <p:cNvSpPr txBox="1"/>
          <p:nvPr/>
        </p:nvSpPr>
        <p:spPr>
          <a:xfrm>
            <a:off x="3447722" y="4310653"/>
            <a:ext cx="41332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Abadi" panose="020B0604020104020204" pitchFamily="34" charset="0"/>
              </a:rPr>
              <a:t>Penggunaan</a:t>
            </a:r>
            <a:r>
              <a:rPr lang="en-US" sz="1600" dirty="0">
                <a:latin typeface="Abadi" panose="020B0604020104020204" pitchFamily="34" charset="0"/>
              </a:rPr>
              <a:t> </a:t>
            </a:r>
            <a:r>
              <a:rPr lang="en-US" sz="1600" dirty="0" err="1">
                <a:latin typeface="Abadi" panose="020B0604020104020204" pitchFamily="34" charset="0"/>
              </a:rPr>
              <a:t>Aplikasi</a:t>
            </a:r>
            <a:r>
              <a:rPr lang="en-US" sz="1600" dirty="0">
                <a:latin typeface="Abadi" panose="020B0604020104020204" pitchFamily="34" charset="0"/>
              </a:rPr>
              <a:t> yang </a:t>
            </a:r>
            <a:r>
              <a:rPr lang="en-US" sz="1600" dirty="0" err="1">
                <a:latin typeface="Abadi" panose="020B0604020104020204" pitchFamily="34" charset="0"/>
              </a:rPr>
              <a:t>terupdate</a:t>
            </a:r>
            <a:r>
              <a:rPr lang="en-US" sz="1600" dirty="0">
                <a:latin typeface="Abadi" panose="020B0604020104020204" pitchFamily="34" charset="0"/>
              </a:rPr>
              <a:t> :</a:t>
            </a:r>
          </a:p>
          <a:p>
            <a:pPr marL="342900" indent="-342900">
              <a:buAutoNum type="alphaLcPeriod"/>
            </a:pPr>
            <a:r>
              <a:rPr lang="en-US" sz="1600" dirty="0" err="1">
                <a:latin typeface="Abadi" panose="020B0604020104020204" pitchFamily="34" charset="0"/>
              </a:rPr>
              <a:t>Satker</a:t>
            </a:r>
            <a:r>
              <a:rPr lang="en-US" sz="1600" dirty="0">
                <a:latin typeface="Abadi" panose="020B0604020104020204" pitchFamily="34" charset="0"/>
              </a:rPr>
              <a:t> SAIBA 20.1.0</a:t>
            </a:r>
          </a:p>
          <a:p>
            <a:pPr marL="342900" indent="-342900">
              <a:buAutoNum type="alphaLcPeriod"/>
            </a:pPr>
            <a:r>
              <a:rPr lang="en-US" sz="1600" dirty="0" err="1">
                <a:latin typeface="Abadi" panose="020B0604020104020204" pitchFamily="34" charset="0"/>
              </a:rPr>
              <a:t>Persediaan</a:t>
            </a:r>
            <a:r>
              <a:rPr lang="en-US" sz="1600" dirty="0">
                <a:latin typeface="Abadi" panose="020B0604020104020204" pitchFamily="34" charset="0"/>
              </a:rPr>
              <a:t> 20.1.0</a:t>
            </a:r>
          </a:p>
          <a:p>
            <a:pPr marL="342900" indent="-342900">
              <a:buAutoNum type="alphaLcPeriod"/>
            </a:pPr>
            <a:r>
              <a:rPr lang="en-US" sz="1600" dirty="0">
                <a:latin typeface="Abadi" panose="020B0604020104020204" pitchFamily="34" charset="0"/>
              </a:rPr>
              <a:t>SIMAK 20.1.0 </a:t>
            </a:r>
            <a:r>
              <a:rPr lang="en-US" sz="1600" dirty="0" err="1">
                <a:latin typeface="Abadi" panose="020B0604020104020204" pitchFamily="34" charset="0"/>
              </a:rPr>
              <a:t>atau</a:t>
            </a:r>
            <a:r>
              <a:rPr lang="en-US" sz="1600" dirty="0">
                <a:latin typeface="Abadi" panose="020B0604020104020204" pitchFamily="34" charset="0"/>
              </a:rPr>
              <a:t> yang paling </a:t>
            </a:r>
            <a:r>
              <a:rPr lang="en-US" sz="1600" dirty="0" err="1">
                <a:latin typeface="Abadi" panose="020B0604020104020204" pitchFamily="34" charset="0"/>
              </a:rPr>
              <a:t>baru</a:t>
            </a:r>
            <a:r>
              <a:rPr lang="en-US" sz="1600" dirty="0">
                <a:latin typeface="Abadi" panose="020B0604020104020204" pitchFamily="34" charset="0"/>
              </a:rPr>
              <a:t>;</a:t>
            </a:r>
          </a:p>
          <a:p>
            <a:pPr marL="342900" indent="-342900">
              <a:buAutoNum type="alphaLcPeriod"/>
            </a:pPr>
            <a:r>
              <a:rPr lang="en-US" sz="1600" dirty="0">
                <a:latin typeface="Abadi" panose="020B0604020104020204" pitchFamily="34" charset="0"/>
              </a:rPr>
              <a:t>SAS 20.0.16</a:t>
            </a:r>
            <a:endParaRPr lang="en-ID" sz="1600" dirty="0">
              <a:latin typeface="Abadi" panose="020B06040201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2800" dirty="0"/>
              <a:t>KEBIJAKAN AKHIR TAHUN </a:t>
            </a:r>
            <a:r>
              <a:rPr lang="en-US" sz="3200" dirty="0"/>
              <a:t>2020</a:t>
            </a:r>
          </a:p>
        </p:txBody>
      </p:sp>
      <p:grpSp>
        <p:nvGrpSpPr>
          <p:cNvPr id="3" name="Group 21">
            <a:extLst>
              <a:ext uri="{FF2B5EF4-FFF2-40B4-BE49-F238E27FC236}">
                <a16:creationId xmlns:a16="http://schemas.microsoft.com/office/drawing/2014/main" id="{54B8F5CD-AD37-44A5-9726-AA63ECCC671B}"/>
              </a:ext>
            </a:extLst>
          </p:cNvPr>
          <p:cNvGrpSpPr/>
          <p:nvPr/>
        </p:nvGrpSpPr>
        <p:grpSpPr>
          <a:xfrm>
            <a:off x="3317843" y="3487931"/>
            <a:ext cx="2336431" cy="1424273"/>
            <a:chOff x="395534" y="3636425"/>
            <a:chExt cx="3972999" cy="142427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7CD103B-8324-44C2-A3AA-044DDD2CE630}"/>
                </a:ext>
              </a:extLst>
            </p:cNvPr>
            <p:cNvSpPr txBox="1"/>
            <p:nvPr/>
          </p:nvSpPr>
          <p:spPr>
            <a:xfrm>
              <a:off x="395534" y="3636425"/>
              <a:ext cx="3972999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b="1" dirty="0">
                  <a:solidFill>
                    <a:prstClr val="white"/>
                  </a:solidFill>
                  <a:latin typeface="Arial"/>
                  <a:cs typeface="Arial" pitchFamily="34" charset="0"/>
                </a:rPr>
                <a:t>DUA</a:t>
              </a: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CCE9D28-33D9-4A72-BF82-4F0C311189AE}"/>
                </a:ext>
              </a:extLst>
            </p:cNvPr>
            <p:cNvSpPr txBox="1"/>
            <p:nvPr/>
          </p:nvSpPr>
          <p:spPr>
            <a:xfrm>
              <a:off x="395534" y="3983480"/>
              <a:ext cx="397299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id-ID" sz="1600" dirty="0"/>
                <a:t>Pembayaran beban tahun 2020 menggunakan DIPA tahun 2021</a:t>
              </a:r>
            </a:p>
          </p:txBody>
        </p:sp>
      </p:grpSp>
      <p:grpSp>
        <p:nvGrpSpPr>
          <p:cNvPr id="6" name="Group 24">
            <a:extLst>
              <a:ext uri="{FF2B5EF4-FFF2-40B4-BE49-F238E27FC236}">
                <a16:creationId xmlns:a16="http://schemas.microsoft.com/office/drawing/2014/main" id="{426D6969-9E61-4491-B855-9092B15FF0B0}"/>
              </a:ext>
            </a:extLst>
          </p:cNvPr>
          <p:cNvGrpSpPr/>
          <p:nvPr/>
        </p:nvGrpSpPr>
        <p:grpSpPr>
          <a:xfrm>
            <a:off x="2485461" y="5418611"/>
            <a:ext cx="2336431" cy="946628"/>
            <a:chOff x="395534" y="3691279"/>
            <a:chExt cx="3972999" cy="10239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9E7A46-E5D8-434C-94B6-825CB58FBB7B}"/>
                </a:ext>
              </a:extLst>
            </p:cNvPr>
            <p:cNvSpPr txBox="1"/>
            <p:nvPr/>
          </p:nvSpPr>
          <p:spPr>
            <a:xfrm>
              <a:off x="395534" y="3691279"/>
              <a:ext cx="3972999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b="1" dirty="0">
                  <a:solidFill>
                    <a:prstClr val="white"/>
                  </a:solidFill>
                  <a:latin typeface="Arial"/>
                  <a:cs typeface="Arial" pitchFamily="34" charset="0"/>
                </a:rPr>
                <a:t>TIGA</a:t>
              </a:r>
              <a:endParaRPr kumimoji="0" lang="ko-KR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5DB960-B9C9-4869-92DE-CBA5C246832C}"/>
                </a:ext>
              </a:extLst>
            </p:cNvPr>
            <p:cNvSpPr txBox="1"/>
            <p:nvPr/>
          </p:nvSpPr>
          <p:spPr>
            <a:xfrm>
              <a:off x="395536" y="4130434"/>
              <a:ext cx="39729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id-ID" sz="1600" dirty="0"/>
                <a:t>Hibah Langsung yang Belum Disahkan</a:t>
              </a:r>
            </a:p>
          </p:txBody>
        </p:sp>
      </p:grpSp>
      <p:grpSp>
        <p:nvGrpSpPr>
          <p:cNvPr id="9" name="Group 30">
            <a:extLst>
              <a:ext uri="{FF2B5EF4-FFF2-40B4-BE49-F238E27FC236}">
                <a16:creationId xmlns:a16="http://schemas.microsoft.com/office/drawing/2014/main" id="{6ADE395E-3FD9-44AD-A6A8-F996B1382898}"/>
              </a:ext>
            </a:extLst>
          </p:cNvPr>
          <p:cNvGrpSpPr/>
          <p:nvPr/>
        </p:nvGrpSpPr>
        <p:grpSpPr>
          <a:xfrm>
            <a:off x="7804509" y="2800499"/>
            <a:ext cx="2336431" cy="1084428"/>
            <a:chOff x="395534" y="3691279"/>
            <a:chExt cx="3972999" cy="88872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7A4C76F-B68C-43CE-8CD6-35E33FB34D6C}"/>
                </a:ext>
              </a:extLst>
            </p:cNvPr>
            <p:cNvSpPr txBox="1"/>
            <p:nvPr/>
          </p:nvSpPr>
          <p:spPr>
            <a:xfrm>
              <a:off x="395534" y="3691279"/>
              <a:ext cx="3972999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b="1" dirty="0">
                  <a:solidFill>
                    <a:prstClr val="white"/>
                  </a:solidFill>
                  <a:latin typeface="Arial"/>
                  <a:cs typeface="Arial" pitchFamily="34" charset="0"/>
                </a:rPr>
                <a:t>LIMA</a:t>
              </a: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4E20873-A999-42A1-B5AD-E0D392C27106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id-ID" sz="1600" dirty="0"/>
                <a:t>Kas dan Setara Kas pada Bendahara</a:t>
              </a:r>
            </a:p>
          </p:txBody>
        </p:sp>
      </p:grpSp>
      <p:grpSp>
        <p:nvGrpSpPr>
          <p:cNvPr id="12" name="Group 33">
            <a:extLst>
              <a:ext uri="{FF2B5EF4-FFF2-40B4-BE49-F238E27FC236}">
                <a16:creationId xmlns:a16="http://schemas.microsoft.com/office/drawing/2014/main" id="{78DE10F8-54E2-4C17-9EC2-84518B63551F}"/>
              </a:ext>
            </a:extLst>
          </p:cNvPr>
          <p:cNvGrpSpPr/>
          <p:nvPr/>
        </p:nvGrpSpPr>
        <p:grpSpPr>
          <a:xfrm>
            <a:off x="5935775" y="4286788"/>
            <a:ext cx="2336431" cy="1276819"/>
            <a:chOff x="395534" y="3691279"/>
            <a:chExt cx="3972999" cy="116122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1731341-09CA-4621-981A-1E36A8B1490A}"/>
                </a:ext>
              </a:extLst>
            </p:cNvPr>
            <p:cNvSpPr txBox="1"/>
            <p:nvPr/>
          </p:nvSpPr>
          <p:spPr>
            <a:xfrm>
              <a:off x="395534" y="3691279"/>
              <a:ext cx="39729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b="1" dirty="0">
                  <a:solidFill>
                    <a:prstClr val="white"/>
                  </a:solidFill>
                  <a:latin typeface="Arial"/>
                  <a:cs typeface="Arial" pitchFamily="34" charset="0"/>
                </a:rPr>
                <a:t>ENAM</a:t>
              </a: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F2DAF4-39E5-4F82-8768-B8E7DE1BD357}"/>
                </a:ext>
              </a:extLst>
            </p:cNvPr>
            <p:cNvSpPr txBox="1"/>
            <p:nvPr/>
          </p:nvSpPr>
          <p:spPr>
            <a:xfrm>
              <a:off x="395536" y="4096738"/>
              <a:ext cx="3972997" cy="755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id-ID" sz="1600" dirty="0"/>
                <a:t>Jurnal Penyesuaian KDP berupa </a:t>
              </a:r>
              <a:r>
                <a:rPr lang="en-US" sz="1600" dirty="0"/>
                <a:t>Jalan </a:t>
              </a:r>
              <a:r>
                <a:rPr lang="en-US" sz="1600" dirty="0" err="1"/>
                <a:t>Irigasi</a:t>
              </a:r>
              <a:r>
                <a:rPr lang="en-US" sz="1600" dirty="0"/>
                <a:t> dan </a:t>
              </a:r>
              <a:r>
                <a:rPr lang="en-US" sz="1600" dirty="0" err="1"/>
                <a:t>Jaringan</a:t>
              </a:r>
              <a:endParaRPr lang="id-ID" sz="1600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B2F5422-9DE0-4B0A-8109-64D29F04F0DE}"/>
              </a:ext>
            </a:extLst>
          </p:cNvPr>
          <p:cNvGrpSpPr/>
          <p:nvPr/>
        </p:nvGrpSpPr>
        <p:grpSpPr>
          <a:xfrm>
            <a:off x="11249855" y="451111"/>
            <a:ext cx="532943" cy="489244"/>
            <a:chOff x="9271661" y="927087"/>
            <a:chExt cx="1690381" cy="1717565"/>
          </a:xfrm>
          <a:solidFill>
            <a:schemeClr val="accent2"/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066E903-A413-40BE-BC2E-2884946CFE3C}"/>
                </a:ext>
              </a:extLst>
            </p:cNvPr>
            <p:cNvSpPr/>
            <p:nvPr/>
          </p:nvSpPr>
          <p:spPr>
            <a:xfrm rot="2411044">
              <a:off x="9825722" y="927087"/>
              <a:ext cx="487932" cy="1717565"/>
            </a:xfrm>
            <a:custGeom>
              <a:avLst/>
              <a:gdLst>
                <a:gd name="connsiteX0" fmla="*/ 398295 w 480600"/>
                <a:gd name="connsiteY0" fmla="*/ 1046026 h 1345680"/>
                <a:gd name="connsiteX1" fmla="*/ 348313 w 480600"/>
                <a:gd name="connsiteY1" fmla="*/ 1015268 h 1345680"/>
                <a:gd name="connsiteX2" fmla="*/ 329088 w 480600"/>
                <a:gd name="connsiteY2" fmla="*/ 334738 h 1345680"/>
                <a:gd name="connsiteX3" fmla="*/ 379071 w 480600"/>
                <a:gd name="connsiteY3" fmla="*/ 303980 h 1345680"/>
                <a:gd name="connsiteX4" fmla="*/ 440588 w 480600"/>
                <a:gd name="connsiteY4" fmla="*/ 167489 h 1345680"/>
                <a:gd name="connsiteX5" fmla="*/ 430976 w 480600"/>
                <a:gd name="connsiteY5" fmla="*/ 109817 h 1345680"/>
                <a:gd name="connsiteX6" fmla="*/ 334856 w 480600"/>
                <a:gd name="connsiteY6" fmla="*/ 29076 h 1345680"/>
                <a:gd name="connsiteX7" fmla="*/ 309864 w 480600"/>
                <a:gd name="connsiteY7" fmla="*/ 54068 h 1345680"/>
                <a:gd name="connsiteX8" fmla="*/ 309864 w 480600"/>
                <a:gd name="connsiteY8" fmla="*/ 173256 h 1345680"/>
                <a:gd name="connsiteX9" fmla="*/ 271416 w 480600"/>
                <a:gd name="connsiteY9" fmla="*/ 211704 h 1345680"/>
                <a:gd name="connsiteX10" fmla="*/ 219512 w 480600"/>
                <a:gd name="connsiteY10" fmla="*/ 211704 h 1345680"/>
                <a:gd name="connsiteX11" fmla="*/ 181064 w 480600"/>
                <a:gd name="connsiteY11" fmla="*/ 173256 h 1345680"/>
                <a:gd name="connsiteX12" fmla="*/ 181064 w 480600"/>
                <a:gd name="connsiteY12" fmla="*/ 55990 h 1345680"/>
                <a:gd name="connsiteX13" fmla="*/ 156072 w 480600"/>
                <a:gd name="connsiteY13" fmla="*/ 30999 h 1345680"/>
                <a:gd name="connsiteX14" fmla="*/ 59952 w 480600"/>
                <a:gd name="connsiteY14" fmla="*/ 111740 h 1345680"/>
                <a:gd name="connsiteX15" fmla="*/ 50340 w 480600"/>
                <a:gd name="connsiteY15" fmla="*/ 169412 h 1345680"/>
                <a:gd name="connsiteX16" fmla="*/ 111857 w 480600"/>
                <a:gd name="connsiteY16" fmla="*/ 305902 h 1345680"/>
                <a:gd name="connsiteX17" fmla="*/ 161840 w 480600"/>
                <a:gd name="connsiteY17" fmla="*/ 336660 h 1345680"/>
                <a:gd name="connsiteX18" fmla="*/ 142616 w 480600"/>
                <a:gd name="connsiteY18" fmla="*/ 1017190 h 1345680"/>
                <a:gd name="connsiteX19" fmla="*/ 92633 w 480600"/>
                <a:gd name="connsiteY19" fmla="*/ 1047949 h 1345680"/>
                <a:gd name="connsiteX20" fmla="*/ 31116 w 480600"/>
                <a:gd name="connsiteY20" fmla="*/ 1184439 h 1345680"/>
                <a:gd name="connsiteX21" fmla="*/ 40728 w 480600"/>
                <a:gd name="connsiteY21" fmla="*/ 1242111 h 1345680"/>
                <a:gd name="connsiteX22" fmla="*/ 136848 w 480600"/>
                <a:gd name="connsiteY22" fmla="*/ 1322852 h 1345680"/>
                <a:gd name="connsiteX23" fmla="*/ 161840 w 480600"/>
                <a:gd name="connsiteY23" fmla="*/ 1297861 h 1345680"/>
                <a:gd name="connsiteX24" fmla="*/ 161840 w 480600"/>
                <a:gd name="connsiteY24" fmla="*/ 1178672 h 1345680"/>
                <a:gd name="connsiteX25" fmla="*/ 200288 w 480600"/>
                <a:gd name="connsiteY25" fmla="*/ 1140224 h 1345680"/>
                <a:gd name="connsiteX26" fmla="*/ 290640 w 480600"/>
                <a:gd name="connsiteY26" fmla="*/ 1140224 h 1345680"/>
                <a:gd name="connsiteX27" fmla="*/ 329088 w 480600"/>
                <a:gd name="connsiteY27" fmla="*/ 1178672 h 1345680"/>
                <a:gd name="connsiteX28" fmla="*/ 329088 w 480600"/>
                <a:gd name="connsiteY28" fmla="*/ 1297861 h 1345680"/>
                <a:gd name="connsiteX29" fmla="*/ 354080 w 480600"/>
                <a:gd name="connsiteY29" fmla="*/ 1322852 h 1345680"/>
                <a:gd name="connsiteX30" fmla="*/ 450200 w 480600"/>
                <a:gd name="connsiteY30" fmla="*/ 1242111 h 1345680"/>
                <a:gd name="connsiteX31" fmla="*/ 459812 w 480600"/>
                <a:gd name="connsiteY31" fmla="*/ 1184439 h 1345680"/>
                <a:gd name="connsiteX32" fmla="*/ 398295 w 480600"/>
                <a:gd name="connsiteY32" fmla="*/ 1046026 h 134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80600" h="1345680">
                  <a:moveTo>
                    <a:pt x="398295" y="1046026"/>
                  </a:moveTo>
                  <a:lnTo>
                    <a:pt x="348313" y="1015268"/>
                  </a:lnTo>
                  <a:lnTo>
                    <a:pt x="329088" y="334738"/>
                  </a:lnTo>
                  <a:lnTo>
                    <a:pt x="379071" y="303980"/>
                  </a:lnTo>
                  <a:cubicBezTo>
                    <a:pt x="425209" y="275144"/>
                    <a:pt x="450200" y="221316"/>
                    <a:pt x="440588" y="167489"/>
                  </a:cubicBezTo>
                  <a:lnTo>
                    <a:pt x="430976" y="109817"/>
                  </a:lnTo>
                  <a:cubicBezTo>
                    <a:pt x="423286" y="63680"/>
                    <a:pt x="382916" y="29076"/>
                    <a:pt x="334856" y="29076"/>
                  </a:cubicBezTo>
                  <a:cubicBezTo>
                    <a:pt x="321399" y="29076"/>
                    <a:pt x="309864" y="40611"/>
                    <a:pt x="309864" y="54068"/>
                  </a:cubicBezTo>
                  <a:lnTo>
                    <a:pt x="309864" y="173256"/>
                  </a:lnTo>
                  <a:cubicBezTo>
                    <a:pt x="309864" y="194403"/>
                    <a:pt x="292563" y="211704"/>
                    <a:pt x="271416" y="211704"/>
                  </a:cubicBezTo>
                  <a:lnTo>
                    <a:pt x="219512" y="211704"/>
                  </a:lnTo>
                  <a:cubicBezTo>
                    <a:pt x="198365" y="211704"/>
                    <a:pt x="181064" y="194403"/>
                    <a:pt x="181064" y="173256"/>
                  </a:cubicBezTo>
                  <a:lnTo>
                    <a:pt x="181064" y="55990"/>
                  </a:lnTo>
                  <a:cubicBezTo>
                    <a:pt x="181064" y="42533"/>
                    <a:pt x="169529" y="30999"/>
                    <a:pt x="156072" y="30999"/>
                  </a:cubicBezTo>
                  <a:cubicBezTo>
                    <a:pt x="108012" y="30999"/>
                    <a:pt x="67642" y="65602"/>
                    <a:pt x="59952" y="111740"/>
                  </a:cubicBezTo>
                  <a:lnTo>
                    <a:pt x="50340" y="169412"/>
                  </a:lnTo>
                  <a:cubicBezTo>
                    <a:pt x="40728" y="223239"/>
                    <a:pt x="65720" y="277066"/>
                    <a:pt x="111857" y="305902"/>
                  </a:cubicBezTo>
                  <a:lnTo>
                    <a:pt x="161840" y="336660"/>
                  </a:lnTo>
                  <a:lnTo>
                    <a:pt x="142616" y="1017190"/>
                  </a:lnTo>
                  <a:lnTo>
                    <a:pt x="92633" y="1047949"/>
                  </a:lnTo>
                  <a:cubicBezTo>
                    <a:pt x="46496" y="1076785"/>
                    <a:pt x="21504" y="1130612"/>
                    <a:pt x="31116" y="1184439"/>
                  </a:cubicBezTo>
                  <a:lnTo>
                    <a:pt x="40728" y="1242111"/>
                  </a:lnTo>
                  <a:cubicBezTo>
                    <a:pt x="48418" y="1288249"/>
                    <a:pt x="88788" y="1322852"/>
                    <a:pt x="136848" y="1322852"/>
                  </a:cubicBezTo>
                  <a:cubicBezTo>
                    <a:pt x="150305" y="1322852"/>
                    <a:pt x="161840" y="1311317"/>
                    <a:pt x="161840" y="1297861"/>
                  </a:cubicBezTo>
                  <a:lnTo>
                    <a:pt x="161840" y="1178672"/>
                  </a:lnTo>
                  <a:cubicBezTo>
                    <a:pt x="161840" y="1157525"/>
                    <a:pt x="179141" y="1140224"/>
                    <a:pt x="200288" y="1140224"/>
                  </a:cubicBezTo>
                  <a:lnTo>
                    <a:pt x="290640" y="1140224"/>
                  </a:lnTo>
                  <a:cubicBezTo>
                    <a:pt x="311787" y="1140224"/>
                    <a:pt x="329088" y="1157525"/>
                    <a:pt x="329088" y="1178672"/>
                  </a:cubicBezTo>
                  <a:lnTo>
                    <a:pt x="329088" y="1297861"/>
                  </a:lnTo>
                  <a:cubicBezTo>
                    <a:pt x="329088" y="1311317"/>
                    <a:pt x="340623" y="1322852"/>
                    <a:pt x="354080" y="1322852"/>
                  </a:cubicBezTo>
                  <a:cubicBezTo>
                    <a:pt x="402140" y="1322852"/>
                    <a:pt x="442510" y="1288249"/>
                    <a:pt x="450200" y="1242111"/>
                  </a:cubicBezTo>
                  <a:lnTo>
                    <a:pt x="459812" y="1184439"/>
                  </a:lnTo>
                  <a:cubicBezTo>
                    <a:pt x="469424" y="1128689"/>
                    <a:pt x="446355" y="1074862"/>
                    <a:pt x="398295" y="1046026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FE62A22-E52C-4887-99AD-72DF6D0362DD}"/>
                </a:ext>
              </a:extLst>
            </p:cNvPr>
            <p:cNvSpPr/>
            <p:nvPr/>
          </p:nvSpPr>
          <p:spPr>
            <a:xfrm rot="18712925">
              <a:off x="9675227" y="1020217"/>
              <a:ext cx="883249" cy="1690381"/>
            </a:xfrm>
            <a:custGeom>
              <a:avLst/>
              <a:gdLst>
                <a:gd name="connsiteX0" fmla="*/ 335181 w 883249"/>
                <a:gd name="connsiteY0" fmla="*/ 0 h 1563687"/>
                <a:gd name="connsiteX1" fmla="*/ 631293 w 883249"/>
                <a:gd name="connsiteY1" fmla="*/ 0 h 1563687"/>
                <a:gd name="connsiteX2" fmla="*/ 665062 w 883249"/>
                <a:gd name="connsiteY2" fmla="*/ 49352 h 1563687"/>
                <a:gd name="connsiteX3" fmla="*/ 717011 w 883249"/>
                <a:gd name="connsiteY3" fmla="*/ 49352 h 1563687"/>
                <a:gd name="connsiteX4" fmla="*/ 750778 w 883249"/>
                <a:gd name="connsiteY4" fmla="*/ 0 h 1563687"/>
                <a:gd name="connsiteX5" fmla="*/ 844287 w 883249"/>
                <a:gd name="connsiteY5" fmla="*/ 0 h 1563687"/>
                <a:gd name="connsiteX6" fmla="*/ 883249 w 883249"/>
                <a:gd name="connsiteY6" fmla="*/ 111692 h 1563687"/>
                <a:gd name="connsiteX7" fmla="*/ 844287 w 883249"/>
                <a:gd name="connsiteY7" fmla="*/ 223384 h 1563687"/>
                <a:gd name="connsiteX8" fmla="*/ 750778 w 883249"/>
                <a:gd name="connsiteY8" fmla="*/ 223384 h 1563687"/>
                <a:gd name="connsiteX9" fmla="*/ 750777 w 883249"/>
                <a:gd name="connsiteY9" fmla="*/ 223384 h 1563687"/>
                <a:gd name="connsiteX10" fmla="*/ 748180 w 883249"/>
                <a:gd name="connsiteY10" fmla="*/ 223384 h 1563687"/>
                <a:gd name="connsiteX11" fmla="*/ 714413 w 883249"/>
                <a:gd name="connsiteY11" fmla="*/ 174032 h 1563687"/>
                <a:gd name="connsiteX12" fmla="*/ 665062 w 883249"/>
                <a:gd name="connsiteY12" fmla="*/ 174032 h 1563687"/>
                <a:gd name="connsiteX13" fmla="*/ 659785 w 883249"/>
                <a:gd name="connsiteY13" fmla="*/ 200372 h 1563687"/>
                <a:gd name="connsiteX14" fmla="*/ 631293 w 883249"/>
                <a:gd name="connsiteY14" fmla="*/ 223384 h 1563687"/>
                <a:gd name="connsiteX15" fmla="*/ 532589 w 883249"/>
                <a:gd name="connsiteY15" fmla="*/ 223384 h 1563687"/>
                <a:gd name="connsiteX16" fmla="*/ 532589 w 883249"/>
                <a:gd name="connsiteY16" fmla="*/ 737686 h 1563687"/>
                <a:gd name="connsiteX17" fmla="*/ 529992 w 883249"/>
                <a:gd name="connsiteY17" fmla="*/ 737686 h 1563687"/>
                <a:gd name="connsiteX18" fmla="*/ 529992 w 883249"/>
                <a:gd name="connsiteY18" fmla="*/ 748076 h 1563687"/>
                <a:gd name="connsiteX19" fmla="*/ 558564 w 883249"/>
                <a:gd name="connsiteY19" fmla="*/ 781843 h 1563687"/>
                <a:gd name="connsiteX20" fmla="*/ 581942 w 883249"/>
                <a:gd name="connsiteY20" fmla="*/ 1355888 h 1563687"/>
                <a:gd name="connsiteX21" fmla="*/ 537784 w 883249"/>
                <a:gd name="connsiteY21" fmla="*/ 1501346 h 1563687"/>
                <a:gd name="connsiteX22" fmla="*/ 467652 w 883249"/>
                <a:gd name="connsiteY22" fmla="*/ 1563687 h 1563687"/>
                <a:gd name="connsiteX23" fmla="*/ 397520 w 883249"/>
                <a:gd name="connsiteY23" fmla="*/ 1501346 h 1563687"/>
                <a:gd name="connsiteX24" fmla="*/ 353363 w 883249"/>
                <a:gd name="connsiteY24" fmla="*/ 1355888 h 1563687"/>
                <a:gd name="connsiteX25" fmla="*/ 376740 w 883249"/>
                <a:gd name="connsiteY25" fmla="*/ 781843 h 1563687"/>
                <a:gd name="connsiteX26" fmla="*/ 405313 w 883249"/>
                <a:gd name="connsiteY26" fmla="*/ 748076 h 1563687"/>
                <a:gd name="connsiteX27" fmla="*/ 405313 w 883249"/>
                <a:gd name="connsiteY27" fmla="*/ 225982 h 1563687"/>
                <a:gd name="connsiteX28" fmla="*/ 332583 w 883249"/>
                <a:gd name="connsiteY28" fmla="*/ 225982 h 1563687"/>
                <a:gd name="connsiteX29" fmla="*/ 327389 w 883249"/>
                <a:gd name="connsiteY29" fmla="*/ 223384 h 1563687"/>
                <a:gd name="connsiteX30" fmla="*/ 114395 w 883249"/>
                <a:gd name="connsiteY30" fmla="*/ 238969 h 1563687"/>
                <a:gd name="connsiteX31" fmla="*/ 41665 w 883249"/>
                <a:gd name="connsiteY31" fmla="*/ 277932 h 1563687"/>
                <a:gd name="connsiteX32" fmla="*/ 28678 w 883249"/>
                <a:gd name="connsiteY32" fmla="*/ 280529 h 1563687"/>
                <a:gd name="connsiteX33" fmla="*/ 2703 w 883249"/>
                <a:gd name="connsiteY33" fmla="*/ 262346 h 1563687"/>
                <a:gd name="connsiteX34" fmla="*/ 430 w 883249"/>
                <a:gd name="connsiteY34" fmla="*/ 245788 h 1563687"/>
                <a:gd name="connsiteX35" fmla="*/ 711 w 883249"/>
                <a:gd name="connsiteY35" fmla="*/ 245238 h 1563687"/>
                <a:gd name="connsiteX36" fmla="*/ 430 w 883249"/>
                <a:gd name="connsiteY36" fmla="*/ 243190 h 1563687"/>
                <a:gd name="connsiteX37" fmla="*/ 7897 w 883249"/>
                <a:gd name="connsiteY37" fmla="*/ 228579 h 1563687"/>
                <a:gd name="connsiteX38" fmla="*/ 54653 w 883249"/>
                <a:gd name="connsiteY38" fmla="*/ 176630 h 1563687"/>
                <a:gd name="connsiteX39" fmla="*/ 335181 w 883249"/>
                <a:gd name="connsiteY39" fmla="*/ 0 h 156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83249" h="1563687">
                  <a:moveTo>
                    <a:pt x="335181" y="0"/>
                  </a:moveTo>
                  <a:lnTo>
                    <a:pt x="631293" y="0"/>
                  </a:lnTo>
                  <a:cubicBezTo>
                    <a:pt x="646879" y="0"/>
                    <a:pt x="659866" y="5195"/>
                    <a:pt x="665062" y="49352"/>
                  </a:cubicBezTo>
                  <a:lnTo>
                    <a:pt x="717011" y="49352"/>
                  </a:lnTo>
                  <a:cubicBezTo>
                    <a:pt x="722205" y="5195"/>
                    <a:pt x="735193" y="0"/>
                    <a:pt x="750778" y="0"/>
                  </a:cubicBezTo>
                  <a:lnTo>
                    <a:pt x="844287" y="0"/>
                  </a:lnTo>
                  <a:cubicBezTo>
                    <a:pt x="865067" y="0"/>
                    <a:pt x="883249" y="36365"/>
                    <a:pt x="883249" y="111692"/>
                  </a:cubicBezTo>
                  <a:cubicBezTo>
                    <a:pt x="883249" y="187019"/>
                    <a:pt x="865067" y="223384"/>
                    <a:pt x="844287" y="223384"/>
                  </a:cubicBezTo>
                  <a:lnTo>
                    <a:pt x="750778" y="223384"/>
                  </a:lnTo>
                  <a:lnTo>
                    <a:pt x="750777" y="223384"/>
                  </a:lnTo>
                  <a:lnTo>
                    <a:pt x="748180" y="223384"/>
                  </a:lnTo>
                  <a:cubicBezTo>
                    <a:pt x="732596" y="223384"/>
                    <a:pt x="719608" y="218190"/>
                    <a:pt x="714413" y="174032"/>
                  </a:cubicBezTo>
                  <a:lnTo>
                    <a:pt x="665062" y="174032"/>
                  </a:lnTo>
                  <a:lnTo>
                    <a:pt x="659785" y="200372"/>
                  </a:lnTo>
                  <a:cubicBezTo>
                    <a:pt x="653210" y="220462"/>
                    <a:pt x="642982" y="223384"/>
                    <a:pt x="631293" y="223384"/>
                  </a:cubicBezTo>
                  <a:lnTo>
                    <a:pt x="532589" y="223384"/>
                  </a:lnTo>
                  <a:lnTo>
                    <a:pt x="532589" y="737686"/>
                  </a:lnTo>
                  <a:lnTo>
                    <a:pt x="529992" y="737686"/>
                  </a:lnTo>
                  <a:lnTo>
                    <a:pt x="529992" y="748076"/>
                  </a:lnTo>
                  <a:cubicBezTo>
                    <a:pt x="545576" y="750674"/>
                    <a:pt x="555967" y="763662"/>
                    <a:pt x="558564" y="781843"/>
                  </a:cubicBezTo>
                  <a:lnTo>
                    <a:pt x="581942" y="1355888"/>
                  </a:lnTo>
                  <a:cubicBezTo>
                    <a:pt x="584539" y="1410434"/>
                    <a:pt x="568954" y="1462384"/>
                    <a:pt x="537784" y="1501346"/>
                  </a:cubicBezTo>
                  <a:cubicBezTo>
                    <a:pt x="506614" y="1540309"/>
                    <a:pt x="514406" y="1563687"/>
                    <a:pt x="467652" y="1563687"/>
                  </a:cubicBezTo>
                  <a:cubicBezTo>
                    <a:pt x="420898" y="1563687"/>
                    <a:pt x="428690" y="1540309"/>
                    <a:pt x="397520" y="1501346"/>
                  </a:cubicBezTo>
                  <a:cubicBezTo>
                    <a:pt x="363753" y="1462384"/>
                    <a:pt x="348168" y="1407837"/>
                    <a:pt x="353363" y="1355888"/>
                  </a:cubicBezTo>
                  <a:lnTo>
                    <a:pt x="376740" y="781843"/>
                  </a:lnTo>
                  <a:cubicBezTo>
                    <a:pt x="376740" y="763662"/>
                    <a:pt x="389727" y="750674"/>
                    <a:pt x="405313" y="748076"/>
                  </a:cubicBezTo>
                  <a:lnTo>
                    <a:pt x="405313" y="225982"/>
                  </a:lnTo>
                  <a:lnTo>
                    <a:pt x="332583" y="225982"/>
                  </a:lnTo>
                  <a:lnTo>
                    <a:pt x="327389" y="223384"/>
                  </a:lnTo>
                  <a:cubicBezTo>
                    <a:pt x="241671" y="189617"/>
                    <a:pt x="197514" y="197409"/>
                    <a:pt x="114395" y="238969"/>
                  </a:cubicBezTo>
                  <a:lnTo>
                    <a:pt x="41665" y="277932"/>
                  </a:lnTo>
                  <a:cubicBezTo>
                    <a:pt x="39067" y="280529"/>
                    <a:pt x="33872" y="280529"/>
                    <a:pt x="28678" y="280529"/>
                  </a:cubicBezTo>
                  <a:cubicBezTo>
                    <a:pt x="18288" y="280529"/>
                    <a:pt x="7897" y="272737"/>
                    <a:pt x="2703" y="262346"/>
                  </a:cubicBezTo>
                  <a:cubicBezTo>
                    <a:pt x="106" y="257151"/>
                    <a:pt x="-544" y="251307"/>
                    <a:pt x="430" y="245788"/>
                  </a:cubicBezTo>
                  <a:lnTo>
                    <a:pt x="711" y="245238"/>
                  </a:lnTo>
                  <a:lnTo>
                    <a:pt x="430" y="243190"/>
                  </a:lnTo>
                  <a:cubicBezTo>
                    <a:pt x="1404" y="237670"/>
                    <a:pt x="4001" y="232475"/>
                    <a:pt x="7897" y="228579"/>
                  </a:cubicBezTo>
                  <a:lnTo>
                    <a:pt x="54653" y="176630"/>
                  </a:lnTo>
                  <a:cubicBezTo>
                    <a:pt x="145565" y="75327"/>
                    <a:pt x="207904" y="49352"/>
                    <a:pt x="335181" y="0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B1EC841A-6162-4059-857A-D848C60B10E8}"/>
              </a:ext>
            </a:extLst>
          </p:cNvPr>
          <p:cNvSpPr/>
          <p:nvPr/>
        </p:nvSpPr>
        <p:spPr>
          <a:xfrm>
            <a:off x="10911120" y="128572"/>
            <a:ext cx="1147128" cy="1152600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accent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7F116F9-BC48-4D03-BF2A-608A489B4AAC}"/>
              </a:ext>
            </a:extLst>
          </p:cNvPr>
          <p:cNvGrpSpPr/>
          <p:nvPr/>
        </p:nvGrpSpPr>
        <p:grpSpPr>
          <a:xfrm>
            <a:off x="428443" y="2096437"/>
            <a:ext cx="1576591" cy="2208810"/>
            <a:chOff x="3941816" y="1814078"/>
            <a:chExt cx="1781788" cy="2593958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F4218635-0BA6-4729-BCE1-3DF7BE4E3C65}"/>
                </a:ext>
              </a:extLst>
            </p:cNvPr>
            <p:cNvGrpSpPr/>
            <p:nvPr/>
          </p:nvGrpSpPr>
          <p:grpSpPr>
            <a:xfrm>
              <a:off x="3941816" y="1814078"/>
              <a:ext cx="1781788" cy="2593958"/>
              <a:chOff x="2371069" y="2877253"/>
              <a:chExt cx="416267" cy="606009"/>
            </a:xfrm>
          </p:grpSpPr>
          <p:sp>
            <p:nvSpPr>
              <p:cNvPr id="49" name="Freeform 21">
                <a:extLst>
                  <a:ext uri="{FF2B5EF4-FFF2-40B4-BE49-F238E27FC236}">
                    <a16:creationId xmlns:a16="http://schemas.microsoft.com/office/drawing/2014/main" id="{71546C32-B58B-444D-A13B-B271B20EE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069" y="2912822"/>
                <a:ext cx="416267" cy="570440"/>
              </a:xfrm>
              <a:custGeom>
                <a:avLst/>
                <a:gdLst>
                  <a:gd name="T0" fmla="*/ 353 w 353"/>
                  <a:gd name="T1" fmla="*/ 461 h 485"/>
                  <a:gd name="T2" fmla="*/ 329 w 353"/>
                  <a:gd name="T3" fmla="*/ 485 h 485"/>
                  <a:gd name="T4" fmla="*/ 24 w 353"/>
                  <a:gd name="T5" fmla="*/ 485 h 485"/>
                  <a:gd name="T6" fmla="*/ 0 w 353"/>
                  <a:gd name="T7" fmla="*/ 461 h 485"/>
                  <a:gd name="T8" fmla="*/ 0 w 353"/>
                  <a:gd name="T9" fmla="*/ 24 h 485"/>
                  <a:gd name="T10" fmla="*/ 24 w 353"/>
                  <a:gd name="T11" fmla="*/ 0 h 485"/>
                  <a:gd name="T12" fmla="*/ 329 w 353"/>
                  <a:gd name="T13" fmla="*/ 0 h 485"/>
                  <a:gd name="T14" fmla="*/ 353 w 353"/>
                  <a:gd name="T15" fmla="*/ 24 h 485"/>
                  <a:gd name="T16" fmla="*/ 353 w 353"/>
                  <a:gd name="T17" fmla="*/ 461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3" h="485">
                    <a:moveTo>
                      <a:pt x="353" y="461"/>
                    </a:moveTo>
                    <a:cubicBezTo>
                      <a:pt x="353" y="475"/>
                      <a:pt x="343" y="485"/>
                      <a:pt x="329" y="485"/>
                    </a:cubicBezTo>
                    <a:cubicBezTo>
                      <a:pt x="24" y="485"/>
                      <a:pt x="24" y="485"/>
                      <a:pt x="24" y="485"/>
                    </a:cubicBezTo>
                    <a:cubicBezTo>
                      <a:pt x="11" y="485"/>
                      <a:pt x="0" y="475"/>
                      <a:pt x="0" y="46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343" y="0"/>
                      <a:pt x="353" y="11"/>
                      <a:pt x="353" y="24"/>
                    </a:cubicBezTo>
                    <a:lnTo>
                      <a:pt x="353" y="46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B62C7CE-3914-4E24-AC08-54CDCF6027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8866" y="2956587"/>
                <a:ext cx="340673" cy="47147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1" name="Freeform 23">
                <a:extLst>
                  <a:ext uri="{FF2B5EF4-FFF2-40B4-BE49-F238E27FC236}">
                    <a16:creationId xmlns:a16="http://schemas.microsoft.com/office/drawing/2014/main" id="{A59A545E-964B-4A77-ABA1-F8E5FC4B9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6877" y="2954100"/>
                <a:ext cx="345148" cy="476444"/>
              </a:xfrm>
              <a:custGeom>
                <a:avLst/>
                <a:gdLst>
                  <a:gd name="T0" fmla="*/ 689 w 694"/>
                  <a:gd name="T1" fmla="*/ 953 h 958"/>
                  <a:gd name="T2" fmla="*/ 689 w 694"/>
                  <a:gd name="T3" fmla="*/ 948 h 958"/>
                  <a:gd name="T4" fmla="*/ 9 w 694"/>
                  <a:gd name="T5" fmla="*/ 948 h 958"/>
                  <a:gd name="T6" fmla="*/ 9 w 694"/>
                  <a:gd name="T7" fmla="*/ 9 h 958"/>
                  <a:gd name="T8" fmla="*/ 684 w 694"/>
                  <a:gd name="T9" fmla="*/ 9 h 958"/>
                  <a:gd name="T10" fmla="*/ 684 w 694"/>
                  <a:gd name="T11" fmla="*/ 953 h 958"/>
                  <a:gd name="T12" fmla="*/ 689 w 694"/>
                  <a:gd name="T13" fmla="*/ 953 h 958"/>
                  <a:gd name="T14" fmla="*/ 689 w 694"/>
                  <a:gd name="T15" fmla="*/ 948 h 958"/>
                  <a:gd name="T16" fmla="*/ 689 w 694"/>
                  <a:gd name="T17" fmla="*/ 953 h 958"/>
                  <a:gd name="T18" fmla="*/ 694 w 694"/>
                  <a:gd name="T19" fmla="*/ 953 h 958"/>
                  <a:gd name="T20" fmla="*/ 694 w 694"/>
                  <a:gd name="T21" fmla="*/ 0 h 958"/>
                  <a:gd name="T22" fmla="*/ 0 w 694"/>
                  <a:gd name="T23" fmla="*/ 0 h 958"/>
                  <a:gd name="T24" fmla="*/ 0 w 694"/>
                  <a:gd name="T25" fmla="*/ 958 h 958"/>
                  <a:gd name="T26" fmla="*/ 694 w 694"/>
                  <a:gd name="T27" fmla="*/ 958 h 958"/>
                  <a:gd name="T28" fmla="*/ 694 w 694"/>
                  <a:gd name="T29" fmla="*/ 953 h 958"/>
                  <a:gd name="T30" fmla="*/ 689 w 694"/>
                  <a:gd name="T31" fmla="*/ 953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4" h="958">
                    <a:moveTo>
                      <a:pt x="689" y="953"/>
                    </a:moveTo>
                    <a:lnTo>
                      <a:pt x="689" y="948"/>
                    </a:lnTo>
                    <a:lnTo>
                      <a:pt x="9" y="948"/>
                    </a:lnTo>
                    <a:lnTo>
                      <a:pt x="9" y="9"/>
                    </a:lnTo>
                    <a:lnTo>
                      <a:pt x="684" y="9"/>
                    </a:lnTo>
                    <a:lnTo>
                      <a:pt x="684" y="953"/>
                    </a:lnTo>
                    <a:lnTo>
                      <a:pt x="689" y="953"/>
                    </a:lnTo>
                    <a:lnTo>
                      <a:pt x="689" y="948"/>
                    </a:lnTo>
                    <a:lnTo>
                      <a:pt x="689" y="953"/>
                    </a:lnTo>
                    <a:lnTo>
                      <a:pt x="694" y="953"/>
                    </a:lnTo>
                    <a:lnTo>
                      <a:pt x="694" y="0"/>
                    </a:lnTo>
                    <a:lnTo>
                      <a:pt x="0" y="0"/>
                    </a:lnTo>
                    <a:lnTo>
                      <a:pt x="0" y="958"/>
                    </a:lnTo>
                    <a:lnTo>
                      <a:pt x="694" y="958"/>
                    </a:lnTo>
                    <a:lnTo>
                      <a:pt x="694" y="953"/>
                    </a:lnTo>
                    <a:lnTo>
                      <a:pt x="689" y="9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EC744634-1786-4384-9371-58ADDCCD8D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6261" y="3056183"/>
                <a:ext cx="220670" cy="301384"/>
              </a:xfrm>
              <a:custGeom>
                <a:avLst/>
                <a:gdLst>
                  <a:gd name="connsiteX0" fmla="*/ 27458 w 277014"/>
                  <a:gd name="connsiteY0" fmla="*/ 286961 h 301384"/>
                  <a:gd name="connsiteX1" fmla="*/ 250055 w 277014"/>
                  <a:gd name="connsiteY1" fmla="*/ 286961 h 301384"/>
                  <a:gd name="connsiteX2" fmla="*/ 257121 w 277014"/>
                  <a:gd name="connsiteY2" fmla="*/ 294173 h 301384"/>
                  <a:gd name="connsiteX3" fmla="*/ 250055 w 277014"/>
                  <a:gd name="connsiteY3" fmla="*/ 301384 h 301384"/>
                  <a:gd name="connsiteX4" fmla="*/ 27458 w 277014"/>
                  <a:gd name="connsiteY4" fmla="*/ 301384 h 301384"/>
                  <a:gd name="connsiteX5" fmla="*/ 20391 w 277014"/>
                  <a:gd name="connsiteY5" fmla="*/ 294173 h 301384"/>
                  <a:gd name="connsiteX6" fmla="*/ 27458 w 277014"/>
                  <a:gd name="connsiteY6" fmla="*/ 286961 h 301384"/>
                  <a:gd name="connsiteX7" fmla="*/ 7073 w 277014"/>
                  <a:gd name="connsiteY7" fmla="*/ 238720 h 301384"/>
                  <a:gd name="connsiteX8" fmla="*/ 269941 w 277014"/>
                  <a:gd name="connsiteY8" fmla="*/ 238720 h 301384"/>
                  <a:gd name="connsiteX9" fmla="*/ 277014 w 277014"/>
                  <a:gd name="connsiteY9" fmla="*/ 245932 h 301384"/>
                  <a:gd name="connsiteX10" fmla="*/ 269941 w 277014"/>
                  <a:gd name="connsiteY10" fmla="*/ 253143 h 301384"/>
                  <a:gd name="connsiteX11" fmla="*/ 7073 w 277014"/>
                  <a:gd name="connsiteY11" fmla="*/ 253143 h 301384"/>
                  <a:gd name="connsiteX12" fmla="*/ 0 w 277014"/>
                  <a:gd name="connsiteY12" fmla="*/ 245932 h 301384"/>
                  <a:gd name="connsiteX13" fmla="*/ 7073 w 277014"/>
                  <a:gd name="connsiteY13" fmla="*/ 238720 h 301384"/>
                  <a:gd name="connsiteX14" fmla="*/ 27458 w 277014"/>
                  <a:gd name="connsiteY14" fmla="*/ 191971 h 301384"/>
                  <a:gd name="connsiteX15" fmla="*/ 250055 w 277014"/>
                  <a:gd name="connsiteY15" fmla="*/ 191971 h 301384"/>
                  <a:gd name="connsiteX16" fmla="*/ 257121 w 277014"/>
                  <a:gd name="connsiteY16" fmla="*/ 198933 h 301384"/>
                  <a:gd name="connsiteX17" fmla="*/ 250055 w 277014"/>
                  <a:gd name="connsiteY17" fmla="*/ 205896 h 301384"/>
                  <a:gd name="connsiteX18" fmla="*/ 27458 w 277014"/>
                  <a:gd name="connsiteY18" fmla="*/ 205896 h 301384"/>
                  <a:gd name="connsiteX19" fmla="*/ 20391 w 277014"/>
                  <a:gd name="connsiteY19" fmla="*/ 198933 h 301384"/>
                  <a:gd name="connsiteX20" fmla="*/ 27458 w 277014"/>
                  <a:gd name="connsiteY20" fmla="*/ 191971 h 301384"/>
                  <a:gd name="connsiteX21" fmla="*/ 7073 w 277014"/>
                  <a:gd name="connsiteY21" fmla="*/ 143729 h 301384"/>
                  <a:gd name="connsiteX22" fmla="*/ 269941 w 277014"/>
                  <a:gd name="connsiteY22" fmla="*/ 143729 h 301384"/>
                  <a:gd name="connsiteX23" fmla="*/ 277014 w 277014"/>
                  <a:gd name="connsiteY23" fmla="*/ 150691 h 301384"/>
                  <a:gd name="connsiteX24" fmla="*/ 269941 w 277014"/>
                  <a:gd name="connsiteY24" fmla="*/ 157654 h 301384"/>
                  <a:gd name="connsiteX25" fmla="*/ 7073 w 277014"/>
                  <a:gd name="connsiteY25" fmla="*/ 157654 h 301384"/>
                  <a:gd name="connsiteX26" fmla="*/ 0 w 277014"/>
                  <a:gd name="connsiteY26" fmla="*/ 150691 h 301384"/>
                  <a:gd name="connsiteX27" fmla="*/ 7073 w 277014"/>
                  <a:gd name="connsiteY27" fmla="*/ 143729 h 301384"/>
                  <a:gd name="connsiteX28" fmla="*/ 27458 w 277014"/>
                  <a:gd name="connsiteY28" fmla="*/ 95488 h 301384"/>
                  <a:gd name="connsiteX29" fmla="*/ 250055 w 277014"/>
                  <a:gd name="connsiteY29" fmla="*/ 95488 h 301384"/>
                  <a:gd name="connsiteX30" fmla="*/ 257121 w 277014"/>
                  <a:gd name="connsiteY30" fmla="*/ 102450 h 301384"/>
                  <a:gd name="connsiteX31" fmla="*/ 250055 w 277014"/>
                  <a:gd name="connsiteY31" fmla="*/ 109413 h 301384"/>
                  <a:gd name="connsiteX32" fmla="*/ 27458 w 277014"/>
                  <a:gd name="connsiteY32" fmla="*/ 109413 h 301384"/>
                  <a:gd name="connsiteX33" fmla="*/ 20391 w 277014"/>
                  <a:gd name="connsiteY33" fmla="*/ 102450 h 301384"/>
                  <a:gd name="connsiteX34" fmla="*/ 27458 w 277014"/>
                  <a:gd name="connsiteY34" fmla="*/ 95488 h 301384"/>
                  <a:gd name="connsiteX35" fmla="*/ 7073 w 277014"/>
                  <a:gd name="connsiteY35" fmla="*/ 47247 h 301384"/>
                  <a:gd name="connsiteX36" fmla="*/ 269941 w 277014"/>
                  <a:gd name="connsiteY36" fmla="*/ 47247 h 301384"/>
                  <a:gd name="connsiteX37" fmla="*/ 277014 w 277014"/>
                  <a:gd name="connsiteY37" fmla="*/ 54209 h 301384"/>
                  <a:gd name="connsiteX38" fmla="*/ 269941 w 277014"/>
                  <a:gd name="connsiteY38" fmla="*/ 61172 h 301384"/>
                  <a:gd name="connsiteX39" fmla="*/ 7073 w 277014"/>
                  <a:gd name="connsiteY39" fmla="*/ 61172 h 301384"/>
                  <a:gd name="connsiteX40" fmla="*/ 0 w 277014"/>
                  <a:gd name="connsiteY40" fmla="*/ 54209 h 301384"/>
                  <a:gd name="connsiteX41" fmla="*/ 7073 w 277014"/>
                  <a:gd name="connsiteY41" fmla="*/ 47247 h 301384"/>
                  <a:gd name="connsiteX42" fmla="*/ 27458 w 277014"/>
                  <a:gd name="connsiteY42" fmla="*/ 0 h 301384"/>
                  <a:gd name="connsiteX43" fmla="*/ 250055 w 277014"/>
                  <a:gd name="connsiteY43" fmla="*/ 0 h 301384"/>
                  <a:gd name="connsiteX44" fmla="*/ 257121 w 277014"/>
                  <a:gd name="connsiteY44" fmla="*/ 7211 h 301384"/>
                  <a:gd name="connsiteX45" fmla="*/ 250055 w 277014"/>
                  <a:gd name="connsiteY45" fmla="*/ 14423 h 301384"/>
                  <a:gd name="connsiteX46" fmla="*/ 27458 w 277014"/>
                  <a:gd name="connsiteY46" fmla="*/ 14423 h 301384"/>
                  <a:gd name="connsiteX47" fmla="*/ 20391 w 277014"/>
                  <a:gd name="connsiteY47" fmla="*/ 7211 h 301384"/>
                  <a:gd name="connsiteX48" fmla="*/ 27458 w 277014"/>
                  <a:gd name="connsiteY48" fmla="*/ 0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77014" h="301384">
                    <a:moveTo>
                      <a:pt x="27458" y="286961"/>
                    </a:moveTo>
                    <a:cubicBezTo>
                      <a:pt x="27458" y="286961"/>
                      <a:pt x="27458" y="286961"/>
                      <a:pt x="250055" y="286961"/>
                    </a:cubicBezTo>
                    <a:cubicBezTo>
                      <a:pt x="254766" y="286961"/>
                      <a:pt x="257121" y="290567"/>
                      <a:pt x="257121" y="294173"/>
                    </a:cubicBezTo>
                    <a:cubicBezTo>
                      <a:pt x="257121" y="297778"/>
                      <a:pt x="254766" y="301384"/>
                      <a:pt x="250055" y="301384"/>
                    </a:cubicBezTo>
                    <a:cubicBezTo>
                      <a:pt x="250055" y="301384"/>
                      <a:pt x="250055" y="301384"/>
                      <a:pt x="27458" y="301384"/>
                    </a:cubicBezTo>
                    <a:cubicBezTo>
                      <a:pt x="23924" y="301384"/>
                      <a:pt x="20391" y="297778"/>
                      <a:pt x="20391" y="294173"/>
                    </a:cubicBezTo>
                    <a:cubicBezTo>
                      <a:pt x="20391" y="290567"/>
                      <a:pt x="23924" y="286961"/>
                      <a:pt x="27458" y="286961"/>
                    </a:cubicBezTo>
                    <a:close/>
                    <a:moveTo>
                      <a:pt x="7073" y="238720"/>
                    </a:moveTo>
                    <a:cubicBezTo>
                      <a:pt x="7073" y="238720"/>
                      <a:pt x="7073" y="238720"/>
                      <a:pt x="269941" y="238720"/>
                    </a:cubicBezTo>
                    <a:cubicBezTo>
                      <a:pt x="273478" y="238720"/>
                      <a:pt x="277014" y="242326"/>
                      <a:pt x="277014" y="245932"/>
                    </a:cubicBezTo>
                    <a:cubicBezTo>
                      <a:pt x="277014" y="250739"/>
                      <a:pt x="273478" y="253143"/>
                      <a:pt x="269941" y="253143"/>
                    </a:cubicBezTo>
                    <a:cubicBezTo>
                      <a:pt x="269941" y="253143"/>
                      <a:pt x="269941" y="253143"/>
                      <a:pt x="7073" y="253143"/>
                    </a:cubicBezTo>
                    <a:cubicBezTo>
                      <a:pt x="3536" y="253143"/>
                      <a:pt x="0" y="250739"/>
                      <a:pt x="0" y="245932"/>
                    </a:cubicBezTo>
                    <a:cubicBezTo>
                      <a:pt x="0" y="242326"/>
                      <a:pt x="3536" y="238720"/>
                      <a:pt x="7073" y="238720"/>
                    </a:cubicBezTo>
                    <a:close/>
                    <a:moveTo>
                      <a:pt x="27458" y="191971"/>
                    </a:moveTo>
                    <a:cubicBezTo>
                      <a:pt x="27458" y="191971"/>
                      <a:pt x="27458" y="191971"/>
                      <a:pt x="250055" y="191971"/>
                    </a:cubicBezTo>
                    <a:cubicBezTo>
                      <a:pt x="254766" y="191971"/>
                      <a:pt x="257121" y="194292"/>
                      <a:pt x="257121" y="198933"/>
                    </a:cubicBezTo>
                    <a:cubicBezTo>
                      <a:pt x="257121" y="202415"/>
                      <a:pt x="254766" y="205896"/>
                      <a:pt x="250055" y="205896"/>
                    </a:cubicBezTo>
                    <a:cubicBezTo>
                      <a:pt x="250055" y="205896"/>
                      <a:pt x="250055" y="205896"/>
                      <a:pt x="27458" y="205896"/>
                    </a:cubicBezTo>
                    <a:cubicBezTo>
                      <a:pt x="23924" y="205896"/>
                      <a:pt x="20391" y="202415"/>
                      <a:pt x="20391" y="198933"/>
                    </a:cubicBezTo>
                    <a:cubicBezTo>
                      <a:pt x="20391" y="194292"/>
                      <a:pt x="23924" y="191971"/>
                      <a:pt x="27458" y="191971"/>
                    </a:cubicBezTo>
                    <a:close/>
                    <a:moveTo>
                      <a:pt x="7073" y="143729"/>
                    </a:moveTo>
                    <a:cubicBezTo>
                      <a:pt x="7073" y="143729"/>
                      <a:pt x="7073" y="143729"/>
                      <a:pt x="269941" y="143729"/>
                    </a:cubicBezTo>
                    <a:cubicBezTo>
                      <a:pt x="273478" y="143729"/>
                      <a:pt x="277014" y="147210"/>
                      <a:pt x="277014" y="150691"/>
                    </a:cubicBezTo>
                    <a:cubicBezTo>
                      <a:pt x="277014" y="154173"/>
                      <a:pt x="273478" y="157654"/>
                      <a:pt x="269941" y="157654"/>
                    </a:cubicBezTo>
                    <a:cubicBezTo>
                      <a:pt x="269941" y="157654"/>
                      <a:pt x="269941" y="157654"/>
                      <a:pt x="7073" y="157654"/>
                    </a:cubicBezTo>
                    <a:cubicBezTo>
                      <a:pt x="3536" y="157654"/>
                      <a:pt x="0" y="154173"/>
                      <a:pt x="0" y="150691"/>
                    </a:cubicBezTo>
                    <a:cubicBezTo>
                      <a:pt x="0" y="147210"/>
                      <a:pt x="3536" y="143729"/>
                      <a:pt x="7073" y="143729"/>
                    </a:cubicBezTo>
                    <a:close/>
                    <a:moveTo>
                      <a:pt x="27458" y="95488"/>
                    </a:moveTo>
                    <a:cubicBezTo>
                      <a:pt x="27458" y="95488"/>
                      <a:pt x="27458" y="95488"/>
                      <a:pt x="250055" y="95488"/>
                    </a:cubicBezTo>
                    <a:cubicBezTo>
                      <a:pt x="254766" y="95488"/>
                      <a:pt x="257121" y="98969"/>
                      <a:pt x="257121" y="102450"/>
                    </a:cubicBezTo>
                    <a:cubicBezTo>
                      <a:pt x="257121" y="107092"/>
                      <a:pt x="254766" y="109413"/>
                      <a:pt x="250055" y="109413"/>
                    </a:cubicBezTo>
                    <a:cubicBezTo>
                      <a:pt x="250055" y="109413"/>
                      <a:pt x="250055" y="109413"/>
                      <a:pt x="27458" y="109413"/>
                    </a:cubicBezTo>
                    <a:cubicBezTo>
                      <a:pt x="23924" y="109413"/>
                      <a:pt x="20391" y="107092"/>
                      <a:pt x="20391" y="102450"/>
                    </a:cubicBezTo>
                    <a:cubicBezTo>
                      <a:pt x="20391" y="98969"/>
                      <a:pt x="23924" y="95488"/>
                      <a:pt x="27458" y="95488"/>
                    </a:cubicBezTo>
                    <a:close/>
                    <a:moveTo>
                      <a:pt x="7073" y="47247"/>
                    </a:moveTo>
                    <a:cubicBezTo>
                      <a:pt x="7073" y="47247"/>
                      <a:pt x="7073" y="47247"/>
                      <a:pt x="269941" y="47247"/>
                    </a:cubicBezTo>
                    <a:cubicBezTo>
                      <a:pt x="273478" y="47247"/>
                      <a:pt x="277014" y="50728"/>
                      <a:pt x="277014" y="54209"/>
                    </a:cubicBezTo>
                    <a:cubicBezTo>
                      <a:pt x="277014" y="58851"/>
                      <a:pt x="273478" y="61172"/>
                      <a:pt x="269941" y="61172"/>
                    </a:cubicBezTo>
                    <a:cubicBezTo>
                      <a:pt x="269941" y="61172"/>
                      <a:pt x="269941" y="61172"/>
                      <a:pt x="7073" y="61172"/>
                    </a:cubicBezTo>
                    <a:cubicBezTo>
                      <a:pt x="3536" y="61172"/>
                      <a:pt x="0" y="58851"/>
                      <a:pt x="0" y="54209"/>
                    </a:cubicBezTo>
                    <a:cubicBezTo>
                      <a:pt x="0" y="50728"/>
                      <a:pt x="3536" y="47247"/>
                      <a:pt x="7073" y="47247"/>
                    </a:cubicBezTo>
                    <a:close/>
                    <a:moveTo>
                      <a:pt x="27458" y="0"/>
                    </a:moveTo>
                    <a:cubicBezTo>
                      <a:pt x="27458" y="0"/>
                      <a:pt x="27458" y="0"/>
                      <a:pt x="250055" y="0"/>
                    </a:cubicBezTo>
                    <a:cubicBezTo>
                      <a:pt x="254766" y="0"/>
                      <a:pt x="257121" y="2404"/>
                      <a:pt x="257121" y="7211"/>
                    </a:cubicBezTo>
                    <a:cubicBezTo>
                      <a:pt x="257121" y="10817"/>
                      <a:pt x="254766" y="14423"/>
                      <a:pt x="250055" y="14423"/>
                    </a:cubicBezTo>
                    <a:cubicBezTo>
                      <a:pt x="250055" y="14423"/>
                      <a:pt x="250055" y="14423"/>
                      <a:pt x="27458" y="14423"/>
                    </a:cubicBezTo>
                    <a:cubicBezTo>
                      <a:pt x="23924" y="14423"/>
                      <a:pt x="20391" y="10817"/>
                      <a:pt x="20391" y="7211"/>
                    </a:cubicBezTo>
                    <a:cubicBezTo>
                      <a:pt x="20391" y="2404"/>
                      <a:pt x="23924" y="0"/>
                      <a:pt x="27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AC0990AC-357E-4496-AA87-9AD34C806EC8}"/>
                  </a:ext>
                </a:extLst>
              </p:cNvPr>
              <p:cNvSpPr/>
              <p:nvPr/>
            </p:nvSpPr>
            <p:spPr>
              <a:xfrm>
                <a:off x="2484461" y="2877253"/>
                <a:ext cx="189484" cy="105196"/>
              </a:xfrm>
              <a:custGeom>
                <a:avLst/>
                <a:gdLst>
                  <a:gd name="connsiteX0" fmla="*/ 94742 w 189484"/>
                  <a:gd name="connsiteY0" fmla="*/ 19975 h 105196"/>
                  <a:gd name="connsiteX1" fmla="*/ 68758 w 189484"/>
                  <a:gd name="connsiteY1" fmla="*/ 30738 h 105196"/>
                  <a:gd name="connsiteX2" fmla="*/ 61813 w 189484"/>
                  <a:gd name="connsiteY2" fmla="*/ 47505 h 105196"/>
                  <a:gd name="connsiteX3" fmla="*/ 87055 w 189484"/>
                  <a:gd name="connsiteY3" fmla="*/ 47505 h 105196"/>
                  <a:gd name="connsiteX4" fmla="*/ 127671 w 189484"/>
                  <a:gd name="connsiteY4" fmla="*/ 47505 h 105196"/>
                  <a:gd name="connsiteX5" fmla="*/ 120726 w 189484"/>
                  <a:gd name="connsiteY5" fmla="*/ 30738 h 105196"/>
                  <a:gd name="connsiteX6" fmla="*/ 94742 w 189484"/>
                  <a:gd name="connsiteY6" fmla="*/ 19975 h 105196"/>
                  <a:gd name="connsiteX7" fmla="*/ 94742 w 189484"/>
                  <a:gd name="connsiteY7" fmla="*/ 0 h 105196"/>
                  <a:gd name="connsiteX8" fmla="*/ 134851 w 189484"/>
                  <a:gd name="connsiteY8" fmla="*/ 16614 h 105196"/>
                  <a:gd name="connsiteX9" fmla="*/ 147646 w 189484"/>
                  <a:gd name="connsiteY9" fmla="*/ 47505 h 105196"/>
                  <a:gd name="connsiteX10" fmla="*/ 148292 w 189484"/>
                  <a:gd name="connsiteY10" fmla="*/ 47505 h 105196"/>
                  <a:gd name="connsiteX11" fmla="*/ 189484 w 189484"/>
                  <a:gd name="connsiteY11" fmla="*/ 89890 h 105196"/>
                  <a:gd name="connsiteX12" fmla="*/ 174184 w 189484"/>
                  <a:gd name="connsiteY12" fmla="*/ 105196 h 105196"/>
                  <a:gd name="connsiteX13" fmla="*/ 15300 w 189484"/>
                  <a:gd name="connsiteY13" fmla="*/ 105196 h 105196"/>
                  <a:gd name="connsiteX14" fmla="*/ 0 w 189484"/>
                  <a:gd name="connsiteY14" fmla="*/ 89890 h 105196"/>
                  <a:gd name="connsiteX15" fmla="*/ 12358 w 189484"/>
                  <a:gd name="connsiteY15" fmla="*/ 59868 h 105196"/>
                  <a:gd name="connsiteX16" fmla="*/ 41729 w 189484"/>
                  <a:gd name="connsiteY16" fmla="*/ 47769 h 105196"/>
                  <a:gd name="connsiteX17" fmla="*/ 54634 w 189484"/>
                  <a:gd name="connsiteY17" fmla="*/ 16614 h 105196"/>
                  <a:gd name="connsiteX18" fmla="*/ 94742 w 189484"/>
                  <a:gd name="connsiteY18" fmla="*/ 0 h 105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9484" h="105196">
                    <a:moveTo>
                      <a:pt x="94742" y="19975"/>
                    </a:moveTo>
                    <a:cubicBezTo>
                      <a:pt x="84595" y="19975"/>
                      <a:pt x="75408" y="24088"/>
                      <a:pt x="68758" y="30738"/>
                    </a:cubicBezTo>
                    <a:lnTo>
                      <a:pt x="61813" y="47505"/>
                    </a:lnTo>
                    <a:lnTo>
                      <a:pt x="87055" y="47505"/>
                    </a:lnTo>
                    <a:lnTo>
                      <a:pt x="127671" y="47505"/>
                    </a:lnTo>
                    <a:lnTo>
                      <a:pt x="120726" y="30738"/>
                    </a:lnTo>
                    <a:cubicBezTo>
                      <a:pt x="114076" y="24088"/>
                      <a:pt x="104890" y="19975"/>
                      <a:pt x="94742" y="19975"/>
                    </a:cubicBezTo>
                    <a:close/>
                    <a:moveTo>
                      <a:pt x="94742" y="0"/>
                    </a:moveTo>
                    <a:cubicBezTo>
                      <a:pt x="110406" y="0"/>
                      <a:pt x="124586" y="6349"/>
                      <a:pt x="134851" y="16614"/>
                    </a:cubicBezTo>
                    <a:lnTo>
                      <a:pt x="147646" y="47505"/>
                    </a:lnTo>
                    <a:lnTo>
                      <a:pt x="148292" y="47505"/>
                    </a:lnTo>
                    <a:cubicBezTo>
                      <a:pt x="171830" y="47505"/>
                      <a:pt x="189484" y="66343"/>
                      <a:pt x="189484" y="89890"/>
                    </a:cubicBezTo>
                    <a:cubicBezTo>
                      <a:pt x="189484" y="98132"/>
                      <a:pt x="182423" y="105196"/>
                      <a:pt x="174184" y="105196"/>
                    </a:cubicBezTo>
                    <a:cubicBezTo>
                      <a:pt x="174184" y="105196"/>
                      <a:pt x="174184" y="105196"/>
                      <a:pt x="15300" y="105196"/>
                    </a:cubicBezTo>
                    <a:cubicBezTo>
                      <a:pt x="7061" y="105196"/>
                      <a:pt x="0" y="98132"/>
                      <a:pt x="0" y="89890"/>
                    </a:cubicBezTo>
                    <a:cubicBezTo>
                      <a:pt x="0" y="78117"/>
                      <a:pt x="4708" y="67520"/>
                      <a:pt x="12358" y="59868"/>
                    </a:cubicBezTo>
                    <a:lnTo>
                      <a:pt x="41729" y="47769"/>
                    </a:lnTo>
                    <a:lnTo>
                      <a:pt x="54634" y="16614"/>
                    </a:lnTo>
                    <a:cubicBezTo>
                      <a:pt x="64898" y="6349"/>
                      <a:pt x="79079" y="0"/>
                      <a:pt x="94742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4" name="Chevron 2">
              <a:extLst>
                <a:ext uri="{FF2B5EF4-FFF2-40B4-BE49-F238E27FC236}">
                  <a16:creationId xmlns:a16="http://schemas.microsoft.com/office/drawing/2014/main" id="{6163BE77-3603-4193-990C-E711E50E8099}"/>
                </a:ext>
              </a:extLst>
            </p:cNvPr>
            <p:cNvSpPr/>
            <p:nvPr/>
          </p:nvSpPr>
          <p:spPr>
            <a:xfrm rot="5400000">
              <a:off x="4198486" y="2547223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5" name="Chevron 2">
              <a:extLst>
                <a:ext uri="{FF2B5EF4-FFF2-40B4-BE49-F238E27FC236}">
                  <a16:creationId xmlns:a16="http://schemas.microsoft.com/office/drawing/2014/main" id="{1CF06D20-A658-48BC-9F15-F78A332E6492}"/>
                </a:ext>
              </a:extLst>
            </p:cNvPr>
            <p:cNvSpPr/>
            <p:nvPr/>
          </p:nvSpPr>
          <p:spPr>
            <a:xfrm rot="5400000">
              <a:off x="4201989" y="2898837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6" name="Chevron 2">
              <a:extLst>
                <a:ext uri="{FF2B5EF4-FFF2-40B4-BE49-F238E27FC236}">
                  <a16:creationId xmlns:a16="http://schemas.microsoft.com/office/drawing/2014/main" id="{2D4438B7-D8DB-4D79-83BC-5C2AC1281323}"/>
                </a:ext>
              </a:extLst>
            </p:cNvPr>
            <p:cNvSpPr/>
            <p:nvPr/>
          </p:nvSpPr>
          <p:spPr>
            <a:xfrm rot="5400000">
              <a:off x="4205492" y="3250451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7" name="Chevron 2">
              <a:extLst>
                <a:ext uri="{FF2B5EF4-FFF2-40B4-BE49-F238E27FC236}">
                  <a16:creationId xmlns:a16="http://schemas.microsoft.com/office/drawing/2014/main" id="{64F8E7C7-369E-4922-874A-1DBFC8DCC521}"/>
                </a:ext>
              </a:extLst>
            </p:cNvPr>
            <p:cNvSpPr/>
            <p:nvPr/>
          </p:nvSpPr>
          <p:spPr>
            <a:xfrm rot="5400000">
              <a:off x="4208995" y="3602065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9DD3EE9-4669-4EAA-946E-F34356EE7A30}"/>
              </a:ext>
            </a:extLst>
          </p:cNvPr>
          <p:cNvGrpSpPr/>
          <p:nvPr/>
        </p:nvGrpSpPr>
        <p:grpSpPr>
          <a:xfrm>
            <a:off x="1473516" y="3399207"/>
            <a:ext cx="539051" cy="809966"/>
            <a:chOff x="8914819" y="435632"/>
            <a:chExt cx="3989594" cy="6100695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5EDE736-7BE2-4000-97B5-8087354A8CE9}"/>
                </a:ext>
              </a:extLst>
            </p:cNvPr>
            <p:cNvSpPr/>
            <p:nvPr/>
          </p:nvSpPr>
          <p:spPr>
            <a:xfrm>
              <a:off x="9780778" y="1418602"/>
              <a:ext cx="2273181" cy="2632106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C8249F4-9E0D-4C2E-9D1B-254C6B020925}"/>
                </a:ext>
              </a:extLst>
            </p:cNvPr>
            <p:cNvGrpSpPr/>
            <p:nvPr/>
          </p:nvGrpSpPr>
          <p:grpSpPr>
            <a:xfrm>
              <a:off x="9516004" y="435632"/>
              <a:ext cx="3090610" cy="3338513"/>
              <a:chOff x="9516004" y="435632"/>
              <a:chExt cx="3090610" cy="3338513"/>
            </a:xfrm>
          </p:grpSpPr>
          <p:sp>
            <p:nvSpPr>
              <p:cNvPr id="39" name="Block Arc 38">
                <a:extLst>
                  <a:ext uri="{FF2B5EF4-FFF2-40B4-BE49-F238E27FC236}">
                    <a16:creationId xmlns:a16="http://schemas.microsoft.com/office/drawing/2014/main" id="{5FCCD2FB-AEE4-4204-880C-9502E719F89B}"/>
                  </a:ext>
                </a:extLst>
              </p:cNvPr>
              <p:cNvSpPr/>
              <p:nvPr/>
            </p:nvSpPr>
            <p:spPr>
              <a:xfrm>
                <a:off x="9642314" y="1224036"/>
                <a:ext cx="2550109" cy="2550109"/>
              </a:xfrm>
              <a:prstGeom prst="blockArc">
                <a:avLst>
                  <a:gd name="adj1" fmla="val 10800000"/>
                  <a:gd name="adj2" fmla="val 1"/>
                  <a:gd name="adj3" fmla="val 2882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0" name="Rectangle: Top Corners Rounded 39">
                <a:extLst>
                  <a:ext uri="{FF2B5EF4-FFF2-40B4-BE49-F238E27FC236}">
                    <a16:creationId xmlns:a16="http://schemas.microsoft.com/office/drawing/2014/main" id="{C90D9910-1BCB-4149-88B2-5B73071901A0}"/>
                  </a:ext>
                </a:extLst>
              </p:cNvPr>
              <p:cNvSpPr/>
              <p:nvPr/>
            </p:nvSpPr>
            <p:spPr>
              <a:xfrm rot="5400000">
                <a:off x="11860961" y="2637566"/>
                <a:ext cx="693350" cy="176715"/>
              </a:xfrm>
              <a:prstGeom prst="round2SameRect">
                <a:avLst>
                  <a:gd name="adj1" fmla="val 40396"/>
                  <a:gd name="adj2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1" name="Rectangle: Top Corners Rounded 40">
                <a:extLst>
                  <a:ext uri="{FF2B5EF4-FFF2-40B4-BE49-F238E27FC236}">
                    <a16:creationId xmlns:a16="http://schemas.microsoft.com/office/drawing/2014/main" id="{18BCCFE4-B7B4-44E6-A915-90C1C7C0EC17}"/>
                  </a:ext>
                </a:extLst>
              </p:cNvPr>
              <p:cNvSpPr/>
              <p:nvPr/>
            </p:nvSpPr>
            <p:spPr>
              <a:xfrm rot="16200000" flipH="1">
                <a:off x="9271656" y="2637566"/>
                <a:ext cx="693350" cy="176715"/>
              </a:xfrm>
              <a:prstGeom prst="round2SameRect">
                <a:avLst>
                  <a:gd name="adj1" fmla="val 40396"/>
                  <a:gd name="adj2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2" name="Block Arc 41">
                <a:extLst>
                  <a:ext uri="{FF2B5EF4-FFF2-40B4-BE49-F238E27FC236}">
                    <a16:creationId xmlns:a16="http://schemas.microsoft.com/office/drawing/2014/main" id="{C64D1B03-374A-4620-84D1-968B4DE6E8FD}"/>
                  </a:ext>
                </a:extLst>
              </p:cNvPr>
              <p:cNvSpPr/>
              <p:nvPr/>
            </p:nvSpPr>
            <p:spPr>
              <a:xfrm>
                <a:off x="9516004" y="435632"/>
                <a:ext cx="3090610" cy="3090610"/>
              </a:xfrm>
              <a:prstGeom prst="blockArc">
                <a:avLst>
                  <a:gd name="adj1" fmla="val 2577978"/>
                  <a:gd name="adj2" fmla="val 5330971"/>
                  <a:gd name="adj3" fmla="val 146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1409D964-2924-4C72-A9FC-0BCB68DF3CD6}"/>
                  </a:ext>
                </a:extLst>
              </p:cNvPr>
              <p:cNvSpPr/>
              <p:nvPr/>
            </p:nvSpPr>
            <p:spPr>
              <a:xfrm>
                <a:off x="10761829" y="3402636"/>
                <a:ext cx="541924" cy="191435"/>
              </a:xfrm>
              <a:prstGeom prst="roundRect">
                <a:avLst>
                  <a:gd name="adj" fmla="val 3816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30" name="Graphic 222">
              <a:extLst>
                <a:ext uri="{FF2B5EF4-FFF2-40B4-BE49-F238E27FC236}">
                  <a16:creationId xmlns:a16="http://schemas.microsoft.com/office/drawing/2014/main" id="{026F171B-FD78-4986-BA4B-C803EA1BEAE1}"/>
                </a:ext>
              </a:extLst>
            </p:cNvPr>
            <p:cNvSpPr/>
            <p:nvPr/>
          </p:nvSpPr>
          <p:spPr>
            <a:xfrm rot="10800000">
              <a:off x="9183555" y="5926727"/>
              <a:ext cx="3447127" cy="609600"/>
            </a:xfrm>
            <a:custGeom>
              <a:avLst/>
              <a:gdLst>
                <a:gd name="connsiteX0" fmla="*/ 3438624 w 3543300"/>
                <a:gd name="connsiteY0" fmla="*/ 609600 h 609600"/>
                <a:gd name="connsiteX1" fmla="*/ 112494 w 3543300"/>
                <a:gd name="connsiteY1" fmla="*/ 609600 h 609600"/>
                <a:gd name="connsiteX2" fmla="*/ 7719 w 3543300"/>
                <a:gd name="connsiteY2" fmla="*/ 456248 h 609600"/>
                <a:gd name="connsiteX3" fmla="*/ 158214 w 3543300"/>
                <a:gd name="connsiteY3" fmla="*/ 71438 h 609600"/>
                <a:gd name="connsiteX4" fmla="*/ 262989 w 3543300"/>
                <a:gd name="connsiteY4" fmla="*/ 0 h 609600"/>
                <a:gd name="connsiteX5" fmla="*/ 3282414 w 3543300"/>
                <a:gd name="connsiteY5" fmla="*/ 0 h 609600"/>
                <a:gd name="connsiteX6" fmla="*/ 3386236 w 3543300"/>
                <a:gd name="connsiteY6" fmla="*/ 69533 h 609600"/>
                <a:gd name="connsiteX7" fmla="*/ 3542446 w 3543300"/>
                <a:gd name="connsiteY7" fmla="*/ 454343 h 609600"/>
                <a:gd name="connsiteX8" fmla="*/ 3438624 w 3543300"/>
                <a:gd name="connsiteY8" fmla="*/ 60960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43300" h="609600">
                  <a:moveTo>
                    <a:pt x="3438624" y="609600"/>
                  </a:moveTo>
                  <a:lnTo>
                    <a:pt x="112494" y="609600"/>
                  </a:lnTo>
                  <a:cubicBezTo>
                    <a:pt x="33436" y="609600"/>
                    <a:pt x="-20856" y="530543"/>
                    <a:pt x="7719" y="456248"/>
                  </a:cubicBezTo>
                  <a:lnTo>
                    <a:pt x="158214" y="71438"/>
                  </a:lnTo>
                  <a:cubicBezTo>
                    <a:pt x="175359" y="28575"/>
                    <a:pt x="216316" y="0"/>
                    <a:pt x="262989" y="0"/>
                  </a:cubicBezTo>
                  <a:lnTo>
                    <a:pt x="3282414" y="0"/>
                  </a:lnTo>
                  <a:cubicBezTo>
                    <a:pt x="3328134" y="0"/>
                    <a:pt x="3369091" y="27623"/>
                    <a:pt x="3386236" y="69533"/>
                  </a:cubicBezTo>
                  <a:lnTo>
                    <a:pt x="3542446" y="454343"/>
                  </a:lnTo>
                  <a:cubicBezTo>
                    <a:pt x="3572926" y="528638"/>
                    <a:pt x="3518634" y="609600"/>
                    <a:pt x="3438624" y="6096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BE90F9E-22CE-4A79-AE4D-392EB5419174}"/>
                </a:ext>
              </a:extLst>
            </p:cNvPr>
            <p:cNvSpPr/>
            <p:nvPr/>
          </p:nvSpPr>
          <p:spPr>
            <a:xfrm>
              <a:off x="9623474" y="4270896"/>
              <a:ext cx="2572284" cy="51553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D008B85-7A9B-4C00-9420-596B163AA22E}"/>
                </a:ext>
              </a:extLst>
            </p:cNvPr>
            <p:cNvSpPr/>
            <p:nvPr/>
          </p:nvSpPr>
          <p:spPr>
            <a:xfrm>
              <a:off x="8914819" y="4353374"/>
              <a:ext cx="3989594" cy="1585955"/>
            </a:xfrm>
            <a:custGeom>
              <a:avLst/>
              <a:gdLst>
                <a:gd name="connsiteX0" fmla="*/ 792978 w 3989594"/>
                <a:gd name="connsiteY0" fmla="*/ 0 h 1585955"/>
                <a:gd name="connsiteX1" fmla="*/ 1049921 w 3989594"/>
                <a:gd name="connsiteY1" fmla="*/ 0 h 1585955"/>
                <a:gd name="connsiteX2" fmla="*/ 1085760 w 3989594"/>
                <a:gd name="connsiteY2" fmla="*/ 33651 h 1585955"/>
                <a:gd name="connsiteX3" fmla="*/ 1994796 w 3989594"/>
                <a:gd name="connsiteY3" fmla="*/ 279982 h 1585955"/>
                <a:gd name="connsiteX4" fmla="*/ 2903832 w 3989594"/>
                <a:gd name="connsiteY4" fmla="*/ 33651 h 1585955"/>
                <a:gd name="connsiteX5" fmla="*/ 2939671 w 3989594"/>
                <a:gd name="connsiteY5" fmla="*/ 0 h 1585955"/>
                <a:gd name="connsiteX6" fmla="*/ 3196616 w 3989594"/>
                <a:gd name="connsiteY6" fmla="*/ 0 h 1585955"/>
                <a:gd name="connsiteX7" fmla="*/ 3989594 w 3989594"/>
                <a:gd name="connsiteY7" fmla="*/ 792978 h 1585955"/>
                <a:gd name="connsiteX8" fmla="*/ 3989593 w 3989594"/>
                <a:gd name="connsiteY8" fmla="*/ 1585955 h 1585955"/>
                <a:gd name="connsiteX9" fmla="*/ 0 w 3989594"/>
                <a:gd name="connsiteY9" fmla="*/ 1585955 h 1585955"/>
                <a:gd name="connsiteX10" fmla="*/ 0 w 3989594"/>
                <a:gd name="connsiteY10" fmla="*/ 792978 h 1585955"/>
                <a:gd name="connsiteX11" fmla="*/ 792978 w 3989594"/>
                <a:gd name="connsiteY11" fmla="*/ 0 h 1585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89594" h="1585955">
                  <a:moveTo>
                    <a:pt x="792978" y="0"/>
                  </a:moveTo>
                  <a:lnTo>
                    <a:pt x="1049921" y="0"/>
                  </a:lnTo>
                  <a:lnTo>
                    <a:pt x="1085760" y="33651"/>
                  </a:lnTo>
                  <a:cubicBezTo>
                    <a:pt x="1282766" y="182270"/>
                    <a:pt x="1616391" y="279982"/>
                    <a:pt x="1994796" y="279982"/>
                  </a:cubicBezTo>
                  <a:cubicBezTo>
                    <a:pt x="2373201" y="279982"/>
                    <a:pt x="2706826" y="182270"/>
                    <a:pt x="2903832" y="33651"/>
                  </a:cubicBezTo>
                  <a:lnTo>
                    <a:pt x="2939671" y="0"/>
                  </a:lnTo>
                  <a:lnTo>
                    <a:pt x="3196616" y="0"/>
                  </a:lnTo>
                  <a:cubicBezTo>
                    <a:pt x="3634566" y="0"/>
                    <a:pt x="3989594" y="355028"/>
                    <a:pt x="3989594" y="792978"/>
                  </a:cubicBezTo>
                  <a:cubicBezTo>
                    <a:pt x="3989594" y="1057304"/>
                    <a:pt x="3989593" y="1321629"/>
                    <a:pt x="3989593" y="1585955"/>
                  </a:cubicBezTo>
                  <a:lnTo>
                    <a:pt x="0" y="1585955"/>
                  </a:lnTo>
                  <a:lnTo>
                    <a:pt x="0" y="792978"/>
                  </a:lnTo>
                  <a:cubicBezTo>
                    <a:pt x="0" y="355028"/>
                    <a:pt x="355028" y="0"/>
                    <a:pt x="7929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0BE801A-8189-46A1-B0F0-E05A99602E4D}"/>
                </a:ext>
              </a:extLst>
            </p:cNvPr>
            <p:cNvSpPr/>
            <p:nvPr/>
          </p:nvSpPr>
          <p:spPr>
            <a:xfrm>
              <a:off x="10507964" y="3760150"/>
              <a:ext cx="803305" cy="649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B76DC97-8EE4-4B95-8A7E-C6E233DBECFA}"/>
                </a:ext>
              </a:extLst>
            </p:cNvPr>
            <p:cNvSpPr/>
            <p:nvPr/>
          </p:nvSpPr>
          <p:spPr>
            <a:xfrm>
              <a:off x="10417200" y="2590157"/>
              <a:ext cx="216493" cy="3076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DD71536-7EA5-4C8F-B3CE-8B2CFC6CCECD}"/>
                </a:ext>
              </a:extLst>
            </p:cNvPr>
            <p:cNvSpPr/>
            <p:nvPr/>
          </p:nvSpPr>
          <p:spPr>
            <a:xfrm>
              <a:off x="11311269" y="2590157"/>
              <a:ext cx="216493" cy="3076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E36C42D-02AB-47C4-A83C-78F6C358E4F9}"/>
                </a:ext>
              </a:extLst>
            </p:cNvPr>
            <p:cNvSpPr/>
            <p:nvPr/>
          </p:nvSpPr>
          <p:spPr>
            <a:xfrm>
              <a:off x="9763702" y="1401428"/>
              <a:ext cx="2225425" cy="1080137"/>
            </a:xfrm>
            <a:custGeom>
              <a:avLst/>
              <a:gdLst>
                <a:gd name="connsiteX0" fmla="*/ 0 w 2214820"/>
                <a:gd name="connsiteY0" fmla="*/ 1079766 h 1072067"/>
                <a:gd name="connsiteX1" fmla="*/ 333401 w 2214820"/>
                <a:gd name="connsiteY1" fmla="*/ 367018 h 1072067"/>
                <a:gd name="connsiteX2" fmla="*/ 2021613 w 2214820"/>
                <a:gd name="connsiteY2" fmla="*/ 453019 h 1072067"/>
                <a:gd name="connsiteX3" fmla="*/ 2225424 w 2214820"/>
                <a:gd name="connsiteY3" fmla="*/ 858284 h 1072067"/>
                <a:gd name="connsiteX4" fmla="*/ 2139423 w 2214820"/>
                <a:gd name="connsiteY4" fmla="*/ 864174 h 1072067"/>
                <a:gd name="connsiteX5" fmla="*/ 2036928 w 2214820"/>
                <a:gd name="connsiteY5" fmla="*/ 858284 h 1072067"/>
                <a:gd name="connsiteX6" fmla="*/ 1986270 w 2214820"/>
                <a:gd name="connsiteY6" fmla="*/ 848859 h 1072067"/>
                <a:gd name="connsiteX7" fmla="*/ 2006298 w 2214820"/>
                <a:gd name="connsiteY7" fmla="*/ 841791 h 1072067"/>
                <a:gd name="connsiteX8" fmla="*/ 2019257 w 2214820"/>
                <a:gd name="connsiteY8" fmla="*/ 847681 h 1072067"/>
                <a:gd name="connsiteX9" fmla="*/ 1955640 w 2214820"/>
                <a:gd name="connsiteY9" fmla="*/ 845325 h 1072067"/>
                <a:gd name="connsiteX10" fmla="*/ 1446702 w 2214820"/>
                <a:gd name="connsiteY10" fmla="*/ 747543 h 1072067"/>
                <a:gd name="connsiteX11" fmla="*/ 1412537 w 2214820"/>
                <a:gd name="connsiteY11" fmla="*/ 742831 h 1072067"/>
                <a:gd name="connsiteX12" fmla="*/ 1291193 w 2214820"/>
                <a:gd name="connsiteY12" fmla="*/ 727515 h 1072067"/>
                <a:gd name="connsiteX13" fmla="*/ 1286481 w 2214820"/>
                <a:gd name="connsiteY13" fmla="*/ 731050 h 1072067"/>
                <a:gd name="connsiteX14" fmla="*/ 1291193 w 2214820"/>
                <a:gd name="connsiteY14" fmla="*/ 727515 h 1072067"/>
                <a:gd name="connsiteX15" fmla="*/ 1328893 w 2214820"/>
                <a:gd name="connsiteY15" fmla="*/ 756968 h 1072067"/>
                <a:gd name="connsiteX16" fmla="*/ 1425497 w 2214820"/>
                <a:gd name="connsiteY16" fmla="*/ 834722 h 1072067"/>
                <a:gd name="connsiteX17" fmla="*/ 1343030 w 2214820"/>
                <a:gd name="connsiteY17" fmla="*/ 845325 h 1072067"/>
                <a:gd name="connsiteX18" fmla="*/ 658556 w 2214820"/>
                <a:gd name="connsiteY18" fmla="*/ 494252 h 1072067"/>
                <a:gd name="connsiteX19" fmla="*/ 633816 w 2214820"/>
                <a:gd name="connsiteY19" fmla="*/ 477759 h 1072067"/>
                <a:gd name="connsiteX20" fmla="*/ 625569 w 2214820"/>
                <a:gd name="connsiteY20" fmla="*/ 484827 h 1072067"/>
                <a:gd name="connsiteX21" fmla="*/ 620857 w 2214820"/>
                <a:gd name="connsiteY21" fmla="*/ 460087 h 1072067"/>
                <a:gd name="connsiteX22" fmla="*/ 622035 w 2214820"/>
                <a:gd name="connsiteY22" fmla="*/ 516636 h 1072067"/>
                <a:gd name="connsiteX23" fmla="*/ 0 w 2214820"/>
                <a:gd name="connsiteY23" fmla="*/ 1079766 h 1072067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2006298 w 2225455"/>
                <a:gd name="connsiteY6" fmla="*/ 841791 h 1080136"/>
                <a:gd name="connsiteX7" fmla="*/ 2019257 w 2225455"/>
                <a:gd name="connsiteY7" fmla="*/ 847681 h 1080136"/>
                <a:gd name="connsiteX8" fmla="*/ 1955640 w 2225455"/>
                <a:gd name="connsiteY8" fmla="*/ 845325 h 1080136"/>
                <a:gd name="connsiteX9" fmla="*/ 1446702 w 2225455"/>
                <a:gd name="connsiteY9" fmla="*/ 747543 h 1080136"/>
                <a:gd name="connsiteX10" fmla="*/ 1412537 w 2225455"/>
                <a:gd name="connsiteY10" fmla="*/ 742831 h 1080136"/>
                <a:gd name="connsiteX11" fmla="*/ 1291193 w 2225455"/>
                <a:gd name="connsiteY11" fmla="*/ 727515 h 1080136"/>
                <a:gd name="connsiteX12" fmla="*/ 1286481 w 2225455"/>
                <a:gd name="connsiteY12" fmla="*/ 731050 h 1080136"/>
                <a:gd name="connsiteX13" fmla="*/ 1291193 w 2225455"/>
                <a:gd name="connsiteY13" fmla="*/ 727515 h 1080136"/>
                <a:gd name="connsiteX14" fmla="*/ 1328893 w 2225455"/>
                <a:gd name="connsiteY14" fmla="*/ 756968 h 1080136"/>
                <a:gd name="connsiteX15" fmla="*/ 1425497 w 2225455"/>
                <a:gd name="connsiteY15" fmla="*/ 834722 h 1080136"/>
                <a:gd name="connsiteX16" fmla="*/ 1343030 w 2225455"/>
                <a:gd name="connsiteY16" fmla="*/ 845325 h 1080136"/>
                <a:gd name="connsiteX17" fmla="*/ 658556 w 2225455"/>
                <a:gd name="connsiteY17" fmla="*/ 494252 h 1080136"/>
                <a:gd name="connsiteX18" fmla="*/ 633816 w 2225455"/>
                <a:gd name="connsiteY18" fmla="*/ 477759 h 1080136"/>
                <a:gd name="connsiteX19" fmla="*/ 625569 w 2225455"/>
                <a:gd name="connsiteY19" fmla="*/ 484827 h 1080136"/>
                <a:gd name="connsiteX20" fmla="*/ 620857 w 2225455"/>
                <a:gd name="connsiteY20" fmla="*/ 460087 h 1080136"/>
                <a:gd name="connsiteX21" fmla="*/ 622035 w 2225455"/>
                <a:gd name="connsiteY21" fmla="*/ 516636 h 1080136"/>
                <a:gd name="connsiteX22" fmla="*/ 0 w 2225455"/>
                <a:gd name="connsiteY22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2006298 w 2225455"/>
                <a:gd name="connsiteY6" fmla="*/ 841791 h 1080136"/>
                <a:gd name="connsiteX7" fmla="*/ 2019257 w 2225455"/>
                <a:gd name="connsiteY7" fmla="*/ 847681 h 1080136"/>
                <a:gd name="connsiteX8" fmla="*/ 1446702 w 2225455"/>
                <a:gd name="connsiteY8" fmla="*/ 747543 h 1080136"/>
                <a:gd name="connsiteX9" fmla="*/ 1412537 w 2225455"/>
                <a:gd name="connsiteY9" fmla="*/ 742831 h 1080136"/>
                <a:gd name="connsiteX10" fmla="*/ 1291193 w 2225455"/>
                <a:gd name="connsiteY10" fmla="*/ 727515 h 1080136"/>
                <a:gd name="connsiteX11" fmla="*/ 1286481 w 2225455"/>
                <a:gd name="connsiteY11" fmla="*/ 731050 h 1080136"/>
                <a:gd name="connsiteX12" fmla="*/ 1291193 w 2225455"/>
                <a:gd name="connsiteY12" fmla="*/ 727515 h 1080136"/>
                <a:gd name="connsiteX13" fmla="*/ 1328893 w 2225455"/>
                <a:gd name="connsiteY13" fmla="*/ 756968 h 1080136"/>
                <a:gd name="connsiteX14" fmla="*/ 1425497 w 2225455"/>
                <a:gd name="connsiteY14" fmla="*/ 834722 h 1080136"/>
                <a:gd name="connsiteX15" fmla="*/ 1343030 w 2225455"/>
                <a:gd name="connsiteY15" fmla="*/ 845325 h 1080136"/>
                <a:gd name="connsiteX16" fmla="*/ 658556 w 2225455"/>
                <a:gd name="connsiteY16" fmla="*/ 494252 h 1080136"/>
                <a:gd name="connsiteX17" fmla="*/ 633816 w 2225455"/>
                <a:gd name="connsiteY17" fmla="*/ 477759 h 1080136"/>
                <a:gd name="connsiteX18" fmla="*/ 625569 w 2225455"/>
                <a:gd name="connsiteY18" fmla="*/ 484827 h 1080136"/>
                <a:gd name="connsiteX19" fmla="*/ 620857 w 2225455"/>
                <a:gd name="connsiteY19" fmla="*/ 460087 h 1080136"/>
                <a:gd name="connsiteX20" fmla="*/ 622035 w 2225455"/>
                <a:gd name="connsiteY20" fmla="*/ 516636 h 1080136"/>
                <a:gd name="connsiteX21" fmla="*/ 0 w 2225455"/>
                <a:gd name="connsiteY21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2006298 w 2225455"/>
                <a:gd name="connsiteY6" fmla="*/ 841791 h 1080136"/>
                <a:gd name="connsiteX7" fmla="*/ 1446702 w 2225455"/>
                <a:gd name="connsiteY7" fmla="*/ 747543 h 1080136"/>
                <a:gd name="connsiteX8" fmla="*/ 1412537 w 2225455"/>
                <a:gd name="connsiteY8" fmla="*/ 742831 h 1080136"/>
                <a:gd name="connsiteX9" fmla="*/ 1291193 w 2225455"/>
                <a:gd name="connsiteY9" fmla="*/ 727515 h 1080136"/>
                <a:gd name="connsiteX10" fmla="*/ 1286481 w 2225455"/>
                <a:gd name="connsiteY10" fmla="*/ 731050 h 1080136"/>
                <a:gd name="connsiteX11" fmla="*/ 1291193 w 2225455"/>
                <a:gd name="connsiteY11" fmla="*/ 727515 h 1080136"/>
                <a:gd name="connsiteX12" fmla="*/ 1328893 w 2225455"/>
                <a:gd name="connsiteY12" fmla="*/ 756968 h 1080136"/>
                <a:gd name="connsiteX13" fmla="*/ 1425497 w 2225455"/>
                <a:gd name="connsiteY13" fmla="*/ 834722 h 1080136"/>
                <a:gd name="connsiteX14" fmla="*/ 1343030 w 2225455"/>
                <a:gd name="connsiteY14" fmla="*/ 845325 h 1080136"/>
                <a:gd name="connsiteX15" fmla="*/ 658556 w 2225455"/>
                <a:gd name="connsiteY15" fmla="*/ 494252 h 1080136"/>
                <a:gd name="connsiteX16" fmla="*/ 633816 w 2225455"/>
                <a:gd name="connsiteY16" fmla="*/ 477759 h 1080136"/>
                <a:gd name="connsiteX17" fmla="*/ 625569 w 2225455"/>
                <a:gd name="connsiteY17" fmla="*/ 484827 h 1080136"/>
                <a:gd name="connsiteX18" fmla="*/ 620857 w 2225455"/>
                <a:gd name="connsiteY18" fmla="*/ 460087 h 1080136"/>
                <a:gd name="connsiteX19" fmla="*/ 622035 w 2225455"/>
                <a:gd name="connsiteY19" fmla="*/ 516636 h 1080136"/>
                <a:gd name="connsiteX20" fmla="*/ 0 w 2225455"/>
                <a:gd name="connsiteY20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1446702 w 2225455"/>
                <a:gd name="connsiteY6" fmla="*/ 747543 h 1080136"/>
                <a:gd name="connsiteX7" fmla="*/ 1412537 w 2225455"/>
                <a:gd name="connsiteY7" fmla="*/ 742831 h 1080136"/>
                <a:gd name="connsiteX8" fmla="*/ 1291193 w 2225455"/>
                <a:gd name="connsiteY8" fmla="*/ 727515 h 1080136"/>
                <a:gd name="connsiteX9" fmla="*/ 1286481 w 2225455"/>
                <a:gd name="connsiteY9" fmla="*/ 731050 h 1080136"/>
                <a:gd name="connsiteX10" fmla="*/ 1291193 w 2225455"/>
                <a:gd name="connsiteY10" fmla="*/ 727515 h 1080136"/>
                <a:gd name="connsiteX11" fmla="*/ 1328893 w 2225455"/>
                <a:gd name="connsiteY11" fmla="*/ 756968 h 1080136"/>
                <a:gd name="connsiteX12" fmla="*/ 1425497 w 2225455"/>
                <a:gd name="connsiteY12" fmla="*/ 834722 h 1080136"/>
                <a:gd name="connsiteX13" fmla="*/ 1343030 w 2225455"/>
                <a:gd name="connsiteY13" fmla="*/ 845325 h 1080136"/>
                <a:gd name="connsiteX14" fmla="*/ 658556 w 2225455"/>
                <a:gd name="connsiteY14" fmla="*/ 494252 h 1080136"/>
                <a:gd name="connsiteX15" fmla="*/ 633816 w 2225455"/>
                <a:gd name="connsiteY15" fmla="*/ 477759 h 1080136"/>
                <a:gd name="connsiteX16" fmla="*/ 625569 w 2225455"/>
                <a:gd name="connsiteY16" fmla="*/ 484827 h 1080136"/>
                <a:gd name="connsiteX17" fmla="*/ 620857 w 2225455"/>
                <a:gd name="connsiteY17" fmla="*/ 460087 h 1080136"/>
                <a:gd name="connsiteX18" fmla="*/ 622035 w 2225455"/>
                <a:gd name="connsiteY18" fmla="*/ 516636 h 1080136"/>
                <a:gd name="connsiteX19" fmla="*/ 0 w 2225455"/>
                <a:gd name="connsiteY19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446702 w 2225455"/>
                <a:gd name="connsiteY5" fmla="*/ 747543 h 1080136"/>
                <a:gd name="connsiteX6" fmla="*/ 1412537 w 2225455"/>
                <a:gd name="connsiteY6" fmla="*/ 742831 h 1080136"/>
                <a:gd name="connsiteX7" fmla="*/ 1291193 w 2225455"/>
                <a:gd name="connsiteY7" fmla="*/ 727515 h 1080136"/>
                <a:gd name="connsiteX8" fmla="*/ 1286481 w 2225455"/>
                <a:gd name="connsiteY8" fmla="*/ 731050 h 1080136"/>
                <a:gd name="connsiteX9" fmla="*/ 1291193 w 2225455"/>
                <a:gd name="connsiteY9" fmla="*/ 727515 h 1080136"/>
                <a:gd name="connsiteX10" fmla="*/ 1328893 w 2225455"/>
                <a:gd name="connsiteY10" fmla="*/ 756968 h 1080136"/>
                <a:gd name="connsiteX11" fmla="*/ 1425497 w 2225455"/>
                <a:gd name="connsiteY11" fmla="*/ 834722 h 1080136"/>
                <a:gd name="connsiteX12" fmla="*/ 1343030 w 2225455"/>
                <a:gd name="connsiteY12" fmla="*/ 845325 h 1080136"/>
                <a:gd name="connsiteX13" fmla="*/ 658556 w 2225455"/>
                <a:gd name="connsiteY13" fmla="*/ 494252 h 1080136"/>
                <a:gd name="connsiteX14" fmla="*/ 633816 w 2225455"/>
                <a:gd name="connsiteY14" fmla="*/ 477759 h 1080136"/>
                <a:gd name="connsiteX15" fmla="*/ 625569 w 2225455"/>
                <a:gd name="connsiteY15" fmla="*/ 484827 h 1080136"/>
                <a:gd name="connsiteX16" fmla="*/ 620857 w 2225455"/>
                <a:gd name="connsiteY16" fmla="*/ 460087 h 1080136"/>
                <a:gd name="connsiteX17" fmla="*/ 622035 w 2225455"/>
                <a:gd name="connsiteY17" fmla="*/ 516636 h 1080136"/>
                <a:gd name="connsiteX18" fmla="*/ 0 w 2225455"/>
                <a:gd name="connsiteY18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446702 w 2225424"/>
                <a:gd name="connsiteY4" fmla="*/ 747543 h 1080136"/>
                <a:gd name="connsiteX5" fmla="*/ 1412537 w 2225424"/>
                <a:gd name="connsiteY5" fmla="*/ 742831 h 1080136"/>
                <a:gd name="connsiteX6" fmla="*/ 1291193 w 2225424"/>
                <a:gd name="connsiteY6" fmla="*/ 727515 h 1080136"/>
                <a:gd name="connsiteX7" fmla="*/ 1286481 w 2225424"/>
                <a:gd name="connsiteY7" fmla="*/ 731050 h 1080136"/>
                <a:gd name="connsiteX8" fmla="*/ 1291193 w 2225424"/>
                <a:gd name="connsiteY8" fmla="*/ 727515 h 1080136"/>
                <a:gd name="connsiteX9" fmla="*/ 1328893 w 2225424"/>
                <a:gd name="connsiteY9" fmla="*/ 756968 h 1080136"/>
                <a:gd name="connsiteX10" fmla="*/ 1425497 w 2225424"/>
                <a:gd name="connsiteY10" fmla="*/ 834722 h 1080136"/>
                <a:gd name="connsiteX11" fmla="*/ 1343030 w 2225424"/>
                <a:gd name="connsiteY11" fmla="*/ 845325 h 1080136"/>
                <a:gd name="connsiteX12" fmla="*/ 658556 w 2225424"/>
                <a:gd name="connsiteY12" fmla="*/ 494252 h 1080136"/>
                <a:gd name="connsiteX13" fmla="*/ 633816 w 2225424"/>
                <a:gd name="connsiteY13" fmla="*/ 477759 h 1080136"/>
                <a:gd name="connsiteX14" fmla="*/ 625569 w 2225424"/>
                <a:gd name="connsiteY14" fmla="*/ 484827 h 1080136"/>
                <a:gd name="connsiteX15" fmla="*/ 620857 w 2225424"/>
                <a:gd name="connsiteY15" fmla="*/ 460087 h 1080136"/>
                <a:gd name="connsiteX16" fmla="*/ 622035 w 2225424"/>
                <a:gd name="connsiteY16" fmla="*/ 516636 h 1080136"/>
                <a:gd name="connsiteX17" fmla="*/ 0 w 2225424"/>
                <a:gd name="connsiteY1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412537 w 2225424"/>
                <a:gd name="connsiteY4" fmla="*/ 742831 h 1080136"/>
                <a:gd name="connsiteX5" fmla="*/ 1291193 w 2225424"/>
                <a:gd name="connsiteY5" fmla="*/ 727515 h 1080136"/>
                <a:gd name="connsiteX6" fmla="*/ 1286481 w 2225424"/>
                <a:gd name="connsiteY6" fmla="*/ 731050 h 1080136"/>
                <a:gd name="connsiteX7" fmla="*/ 1291193 w 2225424"/>
                <a:gd name="connsiteY7" fmla="*/ 727515 h 1080136"/>
                <a:gd name="connsiteX8" fmla="*/ 1328893 w 2225424"/>
                <a:gd name="connsiteY8" fmla="*/ 756968 h 1080136"/>
                <a:gd name="connsiteX9" fmla="*/ 1425497 w 2225424"/>
                <a:gd name="connsiteY9" fmla="*/ 834722 h 1080136"/>
                <a:gd name="connsiteX10" fmla="*/ 1343030 w 2225424"/>
                <a:gd name="connsiteY10" fmla="*/ 845325 h 1080136"/>
                <a:gd name="connsiteX11" fmla="*/ 658556 w 2225424"/>
                <a:gd name="connsiteY11" fmla="*/ 494252 h 1080136"/>
                <a:gd name="connsiteX12" fmla="*/ 633816 w 2225424"/>
                <a:gd name="connsiteY12" fmla="*/ 477759 h 1080136"/>
                <a:gd name="connsiteX13" fmla="*/ 625569 w 2225424"/>
                <a:gd name="connsiteY13" fmla="*/ 484827 h 1080136"/>
                <a:gd name="connsiteX14" fmla="*/ 620857 w 2225424"/>
                <a:gd name="connsiteY14" fmla="*/ 460087 h 1080136"/>
                <a:gd name="connsiteX15" fmla="*/ 622035 w 2225424"/>
                <a:gd name="connsiteY15" fmla="*/ 516636 h 1080136"/>
                <a:gd name="connsiteX16" fmla="*/ 0 w 2225424"/>
                <a:gd name="connsiteY16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286481 w 2225424"/>
                <a:gd name="connsiteY5" fmla="*/ 731050 h 1080136"/>
                <a:gd name="connsiteX6" fmla="*/ 1291193 w 2225424"/>
                <a:gd name="connsiteY6" fmla="*/ 727515 h 1080136"/>
                <a:gd name="connsiteX7" fmla="*/ 1328893 w 2225424"/>
                <a:gd name="connsiteY7" fmla="*/ 756968 h 1080136"/>
                <a:gd name="connsiteX8" fmla="*/ 1425497 w 2225424"/>
                <a:gd name="connsiteY8" fmla="*/ 834722 h 1080136"/>
                <a:gd name="connsiteX9" fmla="*/ 1343030 w 2225424"/>
                <a:gd name="connsiteY9" fmla="*/ 845325 h 1080136"/>
                <a:gd name="connsiteX10" fmla="*/ 658556 w 2225424"/>
                <a:gd name="connsiteY10" fmla="*/ 494252 h 1080136"/>
                <a:gd name="connsiteX11" fmla="*/ 633816 w 2225424"/>
                <a:gd name="connsiteY11" fmla="*/ 477759 h 1080136"/>
                <a:gd name="connsiteX12" fmla="*/ 625569 w 2225424"/>
                <a:gd name="connsiteY12" fmla="*/ 484827 h 1080136"/>
                <a:gd name="connsiteX13" fmla="*/ 620857 w 2225424"/>
                <a:gd name="connsiteY13" fmla="*/ 460087 h 1080136"/>
                <a:gd name="connsiteX14" fmla="*/ 622035 w 2225424"/>
                <a:gd name="connsiteY14" fmla="*/ 516636 h 1080136"/>
                <a:gd name="connsiteX15" fmla="*/ 0 w 2225424"/>
                <a:gd name="connsiteY15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286481 w 2225424"/>
                <a:gd name="connsiteY5" fmla="*/ 731050 h 1080136"/>
                <a:gd name="connsiteX6" fmla="*/ 1328893 w 2225424"/>
                <a:gd name="connsiteY6" fmla="*/ 756968 h 1080136"/>
                <a:gd name="connsiteX7" fmla="*/ 1425497 w 2225424"/>
                <a:gd name="connsiteY7" fmla="*/ 834722 h 1080136"/>
                <a:gd name="connsiteX8" fmla="*/ 1343030 w 2225424"/>
                <a:gd name="connsiteY8" fmla="*/ 845325 h 1080136"/>
                <a:gd name="connsiteX9" fmla="*/ 658556 w 2225424"/>
                <a:gd name="connsiteY9" fmla="*/ 494252 h 1080136"/>
                <a:gd name="connsiteX10" fmla="*/ 633816 w 2225424"/>
                <a:gd name="connsiteY10" fmla="*/ 477759 h 1080136"/>
                <a:gd name="connsiteX11" fmla="*/ 625569 w 2225424"/>
                <a:gd name="connsiteY11" fmla="*/ 484827 h 1080136"/>
                <a:gd name="connsiteX12" fmla="*/ 620857 w 2225424"/>
                <a:gd name="connsiteY12" fmla="*/ 460087 h 1080136"/>
                <a:gd name="connsiteX13" fmla="*/ 622035 w 2225424"/>
                <a:gd name="connsiteY13" fmla="*/ 516636 h 1080136"/>
                <a:gd name="connsiteX14" fmla="*/ 0 w 2225424"/>
                <a:gd name="connsiteY14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286481 w 2225424"/>
                <a:gd name="connsiteY5" fmla="*/ 731050 h 1080136"/>
                <a:gd name="connsiteX6" fmla="*/ 1425497 w 2225424"/>
                <a:gd name="connsiteY6" fmla="*/ 834722 h 1080136"/>
                <a:gd name="connsiteX7" fmla="*/ 1343030 w 2225424"/>
                <a:gd name="connsiteY7" fmla="*/ 845325 h 1080136"/>
                <a:gd name="connsiteX8" fmla="*/ 658556 w 2225424"/>
                <a:gd name="connsiteY8" fmla="*/ 494252 h 1080136"/>
                <a:gd name="connsiteX9" fmla="*/ 633816 w 2225424"/>
                <a:gd name="connsiteY9" fmla="*/ 477759 h 1080136"/>
                <a:gd name="connsiteX10" fmla="*/ 625569 w 2225424"/>
                <a:gd name="connsiteY10" fmla="*/ 484827 h 1080136"/>
                <a:gd name="connsiteX11" fmla="*/ 620857 w 2225424"/>
                <a:gd name="connsiteY11" fmla="*/ 460087 h 1080136"/>
                <a:gd name="connsiteX12" fmla="*/ 622035 w 2225424"/>
                <a:gd name="connsiteY12" fmla="*/ 516636 h 1080136"/>
                <a:gd name="connsiteX13" fmla="*/ 0 w 2225424"/>
                <a:gd name="connsiteY13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25497 w 2225424"/>
                <a:gd name="connsiteY5" fmla="*/ 834722 h 1080136"/>
                <a:gd name="connsiteX6" fmla="*/ 1343030 w 2225424"/>
                <a:gd name="connsiteY6" fmla="*/ 845325 h 1080136"/>
                <a:gd name="connsiteX7" fmla="*/ 658556 w 2225424"/>
                <a:gd name="connsiteY7" fmla="*/ 494252 h 1080136"/>
                <a:gd name="connsiteX8" fmla="*/ 633816 w 2225424"/>
                <a:gd name="connsiteY8" fmla="*/ 477759 h 1080136"/>
                <a:gd name="connsiteX9" fmla="*/ 625569 w 2225424"/>
                <a:gd name="connsiteY9" fmla="*/ 484827 h 1080136"/>
                <a:gd name="connsiteX10" fmla="*/ 620857 w 2225424"/>
                <a:gd name="connsiteY10" fmla="*/ 460087 h 1080136"/>
                <a:gd name="connsiteX11" fmla="*/ 622035 w 2225424"/>
                <a:gd name="connsiteY11" fmla="*/ 516636 h 1080136"/>
                <a:gd name="connsiteX12" fmla="*/ 0 w 2225424"/>
                <a:gd name="connsiteY12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25497 w 2225424"/>
                <a:gd name="connsiteY5" fmla="*/ 834722 h 1080136"/>
                <a:gd name="connsiteX6" fmla="*/ 1291755 w 2225424"/>
                <a:gd name="connsiteY6" fmla="*/ 845325 h 1080136"/>
                <a:gd name="connsiteX7" fmla="*/ 658556 w 2225424"/>
                <a:gd name="connsiteY7" fmla="*/ 494252 h 1080136"/>
                <a:gd name="connsiteX8" fmla="*/ 633816 w 2225424"/>
                <a:gd name="connsiteY8" fmla="*/ 477759 h 1080136"/>
                <a:gd name="connsiteX9" fmla="*/ 625569 w 2225424"/>
                <a:gd name="connsiteY9" fmla="*/ 484827 h 1080136"/>
                <a:gd name="connsiteX10" fmla="*/ 620857 w 2225424"/>
                <a:gd name="connsiteY10" fmla="*/ 460087 h 1080136"/>
                <a:gd name="connsiteX11" fmla="*/ 622035 w 2225424"/>
                <a:gd name="connsiteY11" fmla="*/ 516636 h 1080136"/>
                <a:gd name="connsiteX12" fmla="*/ 0 w 2225424"/>
                <a:gd name="connsiteY12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59680 w 2225424"/>
                <a:gd name="connsiteY5" fmla="*/ 885996 h 1080136"/>
                <a:gd name="connsiteX6" fmla="*/ 1291755 w 2225424"/>
                <a:gd name="connsiteY6" fmla="*/ 845325 h 1080136"/>
                <a:gd name="connsiteX7" fmla="*/ 658556 w 2225424"/>
                <a:gd name="connsiteY7" fmla="*/ 494252 h 1080136"/>
                <a:gd name="connsiteX8" fmla="*/ 633816 w 2225424"/>
                <a:gd name="connsiteY8" fmla="*/ 477759 h 1080136"/>
                <a:gd name="connsiteX9" fmla="*/ 625569 w 2225424"/>
                <a:gd name="connsiteY9" fmla="*/ 484827 h 1080136"/>
                <a:gd name="connsiteX10" fmla="*/ 620857 w 2225424"/>
                <a:gd name="connsiteY10" fmla="*/ 460087 h 1080136"/>
                <a:gd name="connsiteX11" fmla="*/ 622035 w 2225424"/>
                <a:gd name="connsiteY11" fmla="*/ 516636 h 1080136"/>
                <a:gd name="connsiteX12" fmla="*/ 0 w 2225424"/>
                <a:gd name="connsiteY12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93742 w 2225424"/>
                <a:gd name="connsiteY4" fmla="*/ 727515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34042 w 2225424"/>
                <a:gd name="connsiteY5" fmla="*/ 843267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33816 w 2225424"/>
                <a:gd name="connsiteY6" fmla="*/ 477759 h 1080136"/>
                <a:gd name="connsiteX7" fmla="*/ 625569 w 2225424"/>
                <a:gd name="connsiteY7" fmla="*/ 484827 h 1080136"/>
                <a:gd name="connsiteX8" fmla="*/ 620857 w 2225424"/>
                <a:gd name="connsiteY8" fmla="*/ 460087 h 1080136"/>
                <a:gd name="connsiteX9" fmla="*/ 622035 w 2225424"/>
                <a:gd name="connsiteY9" fmla="*/ 516636 h 1080136"/>
                <a:gd name="connsiteX10" fmla="*/ 0 w 2225424"/>
                <a:gd name="connsiteY10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33816 w 2225424"/>
                <a:gd name="connsiteY6" fmla="*/ 477759 h 1080136"/>
                <a:gd name="connsiteX7" fmla="*/ 625569 w 2225424"/>
                <a:gd name="connsiteY7" fmla="*/ 484827 h 1080136"/>
                <a:gd name="connsiteX8" fmla="*/ 622035 w 2225424"/>
                <a:gd name="connsiteY8" fmla="*/ 516636 h 1080136"/>
                <a:gd name="connsiteX9" fmla="*/ 0 w 2225424"/>
                <a:gd name="connsiteY9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33816 w 2225424"/>
                <a:gd name="connsiteY6" fmla="*/ 477759 h 1080136"/>
                <a:gd name="connsiteX7" fmla="*/ 622035 w 2225424"/>
                <a:gd name="connsiteY7" fmla="*/ 516636 h 1080136"/>
                <a:gd name="connsiteX8" fmla="*/ 0 w 2225424"/>
                <a:gd name="connsiteY8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25496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25496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5424" h="1080136">
                  <a:moveTo>
                    <a:pt x="0" y="1079766"/>
                  </a:moveTo>
                  <a:cubicBezTo>
                    <a:pt x="41233" y="809982"/>
                    <a:pt x="146084" y="568472"/>
                    <a:pt x="333401" y="367018"/>
                  </a:cubicBezTo>
                  <a:cubicBezTo>
                    <a:pt x="816421" y="-154879"/>
                    <a:pt x="1592786" y="-114824"/>
                    <a:pt x="2021613" y="453019"/>
                  </a:cubicBezTo>
                  <a:cubicBezTo>
                    <a:pt x="2114683" y="574363"/>
                    <a:pt x="2190081" y="706310"/>
                    <a:pt x="2225424" y="858284"/>
                  </a:cubicBezTo>
                  <a:cubicBezTo>
                    <a:pt x="2103687" y="904033"/>
                    <a:pt x="1464776" y="723083"/>
                    <a:pt x="1308285" y="701877"/>
                  </a:cubicBezTo>
                  <a:cubicBezTo>
                    <a:pt x="1174964" y="697950"/>
                    <a:pt x="1365582" y="797995"/>
                    <a:pt x="1425496" y="911633"/>
                  </a:cubicBezTo>
                  <a:cubicBezTo>
                    <a:pt x="1311121" y="880760"/>
                    <a:pt x="940803" y="796262"/>
                    <a:pt x="622035" y="516636"/>
                  </a:cubicBezTo>
                  <a:cubicBezTo>
                    <a:pt x="587870" y="820585"/>
                    <a:pt x="288634" y="1091547"/>
                    <a:pt x="0" y="1079766"/>
                  </a:cubicBezTo>
                  <a:close/>
                </a:path>
              </a:pathLst>
            </a:custGeom>
            <a:solidFill>
              <a:srgbClr val="94643F"/>
            </a:solidFill>
            <a:ln w="117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575DF1FB-0EE6-4EC5-963D-ADE23EE021E6}"/>
                </a:ext>
              </a:extLst>
            </p:cNvPr>
            <p:cNvSpPr/>
            <p:nvPr/>
          </p:nvSpPr>
          <p:spPr>
            <a:xfrm>
              <a:off x="9282053" y="4494044"/>
              <a:ext cx="3246833" cy="2040236"/>
            </a:xfrm>
            <a:prstGeom prst="roundRect">
              <a:avLst>
                <a:gd name="adj" fmla="val 947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2CCF994-EDBE-43E5-A711-C042C8A237A3}"/>
                </a:ext>
              </a:extLst>
            </p:cNvPr>
            <p:cNvSpPr/>
            <p:nvPr/>
          </p:nvSpPr>
          <p:spPr>
            <a:xfrm>
              <a:off x="10755306" y="5266934"/>
              <a:ext cx="300327" cy="30032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02FB68B8-D8C6-466A-8E96-471AA685E365}"/>
              </a:ext>
            </a:extLst>
          </p:cNvPr>
          <p:cNvSpPr txBox="1"/>
          <p:nvPr/>
        </p:nvSpPr>
        <p:spPr>
          <a:xfrm>
            <a:off x="6325939" y="1559461"/>
            <a:ext cx="2336431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EMPAT</a:t>
            </a:r>
            <a:endParaRPr kumimoji="0" lang="ko-KR" alt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3372DBB-4D7D-4E7F-936A-BDD9518E8F08}"/>
              </a:ext>
            </a:extLst>
          </p:cNvPr>
          <p:cNvSpPr txBox="1"/>
          <p:nvPr/>
        </p:nvSpPr>
        <p:spPr>
          <a:xfrm>
            <a:off x="6265385" y="1957939"/>
            <a:ext cx="2336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err="1"/>
              <a:t>Penyajian</a:t>
            </a:r>
            <a:r>
              <a:rPr lang="en-US" sz="1600" dirty="0"/>
              <a:t> </a:t>
            </a:r>
            <a:r>
              <a:rPr lang="en-US" sz="1600" dirty="0" err="1"/>
              <a:t>selisih</a:t>
            </a:r>
            <a:r>
              <a:rPr lang="en-US" sz="1600" dirty="0"/>
              <a:t> </a:t>
            </a:r>
            <a:r>
              <a:rPr lang="en-US" sz="1600" dirty="0" err="1"/>
              <a:t>kurs</a:t>
            </a:r>
            <a:r>
              <a:rPr lang="en-US" sz="1600" dirty="0"/>
              <a:t> BP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valas</a:t>
            </a:r>
            <a:endParaRPr lang="id-ID" sz="16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4AB1CEF-B015-4AD5-A3E8-83EED6D66155}"/>
              </a:ext>
            </a:extLst>
          </p:cNvPr>
          <p:cNvSpPr txBox="1"/>
          <p:nvPr/>
        </p:nvSpPr>
        <p:spPr>
          <a:xfrm>
            <a:off x="2434501" y="1643881"/>
            <a:ext cx="233643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SATU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46A807F-7DE5-4F16-9308-1D75EF2A1839}"/>
              </a:ext>
            </a:extLst>
          </p:cNvPr>
          <p:cNvSpPr txBox="1"/>
          <p:nvPr/>
        </p:nvSpPr>
        <p:spPr>
          <a:xfrm>
            <a:off x="2373942" y="2082815"/>
            <a:ext cx="24575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err="1"/>
              <a:t>Pencatatan</a:t>
            </a:r>
            <a:r>
              <a:rPr lang="en-US" sz="1600" dirty="0"/>
              <a:t> </a:t>
            </a:r>
            <a:r>
              <a:rPr lang="en-US" sz="1600" dirty="0" err="1"/>
              <a:t>kontrak</a:t>
            </a:r>
            <a:r>
              <a:rPr lang="en-US" sz="1600" dirty="0"/>
              <a:t> </a:t>
            </a:r>
            <a:r>
              <a:rPr lang="en-US" sz="1600" dirty="0" err="1"/>
              <a:t>wanprestasi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pencairan</a:t>
            </a:r>
            <a:r>
              <a:rPr lang="en-US" sz="1600" dirty="0"/>
              <a:t> </a:t>
            </a:r>
            <a:r>
              <a:rPr lang="en-US" sz="1600" dirty="0" err="1"/>
              <a:t>klaim</a:t>
            </a:r>
            <a:r>
              <a:rPr lang="en-US" sz="1600" dirty="0"/>
              <a:t> </a:t>
            </a:r>
            <a:r>
              <a:rPr lang="en-US" sz="1600" dirty="0" err="1"/>
              <a:t>jaminan</a:t>
            </a:r>
            <a:r>
              <a:rPr lang="en-US" sz="1600" dirty="0"/>
              <a:t> </a:t>
            </a:r>
            <a:r>
              <a:rPr lang="en-US" sz="1600" dirty="0" err="1"/>
              <a:t>kontrak</a:t>
            </a:r>
            <a:r>
              <a:rPr lang="en-US" sz="1600" dirty="0"/>
              <a:t> </a:t>
            </a:r>
            <a:r>
              <a:rPr lang="en-US" sz="1600" dirty="0" err="1"/>
              <a:t>akhir</a:t>
            </a:r>
            <a:r>
              <a:rPr lang="en-US" sz="1600" dirty="0"/>
              <a:t> </a:t>
            </a:r>
            <a:r>
              <a:rPr lang="en-US" sz="1600" dirty="0" err="1"/>
              <a:t>tahun</a:t>
            </a:r>
            <a:r>
              <a:rPr lang="en-US" sz="1600" dirty="0"/>
              <a:t> 2020</a:t>
            </a:r>
            <a:endParaRPr lang="id-ID" sz="1600" dirty="0"/>
          </a:p>
        </p:txBody>
      </p:sp>
      <p:grpSp>
        <p:nvGrpSpPr>
          <p:cNvPr id="68" name="Group 30">
            <a:extLst>
              <a:ext uri="{FF2B5EF4-FFF2-40B4-BE49-F238E27FC236}">
                <a16:creationId xmlns:a16="http://schemas.microsoft.com/office/drawing/2014/main" id="{AD838935-6B5C-41EC-B753-6B71148DE23B}"/>
              </a:ext>
            </a:extLst>
          </p:cNvPr>
          <p:cNvGrpSpPr/>
          <p:nvPr/>
        </p:nvGrpSpPr>
        <p:grpSpPr>
          <a:xfrm>
            <a:off x="8662370" y="5134027"/>
            <a:ext cx="3148588" cy="1381169"/>
            <a:chOff x="395534" y="3691279"/>
            <a:chExt cx="3972999" cy="1381169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E511156-A3CF-4012-8986-FEBCC4066A1C}"/>
                </a:ext>
              </a:extLst>
            </p:cNvPr>
            <p:cNvSpPr txBox="1"/>
            <p:nvPr/>
          </p:nvSpPr>
          <p:spPr>
            <a:xfrm>
              <a:off x="395534" y="3691279"/>
              <a:ext cx="3972999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b="1" dirty="0">
                  <a:solidFill>
                    <a:prstClr val="white"/>
                  </a:solidFill>
                  <a:latin typeface="Arial"/>
                  <a:cs typeface="Arial" pitchFamily="34" charset="0"/>
                </a:rPr>
                <a:t>TUJUH</a:t>
              </a: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350D65F-3229-432E-A454-59B570B509AA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dirty="0"/>
                <a:t>Penyelesaian atas Realisasi Belanja PC PEN dan Non PC PEN yang Tidak Menggunakan Akun Khusus</a:t>
              </a:r>
              <a:endParaRPr lang="id-ID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01988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828463" y="6491288"/>
            <a:ext cx="363537" cy="338137"/>
          </a:xfrm>
          <a:prstGeom prst="rect">
            <a:avLst/>
          </a:prstGeom>
        </p:spPr>
        <p:txBody>
          <a:bodyPr/>
          <a:lstStyle/>
          <a:p>
            <a:pPr defTabSz="609630"/>
            <a:fld id="{86CB4B4D-7CA3-9044-876B-883B54F8677D}" type="slidenum">
              <a:rPr lang="en-US"/>
              <a:pPr defTabSz="609630"/>
              <a:t>9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83569" y="1040604"/>
            <a:ext cx="10363200" cy="463285"/>
          </a:xfrm>
          <a:prstGeom prst="roundRect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/>
            <a:r>
              <a:rPr lang="en-GB" altLang="id-ID" sz="1867" dirty="0" err="1">
                <a:solidFill>
                  <a:srgbClr val="3A3F50"/>
                </a:solidFill>
                <a:latin typeface="Agency FB" panose="020B0503020202020204" pitchFamily="34" charset="0"/>
              </a:rPr>
              <a:t>Perlakuan</a:t>
            </a:r>
            <a:r>
              <a:rPr lang="en-GB" altLang="id-ID" sz="1867" dirty="0">
                <a:solidFill>
                  <a:srgbClr val="3A3F50"/>
                </a:solidFill>
                <a:latin typeface="Agency FB" panose="020B0503020202020204" pitchFamily="34" charset="0"/>
              </a:rPr>
              <a:t> </a:t>
            </a:r>
            <a:r>
              <a:rPr lang="en-GB" altLang="id-ID" sz="1867" dirty="0" err="1">
                <a:solidFill>
                  <a:srgbClr val="3A3F50"/>
                </a:solidFill>
                <a:latin typeface="Agency FB" panose="020B0503020202020204" pitchFamily="34" charset="0"/>
              </a:rPr>
              <a:t>akuntansi</a:t>
            </a:r>
            <a:r>
              <a:rPr lang="en-GB" altLang="id-ID" sz="1867" dirty="0">
                <a:solidFill>
                  <a:srgbClr val="3A3F50"/>
                </a:solidFill>
                <a:latin typeface="Agency FB" panose="020B0503020202020204" pitchFamily="34" charset="0"/>
              </a:rPr>
              <a:t> </a:t>
            </a:r>
            <a:r>
              <a:rPr lang="en-GB" altLang="id-ID" sz="1867" dirty="0" err="1">
                <a:solidFill>
                  <a:srgbClr val="3A3F50"/>
                </a:solidFill>
                <a:latin typeface="Agency FB" panose="020B0503020202020204" pitchFamily="34" charset="0"/>
              </a:rPr>
              <a:t>atas</a:t>
            </a:r>
            <a:r>
              <a:rPr lang="en-GB" altLang="id-ID" sz="1867" dirty="0">
                <a:solidFill>
                  <a:srgbClr val="3A3F50"/>
                </a:solidFill>
                <a:latin typeface="Agency FB" panose="020B0503020202020204" pitchFamily="34" charset="0"/>
              </a:rPr>
              <a:t> </a:t>
            </a:r>
            <a:r>
              <a:rPr lang="en-GB" altLang="id-ID" sz="1867" dirty="0" err="1">
                <a:solidFill>
                  <a:srgbClr val="3A3F50"/>
                </a:solidFill>
                <a:latin typeface="Agency FB" panose="020B0503020202020204" pitchFamily="34" charset="0"/>
              </a:rPr>
              <a:t>jaminan</a:t>
            </a:r>
            <a:r>
              <a:rPr lang="en-GB" altLang="id-ID" sz="1867" dirty="0">
                <a:solidFill>
                  <a:srgbClr val="3A3F50"/>
                </a:solidFill>
                <a:latin typeface="Agency FB" panose="020B0503020202020204" pitchFamily="34" charset="0"/>
              </a:rPr>
              <a:t> </a:t>
            </a:r>
            <a:r>
              <a:rPr lang="en-GB" altLang="id-ID" sz="1867" dirty="0" err="1">
                <a:solidFill>
                  <a:srgbClr val="3A3F50"/>
                </a:solidFill>
                <a:latin typeface="Agency FB" panose="020B0503020202020204" pitchFamily="34" charset="0"/>
              </a:rPr>
              <a:t>pemeliharaan</a:t>
            </a:r>
            <a:r>
              <a:rPr lang="en-GB" altLang="id-ID" sz="1867" dirty="0">
                <a:solidFill>
                  <a:srgbClr val="3A3F50"/>
                </a:solidFill>
                <a:latin typeface="Agency FB" panose="020B0503020202020204" pitchFamily="34" charset="0"/>
              </a:rPr>
              <a:t> </a:t>
            </a:r>
            <a:r>
              <a:rPr lang="en-GB" altLang="id-ID" sz="1867" dirty="0" err="1">
                <a:solidFill>
                  <a:srgbClr val="3A3F50"/>
                </a:solidFill>
                <a:latin typeface="Agency FB" panose="020B0503020202020204" pitchFamily="34" charset="0"/>
              </a:rPr>
              <a:t>adalah</a:t>
            </a:r>
            <a:r>
              <a:rPr lang="en-GB" altLang="id-ID" sz="1867" dirty="0">
                <a:solidFill>
                  <a:srgbClr val="3A3F50"/>
                </a:solidFill>
                <a:latin typeface="Agency FB" panose="020B0503020202020204" pitchFamily="34" charset="0"/>
              </a:rPr>
              <a:t> </a:t>
            </a:r>
            <a:r>
              <a:rPr lang="en-GB" altLang="id-ID" sz="1867" dirty="0" err="1">
                <a:solidFill>
                  <a:srgbClr val="3A3F50"/>
                </a:solidFill>
                <a:latin typeface="Agency FB" panose="020B0503020202020204" pitchFamily="34" charset="0"/>
              </a:rPr>
              <a:t>sebagai</a:t>
            </a:r>
            <a:r>
              <a:rPr lang="en-GB" altLang="id-ID" sz="1867" dirty="0">
                <a:solidFill>
                  <a:srgbClr val="3A3F50"/>
                </a:solidFill>
                <a:latin typeface="Agency FB" panose="020B0503020202020204" pitchFamily="34" charset="0"/>
              </a:rPr>
              <a:t> </a:t>
            </a:r>
            <a:r>
              <a:rPr lang="en-GB" altLang="id-ID" sz="1867" dirty="0" err="1">
                <a:solidFill>
                  <a:srgbClr val="3A3F50"/>
                </a:solidFill>
                <a:latin typeface="Agency FB" panose="020B0503020202020204" pitchFamily="34" charset="0"/>
              </a:rPr>
              <a:t>berikut</a:t>
            </a:r>
            <a:r>
              <a:rPr lang="en-GB" altLang="id-ID" sz="1867" dirty="0">
                <a:solidFill>
                  <a:srgbClr val="3A3F50"/>
                </a:solidFill>
                <a:latin typeface="Agency FB" panose="020B0503020202020204" pitchFamily="34" charset="0"/>
              </a:rPr>
              <a:t>:</a:t>
            </a:r>
            <a:endParaRPr lang="en-GB" altLang="id-ID" sz="1867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650071" y="320487"/>
            <a:ext cx="5445929" cy="612169"/>
          </a:xfrm>
          <a:prstGeom prst="rect">
            <a:avLst/>
          </a:prstGeom>
        </p:spPr>
        <p:txBody>
          <a:bodyPr/>
          <a:lstStyle/>
          <a:p>
            <a:pPr algn="just" defTabSz="609630"/>
            <a:r>
              <a:rPr lang="en-GB" altLang="id-ID" sz="1600" b="1" dirty="0">
                <a:latin typeface="Abadi" panose="020B0604020104020204" pitchFamily="34" charset="0"/>
              </a:rPr>
              <a:t>PENCATATAN KONTRAK WANPRESTASI ATAU PENCAIRAN KLAIM KONTRAK DI AKHIR TA. 2020</a:t>
            </a:r>
            <a:endParaRPr lang="en-US" sz="1600" b="1" dirty="0">
              <a:latin typeface="Abadi" panose="020B06040201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3569" y="1393572"/>
            <a:ext cx="9573232" cy="53947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09630"/>
            <a:r>
              <a:rPr lang="en-GB" sz="1800" kern="0" dirty="0" err="1">
                <a:latin typeface="Agency FB" panose="020B0503020202020204" pitchFamily="34" charset="0"/>
              </a:rPr>
              <a:t>Pencairan</a:t>
            </a:r>
            <a:r>
              <a:rPr lang="en-GB" sz="1800" kern="0" dirty="0">
                <a:latin typeface="Agency FB" panose="020B0503020202020204" pitchFamily="34" charset="0"/>
              </a:rPr>
              <a:t> </a:t>
            </a:r>
            <a:r>
              <a:rPr lang="en-GB" sz="1800" kern="0" dirty="0" err="1">
                <a:latin typeface="Agency FB" panose="020B0503020202020204" pitchFamily="34" charset="0"/>
              </a:rPr>
              <a:t>jaminan</a:t>
            </a:r>
            <a:r>
              <a:rPr lang="en-GB" sz="1800" kern="0" dirty="0">
                <a:latin typeface="Agency FB" panose="020B0503020202020204" pitchFamily="34" charset="0"/>
              </a:rPr>
              <a:t> </a:t>
            </a:r>
            <a:r>
              <a:rPr lang="en-GB" sz="1800" kern="0" dirty="0" err="1">
                <a:latin typeface="Agency FB" panose="020B0503020202020204" pitchFamily="34" charset="0"/>
              </a:rPr>
              <a:t>pemeliharaan</a:t>
            </a:r>
            <a:r>
              <a:rPr lang="en-GB" sz="1800" kern="0" dirty="0">
                <a:latin typeface="Agency FB" panose="020B0503020202020204" pitchFamily="34" charset="0"/>
              </a:rPr>
              <a:t> </a:t>
            </a:r>
            <a:r>
              <a:rPr lang="en-GB" sz="1800" kern="0" dirty="0" err="1">
                <a:latin typeface="Agency FB" panose="020B0503020202020204" pitchFamily="34" charset="0"/>
              </a:rPr>
              <a:t>dan</a:t>
            </a:r>
            <a:r>
              <a:rPr lang="en-GB" sz="1800" kern="0" dirty="0">
                <a:latin typeface="Agency FB" panose="020B0503020202020204" pitchFamily="34" charset="0"/>
              </a:rPr>
              <a:t> </a:t>
            </a:r>
            <a:r>
              <a:rPr lang="en-GB" sz="1800" kern="0" dirty="0" err="1">
                <a:latin typeface="Agency FB" panose="020B0503020202020204" pitchFamily="34" charset="0"/>
              </a:rPr>
              <a:t>penyetoran</a:t>
            </a:r>
            <a:r>
              <a:rPr lang="en-GB" sz="1800" kern="0" dirty="0">
                <a:latin typeface="Agency FB" panose="020B0503020202020204" pitchFamily="34" charset="0"/>
              </a:rPr>
              <a:t> yang </a:t>
            </a:r>
            <a:r>
              <a:rPr lang="en-GB" sz="1800" kern="0" dirty="0" err="1">
                <a:latin typeface="Agency FB" panose="020B0503020202020204" pitchFamily="34" charset="0"/>
              </a:rPr>
              <a:t>dilakukan</a:t>
            </a:r>
            <a:r>
              <a:rPr lang="en-GB" sz="1800" kern="0" dirty="0">
                <a:latin typeface="Agency FB" panose="020B0503020202020204" pitchFamily="34" charset="0"/>
              </a:rPr>
              <a:t> </a:t>
            </a:r>
            <a:r>
              <a:rPr lang="en-GB" sz="1800" kern="0" dirty="0" err="1">
                <a:latin typeface="Agency FB" panose="020B0503020202020204" pitchFamily="34" charset="0"/>
              </a:rPr>
              <a:t>pada</a:t>
            </a:r>
            <a:r>
              <a:rPr lang="en-GB" sz="1800" kern="0" dirty="0">
                <a:latin typeface="Agency FB" panose="020B0503020202020204" pitchFamily="34" charset="0"/>
              </a:rPr>
              <a:t> </a:t>
            </a:r>
            <a:r>
              <a:rPr lang="en-GB" sz="1800" kern="0" dirty="0" err="1">
                <a:latin typeface="Agency FB" panose="020B0503020202020204" pitchFamily="34" charset="0"/>
              </a:rPr>
              <a:t>Tahun</a:t>
            </a:r>
            <a:r>
              <a:rPr lang="en-GB" sz="1800" kern="0" dirty="0">
                <a:latin typeface="Agency FB" panose="020B0503020202020204" pitchFamily="34" charset="0"/>
              </a:rPr>
              <a:t> 2020 </a:t>
            </a:r>
            <a:r>
              <a:rPr lang="en-GB" sz="1800" kern="0" dirty="0" err="1">
                <a:latin typeface="Agency FB" panose="020B0503020202020204" pitchFamily="34" charset="0"/>
              </a:rPr>
              <a:t>atau</a:t>
            </a:r>
            <a:r>
              <a:rPr lang="en-GB" sz="1800" kern="0" dirty="0">
                <a:latin typeface="Agency FB" panose="020B0503020202020204" pitchFamily="34" charset="0"/>
              </a:rPr>
              <a:t> </a:t>
            </a:r>
            <a:r>
              <a:rPr lang="en-GB" sz="1800" kern="0" dirty="0" err="1">
                <a:latin typeface="Agency FB" panose="020B0503020202020204" pitchFamily="34" charset="0"/>
              </a:rPr>
              <a:t>setelah</a:t>
            </a:r>
            <a:r>
              <a:rPr lang="en-GB" sz="1800" kern="0" dirty="0">
                <a:latin typeface="Agency FB" panose="020B0503020202020204" pitchFamily="34" charset="0"/>
              </a:rPr>
              <a:t> </a:t>
            </a:r>
            <a:r>
              <a:rPr lang="en-GB" sz="1800" kern="0" dirty="0" err="1">
                <a:latin typeface="Agency FB" panose="020B0503020202020204" pitchFamily="34" charset="0"/>
              </a:rPr>
              <a:t>tanggal</a:t>
            </a:r>
            <a:r>
              <a:rPr lang="en-GB" sz="1800" kern="0" dirty="0">
                <a:latin typeface="Agency FB" panose="020B0503020202020204" pitchFamily="34" charset="0"/>
              </a:rPr>
              <a:t> 31 </a:t>
            </a:r>
            <a:r>
              <a:rPr lang="en-GB" sz="1800" kern="0" dirty="0" err="1">
                <a:latin typeface="Agency FB" panose="020B0503020202020204" pitchFamily="34" charset="0"/>
              </a:rPr>
              <a:t>Desember</a:t>
            </a:r>
            <a:r>
              <a:rPr lang="en-GB" sz="1800" kern="0" dirty="0">
                <a:latin typeface="Agency FB" panose="020B0503020202020204" pitchFamily="34" charset="0"/>
              </a:rPr>
              <a:t> 2020</a:t>
            </a:r>
            <a:r>
              <a:rPr lang="id-ID" sz="1800" kern="0" dirty="0">
                <a:latin typeface="Agency FB" panose="020B0503020202020204" pitchFamily="34" charset="0"/>
              </a:rPr>
              <a:t> </a:t>
            </a:r>
            <a:r>
              <a:rPr lang="en-GB" sz="1800" kern="0" dirty="0" err="1">
                <a:latin typeface="Agency FB" panose="020B0503020202020204" pitchFamily="34" charset="0"/>
              </a:rPr>
              <a:t>direkam</a:t>
            </a:r>
            <a:r>
              <a:rPr lang="en-GB" sz="1800" kern="0" dirty="0">
                <a:latin typeface="Agency FB" panose="020B0503020202020204" pitchFamily="34" charset="0"/>
              </a:rPr>
              <a:t> </a:t>
            </a:r>
            <a:r>
              <a:rPr lang="id-ID" sz="1800" kern="0" dirty="0">
                <a:latin typeface="Agency FB" panose="020B0503020202020204" pitchFamily="34" charset="0"/>
              </a:rPr>
              <a:t>pada A</a:t>
            </a:r>
            <a:r>
              <a:rPr lang="en-GB" sz="1800" kern="0" dirty="0" err="1">
                <a:latin typeface="Agency FB" panose="020B0503020202020204" pitchFamily="34" charset="0"/>
              </a:rPr>
              <a:t>plikasi</a:t>
            </a:r>
            <a:r>
              <a:rPr lang="en-GB" sz="1800" kern="0" dirty="0">
                <a:latin typeface="Agency FB" panose="020B0503020202020204" pitchFamily="34" charset="0"/>
              </a:rPr>
              <a:t> SAIBA </a:t>
            </a:r>
            <a:r>
              <a:rPr lang="en-GB" sz="1800" kern="0" dirty="0" err="1">
                <a:latin typeface="Agency FB" panose="020B0503020202020204" pitchFamily="34" charset="0"/>
              </a:rPr>
              <a:t>berdasarkan</a:t>
            </a:r>
            <a:r>
              <a:rPr lang="en-GB" sz="1800" kern="0" dirty="0">
                <a:latin typeface="Agency FB" panose="020B0503020202020204" pitchFamily="34" charset="0"/>
              </a:rPr>
              <a:t> </a:t>
            </a:r>
            <a:r>
              <a:rPr lang="id-ID" sz="1800" kern="0" dirty="0">
                <a:latin typeface="Agency FB" panose="020B0503020202020204" pitchFamily="34" charset="0"/>
              </a:rPr>
              <a:t>BPN, </a:t>
            </a:r>
            <a:r>
              <a:rPr lang="en-GB" sz="1800" kern="0" dirty="0" err="1">
                <a:latin typeface="Agency FB" panose="020B0503020202020204" pitchFamily="34" charset="0"/>
              </a:rPr>
              <a:t>dan</a:t>
            </a:r>
            <a:r>
              <a:rPr lang="en-GB" sz="1800" kern="0" dirty="0">
                <a:latin typeface="Agency FB" panose="020B0503020202020204" pitchFamily="34" charset="0"/>
              </a:rPr>
              <a:t> </a:t>
            </a:r>
            <a:r>
              <a:rPr lang="en-GB" sz="1800" kern="0" dirty="0" err="1">
                <a:latin typeface="Agency FB" panose="020B0503020202020204" pitchFamily="34" charset="0"/>
              </a:rPr>
              <a:t>secara</a:t>
            </a:r>
            <a:r>
              <a:rPr lang="en-GB" sz="1800" kern="0" dirty="0">
                <a:latin typeface="Agency FB" panose="020B0503020202020204" pitchFamily="34" charset="0"/>
              </a:rPr>
              <a:t> </a:t>
            </a:r>
            <a:r>
              <a:rPr lang="en-GB" sz="1800" kern="0" dirty="0" err="1">
                <a:latin typeface="Agency FB" panose="020B0503020202020204" pitchFamily="34" charset="0"/>
              </a:rPr>
              <a:t>otomatis</a:t>
            </a:r>
            <a:r>
              <a:rPr lang="en-GB" sz="1800" kern="0" dirty="0">
                <a:latin typeface="Agency FB" panose="020B0503020202020204" pitchFamily="34" charset="0"/>
              </a:rPr>
              <a:t> </a:t>
            </a:r>
            <a:r>
              <a:rPr lang="en-GB" sz="1800" kern="0" dirty="0" err="1">
                <a:latin typeface="Agency FB" panose="020B0503020202020204" pitchFamily="34" charset="0"/>
              </a:rPr>
              <a:t>akan</a:t>
            </a:r>
            <a:r>
              <a:rPr lang="en-GB" sz="1800" kern="0" dirty="0">
                <a:latin typeface="Agency FB" panose="020B0503020202020204" pitchFamily="34" charset="0"/>
              </a:rPr>
              <a:t> </a:t>
            </a:r>
            <a:r>
              <a:rPr lang="en-GB" sz="1800" kern="0" dirty="0" err="1">
                <a:latin typeface="Agency FB" panose="020B0503020202020204" pitchFamily="34" charset="0"/>
              </a:rPr>
              <a:t>menghasilkan</a:t>
            </a:r>
            <a:r>
              <a:rPr lang="en-GB" sz="1800" kern="0" dirty="0">
                <a:latin typeface="Agency FB" panose="020B0503020202020204" pitchFamily="34" charset="0"/>
              </a:rPr>
              <a:t> </a:t>
            </a:r>
            <a:r>
              <a:rPr lang="en-GB" sz="1800" kern="0" dirty="0" err="1">
                <a:latin typeface="Agency FB" panose="020B0503020202020204" pitchFamily="34" charset="0"/>
              </a:rPr>
              <a:t>jurnal</a:t>
            </a:r>
            <a:r>
              <a:rPr lang="en-GB" sz="1800" kern="0" dirty="0">
                <a:latin typeface="Agency FB" panose="020B0503020202020204" pitchFamily="34" charset="0"/>
              </a:rPr>
              <a:t> </a:t>
            </a:r>
            <a:r>
              <a:rPr lang="en-GB" sz="1800" kern="0" dirty="0" err="1">
                <a:latin typeface="Agency FB" panose="020B0503020202020204" pitchFamily="34" charset="0"/>
              </a:rPr>
              <a:t>sebagai</a:t>
            </a:r>
            <a:r>
              <a:rPr lang="en-GB" sz="1800" kern="0" dirty="0">
                <a:latin typeface="Agency FB" panose="020B0503020202020204" pitchFamily="34" charset="0"/>
              </a:rPr>
              <a:t> </a:t>
            </a:r>
            <a:r>
              <a:rPr lang="en-GB" sz="1800" kern="0" dirty="0" err="1">
                <a:latin typeface="Agency FB" panose="020B0503020202020204" pitchFamily="34" charset="0"/>
              </a:rPr>
              <a:t>berikut</a:t>
            </a:r>
            <a:r>
              <a:rPr lang="en-GB" sz="1800" kern="0" dirty="0">
                <a:latin typeface="Agency FB" panose="020B0503020202020204" pitchFamily="34" charset="0"/>
              </a:rPr>
              <a:t>:</a:t>
            </a:r>
            <a:endParaRPr lang="id-ID" sz="1800" kern="0" dirty="0">
              <a:latin typeface="Agency FB" panose="020B0503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426007"/>
              </p:ext>
            </p:extLst>
          </p:nvPr>
        </p:nvGraphicFramePr>
        <p:xfrm>
          <a:off x="466652" y="2126986"/>
          <a:ext cx="9245601" cy="13144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9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4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7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2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22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D/K</a:t>
                      </a: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Kode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Akun</a:t>
                      </a: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Uraian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Akun</a:t>
                      </a: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Rp</a:t>
                      </a: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Laporan</a:t>
                      </a: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</a:t>
                      </a: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219711</a:t>
                      </a:r>
                      <a:endParaRPr lang="id-ID" sz="16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Utang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kepada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KUN </a:t>
                      </a: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6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xxx</a:t>
                      </a:r>
                      <a:endParaRPr lang="id-ID" sz="16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</a:t>
                      </a:r>
                      <a:endParaRPr lang="id-ID" sz="16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425999</a:t>
                      </a:r>
                      <a:endParaRPr lang="id-ID" sz="16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Pendapatan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Anggaran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lain-lain</a:t>
                      </a: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xxx</a:t>
                      </a: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LRA</a:t>
                      </a: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613"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Jurnal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buku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besar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kas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Aplikasi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SAIBA</a:t>
                      </a: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 hMerge="1">
                  <a:txBody>
                    <a:bodyPr/>
                    <a:lstStyle/>
                    <a:p>
                      <a:pPr marL="5334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id-ID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id-ID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id-ID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37138" marR="13713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84996"/>
              </p:ext>
            </p:extLst>
          </p:nvPr>
        </p:nvGraphicFramePr>
        <p:xfrm>
          <a:off x="466647" y="3635740"/>
          <a:ext cx="9245601" cy="13144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9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4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7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2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22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D/K</a:t>
                      </a: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Kode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Akun</a:t>
                      </a: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Uraian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Akun</a:t>
                      </a: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Rp</a:t>
                      </a: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Laporan</a:t>
                      </a: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</a:t>
                      </a: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313121</a:t>
                      </a: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Diterima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dari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Entitas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Lain</a:t>
                      </a: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6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xxx</a:t>
                      </a:r>
                      <a:endParaRPr lang="id-ID" sz="16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</a:t>
                      </a:r>
                      <a:endParaRPr lang="id-ID" sz="16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425999</a:t>
                      </a:r>
                      <a:endParaRPr lang="id-ID" sz="16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Pendapatan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Anggaran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lain-lain</a:t>
                      </a: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xxx</a:t>
                      </a: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LRA</a:t>
                      </a: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613"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Jurnal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buku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besar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kas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Aplikasi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SAKTI</a:t>
                      </a: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 hMerge="1">
                  <a:txBody>
                    <a:bodyPr/>
                    <a:lstStyle/>
                    <a:p>
                      <a:pPr marL="5334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id-ID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id-ID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id-ID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37138" marR="13713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761160"/>
              </p:ext>
            </p:extLst>
          </p:nvPr>
        </p:nvGraphicFramePr>
        <p:xfrm>
          <a:off x="434750" y="5114257"/>
          <a:ext cx="9245601" cy="152279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729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4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7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2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22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D/K</a:t>
                      </a: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err="1">
                          <a:effectLst/>
                        </a:rPr>
                        <a:t>Kode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Akun</a:t>
                      </a: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err="1">
                          <a:effectLst/>
                        </a:rPr>
                        <a:t>Uraian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Akun</a:t>
                      </a: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Rp</a:t>
                      </a: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err="1">
                          <a:effectLst/>
                        </a:rPr>
                        <a:t>Laporan</a:t>
                      </a: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D</a:t>
                      </a: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313121</a:t>
                      </a: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err="1">
                          <a:effectLst/>
                        </a:rPr>
                        <a:t>Diterima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dari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Entitas</a:t>
                      </a:r>
                      <a:r>
                        <a:rPr lang="en-US" sz="1600" dirty="0">
                          <a:effectLst/>
                        </a:rPr>
                        <a:t> Lain</a:t>
                      </a: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600">
                          <a:effectLst/>
                        </a:rPr>
                        <a:t>x</a:t>
                      </a:r>
                      <a:r>
                        <a:rPr lang="en-US" sz="1600">
                          <a:effectLst/>
                        </a:rPr>
                        <a:t>xxx</a:t>
                      </a:r>
                      <a:endParaRPr lang="id-ID" sz="16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LPE</a:t>
                      </a: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K</a:t>
                      </a:r>
                      <a:endParaRPr lang="id-ID" sz="16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425999</a:t>
                      </a:r>
                      <a:endParaRPr lang="id-ID" sz="16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err="1">
                          <a:effectLst/>
                        </a:rPr>
                        <a:t>Pendapatan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Anggaran</a:t>
                      </a:r>
                      <a:r>
                        <a:rPr lang="en-US" sz="1600" dirty="0">
                          <a:effectLst/>
                        </a:rPr>
                        <a:t> lain-lain</a:t>
                      </a: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600" dirty="0">
                          <a:effectLst/>
                        </a:rPr>
                        <a:t>x</a:t>
                      </a:r>
                      <a:r>
                        <a:rPr lang="en-US" sz="1600" dirty="0">
                          <a:effectLst/>
                        </a:rPr>
                        <a:t>xxx</a:t>
                      </a: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LO</a:t>
                      </a: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613"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d-ID" sz="1600" dirty="0">
                          <a:effectLst/>
                        </a:rPr>
                        <a:t>Jurnal </a:t>
                      </a:r>
                      <a:r>
                        <a:rPr lang="en-US" sz="1600" dirty="0" err="1">
                          <a:effectLst/>
                        </a:rPr>
                        <a:t>buku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besar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akrual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Aplikasi</a:t>
                      </a:r>
                      <a:r>
                        <a:rPr lang="en-US" sz="1600" dirty="0">
                          <a:effectLst/>
                        </a:rPr>
                        <a:t> SAIBA </a:t>
                      </a:r>
                      <a:r>
                        <a:rPr lang="en-US" sz="1600" dirty="0" err="1">
                          <a:effectLst/>
                        </a:rPr>
                        <a:t>dan</a:t>
                      </a:r>
                      <a:r>
                        <a:rPr lang="en-US" sz="1600" dirty="0">
                          <a:effectLst/>
                        </a:rPr>
                        <a:t> SAKTI</a:t>
                      </a: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25" marR="91425" marT="0" marB="0"/>
                </a:tc>
                <a:tc hMerge="1">
                  <a:txBody>
                    <a:bodyPr/>
                    <a:lstStyle/>
                    <a:p>
                      <a:pPr marL="5334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id-ID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id-ID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id-ID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id-ID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37138" marR="13713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632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LLPPT- FLASH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BA27"/>
      </a:accent1>
      <a:accent2>
        <a:srgbClr val="F3932D"/>
      </a:accent2>
      <a:accent3>
        <a:srgbClr val="79BA27"/>
      </a:accent3>
      <a:accent4>
        <a:srgbClr val="F2B662"/>
      </a:accent4>
      <a:accent5>
        <a:srgbClr val="F3932D"/>
      </a:accent5>
      <a:accent6>
        <a:srgbClr val="F2B662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FLASH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BA27"/>
      </a:accent1>
      <a:accent2>
        <a:srgbClr val="F3932D"/>
      </a:accent2>
      <a:accent3>
        <a:srgbClr val="79BA27"/>
      </a:accent3>
      <a:accent4>
        <a:srgbClr val="F2B662"/>
      </a:accent4>
      <a:accent5>
        <a:srgbClr val="F3932D"/>
      </a:accent5>
      <a:accent6>
        <a:srgbClr val="F2B662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 PPT-BALLOON DOLLAR">
      <a:dk1>
        <a:sysClr val="windowText" lastClr="000000"/>
      </a:dk1>
      <a:lt1>
        <a:sysClr val="window" lastClr="FFFFFF"/>
      </a:lt1>
      <a:dk2>
        <a:srgbClr val="44546A"/>
      </a:dk2>
      <a:lt2>
        <a:srgbClr val="CBCBCB"/>
      </a:lt2>
      <a:accent1>
        <a:srgbClr val="B1D9C7"/>
      </a:accent1>
      <a:accent2>
        <a:srgbClr val="62C1C5"/>
      </a:accent2>
      <a:accent3>
        <a:srgbClr val="FDD247"/>
      </a:accent3>
      <a:accent4>
        <a:srgbClr val="F7A60B"/>
      </a:accent4>
      <a:accent5>
        <a:srgbClr val="576868"/>
      </a:accent5>
      <a:accent6>
        <a:srgbClr val="CBCBC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tents Slide Master">
  <a:themeElements>
    <a:clrScheme name="ALLPPT-COLOR-A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5D8DE"/>
      </a:accent1>
      <a:accent2>
        <a:srgbClr val="85D8DE"/>
      </a:accent2>
      <a:accent3>
        <a:srgbClr val="85D8DE"/>
      </a:accent3>
      <a:accent4>
        <a:srgbClr val="85D8DE"/>
      </a:accent4>
      <a:accent5>
        <a:srgbClr val="85D8DE"/>
      </a:accent5>
      <a:accent6>
        <a:srgbClr val="85D8DE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ontents Slide Master">
  <a:themeElements>
    <a:clrScheme name="ALL PPT-BALLOON DOLLAR">
      <a:dk1>
        <a:sysClr val="windowText" lastClr="000000"/>
      </a:dk1>
      <a:lt1>
        <a:sysClr val="window" lastClr="FFFFFF"/>
      </a:lt1>
      <a:dk2>
        <a:srgbClr val="44546A"/>
      </a:dk2>
      <a:lt2>
        <a:srgbClr val="CBCBCB"/>
      </a:lt2>
      <a:accent1>
        <a:srgbClr val="B1D9C7"/>
      </a:accent1>
      <a:accent2>
        <a:srgbClr val="62C1C5"/>
      </a:accent2>
      <a:accent3>
        <a:srgbClr val="FDD247"/>
      </a:accent3>
      <a:accent4>
        <a:srgbClr val="F7A60B"/>
      </a:accent4>
      <a:accent5>
        <a:srgbClr val="576868"/>
      </a:accent5>
      <a:accent6>
        <a:srgbClr val="CBCBCB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Section Break Slide Master">
  <a:themeElements>
    <a:clrScheme name="ALLPPT- FLASH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BA27"/>
      </a:accent1>
      <a:accent2>
        <a:srgbClr val="F3932D"/>
      </a:accent2>
      <a:accent3>
        <a:srgbClr val="79BA27"/>
      </a:accent3>
      <a:accent4>
        <a:srgbClr val="F2B662"/>
      </a:accent4>
      <a:accent5>
        <a:srgbClr val="F3932D"/>
      </a:accent5>
      <a:accent6>
        <a:srgbClr val="F2B662"/>
      </a:accent6>
      <a:hlink>
        <a:srgbClr val="262626"/>
      </a:hlink>
      <a:folHlink>
        <a:srgbClr val="2626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Cover and End Slide Master">
  <a:themeElements>
    <a:clrScheme name="ALLPPT-COLOR-A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5D8DE"/>
      </a:accent1>
      <a:accent2>
        <a:srgbClr val="85D8DE"/>
      </a:accent2>
      <a:accent3>
        <a:srgbClr val="85D8DE"/>
      </a:accent3>
      <a:accent4>
        <a:srgbClr val="85D8DE"/>
      </a:accent4>
      <a:accent5>
        <a:srgbClr val="85D8DE"/>
      </a:accent5>
      <a:accent6>
        <a:srgbClr val="85D8DE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Gaoler template">
  <a:themeElements>
    <a:clrScheme name="Custom 347">
      <a:dk1>
        <a:srgbClr val="3A3F50"/>
      </a:dk1>
      <a:lt1>
        <a:srgbClr val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4586</Words>
  <Application>Microsoft Office PowerPoint</Application>
  <PresentationFormat>Widescreen</PresentationFormat>
  <Paragraphs>1264</Paragraphs>
  <Slides>31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24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65" baseType="lpstr">
      <vt:lpstr>Potta One</vt:lpstr>
      <vt:lpstr>Abadi</vt:lpstr>
      <vt:lpstr>Agency FB</vt:lpstr>
      <vt:lpstr>Arial</vt:lpstr>
      <vt:lpstr>Arial Narrow</vt:lpstr>
      <vt:lpstr>Arial Nova Cond</vt:lpstr>
      <vt:lpstr>Arial Rounded MT Bold</vt:lpstr>
      <vt:lpstr>Arial Unicode MS</vt:lpstr>
      <vt:lpstr>Bahnschrift Light Condensed</vt:lpstr>
      <vt:lpstr>Barlow Light</vt:lpstr>
      <vt:lpstr>Calibri</vt:lpstr>
      <vt:lpstr>Courier New</vt:lpstr>
      <vt:lpstr>Fira Sans Extra Condensed Medium</vt:lpstr>
      <vt:lpstr>Franklin Gothic Book</vt:lpstr>
      <vt:lpstr>Nirmala UI</vt:lpstr>
      <vt:lpstr>Overpass Black</vt:lpstr>
      <vt:lpstr>Raleway</vt:lpstr>
      <vt:lpstr>Raleway SemiBold</vt:lpstr>
      <vt:lpstr>SansSerif</vt:lpstr>
      <vt:lpstr>Segoe UI</vt:lpstr>
      <vt:lpstr>Symbol</vt:lpstr>
      <vt:lpstr>The Serif Hand Black</vt:lpstr>
      <vt:lpstr>Times New Roman</vt:lpstr>
      <vt:lpstr>Wingdings</vt:lpstr>
      <vt:lpstr>Cover and End Slide Master</vt:lpstr>
      <vt:lpstr>Contents Slide Master</vt:lpstr>
      <vt:lpstr>Section Break Slide Master</vt:lpstr>
      <vt:lpstr>1_Contents Slide Master</vt:lpstr>
      <vt:lpstr>2_Contents Slide Master</vt:lpstr>
      <vt:lpstr>1_Section Break Slide Master</vt:lpstr>
      <vt:lpstr>1_Cover and End Slide Master</vt:lpstr>
      <vt:lpstr>3_Contents Slide Master</vt:lpstr>
      <vt:lpstr>Gaoler template</vt:lpstr>
      <vt:lpstr>Microsoft Excel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Kebijakan atas Barang untuk Diserahkan yang Belum Dilakukan Penyerahan sampai dengan Tanggal Pelaporan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Firman syah</dc:creator>
  <cp:lastModifiedBy>Firman syah</cp:lastModifiedBy>
  <cp:revision>84</cp:revision>
  <dcterms:created xsi:type="dcterms:W3CDTF">2021-01-12T13:14:52Z</dcterms:created>
  <dcterms:modified xsi:type="dcterms:W3CDTF">2021-02-03T14:52:13Z</dcterms:modified>
</cp:coreProperties>
</file>