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6" r:id="rId1"/>
  </p:sldMasterIdLst>
  <p:notesMasterIdLst>
    <p:notesMasterId r:id="rId21"/>
  </p:notesMasterIdLst>
  <p:handoutMasterIdLst>
    <p:handoutMasterId r:id="rId22"/>
  </p:handoutMasterIdLst>
  <p:sldIdLst>
    <p:sldId id="257" r:id="rId2"/>
    <p:sldId id="275" r:id="rId3"/>
    <p:sldId id="276" r:id="rId4"/>
    <p:sldId id="295" r:id="rId5"/>
    <p:sldId id="293" r:id="rId6"/>
    <p:sldId id="294" r:id="rId7"/>
    <p:sldId id="278" r:id="rId8"/>
    <p:sldId id="299" r:id="rId9"/>
    <p:sldId id="285" r:id="rId10"/>
    <p:sldId id="281" r:id="rId11"/>
    <p:sldId id="300" r:id="rId12"/>
    <p:sldId id="279" r:id="rId13"/>
    <p:sldId id="280" r:id="rId14"/>
    <p:sldId id="296" r:id="rId15"/>
    <p:sldId id="288" r:id="rId16"/>
    <p:sldId id="301" r:id="rId17"/>
    <p:sldId id="302" r:id="rId18"/>
    <p:sldId id="283" r:id="rId19"/>
    <p:sldId id="2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876" autoAdjust="0"/>
  </p:normalViewPr>
  <p:slideViewPr>
    <p:cSldViewPr snapToGrid="0">
      <p:cViewPr>
        <p:scale>
          <a:sx n="71" d="100"/>
          <a:sy n="71" d="100"/>
        </p:scale>
        <p:origin x="-6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handoutMaster" Target="handoutMasters/handoutMaster1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880978346867513"/>
          <c:y val="9.6685735204834866E-2"/>
          <c:w val="0.32742650980255039"/>
          <c:h val="0.8066285295903302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Status TLRHP per Semester II 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EFF-433E-9E79-589B3F1E30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EFF-433E-9E79-589B3F1E30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EFF-433E-9E79-589B3F1E30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EFF-433E-9E79-589B3F1E3076}"/>
              </c:ext>
            </c:extLst>
          </c:dPt>
          <c:dLbls>
            <c:dLbl>
              <c:idx val="0"/>
              <c:layout>
                <c:manualLayout>
                  <c:x val="-0.27501118232458649"/>
                  <c:y val="0.4599549686564523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FF-433E-9E79-589B3F1E3076}"/>
                </c:ext>
              </c:extLst>
            </c:dLbl>
            <c:dLbl>
              <c:idx val="1"/>
              <c:layout>
                <c:manualLayout>
                  <c:x val="0.29393397009921401"/>
                  <c:y val="-0.391583284126439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FF-433E-9E79-589B3F1E3076}"/>
                </c:ext>
              </c:extLst>
            </c:dLbl>
            <c:dLbl>
              <c:idx val="2"/>
              <c:layout>
                <c:manualLayout>
                  <c:x val="-7.1906593543584543E-2"/>
                  <c:y val="0.16259099808711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FF-433E-9E79-589B3F1E3076}"/>
                </c:ext>
              </c:extLst>
            </c:dLbl>
            <c:dLbl>
              <c:idx val="3"/>
              <c:layout>
                <c:manualLayout>
                  <c:x val="-5.4245275287822553E-2"/>
                  <c:y val="7.15161947168802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133238179689393"/>
                      <c:h val="0.143583267561168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EFF-433E-9E79-589B3F1E307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BENDAHARA</c:v>
                </c:pt>
                <c:pt idx="1">
                  <c:v>BUKAN BENDAHARA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 formatCode="_-* #,##0_-;\-* #,##0_-;_-* &quot;-&quot;_-;_-@_-">
                  <c:v>0</c:v>
                </c:pt>
                <c:pt idx="1">
                  <c:v>156437202891.83002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A2-436A-B690-188665AA78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0D-4E8F-9FE7-0A36304552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0D-4E8F-9FE7-0A3630455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20D-4E8F-9FE7-0A3630455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20D-4E8F-9FE7-0A363045528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20D-4E8F-9FE7-0A3630455281}"/>
                </c:ext>
              </c:extLst>
            </c:dLbl>
            <c:dLbl>
              <c:idx val="1"/>
              <c:layout>
                <c:manualLayout>
                  <c:x val="-4.8080128499717011E-2"/>
                  <c:y val="1.5429122468659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0D-4E8F-9FE7-0A363045528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20D-4E8F-9FE7-0A363045528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20D-4E8F-9FE7-0A36304552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BENDAHARA</c:v>
                </c:pt>
                <c:pt idx="1">
                  <c:v>BUKAN BENDAHARA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1205748094</c:v>
                </c:pt>
                <c:pt idx="1">
                  <c:v>533765000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2-4B29-B6B6-375CD27AA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D91-4D60-8D29-ED98BD926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D91-4D60-8D29-ED98BD926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D91-4D60-8D29-ED98BD926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D91-4D60-8D29-ED98BD926CAA}"/>
              </c:ext>
            </c:extLst>
          </c:dPt>
          <c:dLbls>
            <c:dLbl>
              <c:idx val="0"/>
              <c:layout>
                <c:manualLayout>
                  <c:x val="-0.30450754454353529"/>
                  <c:y val="4.2430086788813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91-4D60-8D29-ED98BD926CAA}"/>
                </c:ext>
              </c:extLst>
            </c:dLbl>
            <c:dLbl>
              <c:idx val="1"/>
              <c:layout>
                <c:manualLayout>
                  <c:x val="0.36327215840281396"/>
                  <c:y val="-1.5429122468659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91-4D60-8D29-ED98BD926CAA}"/>
                </c:ext>
              </c:extLst>
            </c:dLbl>
            <c:dLbl>
              <c:idx val="2"/>
              <c:layout>
                <c:manualLayout>
                  <c:x val="-8.2804683165347309E-2"/>
                  <c:y val="-7.71456123432980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91-4D60-8D29-ED98BD926CAA}"/>
                </c:ext>
              </c:extLst>
            </c:dLbl>
            <c:dLbl>
              <c:idx val="3"/>
              <c:layout>
                <c:manualLayout>
                  <c:x val="6.4106851482849531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91-4D60-8D29-ED98BD926C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BENDAHARA</c:v>
                </c:pt>
                <c:pt idx="1">
                  <c:v>BUKAN BENDAHARA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General">
                  <c:v>0</c:v>
                </c:pt>
                <c:pt idx="1">
                  <c:v>311345007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E-4C88-AE8A-4167B8B22A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20D-4E8F-9FE7-0A36304552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20D-4E8F-9FE7-0A36304552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20D-4E8F-9FE7-0A36304552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20D-4E8F-9FE7-0A3630455281}"/>
              </c:ext>
            </c:extLst>
          </c:dPt>
          <c:dLbls>
            <c:dLbl>
              <c:idx val="0"/>
              <c:layout>
                <c:manualLayout>
                  <c:x val="-0.33104594574396257"/>
                  <c:y val="0.424300867888138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SALDO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BENDAHARA; 0; 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20D-4E8F-9FE7-0A3630455281}"/>
                </c:ext>
              </c:extLst>
            </c:dLbl>
            <c:dLbl>
              <c:idx val="1"/>
              <c:layout>
                <c:manualLayout>
                  <c:x val="0.28650048799538763"/>
                  <c:y val="-0.466730954676952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SALDO BUKAN BENDAHARA; 156.437.202.891,76; 100%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20D-4E8F-9FE7-0A3630455281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920D-4E8F-9FE7-0A3630455281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920D-4E8F-9FE7-0A363045528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BENDAHARA</c:v>
                </c:pt>
                <c:pt idx="1">
                  <c:v>BUKAN BENDAHARA</c:v>
                </c:pt>
              </c:strCache>
            </c:strRef>
          </c:cat>
          <c:val>
            <c:numRef>
              <c:f>Sheet1!$B$2:$B$3</c:f>
              <c:numCache>
                <c:formatCode>#,##0.00</c:formatCode>
                <c:ptCount val="2"/>
                <c:pt idx="0" formatCode="#,##0">
                  <c:v>0</c:v>
                </c:pt>
                <c:pt idx="1">
                  <c:v>156437202891.76001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2-4B29-B6B6-375CD27AA0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81F6D1-B1DC-4655-BFC2-D28EB61311D0}" type="doc">
      <dgm:prSet loTypeId="urn:microsoft.com/office/officeart/2011/layout/Tab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090C8D1-8B29-4FA0-9215-4A98A4BF8EBD}">
      <dgm:prSet phldrT="[Text]" custT="1"/>
      <dgm:spPr/>
      <dgm:t>
        <a:bodyPr/>
        <a:lstStyle/>
        <a:p>
          <a:r>
            <a:rPr lang="id-ID" sz="4000" b="0" dirty="0"/>
            <a:t>1</a:t>
          </a:r>
          <a:endParaRPr lang="en-US" sz="4000" b="0" dirty="0"/>
        </a:p>
      </dgm:t>
    </dgm:pt>
    <dgm:pt modelId="{46DC4F7B-B966-4891-89B3-977B0AE20928}" type="parTrans" cxnId="{AC546994-B7DD-432D-A357-E3EB36E9F33B}">
      <dgm:prSet/>
      <dgm:spPr/>
      <dgm:t>
        <a:bodyPr/>
        <a:lstStyle/>
        <a:p>
          <a:endParaRPr lang="en-US" sz="2000" b="0"/>
        </a:p>
      </dgm:t>
    </dgm:pt>
    <dgm:pt modelId="{16639974-F5C4-4B22-AEB1-7568E36CFA5F}" type="sibTrans" cxnId="{AC546994-B7DD-432D-A357-E3EB36E9F33B}">
      <dgm:prSet/>
      <dgm:spPr/>
      <dgm:t>
        <a:bodyPr/>
        <a:lstStyle/>
        <a:p>
          <a:endParaRPr lang="en-US" sz="2000" b="0"/>
        </a:p>
      </dgm:t>
    </dgm:pt>
    <dgm:pt modelId="{BFD1A7A1-ABBA-446E-B750-E1A3972C602D}">
      <dgm:prSet phldrT="[Text]" custT="1"/>
      <dgm:spPr/>
      <dgm:t>
        <a:bodyPr anchor="ctr"/>
        <a:lstStyle/>
        <a:p>
          <a:r>
            <a:rPr lang="en-US" sz="1800" b="0" dirty="0" err="1"/>
            <a:t>Undang-Undang</a:t>
          </a:r>
          <a:r>
            <a:rPr lang="en-US" sz="1800" b="0" dirty="0"/>
            <a:t> </a:t>
          </a:r>
          <a:r>
            <a:rPr lang="en-US" sz="1800" b="0" dirty="0" err="1"/>
            <a:t>Nomor</a:t>
          </a:r>
          <a:r>
            <a:rPr lang="en-US" sz="1800" b="0" dirty="0"/>
            <a:t> 1 </a:t>
          </a:r>
          <a:r>
            <a:rPr lang="en-US" sz="1800" b="0" dirty="0" err="1"/>
            <a:t>Tahun</a:t>
          </a:r>
          <a:r>
            <a:rPr lang="en-US" sz="1800" b="0" dirty="0"/>
            <a:t> 2004 </a:t>
          </a:r>
          <a:r>
            <a:rPr lang="en-US" sz="1800" b="0" dirty="0" err="1"/>
            <a:t>tentang</a:t>
          </a:r>
          <a:r>
            <a:rPr lang="en-US" sz="1800" b="0" dirty="0"/>
            <a:t> </a:t>
          </a:r>
          <a:r>
            <a:rPr lang="en-US" sz="1800" b="0" dirty="0" err="1"/>
            <a:t>Perbendaharaan</a:t>
          </a:r>
          <a:r>
            <a:rPr lang="en-US" sz="1800" b="0" dirty="0"/>
            <a:t> Negara</a:t>
          </a:r>
        </a:p>
      </dgm:t>
    </dgm:pt>
    <dgm:pt modelId="{329703CA-FD8D-47BB-91D3-76CF5C513192}" type="parTrans" cxnId="{B010588A-212A-484B-AA45-B893A8BA025C}">
      <dgm:prSet/>
      <dgm:spPr/>
      <dgm:t>
        <a:bodyPr/>
        <a:lstStyle/>
        <a:p>
          <a:endParaRPr lang="en-US" sz="2000" b="0"/>
        </a:p>
      </dgm:t>
    </dgm:pt>
    <dgm:pt modelId="{6711D275-F85F-43D0-8C54-1DE28D637981}" type="sibTrans" cxnId="{B010588A-212A-484B-AA45-B893A8BA025C}">
      <dgm:prSet/>
      <dgm:spPr/>
      <dgm:t>
        <a:bodyPr/>
        <a:lstStyle/>
        <a:p>
          <a:endParaRPr lang="en-US" sz="2000" b="0"/>
        </a:p>
      </dgm:t>
    </dgm:pt>
    <dgm:pt modelId="{46E52CEC-8C79-4751-B1B2-F8234A26A2AB}">
      <dgm:prSet phldrT="[Text]" custT="1"/>
      <dgm:spPr/>
      <dgm:t>
        <a:bodyPr/>
        <a:lstStyle/>
        <a:p>
          <a:r>
            <a:rPr lang="id-ID" sz="4000" b="0" dirty="0"/>
            <a:t>2</a:t>
          </a:r>
          <a:endParaRPr lang="en-US" sz="4000" b="0" dirty="0"/>
        </a:p>
      </dgm:t>
    </dgm:pt>
    <dgm:pt modelId="{7FB0C05D-C644-4C86-BC31-AA82561A8EDF}" type="parTrans" cxnId="{901825A5-A812-466F-A37C-01886BF6330B}">
      <dgm:prSet/>
      <dgm:spPr/>
      <dgm:t>
        <a:bodyPr/>
        <a:lstStyle/>
        <a:p>
          <a:endParaRPr lang="en-US" sz="2000" b="0"/>
        </a:p>
      </dgm:t>
    </dgm:pt>
    <dgm:pt modelId="{55A612EC-F90A-4BBC-9D2B-DB6E1383D05D}" type="sibTrans" cxnId="{901825A5-A812-466F-A37C-01886BF6330B}">
      <dgm:prSet/>
      <dgm:spPr/>
      <dgm:t>
        <a:bodyPr/>
        <a:lstStyle/>
        <a:p>
          <a:endParaRPr lang="en-US" sz="2000" b="0"/>
        </a:p>
      </dgm:t>
    </dgm:pt>
    <dgm:pt modelId="{E2562DE6-F565-4800-8FD4-18FF5C079CDE}">
      <dgm:prSet phldrT="[Text]" custT="1"/>
      <dgm:spPr/>
      <dgm:t>
        <a:bodyPr anchor="ctr"/>
        <a:lstStyle/>
        <a:p>
          <a:r>
            <a:rPr lang="en-US" sz="1800" b="0" dirty="0" err="1"/>
            <a:t>Undang-Undang</a:t>
          </a:r>
          <a:r>
            <a:rPr lang="en-US" sz="1800" b="0" dirty="0"/>
            <a:t> </a:t>
          </a:r>
          <a:r>
            <a:rPr lang="en-US" sz="1800" b="0" dirty="0" err="1"/>
            <a:t>Nomor</a:t>
          </a:r>
          <a:r>
            <a:rPr lang="en-US" sz="1800" b="0" dirty="0"/>
            <a:t> 15 </a:t>
          </a:r>
          <a:r>
            <a:rPr lang="en-US" sz="1800" b="0" dirty="0" err="1"/>
            <a:t>Tahun</a:t>
          </a:r>
          <a:r>
            <a:rPr lang="en-US" sz="1800" b="0" dirty="0"/>
            <a:t> 2004 </a:t>
          </a:r>
          <a:r>
            <a:rPr lang="en-US" sz="1800" b="0" dirty="0" err="1"/>
            <a:t>tentang</a:t>
          </a:r>
          <a:r>
            <a:rPr lang="en-US" sz="1800" b="0" dirty="0"/>
            <a:t> </a:t>
          </a:r>
          <a:r>
            <a:rPr lang="en-US" sz="1800" b="0" dirty="0" err="1"/>
            <a:t>Pemeriksaan</a:t>
          </a:r>
          <a:r>
            <a:rPr lang="en-US" sz="1800" b="0" dirty="0"/>
            <a:t> </a:t>
          </a:r>
          <a:r>
            <a:rPr lang="en-US" sz="1800" b="0" dirty="0" err="1"/>
            <a:t>Pemeriksaan</a:t>
          </a:r>
          <a:r>
            <a:rPr lang="en-US" sz="1800" b="0" dirty="0"/>
            <a:t> </a:t>
          </a:r>
          <a:r>
            <a:rPr lang="en-US" sz="1800" b="0" dirty="0" err="1"/>
            <a:t>Pengelolaan</a:t>
          </a:r>
          <a:r>
            <a:rPr lang="en-US" sz="1800" b="0" dirty="0"/>
            <a:t> </a:t>
          </a:r>
          <a:r>
            <a:rPr lang="en-US" sz="1800" b="0" dirty="0" err="1"/>
            <a:t>dan</a:t>
          </a:r>
          <a:r>
            <a:rPr lang="en-US" sz="1800" b="0" dirty="0"/>
            <a:t> </a:t>
          </a:r>
          <a:r>
            <a:rPr lang="en-US" sz="1800" b="0" dirty="0" err="1"/>
            <a:t>Tanggung</a:t>
          </a:r>
          <a:r>
            <a:rPr lang="en-US" sz="1800" b="0" dirty="0"/>
            <a:t> </a:t>
          </a:r>
          <a:r>
            <a:rPr lang="en-US" sz="1800" b="0" dirty="0" err="1"/>
            <a:t>Jawab</a:t>
          </a:r>
          <a:r>
            <a:rPr lang="en-US" sz="1800" b="0" dirty="0"/>
            <a:t> </a:t>
          </a:r>
          <a:r>
            <a:rPr lang="en-US" sz="1800" b="0" dirty="0" err="1"/>
            <a:t>Keuangan</a:t>
          </a:r>
          <a:r>
            <a:rPr lang="en-US" sz="1800" b="0" dirty="0"/>
            <a:t> Negara</a:t>
          </a:r>
        </a:p>
      </dgm:t>
    </dgm:pt>
    <dgm:pt modelId="{5BB0A44C-E461-4413-B3AE-44739F0D8688}" type="parTrans" cxnId="{F89589FB-5832-447D-98D7-1987ECDE0823}">
      <dgm:prSet/>
      <dgm:spPr/>
      <dgm:t>
        <a:bodyPr/>
        <a:lstStyle/>
        <a:p>
          <a:endParaRPr lang="en-US" sz="2000" b="0"/>
        </a:p>
      </dgm:t>
    </dgm:pt>
    <dgm:pt modelId="{B38CECD0-55D6-4D89-9423-105B44E259A4}" type="sibTrans" cxnId="{F89589FB-5832-447D-98D7-1987ECDE0823}">
      <dgm:prSet/>
      <dgm:spPr/>
      <dgm:t>
        <a:bodyPr/>
        <a:lstStyle/>
        <a:p>
          <a:endParaRPr lang="en-US" sz="2000" b="0"/>
        </a:p>
      </dgm:t>
    </dgm:pt>
    <dgm:pt modelId="{DCD3D0A6-DD56-455A-87B2-93A89E25473A}">
      <dgm:prSet phldrT="[Text]" custT="1"/>
      <dgm:spPr/>
      <dgm:t>
        <a:bodyPr/>
        <a:lstStyle/>
        <a:p>
          <a:r>
            <a:rPr lang="id-ID" sz="4000" b="0" dirty="0"/>
            <a:t>3</a:t>
          </a:r>
          <a:endParaRPr lang="en-US" sz="4000" b="0" dirty="0"/>
        </a:p>
      </dgm:t>
    </dgm:pt>
    <dgm:pt modelId="{FA2E12B2-BE4A-45FA-8D68-A79260554751}" type="parTrans" cxnId="{FA04A26E-5BEF-4C6D-9544-B3F1F8226429}">
      <dgm:prSet/>
      <dgm:spPr/>
      <dgm:t>
        <a:bodyPr/>
        <a:lstStyle/>
        <a:p>
          <a:endParaRPr lang="en-US" sz="2000" b="0"/>
        </a:p>
      </dgm:t>
    </dgm:pt>
    <dgm:pt modelId="{267FB9C4-AEB6-4213-90E6-75592F92F951}" type="sibTrans" cxnId="{FA04A26E-5BEF-4C6D-9544-B3F1F8226429}">
      <dgm:prSet/>
      <dgm:spPr/>
      <dgm:t>
        <a:bodyPr/>
        <a:lstStyle/>
        <a:p>
          <a:endParaRPr lang="en-US" sz="2000" b="0"/>
        </a:p>
      </dgm:t>
    </dgm:pt>
    <dgm:pt modelId="{9A9741C8-DD2A-4E69-95B6-DDD8B00B348F}">
      <dgm:prSet phldrT="[Text]" custT="1"/>
      <dgm:spPr/>
      <dgm:t>
        <a:bodyPr anchor="ctr"/>
        <a:lstStyle/>
        <a:p>
          <a:r>
            <a:rPr lang="en-US" sz="1800" b="0" dirty="0" err="1"/>
            <a:t>Undang-Undang</a:t>
          </a:r>
          <a:r>
            <a:rPr lang="en-US" sz="1800" b="0" dirty="0"/>
            <a:t> </a:t>
          </a:r>
          <a:r>
            <a:rPr lang="en-US" sz="1800" b="0" dirty="0" err="1"/>
            <a:t>Nomor</a:t>
          </a:r>
          <a:r>
            <a:rPr lang="en-US" sz="1800" b="0" dirty="0"/>
            <a:t> 15 </a:t>
          </a:r>
          <a:r>
            <a:rPr lang="en-US" sz="1800" b="0" dirty="0" err="1"/>
            <a:t>Tahun</a:t>
          </a:r>
          <a:r>
            <a:rPr lang="en-US" sz="1800" b="0" dirty="0"/>
            <a:t> 2006 </a:t>
          </a:r>
          <a:r>
            <a:rPr lang="en-US" sz="1800" b="0" dirty="0" err="1"/>
            <a:t>tentang</a:t>
          </a:r>
          <a:r>
            <a:rPr lang="en-US" sz="1800" b="0" dirty="0"/>
            <a:t> </a:t>
          </a:r>
          <a:r>
            <a:rPr lang="en-US" sz="1800" b="0" dirty="0" err="1"/>
            <a:t>Badan</a:t>
          </a:r>
          <a:r>
            <a:rPr lang="en-US" sz="1800" b="0" dirty="0"/>
            <a:t> </a:t>
          </a:r>
          <a:r>
            <a:rPr lang="en-US" sz="1800" b="0" dirty="0" err="1"/>
            <a:t>Pemeriksa</a:t>
          </a:r>
          <a:r>
            <a:rPr lang="en-US" sz="1800" b="0" dirty="0"/>
            <a:t> </a:t>
          </a:r>
          <a:r>
            <a:rPr lang="en-US" sz="1800" b="0" dirty="0" err="1"/>
            <a:t>Keuangan</a:t>
          </a:r>
          <a:endParaRPr lang="en-US" sz="1800" b="0" dirty="0"/>
        </a:p>
      </dgm:t>
    </dgm:pt>
    <dgm:pt modelId="{6D2CF879-1413-4841-9FFD-77893E56307F}" type="parTrans" cxnId="{2367FADF-19B7-40CF-AB52-3312320B3838}">
      <dgm:prSet/>
      <dgm:spPr/>
      <dgm:t>
        <a:bodyPr/>
        <a:lstStyle/>
        <a:p>
          <a:endParaRPr lang="en-US" sz="2000" b="0"/>
        </a:p>
      </dgm:t>
    </dgm:pt>
    <dgm:pt modelId="{4021A6C1-14F8-4441-BD84-3B0665D1D90E}" type="sibTrans" cxnId="{2367FADF-19B7-40CF-AB52-3312320B3838}">
      <dgm:prSet/>
      <dgm:spPr/>
      <dgm:t>
        <a:bodyPr/>
        <a:lstStyle/>
        <a:p>
          <a:endParaRPr lang="en-US" sz="2000" b="0"/>
        </a:p>
      </dgm:t>
    </dgm:pt>
    <dgm:pt modelId="{282748B9-DFD8-412A-96DF-DFA8A00FEF41}">
      <dgm:prSet phldrT="[Text]" custT="1"/>
      <dgm:spPr/>
      <dgm:t>
        <a:bodyPr/>
        <a:lstStyle/>
        <a:p>
          <a:r>
            <a:rPr lang="en-US" sz="4000" b="0" dirty="0"/>
            <a:t>4</a:t>
          </a:r>
        </a:p>
      </dgm:t>
    </dgm:pt>
    <dgm:pt modelId="{F17D9D4B-C7A2-4EC9-8438-C52EA0E1B0C3}" type="parTrans" cxnId="{AD63E3FF-34B9-4D73-B651-33BFD543AD61}">
      <dgm:prSet/>
      <dgm:spPr/>
      <dgm:t>
        <a:bodyPr/>
        <a:lstStyle/>
        <a:p>
          <a:endParaRPr lang="en-US" sz="2000" b="0"/>
        </a:p>
      </dgm:t>
    </dgm:pt>
    <dgm:pt modelId="{1015413D-FE29-4D1B-821E-58A7191D1059}" type="sibTrans" cxnId="{AD63E3FF-34B9-4D73-B651-33BFD543AD61}">
      <dgm:prSet/>
      <dgm:spPr/>
      <dgm:t>
        <a:bodyPr/>
        <a:lstStyle/>
        <a:p>
          <a:endParaRPr lang="en-US" sz="2000" b="0"/>
        </a:p>
      </dgm:t>
    </dgm:pt>
    <dgm:pt modelId="{001BF41A-47CF-4638-A9DF-33D159C3B0E4}">
      <dgm:prSet phldrT="[Text]" custT="1"/>
      <dgm:spPr/>
      <dgm:t>
        <a:bodyPr anchor="ctr"/>
        <a:lstStyle/>
        <a:p>
          <a:r>
            <a:rPr lang="en-US" sz="1800" b="0" dirty="0" err="1"/>
            <a:t>Peraturan</a:t>
          </a:r>
          <a:r>
            <a:rPr lang="en-US" sz="1800" b="0" dirty="0"/>
            <a:t> BPK </a:t>
          </a:r>
          <a:r>
            <a:rPr lang="en-US" sz="1800" b="0" dirty="0" err="1"/>
            <a:t>Nomor</a:t>
          </a:r>
          <a:r>
            <a:rPr lang="en-US" sz="1800" b="0" dirty="0"/>
            <a:t> 3 </a:t>
          </a:r>
          <a:r>
            <a:rPr lang="en-US" sz="1800" b="0" dirty="0" err="1"/>
            <a:t>Tahun</a:t>
          </a:r>
          <a:r>
            <a:rPr lang="en-US" sz="1800" b="0" dirty="0"/>
            <a:t> 2007 </a:t>
          </a:r>
          <a:r>
            <a:rPr lang="en-US" sz="1800" b="0" dirty="0" err="1"/>
            <a:t>tentang</a:t>
          </a:r>
          <a:r>
            <a:rPr lang="en-US" sz="1800" b="0" dirty="0"/>
            <a:t> Tata Cara </a:t>
          </a:r>
          <a:r>
            <a:rPr lang="en-US" sz="1800" b="0" dirty="0" err="1"/>
            <a:t>Penyelesaian</a:t>
          </a:r>
          <a:r>
            <a:rPr lang="en-US" sz="1800" b="0" dirty="0"/>
            <a:t> </a:t>
          </a:r>
          <a:r>
            <a:rPr lang="en-US" sz="1800" b="0" dirty="0" err="1"/>
            <a:t>Ganti</a:t>
          </a:r>
          <a:r>
            <a:rPr lang="en-US" sz="1800" b="0" dirty="0"/>
            <a:t> </a:t>
          </a:r>
          <a:r>
            <a:rPr lang="en-US" sz="1800" b="0" dirty="0" err="1"/>
            <a:t>Kerugian</a:t>
          </a:r>
          <a:r>
            <a:rPr lang="en-US" sz="1800" b="0" dirty="0"/>
            <a:t> Negara </a:t>
          </a:r>
          <a:r>
            <a:rPr lang="en-US" sz="1800" b="0" dirty="0" err="1"/>
            <a:t>Terhadap</a:t>
          </a:r>
          <a:r>
            <a:rPr lang="en-US" sz="1800" b="0" dirty="0"/>
            <a:t> </a:t>
          </a:r>
          <a:r>
            <a:rPr lang="en-US" sz="1800" b="0" dirty="0" err="1"/>
            <a:t>Bendahara</a:t>
          </a:r>
          <a:endParaRPr lang="en-US" sz="1800" b="0" dirty="0"/>
        </a:p>
      </dgm:t>
    </dgm:pt>
    <dgm:pt modelId="{B5E1BD0E-5ABF-4AD9-8D3B-1942FD59720B}" type="parTrans" cxnId="{8DC0BF5E-7CF2-4238-9C54-7CD50841413A}">
      <dgm:prSet/>
      <dgm:spPr/>
      <dgm:t>
        <a:bodyPr/>
        <a:lstStyle/>
        <a:p>
          <a:endParaRPr lang="en-US" sz="2000" b="0"/>
        </a:p>
      </dgm:t>
    </dgm:pt>
    <dgm:pt modelId="{A645DBA1-96A1-4CB2-A305-E311D793668A}" type="sibTrans" cxnId="{8DC0BF5E-7CF2-4238-9C54-7CD50841413A}">
      <dgm:prSet/>
      <dgm:spPr/>
      <dgm:t>
        <a:bodyPr/>
        <a:lstStyle/>
        <a:p>
          <a:endParaRPr lang="en-US" sz="2000" b="0"/>
        </a:p>
      </dgm:t>
    </dgm:pt>
    <dgm:pt modelId="{34D575FB-375C-4A71-AB5A-029B5EB23486}">
      <dgm:prSet phldrT="[Text]" custT="1"/>
      <dgm:spPr/>
      <dgm:t>
        <a:bodyPr/>
        <a:lstStyle/>
        <a:p>
          <a:r>
            <a:rPr lang="en-US" sz="4000" b="0" dirty="0"/>
            <a:t>5</a:t>
          </a:r>
        </a:p>
      </dgm:t>
    </dgm:pt>
    <dgm:pt modelId="{AD96EC5F-42ED-4AF9-A0A9-B8583B06F6F1}" type="parTrans" cxnId="{F986B4FE-5D70-43C0-AB67-EB2BA065F6C0}">
      <dgm:prSet/>
      <dgm:spPr/>
      <dgm:t>
        <a:bodyPr/>
        <a:lstStyle/>
        <a:p>
          <a:endParaRPr lang="en-US" sz="2000" b="0"/>
        </a:p>
      </dgm:t>
    </dgm:pt>
    <dgm:pt modelId="{01085808-72DC-491E-93D1-F5E4A0D7872C}" type="sibTrans" cxnId="{F986B4FE-5D70-43C0-AB67-EB2BA065F6C0}">
      <dgm:prSet/>
      <dgm:spPr/>
      <dgm:t>
        <a:bodyPr/>
        <a:lstStyle/>
        <a:p>
          <a:endParaRPr lang="en-US" sz="2000" b="0"/>
        </a:p>
      </dgm:t>
    </dgm:pt>
    <dgm:pt modelId="{3D3135B7-FE1D-4AAC-8D58-4B5F5B43373D}">
      <dgm:prSet phldrT="[Text]" custT="1"/>
      <dgm:spPr/>
      <dgm:t>
        <a:bodyPr anchor="ctr"/>
        <a:lstStyle/>
        <a:p>
          <a:r>
            <a:rPr lang="it-IT" sz="1800" b="0" dirty="0"/>
            <a:t>Peraturan Pemerintah Nomor 38 Tahun 2016 tentang Tata Cara Tuntutan Ganti Kerugian </a:t>
          </a:r>
          <a:r>
            <a:rPr lang="en-US" sz="1800" b="0" dirty="0"/>
            <a:t>Negara/Daerah </a:t>
          </a:r>
          <a:r>
            <a:rPr lang="en-US" sz="1800" b="0" dirty="0" err="1"/>
            <a:t>Terhadap</a:t>
          </a:r>
          <a:r>
            <a:rPr lang="en-US" sz="1800" b="0" dirty="0"/>
            <a:t> </a:t>
          </a:r>
          <a:r>
            <a:rPr lang="en-US" sz="1800" b="0" dirty="0" err="1"/>
            <a:t>Pegawai</a:t>
          </a:r>
          <a:r>
            <a:rPr lang="en-US" sz="1800" b="0" dirty="0"/>
            <a:t> </a:t>
          </a:r>
          <a:r>
            <a:rPr lang="en-US" sz="1800" b="0" dirty="0" err="1"/>
            <a:t>Negeri</a:t>
          </a:r>
          <a:r>
            <a:rPr lang="en-US" sz="1800" b="0" dirty="0"/>
            <a:t> </a:t>
          </a:r>
          <a:r>
            <a:rPr lang="en-US" sz="1800" b="0" dirty="0" err="1"/>
            <a:t>Bukan</a:t>
          </a:r>
          <a:r>
            <a:rPr lang="en-US" sz="1800" b="0" dirty="0"/>
            <a:t> </a:t>
          </a:r>
          <a:r>
            <a:rPr lang="en-US" sz="1800" b="0" dirty="0" err="1"/>
            <a:t>Bendahara</a:t>
          </a:r>
          <a:r>
            <a:rPr lang="en-US" sz="1800" b="0" dirty="0"/>
            <a:t> </a:t>
          </a:r>
          <a:r>
            <a:rPr lang="en-US" sz="1800" b="0" dirty="0" err="1"/>
            <a:t>Atau</a:t>
          </a:r>
          <a:r>
            <a:rPr lang="en-US" sz="1800" b="0" dirty="0"/>
            <a:t> </a:t>
          </a:r>
          <a:r>
            <a:rPr lang="en-US" sz="1800" b="0" dirty="0" err="1"/>
            <a:t>Pejabat</a:t>
          </a:r>
          <a:r>
            <a:rPr lang="en-US" sz="1800" b="0" dirty="0"/>
            <a:t> Lain</a:t>
          </a:r>
        </a:p>
      </dgm:t>
    </dgm:pt>
    <dgm:pt modelId="{942B5979-DBD4-4EFA-9AF6-F6A50134FD23}" type="parTrans" cxnId="{B864F301-B06A-4068-934D-68E9BC6F4708}">
      <dgm:prSet/>
      <dgm:spPr/>
      <dgm:t>
        <a:bodyPr/>
        <a:lstStyle/>
        <a:p>
          <a:endParaRPr lang="en-US" sz="2000" b="0"/>
        </a:p>
      </dgm:t>
    </dgm:pt>
    <dgm:pt modelId="{0E8E6092-D051-43D2-A799-2D2F83E885E5}" type="sibTrans" cxnId="{B864F301-B06A-4068-934D-68E9BC6F4708}">
      <dgm:prSet/>
      <dgm:spPr/>
      <dgm:t>
        <a:bodyPr/>
        <a:lstStyle/>
        <a:p>
          <a:endParaRPr lang="en-US" sz="2000" b="0"/>
        </a:p>
      </dgm:t>
    </dgm:pt>
    <dgm:pt modelId="{17CC39E3-3088-4D7B-80F9-5BF34D27754C}" type="pres">
      <dgm:prSet presAssocID="{1E81F6D1-B1DC-4655-BFC2-D28EB61311D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C047F6F-75EC-4549-8CED-B4701A64DE24}" type="pres">
      <dgm:prSet presAssocID="{C090C8D1-8B29-4FA0-9215-4A98A4BF8EBD}" presName="composite" presStyleCnt="0"/>
      <dgm:spPr/>
    </dgm:pt>
    <dgm:pt modelId="{3439379F-854B-43C0-9280-C276302D9AF7}" type="pres">
      <dgm:prSet presAssocID="{C090C8D1-8B29-4FA0-9215-4A98A4BF8EBD}" presName="FirstChild" presStyleLbl="revTx" presStyleIdx="0" presStyleCnt="5" custScaleX="109925" custLinFactNeighborX="-2481">
        <dgm:presLayoutVars>
          <dgm:chMax val="0"/>
          <dgm:chPref val="0"/>
          <dgm:bulletEnabled val="1"/>
        </dgm:presLayoutVars>
      </dgm:prSet>
      <dgm:spPr/>
    </dgm:pt>
    <dgm:pt modelId="{F35D85CC-BB00-4F25-BB4A-FAF8113DA5F2}" type="pres">
      <dgm:prSet presAssocID="{C090C8D1-8B29-4FA0-9215-4A98A4BF8EBD}" presName="Parent" presStyleLbl="alignNode1" presStyleIdx="0" presStyleCnt="5" custScaleX="45005">
        <dgm:presLayoutVars>
          <dgm:chMax val="3"/>
          <dgm:chPref val="3"/>
          <dgm:bulletEnabled val="1"/>
        </dgm:presLayoutVars>
      </dgm:prSet>
      <dgm:spPr/>
    </dgm:pt>
    <dgm:pt modelId="{95F55ED1-C16D-4A78-B661-C9DCFDFAA3A7}" type="pres">
      <dgm:prSet presAssocID="{C090C8D1-8B29-4FA0-9215-4A98A4BF8EBD}" presName="Accent" presStyleLbl="parChTrans1D1" presStyleIdx="0" presStyleCnt="5"/>
      <dgm:spPr/>
    </dgm:pt>
    <dgm:pt modelId="{89523CB3-ACCE-4142-8552-E068ECB95CA1}" type="pres">
      <dgm:prSet presAssocID="{16639974-F5C4-4B22-AEB1-7568E36CFA5F}" presName="sibTrans" presStyleCnt="0"/>
      <dgm:spPr/>
    </dgm:pt>
    <dgm:pt modelId="{4B0A621D-427F-4149-B381-3DB1DF00E656}" type="pres">
      <dgm:prSet presAssocID="{46E52CEC-8C79-4751-B1B2-F8234A26A2AB}" presName="composite" presStyleCnt="0"/>
      <dgm:spPr/>
    </dgm:pt>
    <dgm:pt modelId="{B47DC38E-0938-4F86-8995-33C5E5922778}" type="pres">
      <dgm:prSet presAssocID="{46E52CEC-8C79-4751-B1B2-F8234A26A2AB}" presName="FirstChild" presStyleLbl="revTx" presStyleIdx="1" presStyleCnt="5" custScaleX="109925" custLinFactNeighborX="-2481">
        <dgm:presLayoutVars>
          <dgm:chMax val="0"/>
          <dgm:chPref val="0"/>
          <dgm:bulletEnabled val="1"/>
        </dgm:presLayoutVars>
      </dgm:prSet>
      <dgm:spPr/>
    </dgm:pt>
    <dgm:pt modelId="{B438122B-898D-4C87-876F-3FE363809758}" type="pres">
      <dgm:prSet presAssocID="{46E52CEC-8C79-4751-B1B2-F8234A26A2AB}" presName="Parent" presStyleLbl="alignNode1" presStyleIdx="1" presStyleCnt="5" custScaleX="45005">
        <dgm:presLayoutVars>
          <dgm:chMax val="3"/>
          <dgm:chPref val="3"/>
          <dgm:bulletEnabled val="1"/>
        </dgm:presLayoutVars>
      </dgm:prSet>
      <dgm:spPr/>
    </dgm:pt>
    <dgm:pt modelId="{B54CB6D9-32F1-4A2C-9092-6A18B6BDE35A}" type="pres">
      <dgm:prSet presAssocID="{46E52CEC-8C79-4751-B1B2-F8234A26A2AB}" presName="Accent" presStyleLbl="parChTrans1D1" presStyleIdx="1" presStyleCnt="5"/>
      <dgm:spPr/>
    </dgm:pt>
    <dgm:pt modelId="{DCE04E92-7A5C-4589-850F-C8EAC31D7EBD}" type="pres">
      <dgm:prSet presAssocID="{55A612EC-F90A-4BBC-9D2B-DB6E1383D05D}" presName="sibTrans" presStyleCnt="0"/>
      <dgm:spPr/>
    </dgm:pt>
    <dgm:pt modelId="{A3BD729E-240D-4C85-9DBD-BBF7D3C8A00F}" type="pres">
      <dgm:prSet presAssocID="{DCD3D0A6-DD56-455A-87B2-93A89E25473A}" presName="composite" presStyleCnt="0"/>
      <dgm:spPr/>
    </dgm:pt>
    <dgm:pt modelId="{C482E3CA-7E36-44D6-A474-7FA800177804}" type="pres">
      <dgm:prSet presAssocID="{DCD3D0A6-DD56-455A-87B2-93A89E25473A}" presName="FirstChild" presStyleLbl="revTx" presStyleIdx="2" presStyleCnt="5" custScaleX="109925" custLinFactNeighborX="-2481">
        <dgm:presLayoutVars>
          <dgm:chMax val="0"/>
          <dgm:chPref val="0"/>
          <dgm:bulletEnabled val="1"/>
        </dgm:presLayoutVars>
      </dgm:prSet>
      <dgm:spPr/>
    </dgm:pt>
    <dgm:pt modelId="{2FFCE970-E34C-496A-BDDE-9EB59AF4882B}" type="pres">
      <dgm:prSet presAssocID="{DCD3D0A6-DD56-455A-87B2-93A89E25473A}" presName="Parent" presStyleLbl="alignNode1" presStyleIdx="2" presStyleCnt="5" custScaleX="45005">
        <dgm:presLayoutVars>
          <dgm:chMax val="3"/>
          <dgm:chPref val="3"/>
          <dgm:bulletEnabled val="1"/>
        </dgm:presLayoutVars>
      </dgm:prSet>
      <dgm:spPr/>
    </dgm:pt>
    <dgm:pt modelId="{66FC0658-BEB2-4FB7-AD31-0F8DB7816DCF}" type="pres">
      <dgm:prSet presAssocID="{DCD3D0A6-DD56-455A-87B2-93A89E25473A}" presName="Accent" presStyleLbl="parChTrans1D1" presStyleIdx="2" presStyleCnt="5"/>
      <dgm:spPr/>
    </dgm:pt>
    <dgm:pt modelId="{CEFFD35F-1109-45E2-9D16-09AC1C65E12C}" type="pres">
      <dgm:prSet presAssocID="{267FB9C4-AEB6-4213-90E6-75592F92F951}" presName="sibTrans" presStyleCnt="0"/>
      <dgm:spPr/>
    </dgm:pt>
    <dgm:pt modelId="{527FDC98-5CD4-4402-8DFE-2BA1F3C92778}" type="pres">
      <dgm:prSet presAssocID="{282748B9-DFD8-412A-96DF-DFA8A00FEF41}" presName="composite" presStyleCnt="0"/>
      <dgm:spPr/>
    </dgm:pt>
    <dgm:pt modelId="{7632B50F-2483-4243-AFF1-D515888C9C8E}" type="pres">
      <dgm:prSet presAssocID="{282748B9-DFD8-412A-96DF-DFA8A00FEF41}" presName="FirstChild" presStyleLbl="revTx" presStyleIdx="3" presStyleCnt="5" custScaleX="109925" custLinFactNeighborX="-2481">
        <dgm:presLayoutVars>
          <dgm:chMax val="0"/>
          <dgm:chPref val="0"/>
          <dgm:bulletEnabled val="1"/>
        </dgm:presLayoutVars>
      </dgm:prSet>
      <dgm:spPr/>
    </dgm:pt>
    <dgm:pt modelId="{AA9F133E-86EA-4805-AE18-04818680E090}" type="pres">
      <dgm:prSet presAssocID="{282748B9-DFD8-412A-96DF-DFA8A00FEF41}" presName="Parent" presStyleLbl="alignNode1" presStyleIdx="3" presStyleCnt="5" custScaleX="45005">
        <dgm:presLayoutVars>
          <dgm:chMax val="3"/>
          <dgm:chPref val="3"/>
          <dgm:bulletEnabled val="1"/>
        </dgm:presLayoutVars>
      </dgm:prSet>
      <dgm:spPr/>
    </dgm:pt>
    <dgm:pt modelId="{5CD74998-02EE-4286-95B4-7D7A3A0D3E02}" type="pres">
      <dgm:prSet presAssocID="{282748B9-DFD8-412A-96DF-DFA8A00FEF41}" presName="Accent" presStyleLbl="parChTrans1D1" presStyleIdx="3" presStyleCnt="5"/>
      <dgm:spPr/>
    </dgm:pt>
    <dgm:pt modelId="{31764B57-124E-4D8E-8B47-CE07BD2A8113}" type="pres">
      <dgm:prSet presAssocID="{1015413D-FE29-4D1B-821E-58A7191D1059}" presName="sibTrans" presStyleCnt="0"/>
      <dgm:spPr/>
    </dgm:pt>
    <dgm:pt modelId="{B1BFAEBA-95DC-4E2E-B865-3C58275BF2CE}" type="pres">
      <dgm:prSet presAssocID="{34D575FB-375C-4A71-AB5A-029B5EB23486}" presName="composite" presStyleCnt="0"/>
      <dgm:spPr/>
    </dgm:pt>
    <dgm:pt modelId="{F4CB5CEC-B7B5-4FAC-84D7-FA93AE3CF902}" type="pres">
      <dgm:prSet presAssocID="{34D575FB-375C-4A71-AB5A-029B5EB23486}" presName="FirstChild" presStyleLbl="revTx" presStyleIdx="4" presStyleCnt="5" custScaleX="109925" custLinFactNeighborX="-2481">
        <dgm:presLayoutVars>
          <dgm:chMax val="0"/>
          <dgm:chPref val="0"/>
          <dgm:bulletEnabled val="1"/>
        </dgm:presLayoutVars>
      </dgm:prSet>
      <dgm:spPr/>
    </dgm:pt>
    <dgm:pt modelId="{1097C82D-8ECC-4C6E-956D-2860E5402363}" type="pres">
      <dgm:prSet presAssocID="{34D575FB-375C-4A71-AB5A-029B5EB23486}" presName="Parent" presStyleLbl="alignNode1" presStyleIdx="4" presStyleCnt="5" custScaleX="45005">
        <dgm:presLayoutVars>
          <dgm:chMax val="3"/>
          <dgm:chPref val="3"/>
          <dgm:bulletEnabled val="1"/>
        </dgm:presLayoutVars>
      </dgm:prSet>
      <dgm:spPr/>
    </dgm:pt>
    <dgm:pt modelId="{75184C80-5F6C-42DE-9822-E98DF071C0B6}" type="pres">
      <dgm:prSet presAssocID="{34D575FB-375C-4A71-AB5A-029B5EB23486}" presName="Accent" presStyleLbl="parChTrans1D1" presStyleIdx="4" presStyleCnt="5"/>
      <dgm:spPr/>
    </dgm:pt>
  </dgm:ptLst>
  <dgm:cxnLst>
    <dgm:cxn modelId="{B864F301-B06A-4068-934D-68E9BC6F4708}" srcId="{34D575FB-375C-4A71-AB5A-029B5EB23486}" destId="{3D3135B7-FE1D-4AAC-8D58-4B5F5B43373D}" srcOrd="0" destOrd="0" parTransId="{942B5979-DBD4-4EFA-9AF6-F6A50134FD23}" sibTransId="{0E8E6092-D051-43D2-A799-2D2F83E885E5}"/>
    <dgm:cxn modelId="{F7E2E20D-FD88-4E1F-9167-D14ED9326DB2}" type="presOf" srcId="{001BF41A-47CF-4638-A9DF-33D159C3B0E4}" destId="{7632B50F-2483-4243-AFF1-D515888C9C8E}" srcOrd="0" destOrd="0" presId="urn:microsoft.com/office/officeart/2011/layout/TabList"/>
    <dgm:cxn modelId="{1D274630-BC6D-465F-9380-0BE61005B504}" type="presOf" srcId="{34D575FB-375C-4A71-AB5A-029B5EB23486}" destId="{1097C82D-8ECC-4C6E-956D-2860E5402363}" srcOrd="0" destOrd="0" presId="urn:microsoft.com/office/officeart/2011/layout/TabList"/>
    <dgm:cxn modelId="{1557FF30-D9E3-4DBA-9608-067633AA55AA}" type="presOf" srcId="{282748B9-DFD8-412A-96DF-DFA8A00FEF41}" destId="{AA9F133E-86EA-4805-AE18-04818680E090}" srcOrd="0" destOrd="0" presId="urn:microsoft.com/office/officeart/2011/layout/TabList"/>
    <dgm:cxn modelId="{8DC0BF5E-7CF2-4238-9C54-7CD50841413A}" srcId="{282748B9-DFD8-412A-96DF-DFA8A00FEF41}" destId="{001BF41A-47CF-4638-A9DF-33D159C3B0E4}" srcOrd="0" destOrd="0" parTransId="{B5E1BD0E-5ABF-4AD9-8D3B-1942FD59720B}" sibTransId="{A645DBA1-96A1-4CB2-A305-E311D793668A}"/>
    <dgm:cxn modelId="{1F48B742-0622-4A1A-8609-1EEC4799701F}" type="presOf" srcId="{3D3135B7-FE1D-4AAC-8D58-4B5F5B43373D}" destId="{F4CB5CEC-B7B5-4FAC-84D7-FA93AE3CF902}" srcOrd="0" destOrd="0" presId="urn:microsoft.com/office/officeart/2011/layout/TabList"/>
    <dgm:cxn modelId="{FA04A26E-5BEF-4C6D-9544-B3F1F8226429}" srcId="{1E81F6D1-B1DC-4655-BFC2-D28EB61311D0}" destId="{DCD3D0A6-DD56-455A-87B2-93A89E25473A}" srcOrd="2" destOrd="0" parTransId="{FA2E12B2-BE4A-45FA-8D68-A79260554751}" sibTransId="{267FB9C4-AEB6-4213-90E6-75592F92F951}"/>
    <dgm:cxn modelId="{B010588A-212A-484B-AA45-B893A8BA025C}" srcId="{C090C8D1-8B29-4FA0-9215-4A98A4BF8EBD}" destId="{BFD1A7A1-ABBA-446E-B750-E1A3972C602D}" srcOrd="0" destOrd="0" parTransId="{329703CA-FD8D-47BB-91D3-76CF5C513192}" sibTransId="{6711D275-F85F-43D0-8C54-1DE28D637981}"/>
    <dgm:cxn modelId="{AC546994-B7DD-432D-A357-E3EB36E9F33B}" srcId="{1E81F6D1-B1DC-4655-BFC2-D28EB61311D0}" destId="{C090C8D1-8B29-4FA0-9215-4A98A4BF8EBD}" srcOrd="0" destOrd="0" parTransId="{46DC4F7B-B966-4891-89B3-977B0AE20928}" sibTransId="{16639974-F5C4-4B22-AEB1-7568E36CFA5F}"/>
    <dgm:cxn modelId="{B4C23099-20CD-4F90-82B5-FFD9FD7D87A4}" type="presOf" srcId="{DCD3D0A6-DD56-455A-87B2-93A89E25473A}" destId="{2FFCE970-E34C-496A-BDDE-9EB59AF4882B}" srcOrd="0" destOrd="0" presId="urn:microsoft.com/office/officeart/2011/layout/TabList"/>
    <dgm:cxn modelId="{22565D9E-70A7-404E-82EC-E76ED5EB8253}" type="presOf" srcId="{BFD1A7A1-ABBA-446E-B750-E1A3972C602D}" destId="{3439379F-854B-43C0-9280-C276302D9AF7}" srcOrd="0" destOrd="0" presId="urn:microsoft.com/office/officeart/2011/layout/TabList"/>
    <dgm:cxn modelId="{901825A5-A812-466F-A37C-01886BF6330B}" srcId="{1E81F6D1-B1DC-4655-BFC2-D28EB61311D0}" destId="{46E52CEC-8C79-4751-B1B2-F8234A26A2AB}" srcOrd="1" destOrd="0" parTransId="{7FB0C05D-C644-4C86-BC31-AA82561A8EDF}" sibTransId="{55A612EC-F90A-4BBC-9D2B-DB6E1383D05D}"/>
    <dgm:cxn modelId="{313B37A8-353C-4CB8-B1FC-6042E26D670F}" type="presOf" srcId="{9A9741C8-DD2A-4E69-95B6-DDD8B00B348F}" destId="{C482E3CA-7E36-44D6-A474-7FA800177804}" srcOrd="0" destOrd="0" presId="urn:microsoft.com/office/officeart/2011/layout/TabList"/>
    <dgm:cxn modelId="{0450DBB8-64C3-4EED-BC8C-76B38B932933}" type="presOf" srcId="{C090C8D1-8B29-4FA0-9215-4A98A4BF8EBD}" destId="{F35D85CC-BB00-4F25-BB4A-FAF8113DA5F2}" srcOrd="0" destOrd="0" presId="urn:microsoft.com/office/officeart/2011/layout/TabList"/>
    <dgm:cxn modelId="{6C7459C9-9959-4DD8-8A60-AFD93A1C48AD}" type="presOf" srcId="{46E52CEC-8C79-4751-B1B2-F8234A26A2AB}" destId="{B438122B-898D-4C87-876F-3FE363809758}" srcOrd="0" destOrd="0" presId="urn:microsoft.com/office/officeart/2011/layout/TabList"/>
    <dgm:cxn modelId="{E1F726D1-7097-4364-B815-2EE16EE5DA96}" type="presOf" srcId="{E2562DE6-F565-4800-8FD4-18FF5C079CDE}" destId="{B47DC38E-0938-4F86-8995-33C5E5922778}" srcOrd="0" destOrd="0" presId="urn:microsoft.com/office/officeart/2011/layout/TabList"/>
    <dgm:cxn modelId="{2367FADF-19B7-40CF-AB52-3312320B3838}" srcId="{DCD3D0A6-DD56-455A-87B2-93A89E25473A}" destId="{9A9741C8-DD2A-4E69-95B6-DDD8B00B348F}" srcOrd="0" destOrd="0" parTransId="{6D2CF879-1413-4841-9FFD-77893E56307F}" sibTransId="{4021A6C1-14F8-4441-BD84-3B0665D1D90E}"/>
    <dgm:cxn modelId="{25E5F7EC-1F19-4BA3-8E66-273E80AE74AA}" type="presOf" srcId="{1E81F6D1-B1DC-4655-BFC2-D28EB61311D0}" destId="{17CC39E3-3088-4D7B-80F9-5BF34D27754C}" srcOrd="0" destOrd="0" presId="urn:microsoft.com/office/officeart/2011/layout/TabList"/>
    <dgm:cxn modelId="{F89589FB-5832-447D-98D7-1987ECDE0823}" srcId="{46E52CEC-8C79-4751-B1B2-F8234A26A2AB}" destId="{E2562DE6-F565-4800-8FD4-18FF5C079CDE}" srcOrd="0" destOrd="0" parTransId="{5BB0A44C-E461-4413-B3AE-44739F0D8688}" sibTransId="{B38CECD0-55D6-4D89-9423-105B44E259A4}"/>
    <dgm:cxn modelId="{F986B4FE-5D70-43C0-AB67-EB2BA065F6C0}" srcId="{1E81F6D1-B1DC-4655-BFC2-D28EB61311D0}" destId="{34D575FB-375C-4A71-AB5A-029B5EB23486}" srcOrd="4" destOrd="0" parTransId="{AD96EC5F-42ED-4AF9-A0A9-B8583B06F6F1}" sibTransId="{01085808-72DC-491E-93D1-F5E4A0D7872C}"/>
    <dgm:cxn modelId="{AD63E3FF-34B9-4D73-B651-33BFD543AD61}" srcId="{1E81F6D1-B1DC-4655-BFC2-D28EB61311D0}" destId="{282748B9-DFD8-412A-96DF-DFA8A00FEF41}" srcOrd="3" destOrd="0" parTransId="{F17D9D4B-C7A2-4EC9-8438-C52EA0E1B0C3}" sibTransId="{1015413D-FE29-4D1B-821E-58A7191D1059}"/>
    <dgm:cxn modelId="{0D9D35A2-CA25-4961-88E1-7F35979DC922}" type="presParOf" srcId="{17CC39E3-3088-4D7B-80F9-5BF34D27754C}" destId="{7C047F6F-75EC-4549-8CED-B4701A64DE24}" srcOrd="0" destOrd="0" presId="urn:microsoft.com/office/officeart/2011/layout/TabList"/>
    <dgm:cxn modelId="{68D05FE8-F42D-4355-85C2-7571C96E4A8D}" type="presParOf" srcId="{7C047F6F-75EC-4549-8CED-B4701A64DE24}" destId="{3439379F-854B-43C0-9280-C276302D9AF7}" srcOrd="0" destOrd="0" presId="urn:microsoft.com/office/officeart/2011/layout/TabList"/>
    <dgm:cxn modelId="{B3EC77BC-9376-42D9-B8A5-DD8864D0F048}" type="presParOf" srcId="{7C047F6F-75EC-4549-8CED-B4701A64DE24}" destId="{F35D85CC-BB00-4F25-BB4A-FAF8113DA5F2}" srcOrd="1" destOrd="0" presId="urn:microsoft.com/office/officeart/2011/layout/TabList"/>
    <dgm:cxn modelId="{55C27165-E940-4D57-B712-F9987B16B323}" type="presParOf" srcId="{7C047F6F-75EC-4549-8CED-B4701A64DE24}" destId="{95F55ED1-C16D-4A78-B661-C9DCFDFAA3A7}" srcOrd="2" destOrd="0" presId="urn:microsoft.com/office/officeart/2011/layout/TabList"/>
    <dgm:cxn modelId="{6F0E03EF-8F92-4A6F-9397-2B3DB6000A29}" type="presParOf" srcId="{17CC39E3-3088-4D7B-80F9-5BF34D27754C}" destId="{89523CB3-ACCE-4142-8552-E068ECB95CA1}" srcOrd="1" destOrd="0" presId="urn:microsoft.com/office/officeart/2011/layout/TabList"/>
    <dgm:cxn modelId="{6FBA420F-49F2-4CE9-94D6-9546AB1E9871}" type="presParOf" srcId="{17CC39E3-3088-4D7B-80F9-5BF34D27754C}" destId="{4B0A621D-427F-4149-B381-3DB1DF00E656}" srcOrd="2" destOrd="0" presId="urn:microsoft.com/office/officeart/2011/layout/TabList"/>
    <dgm:cxn modelId="{AC1115DF-32A7-40AE-9C52-81415EB0C775}" type="presParOf" srcId="{4B0A621D-427F-4149-B381-3DB1DF00E656}" destId="{B47DC38E-0938-4F86-8995-33C5E5922778}" srcOrd="0" destOrd="0" presId="urn:microsoft.com/office/officeart/2011/layout/TabList"/>
    <dgm:cxn modelId="{3D1266D0-EAAA-4DF3-A397-352A7E2E58B7}" type="presParOf" srcId="{4B0A621D-427F-4149-B381-3DB1DF00E656}" destId="{B438122B-898D-4C87-876F-3FE363809758}" srcOrd="1" destOrd="0" presId="urn:microsoft.com/office/officeart/2011/layout/TabList"/>
    <dgm:cxn modelId="{C44F6BD9-2E37-4001-83B8-A68047E0A944}" type="presParOf" srcId="{4B0A621D-427F-4149-B381-3DB1DF00E656}" destId="{B54CB6D9-32F1-4A2C-9092-6A18B6BDE35A}" srcOrd="2" destOrd="0" presId="urn:microsoft.com/office/officeart/2011/layout/TabList"/>
    <dgm:cxn modelId="{F539591C-CFB7-4245-8CB2-273926BDF020}" type="presParOf" srcId="{17CC39E3-3088-4D7B-80F9-5BF34D27754C}" destId="{DCE04E92-7A5C-4589-850F-C8EAC31D7EBD}" srcOrd="3" destOrd="0" presId="urn:microsoft.com/office/officeart/2011/layout/TabList"/>
    <dgm:cxn modelId="{3E3460C7-390C-4D41-B8B1-2A6807FB8698}" type="presParOf" srcId="{17CC39E3-3088-4D7B-80F9-5BF34D27754C}" destId="{A3BD729E-240D-4C85-9DBD-BBF7D3C8A00F}" srcOrd="4" destOrd="0" presId="urn:microsoft.com/office/officeart/2011/layout/TabList"/>
    <dgm:cxn modelId="{C358DCD6-E69C-4210-93E6-05633051D49E}" type="presParOf" srcId="{A3BD729E-240D-4C85-9DBD-BBF7D3C8A00F}" destId="{C482E3CA-7E36-44D6-A474-7FA800177804}" srcOrd="0" destOrd="0" presId="urn:microsoft.com/office/officeart/2011/layout/TabList"/>
    <dgm:cxn modelId="{5F63D251-076A-4562-82F1-3885495BE83D}" type="presParOf" srcId="{A3BD729E-240D-4C85-9DBD-BBF7D3C8A00F}" destId="{2FFCE970-E34C-496A-BDDE-9EB59AF4882B}" srcOrd="1" destOrd="0" presId="urn:microsoft.com/office/officeart/2011/layout/TabList"/>
    <dgm:cxn modelId="{592C48AB-F7ED-4F93-9601-8AB782DF07AB}" type="presParOf" srcId="{A3BD729E-240D-4C85-9DBD-BBF7D3C8A00F}" destId="{66FC0658-BEB2-4FB7-AD31-0F8DB7816DCF}" srcOrd="2" destOrd="0" presId="urn:microsoft.com/office/officeart/2011/layout/TabList"/>
    <dgm:cxn modelId="{22418DD9-FA07-4C7A-930E-7996703B4BDD}" type="presParOf" srcId="{17CC39E3-3088-4D7B-80F9-5BF34D27754C}" destId="{CEFFD35F-1109-45E2-9D16-09AC1C65E12C}" srcOrd="5" destOrd="0" presId="urn:microsoft.com/office/officeart/2011/layout/TabList"/>
    <dgm:cxn modelId="{6C8039A1-6425-4A67-94CF-447FA0338D45}" type="presParOf" srcId="{17CC39E3-3088-4D7B-80F9-5BF34D27754C}" destId="{527FDC98-5CD4-4402-8DFE-2BA1F3C92778}" srcOrd="6" destOrd="0" presId="urn:microsoft.com/office/officeart/2011/layout/TabList"/>
    <dgm:cxn modelId="{5D1F2979-7D80-409F-9984-8B9922312B34}" type="presParOf" srcId="{527FDC98-5CD4-4402-8DFE-2BA1F3C92778}" destId="{7632B50F-2483-4243-AFF1-D515888C9C8E}" srcOrd="0" destOrd="0" presId="urn:microsoft.com/office/officeart/2011/layout/TabList"/>
    <dgm:cxn modelId="{384012F0-D369-4305-9139-B53B59D458E2}" type="presParOf" srcId="{527FDC98-5CD4-4402-8DFE-2BA1F3C92778}" destId="{AA9F133E-86EA-4805-AE18-04818680E090}" srcOrd="1" destOrd="0" presId="urn:microsoft.com/office/officeart/2011/layout/TabList"/>
    <dgm:cxn modelId="{5DB7FB07-8B00-4071-AF48-498EF02A5287}" type="presParOf" srcId="{527FDC98-5CD4-4402-8DFE-2BA1F3C92778}" destId="{5CD74998-02EE-4286-95B4-7D7A3A0D3E02}" srcOrd="2" destOrd="0" presId="urn:microsoft.com/office/officeart/2011/layout/TabList"/>
    <dgm:cxn modelId="{7C9353C2-D561-4C3C-93C4-90C9FDB56EA1}" type="presParOf" srcId="{17CC39E3-3088-4D7B-80F9-5BF34D27754C}" destId="{31764B57-124E-4D8E-8B47-CE07BD2A8113}" srcOrd="7" destOrd="0" presId="urn:microsoft.com/office/officeart/2011/layout/TabList"/>
    <dgm:cxn modelId="{06FFF949-951E-4980-A04B-7E5CC02399AA}" type="presParOf" srcId="{17CC39E3-3088-4D7B-80F9-5BF34D27754C}" destId="{B1BFAEBA-95DC-4E2E-B865-3C58275BF2CE}" srcOrd="8" destOrd="0" presId="urn:microsoft.com/office/officeart/2011/layout/TabList"/>
    <dgm:cxn modelId="{B7C939CA-7381-4757-8C1B-F80303990D1B}" type="presParOf" srcId="{B1BFAEBA-95DC-4E2E-B865-3C58275BF2CE}" destId="{F4CB5CEC-B7B5-4FAC-84D7-FA93AE3CF902}" srcOrd="0" destOrd="0" presId="urn:microsoft.com/office/officeart/2011/layout/TabList"/>
    <dgm:cxn modelId="{436A8B16-9E80-4932-A3BB-224C9777E232}" type="presParOf" srcId="{B1BFAEBA-95DC-4E2E-B865-3C58275BF2CE}" destId="{1097C82D-8ECC-4C6E-956D-2860E5402363}" srcOrd="1" destOrd="0" presId="urn:microsoft.com/office/officeart/2011/layout/TabList"/>
    <dgm:cxn modelId="{27679225-5193-4BE8-8C95-82BE334F2224}" type="presParOf" srcId="{B1BFAEBA-95DC-4E2E-B865-3C58275BF2CE}" destId="{75184C80-5F6C-42DE-9822-E98DF071C0B6}" srcOrd="2" destOrd="0" presId="urn:microsoft.com/office/officeart/2011/layout/Tab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37EA56-D841-4860-BF94-C95E03D34F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29EC32-7939-41B9-8311-B526E4CE4D6E}">
      <dgm:prSet phldrT="[Text]"/>
      <dgm:spPr/>
      <dgm:t>
        <a:bodyPr/>
        <a:lstStyle/>
        <a:p>
          <a:pPr algn="ctr"/>
          <a:r>
            <a:rPr lang="en-US" dirty="0"/>
            <a:t>1. TPKN di Tingkat </a:t>
          </a:r>
          <a:r>
            <a:rPr lang="en-US" dirty="0" err="1"/>
            <a:t>Satuan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seluruhnya</a:t>
          </a:r>
          <a:r>
            <a:rPr lang="en-US" dirty="0"/>
            <a:t> </a:t>
          </a:r>
          <a:r>
            <a:rPr lang="en-US" dirty="0" err="1"/>
            <a:t>Dibentuk</a:t>
          </a:r>
          <a:endParaRPr lang="en-US" dirty="0"/>
        </a:p>
      </dgm:t>
    </dgm:pt>
    <dgm:pt modelId="{BC9DFF28-DEFB-4F10-B917-122E4E0310C7}" type="parTrans" cxnId="{AFA99F61-C1B2-43BA-A63F-F1A7BBEC9F76}">
      <dgm:prSet/>
      <dgm:spPr/>
      <dgm:t>
        <a:bodyPr/>
        <a:lstStyle/>
        <a:p>
          <a:endParaRPr lang="en-US"/>
        </a:p>
      </dgm:t>
    </dgm:pt>
    <dgm:pt modelId="{2265042E-68B4-4F89-93EC-F79B87130CB4}" type="sibTrans" cxnId="{AFA99F61-C1B2-43BA-A63F-F1A7BBEC9F76}">
      <dgm:prSet/>
      <dgm:spPr/>
      <dgm:t>
        <a:bodyPr/>
        <a:lstStyle/>
        <a:p>
          <a:endParaRPr lang="en-US"/>
        </a:p>
      </dgm:t>
    </dgm:pt>
    <dgm:pt modelId="{414F06FF-8DFA-44A7-BC8B-083E1D41FF53}">
      <dgm:prSet phldrT="[Text]" custT="1"/>
      <dgm:spPr/>
      <dgm:t>
        <a:bodyPr/>
        <a:lstStyle/>
        <a:p>
          <a:pPr algn="just"/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Proses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penyelesaian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ganti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kerugian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negara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pada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Kemendikbudristek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per semester II 2020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telah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dilaksanakan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oleh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TPKN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sesuai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Kepmendikbud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Nomor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663/P/2020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untuk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Bendahara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dan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Kepmendikbud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No 955/P/2020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untuk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bukan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Bendahara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,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Permasalahan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yang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ada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adalah</a:t>
          </a:r>
          <a:r>
            <a:rPr lang="en-US" sz="1800" b="1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:</a:t>
          </a:r>
          <a:endParaRPr lang="en-US" sz="1800" b="1" dirty="0"/>
        </a:p>
      </dgm:t>
    </dgm:pt>
    <dgm:pt modelId="{8FC99B51-EA5C-4492-9170-F401980C2352}" type="parTrans" cxnId="{341F65B7-1F18-4FAE-A44D-2EF7440C92D6}">
      <dgm:prSet/>
      <dgm:spPr/>
      <dgm:t>
        <a:bodyPr/>
        <a:lstStyle/>
        <a:p>
          <a:endParaRPr lang="en-US"/>
        </a:p>
      </dgm:t>
    </dgm:pt>
    <dgm:pt modelId="{F0A5CC6E-F504-476A-866E-52F9A9CB8550}" type="sibTrans" cxnId="{341F65B7-1F18-4FAE-A44D-2EF7440C92D6}">
      <dgm:prSet/>
      <dgm:spPr/>
      <dgm:t>
        <a:bodyPr/>
        <a:lstStyle/>
        <a:p>
          <a:endParaRPr lang="en-US"/>
        </a:p>
      </dgm:t>
    </dgm:pt>
    <dgm:pt modelId="{06BE2D88-FA58-4A6E-B9A7-4D62DD3F1E30}">
      <dgm:prSet/>
      <dgm:spPr/>
      <dgm:t>
        <a:bodyPr/>
        <a:lstStyle/>
        <a:p>
          <a:pPr algn="ctr"/>
          <a:r>
            <a:rPr lang="en-US" dirty="0"/>
            <a:t>2. </a:t>
          </a:r>
          <a:r>
            <a:rPr lang="en-US" dirty="0" err="1"/>
            <a:t>Pelaporan</a:t>
          </a:r>
          <a:r>
            <a:rPr lang="en-US" dirty="0"/>
            <a:t> </a:t>
          </a:r>
          <a:r>
            <a:rPr lang="en-US" dirty="0" err="1"/>
            <a:t>Tindak</a:t>
          </a:r>
          <a:r>
            <a:rPr lang="en-US" dirty="0"/>
            <a:t> </a:t>
          </a:r>
          <a:r>
            <a:rPr lang="en-US" dirty="0" err="1"/>
            <a:t>Lanjut</a:t>
          </a:r>
          <a:r>
            <a:rPr lang="en-US" dirty="0"/>
            <a:t> </a:t>
          </a:r>
          <a:r>
            <a:rPr lang="en-US" dirty="0" err="1"/>
            <a:t>Penyesaian</a:t>
          </a:r>
          <a:r>
            <a:rPr lang="en-US" dirty="0"/>
            <a:t> </a:t>
          </a:r>
          <a:r>
            <a:rPr lang="en-US" dirty="0" err="1"/>
            <a:t>Ganti</a:t>
          </a:r>
          <a:r>
            <a:rPr lang="en-US" dirty="0"/>
            <a:t> </a:t>
          </a:r>
          <a:r>
            <a:rPr lang="en-US" dirty="0" err="1"/>
            <a:t>Kerugian</a:t>
          </a:r>
          <a:r>
            <a:rPr lang="en-US" dirty="0"/>
            <a:t> Negara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Tepat</a:t>
          </a:r>
          <a:r>
            <a:rPr lang="en-US" dirty="0"/>
            <a:t> </a:t>
          </a:r>
          <a:r>
            <a:rPr lang="en-US" dirty="0" err="1"/>
            <a:t>Waktu</a:t>
          </a:r>
          <a:endParaRPr lang="en-US" dirty="0"/>
        </a:p>
      </dgm:t>
    </dgm:pt>
    <dgm:pt modelId="{5F79938B-71B5-4956-9C3C-89BCC64C500D}" type="parTrans" cxnId="{EBFBA50A-49C1-4914-9ED9-A5A772894584}">
      <dgm:prSet/>
      <dgm:spPr/>
      <dgm:t>
        <a:bodyPr/>
        <a:lstStyle/>
        <a:p>
          <a:endParaRPr lang="en-US"/>
        </a:p>
      </dgm:t>
    </dgm:pt>
    <dgm:pt modelId="{5D45A77E-A72A-4640-BCB9-1320F441FE51}" type="sibTrans" cxnId="{EBFBA50A-49C1-4914-9ED9-A5A772894584}">
      <dgm:prSet/>
      <dgm:spPr/>
      <dgm:t>
        <a:bodyPr/>
        <a:lstStyle/>
        <a:p>
          <a:endParaRPr lang="en-US"/>
        </a:p>
      </dgm:t>
    </dgm:pt>
    <dgm:pt modelId="{654F6C3C-4744-4515-A065-09083BBF4A67}">
      <dgm:prSet/>
      <dgm:spPr/>
      <dgm:t>
        <a:bodyPr/>
        <a:lstStyle/>
        <a:p>
          <a:pPr algn="ctr"/>
          <a:r>
            <a:rPr lang="en-US" dirty="0"/>
            <a:t>3.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Kerugian</a:t>
          </a:r>
          <a:r>
            <a:rPr lang="en-US" dirty="0"/>
            <a:t> Negara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bersumber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Pemeriksaan</a:t>
          </a:r>
          <a:r>
            <a:rPr lang="en-US" dirty="0"/>
            <a:t> BPK</a:t>
          </a:r>
        </a:p>
      </dgm:t>
    </dgm:pt>
    <dgm:pt modelId="{9A8BAA92-488B-4651-9293-37AC2686766E}" type="parTrans" cxnId="{06F2AC4B-67E6-4012-9BC5-A5DE80AC5D0C}">
      <dgm:prSet/>
      <dgm:spPr/>
      <dgm:t>
        <a:bodyPr/>
        <a:lstStyle/>
        <a:p>
          <a:endParaRPr lang="en-US"/>
        </a:p>
      </dgm:t>
    </dgm:pt>
    <dgm:pt modelId="{12D23503-DCA7-4051-874D-8EE1E6C7A8DE}" type="sibTrans" cxnId="{06F2AC4B-67E6-4012-9BC5-A5DE80AC5D0C}">
      <dgm:prSet/>
      <dgm:spPr/>
      <dgm:t>
        <a:bodyPr/>
        <a:lstStyle/>
        <a:p>
          <a:endParaRPr lang="en-US"/>
        </a:p>
      </dgm:t>
    </dgm:pt>
    <dgm:pt modelId="{1B0DA19F-4FC0-4000-84F4-7805A44B1109}" type="pres">
      <dgm:prSet presAssocID="{A237EA56-D841-4860-BF94-C95E03D34F95}" presName="linear" presStyleCnt="0">
        <dgm:presLayoutVars>
          <dgm:animLvl val="lvl"/>
          <dgm:resizeHandles val="exact"/>
        </dgm:presLayoutVars>
      </dgm:prSet>
      <dgm:spPr/>
    </dgm:pt>
    <dgm:pt modelId="{83C028EE-E8B5-480C-AC13-261FF26B6C8A}" type="pres">
      <dgm:prSet presAssocID="{2C29EC32-7939-41B9-8311-B526E4CE4D6E}" presName="parentText" presStyleLbl="node1" presStyleIdx="0" presStyleCnt="3" custLinFactNeighborX="-1" custLinFactNeighborY="98002">
        <dgm:presLayoutVars>
          <dgm:chMax val="0"/>
          <dgm:bulletEnabled val="1"/>
        </dgm:presLayoutVars>
      </dgm:prSet>
      <dgm:spPr/>
    </dgm:pt>
    <dgm:pt modelId="{E148B355-D12F-40F7-AD06-C19BDD96FACD}" type="pres">
      <dgm:prSet presAssocID="{2C29EC32-7939-41B9-8311-B526E4CE4D6E}" presName="childText" presStyleLbl="revTx" presStyleIdx="0" presStyleCnt="1" custLinFactY="-52455" custLinFactNeighborX="1090" custLinFactNeighborY="-100000">
        <dgm:presLayoutVars>
          <dgm:bulletEnabled val="1"/>
        </dgm:presLayoutVars>
      </dgm:prSet>
      <dgm:spPr/>
    </dgm:pt>
    <dgm:pt modelId="{3E97B466-F787-406B-84CC-443BA680D1AF}" type="pres">
      <dgm:prSet presAssocID="{06BE2D88-FA58-4A6E-B9A7-4D62DD3F1E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8B4334-260E-4491-A378-AC9B710B537F}" type="pres">
      <dgm:prSet presAssocID="{5D45A77E-A72A-4640-BCB9-1320F441FE51}" presName="spacer" presStyleCnt="0"/>
      <dgm:spPr/>
    </dgm:pt>
    <dgm:pt modelId="{9A056B01-70C1-49B8-9C24-F47A7C17ADA6}" type="pres">
      <dgm:prSet presAssocID="{654F6C3C-4744-4515-A065-09083BBF4A6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BFBA50A-49C1-4914-9ED9-A5A772894584}" srcId="{A237EA56-D841-4860-BF94-C95E03D34F95}" destId="{06BE2D88-FA58-4A6E-B9A7-4D62DD3F1E30}" srcOrd="1" destOrd="0" parTransId="{5F79938B-71B5-4956-9C3C-89BCC64C500D}" sibTransId="{5D45A77E-A72A-4640-BCB9-1320F441FE51}"/>
    <dgm:cxn modelId="{AFA99F61-C1B2-43BA-A63F-F1A7BBEC9F76}" srcId="{A237EA56-D841-4860-BF94-C95E03D34F95}" destId="{2C29EC32-7939-41B9-8311-B526E4CE4D6E}" srcOrd="0" destOrd="0" parTransId="{BC9DFF28-DEFB-4F10-B917-122E4E0310C7}" sibTransId="{2265042E-68B4-4F89-93EC-F79B87130CB4}"/>
    <dgm:cxn modelId="{06F2AC4B-67E6-4012-9BC5-A5DE80AC5D0C}" srcId="{A237EA56-D841-4860-BF94-C95E03D34F95}" destId="{654F6C3C-4744-4515-A065-09083BBF4A67}" srcOrd="2" destOrd="0" parTransId="{9A8BAA92-488B-4651-9293-37AC2686766E}" sibTransId="{12D23503-DCA7-4051-874D-8EE1E6C7A8DE}"/>
    <dgm:cxn modelId="{AFDFA377-93E3-46C6-B9E1-4BC95EC79078}" type="presOf" srcId="{414F06FF-8DFA-44A7-BC8B-083E1D41FF53}" destId="{E148B355-D12F-40F7-AD06-C19BDD96FACD}" srcOrd="0" destOrd="0" presId="urn:microsoft.com/office/officeart/2005/8/layout/vList2"/>
    <dgm:cxn modelId="{300A1D87-F60B-4F82-8A35-20E486031A6A}" type="presOf" srcId="{2C29EC32-7939-41B9-8311-B526E4CE4D6E}" destId="{83C028EE-E8B5-480C-AC13-261FF26B6C8A}" srcOrd="0" destOrd="0" presId="urn:microsoft.com/office/officeart/2005/8/layout/vList2"/>
    <dgm:cxn modelId="{341F65B7-1F18-4FAE-A44D-2EF7440C92D6}" srcId="{2C29EC32-7939-41B9-8311-B526E4CE4D6E}" destId="{414F06FF-8DFA-44A7-BC8B-083E1D41FF53}" srcOrd="0" destOrd="0" parTransId="{8FC99B51-EA5C-4492-9170-F401980C2352}" sibTransId="{F0A5CC6E-F504-476A-866E-52F9A9CB8550}"/>
    <dgm:cxn modelId="{A4F4A3E2-3952-4705-B723-3F7628517A3B}" type="presOf" srcId="{654F6C3C-4744-4515-A065-09083BBF4A67}" destId="{9A056B01-70C1-49B8-9C24-F47A7C17ADA6}" srcOrd="0" destOrd="0" presId="urn:microsoft.com/office/officeart/2005/8/layout/vList2"/>
    <dgm:cxn modelId="{049EDFEC-3BEC-4FDB-BFD7-74B28AA7059B}" type="presOf" srcId="{06BE2D88-FA58-4A6E-B9A7-4D62DD3F1E30}" destId="{3E97B466-F787-406B-84CC-443BA680D1AF}" srcOrd="0" destOrd="0" presId="urn:microsoft.com/office/officeart/2005/8/layout/vList2"/>
    <dgm:cxn modelId="{3959F9F2-DAA4-435E-B32A-4F85CF5B29DD}" type="presOf" srcId="{A237EA56-D841-4860-BF94-C95E03D34F95}" destId="{1B0DA19F-4FC0-4000-84F4-7805A44B1109}" srcOrd="0" destOrd="0" presId="urn:microsoft.com/office/officeart/2005/8/layout/vList2"/>
    <dgm:cxn modelId="{18166910-0E44-43AE-A690-1E8D1B2055DE}" type="presParOf" srcId="{1B0DA19F-4FC0-4000-84F4-7805A44B1109}" destId="{83C028EE-E8B5-480C-AC13-261FF26B6C8A}" srcOrd="0" destOrd="0" presId="urn:microsoft.com/office/officeart/2005/8/layout/vList2"/>
    <dgm:cxn modelId="{275E632F-D0CC-4B8E-8748-46DE9478EF54}" type="presParOf" srcId="{1B0DA19F-4FC0-4000-84F4-7805A44B1109}" destId="{E148B355-D12F-40F7-AD06-C19BDD96FACD}" srcOrd="1" destOrd="0" presId="urn:microsoft.com/office/officeart/2005/8/layout/vList2"/>
    <dgm:cxn modelId="{9D99D142-8163-4F6F-9F2F-F0B8AB60DB00}" type="presParOf" srcId="{1B0DA19F-4FC0-4000-84F4-7805A44B1109}" destId="{3E97B466-F787-406B-84CC-443BA680D1AF}" srcOrd="2" destOrd="0" presId="urn:microsoft.com/office/officeart/2005/8/layout/vList2"/>
    <dgm:cxn modelId="{CAB888B9-1A2D-4B19-9E1E-585B8E849D94}" type="presParOf" srcId="{1B0DA19F-4FC0-4000-84F4-7805A44B1109}" destId="{118B4334-260E-4491-A378-AC9B710B537F}" srcOrd="3" destOrd="0" presId="urn:microsoft.com/office/officeart/2005/8/layout/vList2"/>
    <dgm:cxn modelId="{65DF021E-6257-49E6-9040-0322E8FECB2E}" type="presParOf" srcId="{1B0DA19F-4FC0-4000-84F4-7805A44B1109}" destId="{9A056B01-70C1-49B8-9C24-F47A7C17ADA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F1540-A157-401F-9E83-D3E007E193B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208331-9F16-4C71-BB83-2D3BAF38224C}">
      <dgm:prSet phldrT="[Text]" custT="1"/>
      <dgm:spPr/>
      <dgm:t>
        <a:bodyPr/>
        <a:lstStyle/>
        <a:p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400" dirty="0"/>
            <a:t>Negara/</a:t>
          </a:r>
        </a:p>
        <a:p>
          <a:r>
            <a:rPr lang="en-US" sz="2400" dirty="0"/>
            <a:t>Daerah</a:t>
          </a:r>
        </a:p>
      </dgm:t>
    </dgm:pt>
    <dgm:pt modelId="{26383599-E05A-4C9B-ADA2-CB159A1E1B9B}" type="parTrans" cxnId="{0B451339-0FAB-4A1F-A12F-6DD19BA57260}">
      <dgm:prSet/>
      <dgm:spPr/>
      <dgm:t>
        <a:bodyPr/>
        <a:lstStyle/>
        <a:p>
          <a:endParaRPr lang="en-US"/>
        </a:p>
      </dgm:t>
    </dgm:pt>
    <dgm:pt modelId="{3E606A95-4ACC-49F5-AE28-2061E013E433}" type="sibTrans" cxnId="{0B451339-0FAB-4A1F-A12F-6DD19BA57260}">
      <dgm:prSet/>
      <dgm:spPr/>
      <dgm:t>
        <a:bodyPr/>
        <a:lstStyle/>
        <a:p>
          <a:endParaRPr lang="en-US"/>
        </a:p>
      </dgm:t>
    </dgm:pt>
    <dgm:pt modelId="{47066D99-8396-4BDF-B983-4EEC24B43CF5}">
      <dgm:prSet phldrT="[Text]" custT="1"/>
      <dgm:spPr/>
      <dgm:t>
        <a:bodyPr/>
        <a:lstStyle/>
        <a:p>
          <a:pPr algn="just"/>
          <a:r>
            <a:rPr lang="en-US" sz="2000" dirty="0" err="1"/>
            <a:t>Kerugian</a:t>
          </a:r>
          <a:r>
            <a:rPr lang="en-US" sz="2000" dirty="0"/>
            <a:t> Negara/Daerah </a:t>
          </a:r>
          <a:r>
            <a:rPr lang="en-US" sz="2000" dirty="0" err="1"/>
            <a:t>adalah</a:t>
          </a:r>
          <a:r>
            <a:rPr lang="en-US" sz="2000" dirty="0"/>
            <a:t> </a:t>
          </a:r>
          <a:r>
            <a:rPr lang="en-US" sz="2000" dirty="0" err="1"/>
            <a:t>kekurangan</a:t>
          </a:r>
          <a:r>
            <a:rPr lang="en-US" sz="2000" dirty="0"/>
            <a:t> </a:t>
          </a:r>
          <a:r>
            <a:rPr lang="en-US" sz="2000" dirty="0" err="1"/>
            <a:t>uang</a:t>
          </a:r>
          <a:r>
            <a:rPr lang="en-US" sz="2000" dirty="0"/>
            <a:t>, </a:t>
          </a:r>
          <a:r>
            <a:rPr lang="en-US" sz="2000" dirty="0" err="1"/>
            <a:t>surat</a:t>
          </a:r>
          <a:r>
            <a:rPr lang="en-US" sz="2000" dirty="0"/>
            <a:t> </a:t>
          </a:r>
          <a:r>
            <a:rPr lang="en-US" sz="2000" dirty="0" err="1"/>
            <a:t>berharga</a:t>
          </a:r>
          <a:r>
            <a:rPr lang="en-US" sz="2000" dirty="0"/>
            <a:t>,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barang</a:t>
          </a:r>
          <a:r>
            <a:rPr lang="en-US" sz="2000" dirty="0"/>
            <a:t>, yang </a:t>
          </a:r>
          <a:r>
            <a:rPr lang="en-US" sz="2000" dirty="0" err="1"/>
            <a:t>nyata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pasti</a:t>
          </a:r>
          <a:r>
            <a:rPr lang="en-US" sz="2000" dirty="0"/>
            <a:t> </a:t>
          </a:r>
          <a:r>
            <a:rPr lang="en-US" sz="2000" dirty="0" err="1"/>
            <a:t>jumlahnya</a:t>
          </a:r>
          <a:r>
            <a:rPr lang="en-US" sz="2000" dirty="0"/>
            <a:t> </a:t>
          </a:r>
          <a:r>
            <a:rPr lang="en-US" sz="2000" dirty="0" err="1"/>
            <a:t>sebagai</a:t>
          </a:r>
          <a:r>
            <a:rPr lang="en-US" sz="2000" dirty="0"/>
            <a:t> </a:t>
          </a:r>
          <a:r>
            <a:rPr lang="en-US" sz="2000" dirty="0" err="1"/>
            <a:t>akibat</a:t>
          </a:r>
          <a:r>
            <a:rPr lang="en-US" sz="2000" dirty="0"/>
            <a:t> </a:t>
          </a:r>
          <a:r>
            <a:rPr lang="en-US" sz="2000" dirty="0" err="1"/>
            <a:t>perbuatan</a:t>
          </a:r>
          <a:r>
            <a:rPr lang="en-US" sz="2000" dirty="0"/>
            <a:t> </a:t>
          </a:r>
          <a:r>
            <a:rPr lang="en-US" sz="2000" dirty="0" err="1"/>
            <a:t>melawan</a:t>
          </a:r>
          <a:r>
            <a:rPr lang="en-US" sz="2000" dirty="0"/>
            <a:t> </a:t>
          </a:r>
          <a:r>
            <a:rPr lang="en-US" sz="2000" dirty="0" err="1"/>
            <a:t>hukum</a:t>
          </a:r>
          <a:r>
            <a:rPr lang="en-US" sz="2000" dirty="0"/>
            <a:t>, </a:t>
          </a:r>
          <a:r>
            <a:rPr lang="en-US" sz="2000" dirty="0" err="1"/>
            <a:t>baik</a:t>
          </a:r>
          <a:r>
            <a:rPr lang="en-US" sz="2000" dirty="0"/>
            <a:t> </a:t>
          </a:r>
          <a:r>
            <a:rPr lang="en-US" sz="2000" dirty="0" err="1"/>
            <a:t>sengaja</a:t>
          </a:r>
          <a:r>
            <a:rPr lang="en-US" sz="2000" dirty="0"/>
            <a:t> </a:t>
          </a:r>
          <a:r>
            <a:rPr lang="en-US" sz="2000" dirty="0" err="1"/>
            <a:t>maupun</a:t>
          </a:r>
          <a:r>
            <a:rPr lang="en-US" sz="2000" dirty="0"/>
            <a:t> </a:t>
          </a:r>
          <a:r>
            <a:rPr lang="en-US" sz="2000" dirty="0" err="1"/>
            <a:t>lalai</a:t>
          </a:r>
          <a:r>
            <a:rPr lang="en-US" sz="2000" dirty="0"/>
            <a:t>.</a:t>
          </a:r>
        </a:p>
      </dgm:t>
    </dgm:pt>
    <dgm:pt modelId="{D460C636-0741-4466-864F-4A7A4ACDADC9}" type="parTrans" cxnId="{E4EEDACD-D596-4EE7-879D-5E8632088ED5}">
      <dgm:prSet/>
      <dgm:spPr/>
      <dgm:t>
        <a:bodyPr/>
        <a:lstStyle/>
        <a:p>
          <a:endParaRPr lang="en-US"/>
        </a:p>
      </dgm:t>
    </dgm:pt>
    <dgm:pt modelId="{D60A5141-D0D5-45B9-B1F7-24FCCE51D530}" type="sibTrans" cxnId="{E4EEDACD-D596-4EE7-879D-5E8632088ED5}">
      <dgm:prSet/>
      <dgm:spPr/>
      <dgm:t>
        <a:bodyPr/>
        <a:lstStyle/>
        <a:p>
          <a:endParaRPr lang="en-US"/>
        </a:p>
      </dgm:t>
    </dgm:pt>
    <dgm:pt modelId="{0CB25B50-32C3-48F0-8BEC-9005FBA0F3F6}">
      <dgm:prSet phldrT="[Text]" custT="1"/>
      <dgm:spPr/>
      <dgm:t>
        <a:bodyPr/>
        <a:lstStyle/>
        <a:p>
          <a:r>
            <a:rPr lang="en-US" sz="2400" dirty="0" err="1"/>
            <a:t>Ganti</a:t>
          </a:r>
          <a:r>
            <a:rPr lang="en-US" sz="2400" dirty="0"/>
            <a:t> </a:t>
          </a:r>
          <a:r>
            <a:rPr lang="en-US" sz="2400" dirty="0" err="1"/>
            <a:t>Kerugian</a:t>
          </a:r>
          <a:endParaRPr lang="en-US" sz="2400" dirty="0"/>
        </a:p>
      </dgm:t>
    </dgm:pt>
    <dgm:pt modelId="{F158465A-8BB2-4896-A89E-4F3D11FAEC6C}" type="parTrans" cxnId="{020E3500-19B0-4873-82B7-4A2F65EFDEFD}">
      <dgm:prSet/>
      <dgm:spPr/>
      <dgm:t>
        <a:bodyPr/>
        <a:lstStyle/>
        <a:p>
          <a:endParaRPr lang="en-US"/>
        </a:p>
      </dgm:t>
    </dgm:pt>
    <dgm:pt modelId="{6064ECF0-50CA-4F0C-AADD-3DF632A1C027}" type="sibTrans" cxnId="{020E3500-19B0-4873-82B7-4A2F65EFDEFD}">
      <dgm:prSet/>
      <dgm:spPr/>
      <dgm:t>
        <a:bodyPr/>
        <a:lstStyle/>
        <a:p>
          <a:endParaRPr lang="en-US"/>
        </a:p>
      </dgm:t>
    </dgm:pt>
    <dgm:pt modelId="{B867C781-A5FE-49FF-9FF3-C3E6655170AD}">
      <dgm:prSet phldrT="[Text]" custT="1"/>
      <dgm:spPr/>
      <dgm:t>
        <a:bodyPr/>
        <a:lstStyle/>
        <a:p>
          <a:pPr algn="just"/>
          <a:r>
            <a:rPr lang="en-US" sz="2000" dirty="0" err="1"/>
            <a:t>Ganti</a:t>
          </a:r>
          <a:r>
            <a:rPr lang="en-US" sz="2000" dirty="0"/>
            <a:t> </a:t>
          </a:r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000" dirty="0" err="1"/>
            <a:t>adalah</a:t>
          </a:r>
          <a:r>
            <a:rPr lang="en-US" sz="2000" dirty="0"/>
            <a:t> </a:t>
          </a:r>
          <a:r>
            <a:rPr lang="en-US" sz="2000" dirty="0" err="1"/>
            <a:t>sejumlah</a:t>
          </a:r>
          <a:r>
            <a:rPr lang="en-US" sz="2000" dirty="0"/>
            <a:t> </a:t>
          </a:r>
          <a:r>
            <a:rPr lang="en-US" sz="2000" dirty="0" err="1"/>
            <a:t>uang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barang</a:t>
          </a:r>
          <a:r>
            <a:rPr lang="en-US" sz="2000" dirty="0"/>
            <a:t> yang </a:t>
          </a:r>
          <a:r>
            <a:rPr lang="en-US" sz="2000" dirty="0" err="1"/>
            <a:t>dapat</a:t>
          </a:r>
          <a:r>
            <a:rPr lang="en-US" sz="2000" dirty="0"/>
            <a:t> </a:t>
          </a:r>
          <a:r>
            <a:rPr lang="en-US" sz="2000" dirty="0" err="1"/>
            <a:t>dinilai</a:t>
          </a:r>
          <a:r>
            <a:rPr lang="en-US" sz="2000" dirty="0"/>
            <a:t> </a:t>
          </a:r>
          <a:r>
            <a:rPr lang="en-US" sz="2000" dirty="0" err="1"/>
            <a:t>dengan</a:t>
          </a:r>
          <a:r>
            <a:rPr lang="en-US" sz="2000" dirty="0"/>
            <a:t> </a:t>
          </a:r>
          <a:r>
            <a:rPr lang="en-US" sz="2000" dirty="0" err="1"/>
            <a:t>uang</a:t>
          </a:r>
          <a:r>
            <a:rPr lang="en-US" sz="2000" dirty="0"/>
            <a:t> yang </a:t>
          </a:r>
          <a:r>
            <a:rPr lang="en-US" sz="2000" dirty="0" err="1"/>
            <a:t>harus</a:t>
          </a:r>
          <a:r>
            <a:rPr lang="en-US" sz="2000" dirty="0"/>
            <a:t> </a:t>
          </a:r>
          <a:r>
            <a:rPr lang="en-US" sz="2000" dirty="0" err="1"/>
            <a:t>dikembalikan</a:t>
          </a:r>
          <a:r>
            <a:rPr lang="en-US" sz="2000" dirty="0"/>
            <a:t> </a:t>
          </a:r>
          <a:r>
            <a:rPr lang="en-US" sz="2000" dirty="0" err="1"/>
            <a:t>kepada</a:t>
          </a:r>
          <a:r>
            <a:rPr lang="en-US" sz="2000" dirty="0"/>
            <a:t> </a:t>
          </a:r>
          <a:r>
            <a:rPr lang="en-US" sz="2000" dirty="0" err="1"/>
            <a:t>negara</a:t>
          </a:r>
          <a:r>
            <a:rPr lang="en-US" sz="2000" dirty="0"/>
            <a:t>/</a:t>
          </a:r>
          <a:r>
            <a:rPr lang="en-US" sz="2000" dirty="0" err="1"/>
            <a:t>daerah</a:t>
          </a:r>
          <a:r>
            <a:rPr lang="en-US" sz="2000" dirty="0"/>
            <a:t> </a:t>
          </a:r>
          <a:r>
            <a:rPr lang="en-US" sz="2000" dirty="0" err="1"/>
            <a:t>oleh</a:t>
          </a:r>
          <a:r>
            <a:rPr lang="en-US" sz="2000" dirty="0"/>
            <a:t> </a:t>
          </a:r>
          <a:r>
            <a:rPr lang="en-US" sz="2000" dirty="0" err="1"/>
            <a:t>seseorang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badan</a:t>
          </a:r>
          <a:r>
            <a:rPr lang="en-US" sz="2000" dirty="0"/>
            <a:t> yang </a:t>
          </a:r>
          <a:r>
            <a:rPr lang="en-US" sz="2000" dirty="0" err="1"/>
            <a:t>telah</a:t>
          </a:r>
          <a:r>
            <a:rPr lang="en-US" sz="2000" dirty="0"/>
            <a:t> </a:t>
          </a:r>
          <a:r>
            <a:rPr lang="en-US" sz="2000" dirty="0" err="1"/>
            <a:t>melakukan</a:t>
          </a:r>
          <a:r>
            <a:rPr lang="en-US" sz="2000" dirty="0"/>
            <a:t> </a:t>
          </a:r>
          <a:r>
            <a:rPr lang="en-US" sz="2000" dirty="0" err="1"/>
            <a:t>perbuatan</a:t>
          </a:r>
          <a:r>
            <a:rPr lang="en-US" sz="2000" dirty="0"/>
            <a:t> </a:t>
          </a:r>
          <a:r>
            <a:rPr lang="en-US" sz="2000" dirty="0" err="1"/>
            <a:t>melawan</a:t>
          </a:r>
          <a:r>
            <a:rPr lang="en-US" sz="2000" dirty="0"/>
            <a:t> h</a:t>
          </a:r>
          <a:r>
            <a:rPr lang="id-ID" sz="2000" dirty="0"/>
            <a:t>u</a:t>
          </a:r>
          <a:r>
            <a:rPr lang="en-US" sz="2000" dirty="0" err="1"/>
            <a:t>kum</a:t>
          </a:r>
          <a:r>
            <a:rPr lang="en-US" sz="2000" dirty="0"/>
            <a:t>, </a:t>
          </a:r>
          <a:r>
            <a:rPr lang="en-US" sz="2000" dirty="0" err="1"/>
            <a:t>baik</a:t>
          </a:r>
          <a:r>
            <a:rPr lang="en-US" sz="2000" dirty="0"/>
            <a:t> </a:t>
          </a:r>
          <a:r>
            <a:rPr lang="en-US" sz="2000" dirty="0" err="1"/>
            <a:t>sengaja</a:t>
          </a:r>
          <a:r>
            <a:rPr lang="en-US" sz="2000" dirty="0"/>
            <a:t> </a:t>
          </a:r>
          <a:r>
            <a:rPr lang="en-US" sz="2000" dirty="0" err="1"/>
            <a:t>maupun</a:t>
          </a:r>
          <a:r>
            <a:rPr lang="en-US" sz="2000" dirty="0"/>
            <a:t> </a:t>
          </a:r>
          <a:r>
            <a:rPr lang="en-US" sz="2000" dirty="0" err="1"/>
            <a:t>lalai</a:t>
          </a:r>
          <a:r>
            <a:rPr lang="en-US" sz="2000" dirty="0"/>
            <a:t>.</a:t>
          </a:r>
        </a:p>
      </dgm:t>
    </dgm:pt>
    <dgm:pt modelId="{7990B7F1-D185-4CBF-9672-A312F40CAA5A}" type="parTrans" cxnId="{C8847181-DAFF-4885-9FA5-20DB8E7889AE}">
      <dgm:prSet/>
      <dgm:spPr/>
      <dgm:t>
        <a:bodyPr/>
        <a:lstStyle/>
        <a:p>
          <a:endParaRPr lang="en-US"/>
        </a:p>
      </dgm:t>
    </dgm:pt>
    <dgm:pt modelId="{9880C4B9-2D5A-4FFA-A0DA-7CB4EC77A269}" type="sibTrans" cxnId="{C8847181-DAFF-4885-9FA5-20DB8E7889AE}">
      <dgm:prSet/>
      <dgm:spPr/>
      <dgm:t>
        <a:bodyPr/>
        <a:lstStyle/>
        <a:p>
          <a:endParaRPr lang="en-US"/>
        </a:p>
      </dgm:t>
    </dgm:pt>
    <dgm:pt modelId="{A250B8F3-4D4F-42A7-B4E7-E81FC2350BF4}" type="pres">
      <dgm:prSet presAssocID="{81FF1540-A157-401F-9E83-D3E007E193BB}" presName="Name0" presStyleCnt="0">
        <dgm:presLayoutVars>
          <dgm:dir/>
          <dgm:animLvl val="lvl"/>
          <dgm:resizeHandles val="exact"/>
        </dgm:presLayoutVars>
      </dgm:prSet>
      <dgm:spPr/>
    </dgm:pt>
    <dgm:pt modelId="{70892BE5-3428-4D44-965B-AE73D0177596}" type="pres">
      <dgm:prSet presAssocID="{65208331-9F16-4C71-BB83-2D3BAF38224C}" presName="linNode" presStyleCnt="0"/>
      <dgm:spPr/>
    </dgm:pt>
    <dgm:pt modelId="{43E1EE0E-6443-4BF5-A10F-9EE36E62B4CE}" type="pres">
      <dgm:prSet presAssocID="{65208331-9F16-4C71-BB83-2D3BAF38224C}" presName="parentText" presStyleLbl="node1" presStyleIdx="0" presStyleCnt="2" custScaleX="53377">
        <dgm:presLayoutVars>
          <dgm:chMax val="1"/>
          <dgm:bulletEnabled val="1"/>
        </dgm:presLayoutVars>
      </dgm:prSet>
      <dgm:spPr/>
    </dgm:pt>
    <dgm:pt modelId="{1356C333-B311-45FB-98E5-A541EDC114E9}" type="pres">
      <dgm:prSet presAssocID="{65208331-9F16-4C71-BB83-2D3BAF38224C}" presName="descendantText" presStyleLbl="alignAccFollowNode1" presStyleIdx="0" presStyleCnt="2" custScaleX="124395" custScaleY="143943">
        <dgm:presLayoutVars>
          <dgm:bulletEnabled val="1"/>
        </dgm:presLayoutVars>
      </dgm:prSet>
      <dgm:spPr/>
    </dgm:pt>
    <dgm:pt modelId="{F6899C5E-4060-4A4D-A58D-DC0691295676}" type="pres">
      <dgm:prSet presAssocID="{3E606A95-4ACC-49F5-AE28-2061E013E433}" presName="sp" presStyleCnt="0"/>
      <dgm:spPr/>
    </dgm:pt>
    <dgm:pt modelId="{4B689EA8-A124-4E09-BF8B-ED0F1529772D}" type="pres">
      <dgm:prSet presAssocID="{0CB25B50-32C3-48F0-8BEC-9005FBA0F3F6}" presName="linNode" presStyleCnt="0"/>
      <dgm:spPr/>
    </dgm:pt>
    <dgm:pt modelId="{B9290534-C8A0-4AB5-B644-1F9AFBF9CF36}" type="pres">
      <dgm:prSet presAssocID="{0CB25B50-32C3-48F0-8BEC-9005FBA0F3F6}" presName="parentText" presStyleLbl="node1" presStyleIdx="1" presStyleCnt="2" custScaleX="54831">
        <dgm:presLayoutVars>
          <dgm:chMax val="1"/>
          <dgm:bulletEnabled val="1"/>
        </dgm:presLayoutVars>
      </dgm:prSet>
      <dgm:spPr/>
    </dgm:pt>
    <dgm:pt modelId="{73301F6A-C787-44AA-8238-D4A81BE7E09A}" type="pres">
      <dgm:prSet presAssocID="{0CB25B50-32C3-48F0-8BEC-9005FBA0F3F6}" presName="descendantText" presStyleLbl="alignAccFollowNode1" presStyleIdx="1" presStyleCnt="2" custScaleX="124395" custScaleY="116692">
        <dgm:presLayoutVars>
          <dgm:bulletEnabled val="1"/>
        </dgm:presLayoutVars>
      </dgm:prSet>
      <dgm:spPr/>
    </dgm:pt>
  </dgm:ptLst>
  <dgm:cxnLst>
    <dgm:cxn modelId="{020E3500-19B0-4873-82B7-4A2F65EFDEFD}" srcId="{81FF1540-A157-401F-9E83-D3E007E193BB}" destId="{0CB25B50-32C3-48F0-8BEC-9005FBA0F3F6}" srcOrd="1" destOrd="0" parTransId="{F158465A-8BB2-4896-A89E-4F3D11FAEC6C}" sibTransId="{6064ECF0-50CA-4F0C-AADD-3DF632A1C027}"/>
    <dgm:cxn modelId="{8E569831-7F26-432E-B3F5-2CBB8ABBD10A}" type="presOf" srcId="{B867C781-A5FE-49FF-9FF3-C3E6655170AD}" destId="{73301F6A-C787-44AA-8238-D4A81BE7E09A}" srcOrd="0" destOrd="0" presId="urn:microsoft.com/office/officeart/2005/8/layout/vList5"/>
    <dgm:cxn modelId="{0B451339-0FAB-4A1F-A12F-6DD19BA57260}" srcId="{81FF1540-A157-401F-9E83-D3E007E193BB}" destId="{65208331-9F16-4C71-BB83-2D3BAF38224C}" srcOrd="0" destOrd="0" parTransId="{26383599-E05A-4C9B-ADA2-CB159A1E1B9B}" sibTransId="{3E606A95-4ACC-49F5-AE28-2061E013E433}"/>
    <dgm:cxn modelId="{C8847181-DAFF-4885-9FA5-20DB8E7889AE}" srcId="{0CB25B50-32C3-48F0-8BEC-9005FBA0F3F6}" destId="{B867C781-A5FE-49FF-9FF3-C3E6655170AD}" srcOrd="0" destOrd="0" parTransId="{7990B7F1-D185-4CBF-9672-A312F40CAA5A}" sibTransId="{9880C4B9-2D5A-4FFA-A0DA-7CB4EC77A269}"/>
    <dgm:cxn modelId="{96F1ABC4-C290-4FB3-8587-ED5A317E4A8D}" type="presOf" srcId="{81FF1540-A157-401F-9E83-D3E007E193BB}" destId="{A250B8F3-4D4F-42A7-B4E7-E81FC2350BF4}" srcOrd="0" destOrd="0" presId="urn:microsoft.com/office/officeart/2005/8/layout/vList5"/>
    <dgm:cxn modelId="{E4EEDACD-D596-4EE7-879D-5E8632088ED5}" srcId="{65208331-9F16-4C71-BB83-2D3BAF38224C}" destId="{47066D99-8396-4BDF-B983-4EEC24B43CF5}" srcOrd="0" destOrd="0" parTransId="{D460C636-0741-4466-864F-4A7A4ACDADC9}" sibTransId="{D60A5141-D0D5-45B9-B1F7-24FCCE51D530}"/>
    <dgm:cxn modelId="{5D3580CE-8AF3-4242-B1C5-B0B29EE894C3}" type="presOf" srcId="{0CB25B50-32C3-48F0-8BEC-9005FBA0F3F6}" destId="{B9290534-C8A0-4AB5-B644-1F9AFBF9CF36}" srcOrd="0" destOrd="0" presId="urn:microsoft.com/office/officeart/2005/8/layout/vList5"/>
    <dgm:cxn modelId="{4D58C3F4-4991-4E02-87C6-53F23EDC8D0A}" type="presOf" srcId="{47066D99-8396-4BDF-B983-4EEC24B43CF5}" destId="{1356C333-B311-45FB-98E5-A541EDC114E9}" srcOrd="0" destOrd="0" presId="urn:microsoft.com/office/officeart/2005/8/layout/vList5"/>
    <dgm:cxn modelId="{3B84E4FA-6B1A-40B1-B7BD-D3BA0BE4D494}" type="presOf" srcId="{65208331-9F16-4C71-BB83-2D3BAF38224C}" destId="{43E1EE0E-6443-4BF5-A10F-9EE36E62B4CE}" srcOrd="0" destOrd="0" presId="urn:microsoft.com/office/officeart/2005/8/layout/vList5"/>
    <dgm:cxn modelId="{FA05EA00-9F36-45E3-B669-A44164981D07}" type="presParOf" srcId="{A250B8F3-4D4F-42A7-B4E7-E81FC2350BF4}" destId="{70892BE5-3428-4D44-965B-AE73D0177596}" srcOrd="0" destOrd="0" presId="urn:microsoft.com/office/officeart/2005/8/layout/vList5"/>
    <dgm:cxn modelId="{00EE168B-3D07-4942-B3A7-B8E6FA935C14}" type="presParOf" srcId="{70892BE5-3428-4D44-965B-AE73D0177596}" destId="{43E1EE0E-6443-4BF5-A10F-9EE36E62B4CE}" srcOrd="0" destOrd="0" presId="urn:microsoft.com/office/officeart/2005/8/layout/vList5"/>
    <dgm:cxn modelId="{D6DA10CE-5EB8-42E0-B80B-06F50AF1A4AA}" type="presParOf" srcId="{70892BE5-3428-4D44-965B-AE73D0177596}" destId="{1356C333-B311-45FB-98E5-A541EDC114E9}" srcOrd="1" destOrd="0" presId="urn:microsoft.com/office/officeart/2005/8/layout/vList5"/>
    <dgm:cxn modelId="{3E1B9077-994C-49AA-8FE0-E2868ABEEDD1}" type="presParOf" srcId="{A250B8F3-4D4F-42A7-B4E7-E81FC2350BF4}" destId="{F6899C5E-4060-4A4D-A58D-DC0691295676}" srcOrd="1" destOrd="0" presId="urn:microsoft.com/office/officeart/2005/8/layout/vList5"/>
    <dgm:cxn modelId="{7B388B2E-1BE6-45BA-8046-80AA33FD7F15}" type="presParOf" srcId="{A250B8F3-4D4F-42A7-B4E7-E81FC2350BF4}" destId="{4B689EA8-A124-4E09-BF8B-ED0F1529772D}" srcOrd="2" destOrd="0" presId="urn:microsoft.com/office/officeart/2005/8/layout/vList5"/>
    <dgm:cxn modelId="{B8F4D4A6-D535-47BF-90E8-F0ED63081B55}" type="presParOf" srcId="{4B689EA8-A124-4E09-BF8B-ED0F1529772D}" destId="{B9290534-C8A0-4AB5-B644-1F9AFBF9CF36}" srcOrd="0" destOrd="0" presId="urn:microsoft.com/office/officeart/2005/8/layout/vList5"/>
    <dgm:cxn modelId="{765D7107-C6D0-41DE-8C7D-42A9B0B79054}" type="presParOf" srcId="{4B689EA8-A124-4E09-BF8B-ED0F1529772D}" destId="{73301F6A-C787-44AA-8238-D4A81BE7E0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74FD0B-38FC-4CAA-B278-991D3495B7DB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</dgm:pt>
    <dgm:pt modelId="{EE0B4EC3-FFA8-4609-B5C0-1F84C12FEE19}">
      <dgm:prSet phldrT="[Text]"/>
      <dgm:spPr/>
      <dgm:t>
        <a:bodyPr/>
        <a:lstStyle/>
        <a:p>
          <a:r>
            <a:rPr lang="en-US" dirty="0" err="1"/>
            <a:t>Tindak</a:t>
          </a:r>
          <a:r>
            <a:rPr lang="en-US" dirty="0"/>
            <a:t> </a:t>
          </a:r>
          <a:r>
            <a:rPr lang="en-US" dirty="0" err="1"/>
            <a:t>Lanjut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</a:t>
          </a:r>
          <a:r>
            <a:rPr lang="en-US" dirty="0" err="1"/>
            <a:t>Kerugian</a:t>
          </a:r>
          <a:r>
            <a:rPr lang="en-US" dirty="0"/>
            <a:t> Negara </a:t>
          </a:r>
          <a:r>
            <a:rPr lang="en-US" dirty="0" err="1"/>
            <a:t>Poin</a:t>
          </a:r>
          <a:r>
            <a:rPr lang="en-US" dirty="0"/>
            <a:t> 6 UU No.1 </a:t>
          </a:r>
          <a:r>
            <a:rPr lang="en-US" dirty="0" err="1"/>
            <a:t>Tahun</a:t>
          </a:r>
          <a:r>
            <a:rPr lang="en-US" dirty="0"/>
            <a:t> 2004 (</a:t>
          </a:r>
          <a:r>
            <a:rPr lang="en-US" dirty="0" err="1"/>
            <a:t>Perbendaharaan</a:t>
          </a:r>
          <a:r>
            <a:rPr lang="en-US" dirty="0"/>
            <a:t> Negara)</a:t>
          </a:r>
        </a:p>
      </dgm:t>
    </dgm:pt>
    <dgm:pt modelId="{0C46F1D9-DB78-44AA-8C3F-5D6480F48E02}" type="parTrans" cxnId="{5ED6D5A6-C6C7-4C00-8007-828133077365}">
      <dgm:prSet/>
      <dgm:spPr/>
      <dgm:t>
        <a:bodyPr/>
        <a:lstStyle/>
        <a:p>
          <a:endParaRPr lang="en-US"/>
        </a:p>
      </dgm:t>
    </dgm:pt>
    <dgm:pt modelId="{5C4EB53F-1019-451B-85CE-E8D6C17A34C7}" type="sibTrans" cxnId="{5ED6D5A6-C6C7-4C00-8007-828133077365}">
      <dgm:prSet/>
      <dgm:spPr/>
      <dgm:t>
        <a:bodyPr/>
        <a:lstStyle/>
        <a:p>
          <a:endParaRPr lang="en-US"/>
        </a:p>
      </dgm:t>
    </dgm:pt>
    <dgm:pt modelId="{A8C285E6-AACB-4021-B052-0473FF95AF97}">
      <dgm:prSet phldrT="[Text]"/>
      <dgm:spPr/>
      <dgm:t>
        <a:bodyPr/>
        <a:lstStyle/>
        <a:p>
          <a:r>
            <a:rPr lang="fi-FI"/>
            <a:t>Setiap pimpinan kementerian negara/ lembaga/kepala satker </a:t>
          </a:r>
          <a:r>
            <a:rPr lang="sv-SE"/>
            <a:t>wajib segera melakukan tuntutan ganti rugi setelah mengetahui </a:t>
          </a:r>
          <a:r>
            <a:rPr lang="en-US"/>
            <a:t>terjadi kerugian atau kelalaian seseorang </a:t>
          </a:r>
          <a:endParaRPr lang="en-US" dirty="0"/>
        </a:p>
      </dgm:t>
    </dgm:pt>
    <dgm:pt modelId="{99EE48FB-D4BD-4309-93B6-8FA5C30B0D78}" type="parTrans" cxnId="{072F48F8-F9B5-4140-A7DF-9F3ACFCA8290}">
      <dgm:prSet/>
      <dgm:spPr/>
      <dgm:t>
        <a:bodyPr/>
        <a:lstStyle/>
        <a:p>
          <a:endParaRPr lang="en-US"/>
        </a:p>
      </dgm:t>
    </dgm:pt>
    <dgm:pt modelId="{CFC97B16-DA19-4C6F-8807-072DBC4483B7}" type="sibTrans" cxnId="{072F48F8-F9B5-4140-A7DF-9F3ACFCA8290}">
      <dgm:prSet/>
      <dgm:spPr/>
      <dgm:t>
        <a:bodyPr/>
        <a:lstStyle/>
        <a:p>
          <a:endParaRPr lang="en-US"/>
        </a:p>
      </dgm:t>
    </dgm:pt>
    <dgm:pt modelId="{91B9DACC-98C4-4B1B-B8FC-1480EFB0A627}" type="pres">
      <dgm:prSet presAssocID="{F174FD0B-38FC-4CAA-B278-991D3495B7DB}" presName="Name0" presStyleCnt="0">
        <dgm:presLayoutVars>
          <dgm:dir/>
          <dgm:resizeHandles val="exact"/>
        </dgm:presLayoutVars>
      </dgm:prSet>
      <dgm:spPr/>
    </dgm:pt>
    <dgm:pt modelId="{AC82AF75-FCE1-4016-8170-E3DF6E00F3FC}" type="pres">
      <dgm:prSet presAssocID="{EE0B4EC3-FFA8-4609-B5C0-1F84C12FEE19}" presName="node" presStyleLbl="node1" presStyleIdx="0" presStyleCnt="2">
        <dgm:presLayoutVars>
          <dgm:bulletEnabled val="1"/>
        </dgm:presLayoutVars>
      </dgm:prSet>
      <dgm:spPr/>
    </dgm:pt>
    <dgm:pt modelId="{258592BB-E154-471C-AB36-F3CBE874B78D}" type="pres">
      <dgm:prSet presAssocID="{5C4EB53F-1019-451B-85CE-E8D6C17A34C7}" presName="sibTrans" presStyleLbl="sibTrans2D1" presStyleIdx="0" presStyleCnt="1"/>
      <dgm:spPr/>
    </dgm:pt>
    <dgm:pt modelId="{98D74F4D-C56C-4745-8EBE-1BF2B5F283DB}" type="pres">
      <dgm:prSet presAssocID="{5C4EB53F-1019-451B-85CE-E8D6C17A34C7}" presName="connectorText" presStyleLbl="sibTrans2D1" presStyleIdx="0" presStyleCnt="1"/>
      <dgm:spPr/>
    </dgm:pt>
    <dgm:pt modelId="{DA1AD72B-E2A0-4533-9056-4748C61B8FD5}" type="pres">
      <dgm:prSet presAssocID="{A8C285E6-AACB-4021-B052-0473FF95AF97}" presName="node" presStyleLbl="node1" presStyleIdx="1" presStyleCnt="2">
        <dgm:presLayoutVars>
          <dgm:bulletEnabled val="1"/>
        </dgm:presLayoutVars>
      </dgm:prSet>
      <dgm:spPr/>
    </dgm:pt>
  </dgm:ptLst>
  <dgm:cxnLst>
    <dgm:cxn modelId="{DC0B6B0D-4C80-4E15-8BD0-63196B877CC9}" type="presOf" srcId="{EE0B4EC3-FFA8-4609-B5C0-1F84C12FEE19}" destId="{AC82AF75-FCE1-4016-8170-E3DF6E00F3FC}" srcOrd="0" destOrd="0" presId="urn:microsoft.com/office/officeart/2005/8/layout/process1"/>
    <dgm:cxn modelId="{AE4D651A-FC50-4D03-8B7A-7C7A33D74854}" type="presOf" srcId="{5C4EB53F-1019-451B-85CE-E8D6C17A34C7}" destId="{98D74F4D-C56C-4745-8EBE-1BF2B5F283DB}" srcOrd="1" destOrd="0" presId="urn:microsoft.com/office/officeart/2005/8/layout/process1"/>
    <dgm:cxn modelId="{DF5E411F-487D-400F-8617-60A9C63B0971}" type="presOf" srcId="{F174FD0B-38FC-4CAA-B278-991D3495B7DB}" destId="{91B9DACC-98C4-4B1B-B8FC-1480EFB0A627}" srcOrd="0" destOrd="0" presId="urn:microsoft.com/office/officeart/2005/8/layout/process1"/>
    <dgm:cxn modelId="{9A42D063-629A-4219-8F81-E829E1DCA949}" type="presOf" srcId="{A8C285E6-AACB-4021-B052-0473FF95AF97}" destId="{DA1AD72B-E2A0-4533-9056-4748C61B8FD5}" srcOrd="0" destOrd="0" presId="urn:microsoft.com/office/officeart/2005/8/layout/process1"/>
    <dgm:cxn modelId="{5ED6D5A6-C6C7-4C00-8007-828133077365}" srcId="{F174FD0B-38FC-4CAA-B278-991D3495B7DB}" destId="{EE0B4EC3-FFA8-4609-B5C0-1F84C12FEE19}" srcOrd="0" destOrd="0" parTransId="{0C46F1D9-DB78-44AA-8C3F-5D6480F48E02}" sibTransId="{5C4EB53F-1019-451B-85CE-E8D6C17A34C7}"/>
    <dgm:cxn modelId="{0622B9D7-C194-4026-BC53-72FB29419C61}" type="presOf" srcId="{5C4EB53F-1019-451B-85CE-E8D6C17A34C7}" destId="{258592BB-E154-471C-AB36-F3CBE874B78D}" srcOrd="0" destOrd="0" presId="urn:microsoft.com/office/officeart/2005/8/layout/process1"/>
    <dgm:cxn modelId="{072F48F8-F9B5-4140-A7DF-9F3ACFCA8290}" srcId="{F174FD0B-38FC-4CAA-B278-991D3495B7DB}" destId="{A8C285E6-AACB-4021-B052-0473FF95AF97}" srcOrd="1" destOrd="0" parTransId="{99EE48FB-D4BD-4309-93B6-8FA5C30B0D78}" sibTransId="{CFC97B16-DA19-4C6F-8807-072DBC4483B7}"/>
    <dgm:cxn modelId="{5D9475A2-0272-4309-A0FF-9BD933286B54}" type="presParOf" srcId="{91B9DACC-98C4-4B1B-B8FC-1480EFB0A627}" destId="{AC82AF75-FCE1-4016-8170-E3DF6E00F3FC}" srcOrd="0" destOrd="0" presId="urn:microsoft.com/office/officeart/2005/8/layout/process1"/>
    <dgm:cxn modelId="{DB3EB74C-C73C-4FCC-8F94-8458603C4782}" type="presParOf" srcId="{91B9DACC-98C4-4B1B-B8FC-1480EFB0A627}" destId="{258592BB-E154-471C-AB36-F3CBE874B78D}" srcOrd="1" destOrd="0" presId="urn:microsoft.com/office/officeart/2005/8/layout/process1"/>
    <dgm:cxn modelId="{F00E928E-3A1C-443C-844F-6E08DD734281}" type="presParOf" srcId="{258592BB-E154-471C-AB36-F3CBE874B78D}" destId="{98D74F4D-C56C-4745-8EBE-1BF2B5F283DB}" srcOrd="0" destOrd="0" presId="urn:microsoft.com/office/officeart/2005/8/layout/process1"/>
    <dgm:cxn modelId="{D5F55457-BB88-460C-BECD-94A00DFB42C7}" type="presParOf" srcId="{91B9DACC-98C4-4B1B-B8FC-1480EFB0A627}" destId="{DA1AD72B-E2A0-4533-9056-4748C61B8FD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45E04-9117-4371-B4C1-02392C9FA8CC}" type="doc">
      <dgm:prSet loTypeId="urn:microsoft.com/office/officeart/2005/8/layout/hierarchy2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65C937-6111-450D-A26E-BE39A58C7698}">
      <dgm:prSet phldrT="[Text]" custT="1"/>
      <dgm:spPr/>
      <dgm:t>
        <a:bodyPr/>
        <a:lstStyle/>
        <a:p>
          <a:r>
            <a:rPr lang="en-US" sz="2400" dirty="0" err="1"/>
            <a:t>Bendahara</a:t>
          </a:r>
          <a:endParaRPr lang="en-US" sz="1000" dirty="0"/>
        </a:p>
      </dgm:t>
    </dgm:pt>
    <dgm:pt modelId="{948D2899-19C0-46EE-A80B-0B879F57F8E8}" type="parTrans" cxnId="{2D961312-1082-46D8-B501-FDB106AA7D7A}">
      <dgm:prSet/>
      <dgm:spPr/>
      <dgm:t>
        <a:bodyPr/>
        <a:lstStyle/>
        <a:p>
          <a:endParaRPr lang="en-US"/>
        </a:p>
      </dgm:t>
    </dgm:pt>
    <dgm:pt modelId="{4BE83389-C0DA-45ED-9EC1-4D888208C637}" type="sibTrans" cxnId="{2D961312-1082-46D8-B501-FDB106AA7D7A}">
      <dgm:prSet/>
      <dgm:spPr/>
      <dgm:t>
        <a:bodyPr/>
        <a:lstStyle/>
        <a:p>
          <a:endParaRPr lang="en-US"/>
        </a:p>
      </dgm:t>
    </dgm:pt>
    <dgm:pt modelId="{D8693C20-1AAD-4D0E-9603-7AA6399814D8}">
      <dgm:prSet phldrT="[Text]" custT="1"/>
      <dgm:spPr/>
      <dgm:t>
        <a:bodyPr/>
        <a:lstStyle/>
        <a:p>
          <a:r>
            <a:rPr lang="en-US" sz="2400" dirty="0" err="1"/>
            <a:t>Bukan</a:t>
          </a:r>
          <a:r>
            <a:rPr lang="en-US" sz="2400" dirty="0"/>
            <a:t> </a:t>
          </a:r>
          <a:r>
            <a:rPr lang="en-US" sz="2400" dirty="0" err="1"/>
            <a:t>Bendahara</a:t>
          </a:r>
          <a:endParaRPr lang="en-US" sz="1200" dirty="0"/>
        </a:p>
      </dgm:t>
    </dgm:pt>
    <dgm:pt modelId="{62E4081C-3764-4111-A1DD-25507443934A}" type="sibTrans" cxnId="{16E24A37-AF0B-4394-9E20-BC86A4B1A031}">
      <dgm:prSet/>
      <dgm:spPr/>
      <dgm:t>
        <a:bodyPr/>
        <a:lstStyle/>
        <a:p>
          <a:endParaRPr lang="en-US"/>
        </a:p>
      </dgm:t>
    </dgm:pt>
    <dgm:pt modelId="{C7A2F737-4FAE-4A92-8EF4-AFA1B9584273}" type="parTrans" cxnId="{16E24A37-AF0B-4394-9E20-BC86A4B1A031}">
      <dgm:prSet/>
      <dgm:spPr/>
      <dgm:t>
        <a:bodyPr/>
        <a:lstStyle/>
        <a:p>
          <a:endParaRPr lang="en-US"/>
        </a:p>
      </dgm:t>
    </dgm:pt>
    <dgm:pt modelId="{A6A664A9-847A-45B1-83DF-FF886C0158D5}">
      <dgm:prSet phldrT="[Text]" custT="1"/>
      <dgm:spPr/>
      <dgm:t>
        <a:bodyPr anchor="t"/>
        <a:lstStyle/>
        <a:p>
          <a:pPr algn="ctr"/>
          <a:r>
            <a:rPr lang="fi-FI" sz="2400" dirty="0">
              <a:solidFill>
                <a:schemeClr val="lt1"/>
              </a:solidFill>
            </a:rPr>
            <a:t>Tuntutan Perbendaharaan (Peraturan BPK No. 3 Tahun 2007)</a:t>
          </a:r>
          <a:endParaRPr lang="en-US" sz="2400" dirty="0"/>
        </a:p>
      </dgm:t>
    </dgm:pt>
    <dgm:pt modelId="{6B6FAC18-4597-49D8-93AE-3B7A620D7264}" type="parTrans" cxnId="{DCB09159-E6BD-4AA9-A10E-9062ECF901A5}">
      <dgm:prSet/>
      <dgm:spPr/>
      <dgm:t>
        <a:bodyPr/>
        <a:lstStyle/>
        <a:p>
          <a:endParaRPr lang="en-US"/>
        </a:p>
      </dgm:t>
    </dgm:pt>
    <dgm:pt modelId="{E34EA453-84DE-42F0-8997-C0A3C6998CF7}" type="sibTrans" cxnId="{DCB09159-E6BD-4AA9-A10E-9062ECF901A5}">
      <dgm:prSet/>
      <dgm:spPr/>
      <dgm:t>
        <a:bodyPr/>
        <a:lstStyle/>
        <a:p>
          <a:endParaRPr lang="en-US"/>
        </a:p>
      </dgm:t>
    </dgm:pt>
    <dgm:pt modelId="{2356C5F1-D92E-41A4-8030-AD71B2B93BA8}">
      <dgm:prSet phldrT="[Text]" custT="1"/>
      <dgm:spPr/>
      <dgm:t>
        <a:bodyPr anchor="t"/>
        <a:lstStyle/>
        <a:p>
          <a:pPr algn="ctr"/>
          <a:r>
            <a:rPr lang="en-US" sz="2400" dirty="0" err="1">
              <a:solidFill>
                <a:schemeClr val="lt1"/>
              </a:solidFill>
            </a:rPr>
            <a:t>Tuntutan</a:t>
          </a:r>
          <a:r>
            <a:rPr lang="en-US" sz="2400" dirty="0">
              <a:solidFill>
                <a:schemeClr val="lt1"/>
              </a:solidFill>
            </a:rPr>
            <a:t> </a:t>
          </a:r>
          <a:r>
            <a:rPr lang="en-US" sz="2400" dirty="0" err="1">
              <a:solidFill>
                <a:schemeClr val="lt1"/>
              </a:solidFill>
            </a:rPr>
            <a:t>Ganti</a:t>
          </a:r>
          <a:r>
            <a:rPr lang="en-US" sz="2400" dirty="0">
              <a:solidFill>
                <a:schemeClr val="lt1"/>
              </a:solidFill>
            </a:rPr>
            <a:t> </a:t>
          </a:r>
          <a:r>
            <a:rPr lang="en-US" sz="2400" dirty="0" err="1">
              <a:solidFill>
                <a:schemeClr val="lt1"/>
              </a:solidFill>
            </a:rPr>
            <a:t>Rugi</a:t>
          </a:r>
          <a:r>
            <a:rPr lang="en-US" sz="2400" dirty="0">
              <a:solidFill>
                <a:schemeClr val="lt1"/>
              </a:solidFill>
            </a:rPr>
            <a:t>/TGR (PP </a:t>
          </a:r>
          <a:r>
            <a:rPr lang="en-US" sz="2400" dirty="0" err="1">
              <a:solidFill>
                <a:schemeClr val="lt1"/>
              </a:solidFill>
            </a:rPr>
            <a:t>Nomor</a:t>
          </a:r>
          <a:r>
            <a:rPr lang="en-US" sz="2400" dirty="0">
              <a:solidFill>
                <a:schemeClr val="lt1"/>
              </a:solidFill>
            </a:rPr>
            <a:t> 38 </a:t>
          </a:r>
          <a:r>
            <a:rPr lang="en-US" sz="2400" dirty="0" err="1">
              <a:solidFill>
                <a:schemeClr val="lt1"/>
              </a:solidFill>
            </a:rPr>
            <a:t>tahun</a:t>
          </a:r>
          <a:r>
            <a:rPr lang="en-US" sz="2400" dirty="0">
              <a:solidFill>
                <a:schemeClr val="lt1"/>
              </a:solidFill>
            </a:rPr>
            <a:t> 2016</a:t>
          </a:r>
          <a:endParaRPr lang="en-US" sz="2400" dirty="0"/>
        </a:p>
      </dgm:t>
    </dgm:pt>
    <dgm:pt modelId="{37B2C5CD-7184-4333-928B-A4C1DE786DAC}" type="parTrans" cxnId="{F13599BE-5CD5-4047-878C-B45E003A4AFC}">
      <dgm:prSet/>
      <dgm:spPr/>
      <dgm:t>
        <a:bodyPr/>
        <a:lstStyle/>
        <a:p>
          <a:endParaRPr lang="en-US"/>
        </a:p>
      </dgm:t>
    </dgm:pt>
    <dgm:pt modelId="{B3E83EE9-4B3F-4EEB-8375-C2EAA1E8DB17}" type="sibTrans" cxnId="{F13599BE-5CD5-4047-878C-B45E003A4AFC}">
      <dgm:prSet/>
      <dgm:spPr/>
      <dgm:t>
        <a:bodyPr/>
        <a:lstStyle/>
        <a:p>
          <a:endParaRPr lang="en-US"/>
        </a:p>
      </dgm:t>
    </dgm:pt>
    <dgm:pt modelId="{3BD0CC56-555B-46E7-8391-604F87FB6BF4}">
      <dgm:prSet phldrT="[Text]" custT="1"/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sz="2400" dirty="0" err="1"/>
            <a:t>Kewajiban</a:t>
          </a:r>
          <a:r>
            <a:rPr lang="en-US" sz="2400" dirty="0"/>
            <a:t> </a:t>
          </a:r>
          <a:r>
            <a:rPr lang="en-US" sz="2400" dirty="0" err="1"/>
            <a:t>Penyelesaian</a:t>
          </a:r>
          <a:r>
            <a:rPr lang="en-US" sz="2400" dirty="0"/>
            <a:t> </a:t>
          </a:r>
          <a:r>
            <a:rPr lang="en-US" sz="2400" dirty="0" err="1"/>
            <a:t>Ganti</a:t>
          </a:r>
          <a:r>
            <a:rPr lang="en-US" sz="2400" dirty="0"/>
            <a:t> </a:t>
          </a:r>
          <a:r>
            <a:rPr lang="en-US" sz="2400" dirty="0" err="1"/>
            <a:t>Kerugian</a:t>
          </a:r>
          <a:r>
            <a:rPr lang="en-US" sz="2400" dirty="0"/>
            <a:t> Negara</a:t>
          </a:r>
        </a:p>
      </dgm:t>
    </dgm:pt>
    <dgm:pt modelId="{49E72806-72FE-431C-99B3-BC97D400B74C}" type="sibTrans" cxnId="{63012C19-4EE8-4720-A927-1F6E8C87CA58}">
      <dgm:prSet/>
      <dgm:spPr/>
      <dgm:t>
        <a:bodyPr/>
        <a:lstStyle/>
        <a:p>
          <a:endParaRPr lang="en-US"/>
        </a:p>
      </dgm:t>
    </dgm:pt>
    <dgm:pt modelId="{602CD7D8-F564-44B0-A1E2-132C0BE6A276}" type="parTrans" cxnId="{63012C19-4EE8-4720-A927-1F6E8C87CA58}">
      <dgm:prSet/>
      <dgm:spPr/>
      <dgm:t>
        <a:bodyPr/>
        <a:lstStyle/>
        <a:p>
          <a:endParaRPr lang="en-US"/>
        </a:p>
      </dgm:t>
    </dgm:pt>
    <dgm:pt modelId="{B73DFF58-3A4A-4B09-B8BC-2C59AA9FFBB1}" type="pres">
      <dgm:prSet presAssocID="{EA345E04-9117-4371-B4C1-02392C9FA8C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D5438CB-950B-4392-BC17-DD5CFCEAF76B}" type="pres">
      <dgm:prSet presAssocID="{3BD0CC56-555B-46E7-8391-604F87FB6BF4}" presName="root1" presStyleCnt="0"/>
      <dgm:spPr/>
    </dgm:pt>
    <dgm:pt modelId="{ED68566A-5446-4B59-B4B8-44970831D923}" type="pres">
      <dgm:prSet presAssocID="{3BD0CC56-555B-46E7-8391-604F87FB6BF4}" presName="LevelOneTextNode" presStyleLbl="node0" presStyleIdx="0" presStyleCnt="1" custLinFactNeighborX="0" custLinFactNeighborY="-1280">
        <dgm:presLayoutVars>
          <dgm:chPref val="3"/>
        </dgm:presLayoutVars>
      </dgm:prSet>
      <dgm:spPr/>
    </dgm:pt>
    <dgm:pt modelId="{1BE538B4-B5EC-48A6-8B42-1066B9CC8BA8}" type="pres">
      <dgm:prSet presAssocID="{3BD0CC56-555B-46E7-8391-604F87FB6BF4}" presName="level2hierChild" presStyleCnt="0"/>
      <dgm:spPr/>
    </dgm:pt>
    <dgm:pt modelId="{72E6A5BD-424A-473C-B536-7C052C977B06}" type="pres">
      <dgm:prSet presAssocID="{948D2899-19C0-46EE-A80B-0B879F57F8E8}" presName="conn2-1" presStyleLbl="parChTrans1D2" presStyleIdx="0" presStyleCnt="2"/>
      <dgm:spPr/>
    </dgm:pt>
    <dgm:pt modelId="{9C810AB3-E564-44FB-85AA-EFE6E4C18C48}" type="pres">
      <dgm:prSet presAssocID="{948D2899-19C0-46EE-A80B-0B879F57F8E8}" presName="connTx" presStyleLbl="parChTrans1D2" presStyleIdx="0" presStyleCnt="2"/>
      <dgm:spPr/>
    </dgm:pt>
    <dgm:pt modelId="{D1458B06-3888-4EF2-913A-FD1C58784BB4}" type="pres">
      <dgm:prSet presAssocID="{0065C937-6111-450D-A26E-BE39A58C7698}" presName="root2" presStyleCnt="0"/>
      <dgm:spPr/>
    </dgm:pt>
    <dgm:pt modelId="{88C745B2-1818-4813-A6DD-427FBFB661ED}" type="pres">
      <dgm:prSet presAssocID="{0065C937-6111-450D-A26E-BE39A58C7698}" presName="LevelTwoTextNode" presStyleLbl="node2" presStyleIdx="0" presStyleCnt="2">
        <dgm:presLayoutVars>
          <dgm:chPref val="3"/>
        </dgm:presLayoutVars>
      </dgm:prSet>
      <dgm:spPr/>
    </dgm:pt>
    <dgm:pt modelId="{AB302095-F42B-4750-AD47-2D0BE6C3C880}" type="pres">
      <dgm:prSet presAssocID="{0065C937-6111-450D-A26E-BE39A58C7698}" presName="level3hierChild" presStyleCnt="0"/>
      <dgm:spPr/>
    </dgm:pt>
    <dgm:pt modelId="{3F017A7A-57FB-48FE-899A-6C32E5EF0799}" type="pres">
      <dgm:prSet presAssocID="{6B6FAC18-4597-49D8-93AE-3B7A620D7264}" presName="conn2-1" presStyleLbl="parChTrans1D3" presStyleIdx="0" presStyleCnt="2"/>
      <dgm:spPr/>
    </dgm:pt>
    <dgm:pt modelId="{01C09384-6E36-45D6-A274-7A11193F4D1F}" type="pres">
      <dgm:prSet presAssocID="{6B6FAC18-4597-49D8-93AE-3B7A620D7264}" presName="connTx" presStyleLbl="parChTrans1D3" presStyleIdx="0" presStyleCnt="2"/>
      <dgm:spPr/>
    </dgm:pt>
    <dgm:pt modelId="{59A8B272-B836-4F18-96D7-0FCC079B8A0F}" type="pres">
      <dgm:prSet presAssocID="{A6A664A9-847A-45B1-83DF-FF886C0158D5}" presName="root2" presStyleCnt="0"/>
      <dgm:spPr/>
    </dgm:pt>
    <dgm:pt modelId="{F52B957B-8409-4C78-B9EB-EC2DBA8B9424}" type="pres">
      <dgm:prSet presAssocID="{A6A664A9-847A-45B1-83DF-FF886C0158D5}" presName="LevelTwoTextNode" presStyleLbl="node3" presStyleIdx="0" presStyleCnt="2" custScaleX="190403" custLinFactNeighborX="-1485" custLinFactNeighborY="-49119">
        <dgm:presLayoutVars>
          <dgm:chPref val="3"/>
        </dgm:presLayoutVars>
      </dgm:prSet>
      <dgm:spPr/>
    </dgm:pt>
    <dgm:pt modelId="{E50EEB1F-6967-46F8-9745-086638D47925}" type="pres">
      <dgm:prSet presAssocID="{A6A664A9-847A-45B1-83DF-FF886C0158D5}" presName="level3hierChild" presStyleCnt="0"/>
      <dgm:spPr/>
    </dgm:pt>
    <dgm:pt modelId="{69FD2EF4-6766-4981-A3BD-87C0E88075B3}" type="pres">
      <dgm:prSet presAssocID="{C7A2F737-4FAE-4A92-8EF4-AFA1B9584273}" presName="conn2-1" presStyleLbl="parChTrans1D2" presStyleIdx="1" presStyleCnt="2"/>
      <dgm:spPr/>
    </dgm:pt>
    <dgm:pt modelId="{49348157-DD3B-4A57-9BBE-59845E6C853F}" type="pres">
      <dgm:prSet presAssocID="{C7A2F737-4FAE-4A92-8EF4-AFA1B9584273}" presName="connTx" presStyleLbl="parChTrans1D2" presStyleIdx="1" presStyleCnt="2"/>
      <dgm:spPr/>
    </dgm:pt>
    <dgm:pt modelId="{C850ABC1-B3F4-4548-A02A-2463A937248C}" type="pres">
      <dgm:prSet presAssocID="{D8693C20-1AAD-4D0E-9603-7AA6399814D8}" presName="root2" presStyleCnt="0"/>
      <dgm:spPr/>
    </dgm:pt>
    <dgm:pt modelId="{1473D3AC-0AB8-4ABB-8F4E-FA366C029AC6}" type="pres">
      <dgm:prSet presAssocID="{D8693C20-1AAD-4D0E-9603-7AA6399814D8}" presName="LevelTwoTextNode" presStyleLbl="node2" presStyleIdx="1" presStyleCnt="2">
        <dgm:presLayoutVars>
          <dgm:chPref val="3"/>
        </dgm:presLayoutVars>
      </dgm:prSet>
      <dgm:spPr/>
    </dgm:pt>
    <dgm:pt modelId="{57EA1F31-4067-4688-AAAF-162B64ABFE55}" type="pres">
      <dgm:prSet presAssocID="{D8693C20-1AAD-4D0E-9603-7AA6399814D8}" presName="level3hierChild" presStyleCnt="0"/>
      <dgm:spPr/>
    </dgm:pt>
    <dgm:pt modelId="{40F934FE-DA37-4AE8-A386-817D5A5E6A5C}" type="pres">
      <dgm:prSet presAssocID="{37B2C5CD-7184-4333-928B-A4C1DE786DAC}" presName="conn2-1" presStyleLbl="parChTrans1D3" presStyleIdx="1" presStyleCnt="2"/>
      <dgm:spPr/>
    </dgm:pt>
    <dgm:pt modelId="{1CDE8CF4-BCCF-42D1-8BBD-FF4BEC10F844}" type="pres">
      <dgm:prSet presAssocID="{37B2C5CD-7184-4333-928B-A4C1DE786DAC}" presName="connTx" presStyleLbl="parChTrans1D3" presStyleIdx="1" presStyleCnt="2"/>
      <dgm:spPr/>
    </dgm:pt>
    <dgm:pt modelId="{B386E30B-549D-4CB0-90BE-FDD6559C5790}" type="pres">
      <dgm:prSet presAssocID="{2356C5F1-D92E-41A4-8030-AD71B2B93BA8}" presName="root2" presStyleCnt="0"/>
      <dgm:spPr/>
    </dgm:pt>
    <dgm:pt modelId="{3AAE055C-FB60-449C-836D-1AE3073204C6}" type="pres">
      <dgm:prSet presAssocID="{2356C5F1-D92E-41A4-8030-AD71B2B93BA8}" presName="LevelTwoTextNode" presStyleLbl="node3" presStyleIdx="1" presStyleCnt="2" custScaleX="190403" custLinFactNeighborX="-1485" custLinFactNeighborY="51637">
        <dgm:presLayoutVars>
          <dgm:chPref val="3"/>
        </dgm:presLayoutVars>
      </dgm:prSet>
      <dgm:spPr/>
    </dgm:pt>
    <dgm:pt modelId="{3C532E7D-1C4A-4D3C-9B82-5E5F4B7FBBA7}" type="pres">
      <dgm:prSet presAssocID="{2356C5F1-D92E-41A4-8030-AD71B2B93BA8}" presName="level3hierChild" presStyleCnt="0"/>
      <dgm:spPr/>
    </dgm:pt>
  </dgm:ptLst>
  <dgm:cxnLst>
    <dgm:cxn modelId="{19099F0C-6A34-4145-B6FE-0A9D9E5200D5}" type="presOf" srcId="{EA345E04-9117-4371-B4C1-02392C9FA8CC}" destId="{B73DFF58-3A4A-4B09-B8BC-2C59AA9FFBB1}" srcOrd="0" destOrd="0" presId="urn:microsoft.com/office/officeart/2005/8/layout/hierarchy2"/>
    <dgm:cxn modelId="{2D961312-1082-46D8-B501-FDB106AA7D7A}" srcId="{3BD0CC56-555B-46E7-8391-604F87FB6BF4}" destId="{0065C937-6111-450D-A26E-BE39A58C7698}" srcOrd="0" destOrd="0" parTransId="{948D2899-19C0-46EE-A80B-0B879F57F8E8}" sibTransId="{4BE83389-C0DA-45ED-9EC1-4D888208C637}"/>
    <dgm:cxn modelId="{8AAF6115-C60E-43AB-B042-1531DD300EA2}" type="presOf" srcId="{3BD0CC56-555B-46E7-8391-604F87FB6BF4}" destId="{ED68566A-5446-4B59-B4B8-44970831D923}" srcOrd="0" destOrd="0" presId="urn:microsoft.com/office/officeart/2005/8/layout/hierarchy2"/>
    <dgm:cxn modelId="{63012C19-4EE8-4720-A927-1F6E8C87CA58}" srcId="{EA345E04-9117-4371-B4C1-02392C9FA8CC}" destId="{3BD0CC56-555B-46E7-8391-604F87FB6BF4}" srcOrd="0" destOrd="0" parTransId="{602CD7D8-F564-44B0-A1E2-132C0BE6A276}" sibTransId="{49E72806-72FE-431C-99B3-BC97D400B74C}"/>
    <dgm:cxn modelId="{16E24A37-AF0B-4394-9E20-BC86A4B1A031}" srcId="{3BD0CC56-555B-46E7-8391-604F87FB6BF4}" destId="{D8693C20-1AAD-4D0E-9603-7AA6399814D8}" srcOrd="1" destOrd="0" parTransId="{C7A2F737-4FAE-4A92-8EF4-AFA1B9584273}" sibTransId="{62E4081C-3764-4111-A1DD-25507443934A}"/>
    <dgm:cxn modelId="{37047C3B-446A-4757-88B5-AFB5B56102A4}" type="presOf" srcId="{37B2C5CD-7184-4333-928B-A4C1DE786DAC}" destId="{1CDE8CF4-BCCF-42D1-8BBD-FF4BEC10F844}" srcOrd="1" destOrd="0" presId="urn:microsoft.com/office/officeart/2005/8/layout/hierarchy2"/>
    <dgm:cxn modelId="{BF0F045B-20C3-4AEA-9292-7F8CBA34537D}" type="presOf" srcId="{948D2899-19C0-46EE-A80B-0B879F57F8E8}" destId="{72E6A5BD-424A-473C-B536-7C052C977B06}" srcOrd="0" destOrd="0" presId="urn:microsoft.com/office/officeart/2005/8/layout/hierarchy2"/>
    <dgm:cxn modelId="{4D856054-32CA-45B3-BDF4-E3EEDD8DBF0E}" type="presOf" srcId="{2356C5F1-D92E-41A4-8030-AD71B2B93BA8}" destId="{3AAE055C-FB60-449C-836D-1AE3073204C6}" srcOrd="0" destOrd="0" presId="urn:microsoft.com/office/officeart/2005/8/layout/hierarchy2"/>
    <dgm:cxn modelId="{DCB09159-E6BD-4AA9-A10E-9062ECF901A5}" srcId="{0065C937-6111-450D-A26E-BE39A58C7698}" destId="{A6A664A9-847A-45B1-83DF-FF886C0158D5}" srcOrd="0" destOrd="0" parTransId="{6B6FAC18-4597-49D8-93AE-3B7A620D7264}" sibTransId="{E34EA453-84DE-42F0-8997-C0A3C6998CF7}"/>
    <dgm:cxn modelId="{2D8C2690-E7B1-49BD-8581-49F9A11D0AFA}" type="presOf" srcId="{0065C937-6111-450D-A26E-BE39A58C7698}" destId="{88C745B2-1818-4813-A6DD-427FBFB661ED}" srcOrd="0" destOrd="0" presId="urn:microsoft.com/office/officeart/2005/8/layout/hierarchy2"/>
    <dgm:cxn modelId="{50416095-E364-4B13-907B-DAF1F306B7BD}" type="presOf" srcId="{948D2899-19C0-46EE-A80B-0B879F57F8E8}" destId="{9C810AB3-E564-44FB-85AA-EFE6E4C18C48}" srcOrd="1" destOrd="0" presId="urn:microsoft.com/office/officeart/2005/8/layout/hierarchy2"/>
    <dgm:cxn modelId="{C50B22A3-ABB4-484D-9391-8E114983634B}" type="presOf" srcId="{A6A664A9-847A-45B1-83DF-FF886C0158D5}" destId="{F52B957B-8409-4C78-B9EB-EC2DBA8B9424}" srcOrd="0" destOrd="0" presId="urn:microsoft.com/office/officeart/2005/8/layout/hierarchy2"/>
    <dgm:cxn modelId="{BF7BF0A6-017A-4FCC-959F-6DF5D009828A}" type="presOf" srcId="{6B6FAC18-4597-49D8-93AE-3B7A620D7264}" destId="{3F017A7A-57FB-48FE-899A-6C32E5EF0799}" srcOrd="0" destOrd="0" presId="urn:microsoft.com/office/officeart/2005/8/layout/hierarchy2"/>
    <dgm:cxn modelId="{F13599BE-5CD5-4047-878C-B45E003A4AFC}" srcId="{D8693C20-1AAD-4D0E-9603-7AA6399814D8}" destId="{2356C5F1-D92E-41A4-8030-AD71B2B93BA8}" srcOrd="0" destOrd="0" parTransId="{37B2C5CD-7184-4333-928B-A4C1DE786DAC}" sibTransId="{B3E83EE9-4B3F-4EEB-8375-C2EAA1E8DB17}"/>
    <dgm:cxn modelId="{2EB525DD-1CAC-4387-9295-A7D028355C14}" type="presOf" srcId="{C7A2F737-4FAE-4A92-8EF4-AFA1B9584273}" destId="{69FD2EF4-6766-4981-A3BD-87C0E88075B3}" srcOrd="0" destOrd="0" presId="urn:microsoft.com/office/officeart/2005/8/layout/hierarchy2"/>
    <dgm:cxn modelId="{501A7CE4-2D51-4EFF-B5C5-B4ADF152E512}" type="presOf" srcId="{D8693C20-1AAD-4D0E-9603-7AA6399814D8}" destId="{1473D3AC-0AB8-4ABB-8F4E-FA366C029AC6}" srcOrd="0" destOrd="0" presId="urn:microsoft.com/office/officeart/2005/8/layout/hierarchy2"/>
    <dgm:cxn modelId="{8081F0E9-8EEA-4AC7-AA09-C4B1E57CEA4F}" type="presOf" srcId="{C7A2F737-4FAE-4A92-8EF4-AFA1B9584273}" destId="{49348157-DD3B-4A57-9BBE-59845E6C853F}" srcOrd="1" destOrd="0" presId="urn:microsoft.com/office/officeart/2005/8/layout/hierarchy2"/>
    <dgm:cxn modelId="{7D9CD3F2-B933-4B13-BC26-745387925CC7}" type="presOf" srcId="{37B2C5CD-7184-4333-928B-A4C1DE786DAC}" destId="{40F934FE-DA37-4AE8-A386-817D5A5E6A5C}" srcOrd="0" destOrd="0" presId="urn:microsoft.com/office/officeart/2005/8/layout/hierarchy2"/>
    <dgm:cxn modelId="{0DBD0CF7-8AAB-436B-882E-D5C1F23138E7}" type="presOf" srcId="{6B6FAC18-4597-49D8-93AE-3B7A620D7264}" destId="{01C09384-6E36-45D6-A274-7A11193F4D1F}" srcOrd="1" destOrd="0" presId="urn:microsoft.com/office/officeart/2005/8/layout/hierarchy2"/>
    <dgm:cxn modelId="{C518D247-4C31-44CC-A48E-F84FECA19303}" type="presParOf" srcId="{B73DFF58-3A4A-4B09-B8BC-2C59AA9FFBB1}" destId="{8D5438CB-950B-4392-BC17-DD5CFCEAF76B}" srcOrd="0" destOrd="0" presId="urn:microsoft.com/office/officeart/2005/8/layout/hierarchy2"/>
    <dgm:cxn modelId="{87EF8DBD-9CB3-45A9-B8E8-68516ED7245C}" type="presParOf" srcId="{8D5438CB-950B-4392-BC17-DD5CFCEAF76B}" destId="{ED68566A-5446-4B59-B4B8-44970831D923}" srcOrd="0" destOrd="0" presId="urn:microsoft.com/office/officeart/2005/8/layout/hierarchy2"/>
    <dgm:cxn modelId="{FCC18F3D-7A8A-4647-90F9-34C9F56F9B04}" type="presParOf" srcId="{8D5438CB-950B-4392-BC17-DD5CFCEAF76B}" destId="{1BE538B4-B5EC-48A6-8B42-1066B9CC8BA8}" srcOrd="1" destOrd="0" presId="urn:microsoft.com/office/officeart/2005/8/layout/hierarchy2"/>
    <dgm:cxn modelId="{62397AAF-E7FB-4582-A93A-E719C9962314}" type="presParOf" srcId="{1BE538B4-B5EC-48A6-8B42-1066B9CC8BA8}" destId="{72E6A5BD-424A-473C-B536-7C052C977B06}" srcOrd="0" destOrd="0" presId="urn:microsoft.com/office/officeart/2005/8/layout/hierarchy2"/>
    <dgm:cxn modelId="{CB0370F9-CFF3-4880-86EB-D493025367C6}" type="presParOf" srcId="{72E6A5BD-424A-473C-B536-7C052C977B06}" destId="{9C810AB3-E564-44FB-85AA-EFE6E4C18C48}" srcOrd="0" destOrd="0" presId="urn:microsoft.com/office/officeart/2005/8/layout/hierarchy2"/>
    <dgm:cxn modelId="{90EC2E2E-F564-40E5-8D95-AF344882E0CE}" type="presParOf" srcId="{1BE538B4-B5EC-48A6-8B42-1066B9CC8BA8}" destId="{D1458B06-3888-4EF2-913A-FD1C58784BB4}" srcOrd="1" destOrd="0" presId="urn:microsoft.com/office/officeart/2005/8/layout/hierarchy2"/>
    <dgm:cxn modelId="{AFD782F9-94DA-43C7-B4A2-036E4C79F78F}" type="presParOf" srcId="{D1458B06-3888-4EF2-913A-FD1C58784BB4}" destId="{88C745B2-1818-4813-A6DD-427FBFB661ED}" srcOrd="0" destOrd="0" presId="urn:microsoft.com/office/officeart/2005/8/layout/hierarchy2"/>
    <dgm:cxn modelId="{752C1DF8-DA11-4DB8-9529-679B01C82094}" type="presParOf" srcId="{D1458B06-3888-4EF2-913A-FD1C58784BB4}" destId="{AB302095-F42B-4750-AD47-2D0BE6C3C880}" srcOrd="1" destOrd="0" presId="urn:microsoft.com/office/officeart/2005/8/layout/hierarchy2"/>
    <dgm:cxn modelId="{E9DCAC3A-5481-4E15-82A6-8345FF595D29}" type="presParOf" srcId="{AB302095-F42B-4750-AD47-2D0BE6C3C880}" destId="{3F017A7A-57FB-48FE-899A-6C32E5EF0799}" srcOrd="0" destOrd="0" presId="urn:microsoft.com/office/officeart/2005/8/layout/hierarchy2"/>
    <dgm:cxn modelId="{5C32ED96-7DF3-43E0-A9F1-972E69FB7F44}" type="presParOf" srcId="{3F017A7A-57FB-48FE-899A-6C32E5EF0799}" destId="{01C09384-6E36-45D6-A274-7A11193F4D1F}" srcOrd="0" destOrd="0" presId="urn:microsoft.com/office/officeart/2005/8/layout/hierarchy2"/>
    <dgm:cxn modelId="{CBDD69A9-1006-4212-BAAE-9E81342AF8CF}" type="presParOf" srcId="{AB302095-F42B-4750-AD47-2D0BE6C3C880}" destId="{59A8B272-B836-4F18-96D7-0FCC079B8A0F}" srcOrd="1" destOrd="0" presId="urn:microsoft.com/office/officeart/2005/8/layout/hierarchy2"/>
    <dgm:cxn modelId="{A4119754-9124-4391-883D-2A18B2CE32C7}" type="presParOf" srcId="{59A8B272-B836-4F18-96D7-0FCC079B8A0F}" destId="{F52B957B-8409-4C78-B9EB-EC2DBA8B9424}" srcOrd="0" destOrd="0" presId="urn:microsoft.com/office/officeart/2005/8/layout/hierarchy2"/>
    <dgm:cxn modelId="{742B417A-B92E-4A17-90D2-B1F0B67DDA98}" type="presParOf" srcId="{59A8B272-B836-4F18-96D7-0FCC079B8A0F}" destId="{E50EEB1F-6967-46F8-9745-086638D47925}" srcOrd="1" destOrd="0" presId="urn:microsoft.com/office/officeart/2005/8/layout/hierarchy2"/>
    <dgm:cxn modelId="{1A31A143-672C-4B8C-B72C-A43D9234EFB8}" type="presParOf" srcId="{1BE538B4-B5EC-48A6-8B42-1066B9CC8BA8}" destId="{69FD2EF4-6766-4981-A3BD-87C0E88075B3}" srcOrd="2" destOrd="0" presId="urn:microsoft.com/office/officeart/2005/8/layout/hierarchy2"/>
    <dgm:cxn modelId="{2F3B18DF-9C74-4866-B0C7-A2EA4F43A6BD}" type="presParOf" srcId="{69FD2EF4-6766-4981-A3BD-87C0E88075B3}" destId="{49348157-DD3B-4A57-9BBE-59845E6C853F}" srcOrd="0" destOrd="0" presId="urn:microsoft.com/office/officeart/2005/8/layout/hierarchy2"/>
    <dgm:cxn modelId="{582C72C3-26B3-4E0B-8BDB-FE1F62B67D18}" type="presParOf" srcId="{1BE538B4-B5EC-48A6-8B42-1066B9CC8BA8}" destId="{C850ABC1-B3F4-4548-A02A-2463A937248C}" srcOrd="3" destOrd="0" presId="urn:microsoft.com/office/officeart/2005/8/layout/hierarchy2"/>
    <dgm:cxn modelId="{D65F37F7-E7A1-419A-894F-63AC97C6E10A}" type="presParOf" srcId="{C850ABC1-B3F4-4548-A02A-2463A937248C}" destId="{1473D3AC-0AB8-4ABB-8F4E-FA366C029AC6}" srcOrd="0" destOrd="0" presId="urn:microsoft.com/office/officeart/2005/8/layout/hierarchy2"/>
    <dgm:cxn modelId="{1150C7A9-9504-447D-8E65-27D2B8CCBC46}" type="presParOf" srcId="{C850ABC1-B3F4-4548-A02A-2463A937248C}" destId="{57EA1F31-4067-4688-AAAF-162B64ABFE55}" srcOrd="1" destOrd="0" presId="urn:microsoft.com/office/officeart/2005/8/layout/hierarchy2"/>
    <dgm:cxn modelId="{20FD4B9A-C7BC-486D-9B0F-FFC63D2B2BC3}" type="presParOf" srcId="{57EA1F31-4067-4688-AAAF-162B64ABFE55}" destId="{40F934FE-DA37-4AE8-A386-817D5A5E6A5C}" srcOrd="0" destOrd="0" presId="urn:microsoft.com/office/officeart/2005/8/layout/hierarchy2"/>
    <dgm:cxn modelId="{95B92359-BA7D-4E02-8094-6D7DA00E3FB8}" type="presParOf" srcId="{40F934FE-DA37-4AE8-A386-817D5A5E6A5C}" destId="{1CDE8CF4-BCCF-42D1-8BBD-FF4BEC10F844}" srcOrd="0" destOrd="0" presId="urn:microsoft.com/office/officeart/2005/8/layout/hierarchy2"/>
    <dgm:cxn modelId="{B51A9FCD-D453-409B-8602-9AD32A7AA0C1}" type="presParOf" srcId="{57EA1F31-4067-4688-AAAF-162B64ABFE55}" destId="{B386E30B-549D-4CB0-90BE-FDD6559C5790}" srcOrd="1" destOrd="0" presId="urn:microsoft.com/office/officeart/2005/8/layout/hierarchy2"/>
    <dgm:cxn modelId="{AEC7C7E6-E1DE-4470-985C-17C747EB31F4}" type="presParOf" srcId="{B386E30B-549D-4CB0-90BE-FDD6559C5790}" destId="{3AAE055C-FB60-449C-836D-1AE3073204C6}" srcOrd="0" destOrd="0" presId="urn:microsoft.com/office/officeart/2005/8/layout/hierarchy2"/>
    <dgm:cxn modelId="{D68253EF-DF06-47FA-9CAC-F49ECED2856C}" type="presParOf" srcId="{B386E30B-549D-4CB0-90BE-FDD6559C5790}" destId="{3C532E7D-1C4A-4D3C-9B82-5E5F4B7FBB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433C4B-BFA0-4505-8F4B-B1D28F9E0F5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7B4A09-55C4-4CF7-8B02-20B344E7B9C7}">
      <dgm:prSet phldrT="[Text]" custT="1"/>
      <dgm:spPr/>
      <dgm:t>
        <a:bodyPr/>
        <a:lstStyle/>
        <a:p>
          <a:r>
            <a:rPr lang="es-ES" sz="2800" dirty="0"/>
            <a:t>UU No 15/2004, </a:t>
          </a:r>
          <a:br>
            <a:rPr lang="es-ES" sz="2800" dirty="0"/>
          </a:br>
          <a:r>
            <a:rPr lang="es-ES" sz="2800" dirty="0" err="1"/>
            <a:t>Pasal</a:t>
          </a:r>
          <a:r>
            <a:rPr lang="es-ES" sz="2800" dirty="0"/>
            <a:t> 22</a:t>
          </a:r>
          <a:endParaRPr lang="en-US" sz="2800" dirty="0"/>
        </a:p>
      </dgm:t>
    </dgm:pt>
    <dgm:pt modelId="{5443A714-2265-4EEF-B2E7-F4F4EAD799EC}" type="parTrans" cxnId="{6D2E4AC6-D164-439E-93E8-AD963E73E664}">
      <dgm:prSet/>
      <dgm:spPr/>
      <dgm:t>
        <a:bodyPr/>
        <a:lstStyle/>
        <a:p>
          <a:endParaRPr lang="en-US"/>
        </a:p>
      </dgm:t>
    </dgm:pt>
    <dgm:pt modelId="{FF20D3A7-C38D-4E63-8542-82DD86CD0802}" type="sibTrans" cxnId="{6D2E4AC6-D164-439E-93E8-AD963E73E664}">
      <dgm:prSet/>
      <dgm:spPr/>
      <dgm:t>
        <a:bodyPr/>
        <a:lstStyle/>
        <a:p>
          <a:endParaRPr lang="en-US"/>
        </a:p>
      </dgm:t>
    </dgm:pt>
    <dgm:pt modelId="{C2790197-A867-4099-A913-0E268652FE79}">
      <dgm:prSet phldrT="[Text]" custT="1"/>
      <dgm:spPr/>
      <dgm:t>
        <a:bodyPr/>
        <a:lstStyle/>
        <a:p>
          <a:pPr algn="just"/>
          <a:r>
            <a:rPr lang="en-US" sz="2000" dirty="0"/>
            <a:t>BPK </a:t>
          </a:r>
          <a:r>
            <a:rPr lang="en-US" sz="2000" dirty="0" err="1"/>
            <a:t>menetapkan</a:t>
          </a:r>
          <a:r>
            <a:rPr lang="en-US" sz="2000" dirty="0"/>
            <a:t> </a:t>
          </a:r>
          <a:r>
            <a:rPr lang="en-US" sz="2000" dirty="0" err="1"/>
            <a:t>surat</a:t>
          </a:r>
          <a:r>
            <a:rPr lang="en-US" sz="2000" dirty="0"/>
            <a:t> </a:t>
          </a:r>
          <a:r>
            <a:rPr lang="en-US" sz="2000" dirty="0" err="1"/>
            <a:t>keputusan</a:t>
          </a:r>
          <a:r>
            <a:rPr lang="en-US" sz="2000" dirty="0"/>
            <a:t> </a:t>
          </a:r>
          <a:r>
            <a:rPr lang="en-US" sz="2000" dirty="0" err="1"/>
            <a:t>pembebanan</a:t>
          </a:r>
          <a:r>
            <a:rPr lang="en-US" sz="2000" dirty="0"/>
            <a:t> </a:t>
          </a:r>
          <a:r>
            <a:rPr lang="en-US" sz="2000" dirty="0" err="1"/>
            <a:t>penggantian</a:t>
          </a:r>
          <a:r>
            <a:rPr lang="en-US" sz="2000" dirty="0"/>
            <a:t> </a:t>
          </a:r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000" dirty="0" err="1"/>
            <a:t>negara</a:t>
          </a:r>
          <a:r>
            <a:rPr lang="en-US" sz="2000" dirty="0"/>
            <a:t>/</a:t>
          </a:r>
          <a:r>
            <a:rPr lang="en-US" sz="2000" dirty="0" err="1"/>
            <a:t>daerah</a:t>
          </a:r>
          <a:r>
            <a:rPr lang="en-US" sz="2000" dirty="0"/>
            <a:t> </a:t>
          </a:r>
          <a:r>
            <a:rPr lang="en-US" sz="2000" dirty="0" err="1"/>
            <a:t>kepada</a:t>
          </a:r>
          <a:r>
            <a:rPr lang="en-US" sz="2000" dirty="0"/>
            <a:t> </a:t>
          </a:r>
          <a:r>
            <a:rPr lang="en-US" sz="2000" dirty="0" err="1"/>
            <a:t>Bendahara</a:t>
          </a:r>
          <a:r>
            <a:rPr lang="en-US" sz="2000" dirty="0"/>
            <a:t> </a:t>
          </a:r>
          <a:r>
            <a:rPr lang="en-US" sz="2000" dirty="0" err="1"/>
            <a:t>atas</a:t>
          </a:r>
          <a:r>
            <a:rPr lang="en-US" sz="2000" dirty="0"/>
            <a:t> </a:t>
          </a:r>
          <a:r>
            <a:rPr lang="en-US" sz="2000" dirty="0" err="1"/>
            <a:t>kekurangan</a:t>
          </a:r>
          <a:r>
            <a:rPr lang="en-US" sz="2000" dirty="0"/>
            <a:t> </a:t>
          </a:r>
          <a:r>
            <a:rPr lang="en-US" sz="2000" dirty="0" err="1"/>
            <a:t>kas</a:t>
          </a:r>
          <a:r>
            <a:rPr lang="en-US" sz="2000" dirty="0"/>
            <a:t>/</a:t>
          </a:r>
          <a:r>
            <a:rPr lang="en-US" sz="2000" dirty="0" err="1"/>
            <a:t>barang</a:t>
          </a:r>
          <a:r>
            <a:rPr lang="en-US" sz="2000" dirty="0"/>
            <a:t> yang </a:t>
          </a:r>
          <a:r>
            <a:rPr lang="en-US" sz="2000" dirty="0" err="1"/>
            <a:t>terjadi</a:t>
          </a:r>
          <a:endParaRPr lang="en-US" sz="2000" dirty="0"/>
        </a:p>
      </dgm:t>
    </dgm:pt>
    <dgm:pt modelId="{295C6132-13F5-4BC2-9DA3-6BF98DA4718E}" type="parTrans" cxnId="{742169C0-B397-43BD-AC2F-209EE9EA5BAF}">
      <dgm:prSet/>
      <dgm:spPr/>
      <dgm:t>
        <a:bodyPr/>
        <a:lstStyle/>
        <a:p>
          <a:endParaRPr lang="en-US"/>
        </a:p>
      </dgm:t>
    </dgm:pt>
    <dgm:pt modelId="{0E96E4F4-4087-4FB1-ADA0-67850F557E12}" type="sibTrans" cxnId="{742169C0-B397-43BD-AC2F-209EE9EA5BAF}">
      <dgm:prSet/>
      <dgm:spPr/>
      <dgm:t>
        <a:bodyPr/>
        <a:lstStyle/>
        <a:p>
          <a:endParaRPr lang="en-US"/>
        </a:p>
      </dgm:t>
    </dgm:pt>
    <dgm:pt modelId="{E3C794F9-99A8-4064-9D76-DDD80D14465F}">
      <dgm:prSet phldrT="[Text]" custT="1"/>
      <dgm:spPr/>
      <dgm:t>
        <a:bodyPr/>
        <a:lstStyle/>
        <a:p>
          <a:pPr algn="just"/>
          <a:r>
            <a:rPr lang="en-US" sz="2000" dirty="0"/>
            <a:t>Tata </a:t>
          </a:r>
          <a:r>
            <a:rPr lang="en-US" sz="2000" dirty="0" err="1"/>
            <a:t>cara</a:t>
          </a:r>
          <a:r>
            <a:rPr lang="en-US" sz="2000" dirty="0"/>
            <a:t> </a:t>
          </a:r>
          <a:r>
            <a:rPr lang="en-US" sz="2000" dirty="0" err="1"/>
            <a:t>penyelesaian</a:t>
          </a:r>
          <a:r>
            <a:rPr lang="en-US" sz="2000" dirty="0"/>
            <a:t> </a:t>
          </a:r>
          <a:r>
            <a:rPr lang="en-US" sz="2000" dirty="0" err="1"/>
            <a:t>ganti</a:t>
          </a:r>
          <a:r>
            <a:rPr lang="en-US" sz="2000" dirty="0"/>
            <a:t> </a:t>
          </a:r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000" dirty="0" err="1"/>
            <a:t>negara</a:t>
          </a:r>
          <a:r>
            <a:rPr lang="en-US" sz="2000" dirty="0"/>
            <a:t>/</a:t>
          </a:r>
          <a:r>
            <a:rPr lang="en-US" sz="2000" dirty="0" err="1"/>
            <a:t>daerah</a:t>
          </a:r>
          <a:r>
            <a:rPr lang="en-US" sz="2000" dirty="0"/>
            <a:t> </a:t>
          </a:r>
          <a:r>
            <a:rPr lang="en-US" sz="2000" dirty="0" err="1"/>
            <a:t>terhadap</a:t>
          </a:r>
          <a:r>
            <a:rPr lang="en-US" sz="2000" dirty="0"/>
            <a:t> </a:t>
          </a:r>
          <a:r>
            <a:rPr lang="en-US" sz="2000" dirty="0" err="1"/>
            <a:t>bendahara</a:t>
          </a:r>
          <a:r>
            <a:rPr lang="en-US" sz="2000" dirty="0"/>
            <a:t> </a:t>
          </a:r>
          <a:r>
            <a:rPr lang="en-US" sz="2000" dirty="0" err="1"/>
            <a:t>ditetapkan</a:t>
          </a:r>
          <a:r>
            <a:rPr lang="en-US" sz="2000" dirty="0"/>
            <a:t> </a:t>
          </a:r>
          <a:r>
            <a:rPr lang="en-US" sz="2000" dirty="0" err="1"/>
            <a:t>oleh</a:t>
          </a:r>
          <a:r>
            <a:rPr lang="en-US" sz="2000" dirty="0"/>
            <a:t> BPK </a:t>
          </a:r>
          <a:r>
            <a:rPr lang="en-US" sz="2000" dirty="0" err="1"/>
            <a:t>setelah</a:t>
          </a:r>
          <a:r>
            <a:rPr lang="en-US" sz="2000" dirty="0"/>
            <a:t> </a:t>
          </a:r>
          <a:r>
            <a:rPr lang="en-US" sz="2000" dirty="0" err="1"/>
            <a:t>berkonsultasi</a:t>
          </a:r>
          <a:r>
            <a:rPr lang="en-US" sz="2000" dirty="0"/>
            <a:t> </a:t>
          </a:r>
          <a:r>
            <a:rPr lang="en-US" sz="2000" dirty="0" err="1"/>
            <a:t>dengan</a:t>
          </a:r>
          <a:r>
            <a:rPr lang="en-US" sz="2000" dirty="0"/>
            <a:t> </a:t>
          </a:r>
          <a:r>
            <a:rPr lang="en-US" sz="2000" dirty="0" err="1"/>
            <a:t>pemerintah</a:t>
          </a:r>
          <a:endParaRPr lang="en-US" sz="2000" dirty="0"/>
        </a:p>
      </dgm:t>
    </dgm:pt>
    <dgm:pt modelId="{7DA6212F-1F9D-4D54-A97A-D8C131221E87}" type="parTrans" cxnId="{77E8B757-E493-4749-9EA4-50499D3B800A}">
      <dgm:prSet/>
      <dgm:spPr/>
      <dgm:t>
        <a:bodyPr/>
        <a:lstStyle/>
        <a:p>
          <a:endParaRPr lang="en-US"/>
        </a:p>
      </dgm:t>
    </dgm:pt>
    <dgm:pt modelId="{00D0A5C0-CC2C-4FE5-BC90-6A0AFB86D4D7}" type="sibTrans" cxnId="{77E8B757-E493-4749-9EA4-50499D3B800A}">
      <dgm:prSet/>
      <dgm:spPr/>
      <dgm:t>
        <a:bodyPr/>
        <a:lstStyle/>
        <a:p>
          <a:endParaRPr lang="en-US"/>
        </a:p>
      </dgm:t>
    </dgm:pt>
    <dgm:pt modelId="{F4353FE0-B056-478F-B87D-9F90519CD14E}">
      <dgm:prSet phldrT="[Text]" custT="1"/>
      <dgm:spPr/>
      <dgm:t>
        <a:bodyPr/>
        <a:lstStyle/>
        <a:p>
          <a:r>
            <a:rPr lang="es-ES" sz="2800" dirty="0"/>
            <a:t>UU No 15/2006, </a:t>
          </a:r>
          <a:br>
            <a:rPr lang="es-ES" sz="2800" dirty="0"/>
          </a:br>
          <a:r>
            <a:rPr lang="es-ES" sz="2800" dirty="0" err="1"/>
            <a:t>Pasal</a:t>
          </a:r>
          <a:r>
            <a:rPr lang="es-ES" sz="2800" dirty="0"/>
            <a:t> 10 </a:t>
          </a:r>
          <a:r>
            <a:rPr lang="es-ES" sz="2800" dirty="0" err="1"/>
            <a:t>ayat</a:t>
          </a:r>
          <a:r>
            <a:rPr lang="es-ES" sz="2800" dirty="0"/>
            <a:t> (1)</a:t>
          </a:r>
          <a:endParaRPr lang="en-US" sz="2800" dirty="0"/>
        </a:p>
      </dgm:t>
    </dgm:pt>
    <dgm:pt modelId="{0FE79668-DA65-4CEB-9A8F-A451C71FB426}" type="parTrans" cxnId="{1F6FDFDE-4ED1-4886-93C9-FD73BBCE4CCC}">
      <dgm:prSet/>
      <dgm:spPr/>
      <dgm:t>
        <a:bodyPr/>
        <a:lstStyle/>
        <a:p>
          <a:endParaRPr lang="en-US"/>
        </a:p>
      </dgm:t>
    </dgm:pt>
    <dgm:pt modelId="{28A25C1D-746A-40B6-A1B7-E61579C85A06}" type="sibTrans" cxnId="{1F6FDFDE-4ED1-4886-93C9-FD73BBCE4CCC}">
      <dgm:prSet/>
      <dgm:spPr/>
      <dgm:t>
        <a:bodyPr/>
        <a:lstStyle/>
        <a:p>
          <a:endParaRPr lang="en-US"/>
        </a:p>
      </dgm:t>
    </dgm:pt>
    <dgm:pt modelId="{86433224-5976-491E-96D3-323EB08FF6D9}">
      <dgm:prSet phldrT="[Text]" custT="1"/>
      <dgm:spPr/>
      <dgm:t>
        <a:bodyPr/>
        <a:lstStyle/>
        <a:p>
          <a:pPr algn="just"/>
          <a:r>
            <a:rPr lang="en-US" sz="2000" dirty="0">
              <a:solidFill>
                <a:schemeClr val="dk1"/>
              </a:solidFill>
            </a:rPr>
            <a:t>BPK </a:t>
          </a:r>
          <a:r>
            <a:rPr lang="en-US" sz="2000" dirty="0" err="1">
              <a:solidFill>
                <a:schemeClr val="dk1"/>
              </a:solidFill>
            </a:rPr>
            <a:t>menilai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dan</a:t>
          </a:r>
          <a:r>
            <a:rPr lang="en-US" sz="2000" dirty="0">
              <a:solidFill>
                <a:schemeClr val="dk1"/>
              </a:solidFill>
            </a:rPr>
            <a:t>/</a:t>
          </a:r>
          <a:r>
            <a:rPr lang="en-US" sz="2000" dirty="0" err="1">
              <a:solidFill>
                <a:schemeClr val="dk1"/>
              </a:solidFill>
            </a:rPr>
            <a:t>atau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menetapkan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jumlah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kerugian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negara</a:t>
          </a:r>
          <a:r>
            <a:rPr lang="en-US" sz="2000" dirty="0">
              <a:solidFill>
                <a:schemeClr val="dk1"/>
              </a:solidFill>
            </a:rPr>
            <a:t> yang </a:t>
          </a:r>
          <a:r>
            <a:rPr lang="en-US" sz="2000" dirty="0" err="1">
              <a:solidFill>
                <a:schemeClr val="dk1"/>
              </a:solidFill>
            </a:rPr>
            <a:t>diakibatkan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oleh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perbuatan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melawan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hukum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sengaja</a:t>
          </a:r>
          <a:r>
            <a:rPr lang="en-US" sz="2000" dirty="0">
              <a:solidFill>
                <a:schemeClr val="dk1"/>
              </a:solidFill>
            </a:rPr>
            <a:t>/</a:t>
          </a:r>
          <a:r>
            <a:rPr lang="en-US" sz="2000" dirty="0" err="1">
              <a:solidFill>
                <a:schemeClr val="dk1"/>
              </a:solidFill>
            </a:rPr>
            <a:t>lalai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oleh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bendahara</a:t>
          </a:r>
          <a:r>
            <a:rPr lang="en-US" sz="2000" dirty="0">
              <a:solidFill>
                <a:schemeClr val="dk1"/>
              </a:solidFill>
            </a:rPr>
            <a:t>, </a:t>
          </a:r>
          <a:r>
            <a:rPr lang="en-US" sz="2000" dirty="0" err="1">
              <a:solidFill>
                <a:schemeClr val="dk1"/>
              </a:solidFill>
            </a:rPr>
            <a:t>pengelola</a:t>
          </a:r>
          <a:r>
            <a:rPr lang="en-US" sz="2000" dirty="0">
              <a:solidFill>
                <a:schemeClr val="dk1"/>
              </a:solidFill>
            </a:rPr>
            <a:t> BUMN/BUMD, </a:t>
          </a:r>
          <a:r>
            <a:rPr lang="en-US" sz="2000" dirty="0" err="1">
              <a:solidFill>
                <a:schemeClr val="dk1"/>
              </a:solidFill>
            </a:rPr>
            <a:t>dan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lembaga</a:t>
          </a:r>
          <a:r>
            <a:rPr lang="en-US" sz="2000" dirty="0">
              <a:solidFill>
                <a:schemeClr val="dk1"/>
              </a:solidFill>
            </a:rPr>
            <a:t>/</a:t>
          </a:r>
          <a:r>
            <a:rPr lang="en-US" sz="2000" dirty="0" err="1">
              <a:solidFill>
                <a:schemeClr val="dk1"/>
              </a:solidFill>
            </a:rPr>
            <a:t>badan</a:t>
          </a:r>
          <a:r>
            <a:rPr lang="en-US" sz="2000" dirty="0">
              <a:solidFill>
                <a:schemeClr val="dk1"/>
              </a:solidFill>
            </a:rPr>
            <a:t> lain</a:t>
          </a:r>
          <a:endParaRPr lang="en-US" sz="2000" dirty="0"/>
        </a:p>
      </dgm:t>
    </dgm:pt>
    <dgm:pt modelId="{2B9ABB55-C132-4397-8C65-0504B28DE005}" type="parTrans" cxnId="{742BD116-FC32-4D99-A266-F81D96CA7AFB}">
      <dgm:prSet/>
      <dgm:spPr/>
      <dgm:t>
        <a:bodyPr/>
        <a:lstStyle/>
        <a:p>
          <a:endParaRPr lang="en-US"/>
        </a:p>
      </dgm:t>
    </dgm:pt>
    <dgm:pt modelId="{9CC9BF36-19BF-4698-AC19-74FB2627140F}" type="sibTrans" cxnId="{742BD116-FC32-4D99-A266-F81D96CA7AFB}">
      <dgm:prSet/>
      <dgm:spPr/>
      <dgm:t>
        <a:bodyPr/>
        <a:lstStyle/>
        <a:p>
          <a:endParaRPr lang="en-US"/>
        </a:p>
      </dgm:t>
    </dgm:pt>
    <dgm:pt modelId="{818CD079-C57E-4C65-B5A9-C2DBFA0E6DDF}">
      <dgm:prSet phldrT="[Text]" custT="1"/>
      <dgm:spPr/>
      <dgm:t>
        <a:bodyPr/>
        <a:lstStyle/>
        <a:p>
          <a:pPr algn="just"/>
          <a:r>
            <a:rPr lang="en-US" sz="2000" dirty="0" err="1">
              <a:solidFill>
                <a:schemeClr val="dk1"/>
              </a:solidFill>
            </a:rPr>
            <a:t>Ketentuan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lebih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lanjut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mengenai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tata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cara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pelaksanaan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wewenang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ini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diatur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dengan</a:t>
          </a:r>
          <a:r>
            <a:rPr lang="en-US" sz="2000" dirty="0">
              <a:solidFill>
                <a:schemeClr val="dk1"/>
              </a:solidFill>
            </a:rPr>
            <a:t> </a:t>
          </a:r>
          <a:r>
            <a:rPr lang="en-US" sz="2000" dirty="0" err="1">
              <a:solidFill>
                <a:schemeClr val="dk1"/>
              </a:solidFill>
            </a:rPr>
            <a:t>Peraturan</a:t>
          </a:r>
          <a:r>
            <a:rPr lang="en-US" sz="2000" dirty="0">
              <a:solidFill>
                <a:schemeClr val="dk1"/>
              </a:solidFill>
            </a:rPr>
            <a:t> BPK</a:t>
          </a:r>
          <a:endParaRPr lang="en-US" sz="2000" dirty="0"/>
        </a:p>
      </dgm:t>
    </dgm:pt>
    <dgm:pt modelId="{71253B8B-E4D3-4E87-BE94-941B0189611F}" type="parTrans" cxnId="{0E8FC6F8-88B3-490B-932F-4FB988F625EA}">
      <dgm:prSet/>
      <dgm:spPr/>
      <dgm:t>
        <a:bodyPr/>
        <a:lstStyle/>
        <a:p>
          <a:endParaRPr lang="en-US"/>
        </a:p>
      </dgm:t>
    </dgm:pt>
    <dgm:pt modelId="{2601FF14-96C6-42C2-8332-D99790F11C44}" type="sibTrans" cxnId="{0E8FC6F8-88B3-490B-932F-4FB988F625EA}">
      <dgm:prSet/>
      <dgm:spPr/>
      <dgm:t>
        <a:bodyPr/>
        <a:lstStyle/>
        <a:p>
          <a:endParaRPr lang="en-US"/>
        </a:p>
      </dgm:t>
    </dgm:pt>
    <dgm:pt modelId="{9D00173F-9BC4-41A4-8784-821EE207DD16}" type="pres">
      <dgm:prSet presAssocID="{54433C4B-BFA0-4505-8F4B-B1D28F9E0F55}" presName="Name0" presStyleCnt="0">
        <dgm:presLayoutVars>
          <dgm:dir/>
          <dgm:animLvl val="lvl"/>
          <dgm:resizeHandles val="exact"/>
        </dgm:presLayoutVars>
      </dgm:prSet>
      <dgm:spPr/>
    </dgm:pt>
    <dgm:pt modelId="{05D2529E-A6A5-4E93-B2AD-48FBCAADF76A}" type="pres">
      <dgm:prSet presAssocID="{B67B4A09-55C4-4CF7-8B02-20B344E7B9C7}" presName="linNode" presStyleCnt="0"/>
      <dgm:spPr/>
    </dgm:pt>
    <dgm:pt modelId="{4F87830E-5FAA-4B04-A8CE-A72D907BED38}" type="pres">
      <dgm:prSet presAssocID="{B67B4A09-55C4-4CF7-8B02-20B344E7B9C7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04C027CF-F330-48D5-92BE-FABA26962E26}" type="pres">
      <dgm:prSet presAssocID="{B67B4A09-55C4-4CF7-8B02-20B344E7B9C7}" presName="descendantText" presStyleLbl="alignAccFollowNode1" presStyleIdx="0" presStyleCnt="2" custScaleY="103356">
        <dgm:presLayoutVars>
          <dgm:bulletEnabled val="1"/>
        </dgm:presLayoutVars>
      </dgm:prSet>
      <dgm:spPr/>
    </dgm:pt>
    <dgm:pt modelId="{C0AD166E-1666-42EF-9308-A238EB3A340C}" type="pres">
      <dgm:prSet presAssocID="{FF20D3A7-C38D-4E63-8542-82DD86CD0802}" presName="sp" presStyleCnt="0"/>
      <dgm:spPr/>
    </dgm:pt>
    <dgm:pt modelId="{09368A72-32EA-4834-B795-179BB9CE209F}" type="pres">
      <dgm:prSet presAssocID="{F4353FE0-B056-478F-B87D-9F90519CD14E}" presName="linNode" presStyleCnt="0"/>
      <dgm:spPr/>
    </dgm:pt>
    <dgm:pt modelId="{86C93ABC-005F-478A-A50A-380D8FFB4E9A}" type="pres">
      <dgm:prSet presAssocID="{F4353FE0-B056-478F-B87D-9F90519CD14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4E9A80D7-76E1-4F8F-9552-5D52FCA1E81B}" type="pres">
      <dgm:prSet presAssocID="{F4353FE0-B056-478F-B87D-9F90519CD14E}" presName="descendantText" presStyleLbl="alignAccFollowNode1" presStyleIdx="1" presStyleCnt="2" custScaleY="125254">
        <dgm:presLayoutVars>
          <dgm:bulletEnabled val="1"/>
        </dgm:presLayoutVars>
      </dgm:prSet>
      <dgm:spPr/>
    </dgm:pt>
  </dgm:ptLst>
  <dgm:cxnLst>
    <dgm:cxn modelId="{742BD116-FC32-4D99-A266-F81D96CA7AFB}" srcId="{F4353FE0-B056-478F-B87D-9F90519CD14E}" destId="{86433224-5976-491E-96D3-323EB08FF6D9}" srcOrd="0" destOrd="0" parTransId="{2B9ABB55-C132-4397-8C65-0504B28DE005}" sibTransId="{9CC9BF36-19BF-4698-AC19-74FB2627140F}"/>
    <dgm:cxn modelId="{F90E7B1B-BE64-48B2-9532-528D5DC0DAB5}" type="presOf" srcId="{E3C794F9-99A8-4064-9D76-DDD80D14465F}" destId="{04C027CF-F330-48D5-92BE-FABA26962E26}" srcOrd="0" destOrd="1" presId="urn:microsoft.com/office/officeart/2005/8/layout/vList5"/>
    <dgm:cxn modelId="{50215422-CE3C-480A-A82A-9D3426138C27}" type="presOf" srcId="{B67B4A09-55C4-4CF7-8B02-20B344E7B9C7}" destId="{4F87830E-5FAA-4B04-A8CE-A72D907BED38}" srcOrd="0" destOrd="0" presId="urn:microsoft.com/office/officeart/2005/8/layout/vList5"/>
    <dgm:cxn modelId="{11230823-FEAD-4089-BA9F-04859041B68A}" type="presOf" srcId="{C2790197-A867-4099-A913-0E268652FE79}" destId="{04C027CF-F330-48D5-92BE-FABA26962E26}" srcOrd="0" destOrd="0" presId="urn:microsoft.com/office/officeart/2005/8/layout/vList5"/>
    <dgm:cxn modelId="{4A4FF065-E61C-4613-85B1-394ABE4471A6}" type="presOf" srcId="{F4353FE0-B056-478F-B87D-9F90519CD14E}" destId="{86C93ABC-005F-478A-A50A-380D8FFB4E9A}" srcOrd="0" destOrd="0" presId="urn:microsoft.com/office/officeart/2005/8/layout/vList5"/>
    <dgm:cxn modelId="{8003936B-35DD-4892-9DBA-E6E72B8C9C01}" type="presOf" srcId="{86433224-5976-491E-96D3-323EB08FF6D9}" destId="{4E9A80D7-76E1-4F8F-9552-5D52FCA1E81B}" srcOrd="0" destOrd="0" presId="urn:microsoft.com/office/officeart/2005/8/layout/vList5"/>
    <dgm:cxn modelId="{C05DFF53-ED91-4709-A9EF-44A5A17C9624}" type="presOf" srcId="{54433C4B-BFA0-4505-8F4B-B1D28F9E0F55}" destId="{9D00173F-9BC4-41A4-8784-821EE207DD16}" srcOrd="0" destOrd="0" presId="urn:microsoft.com/office/officeart/2005/8/layout/vList5"/>
    <dgm:cxn modelId="{77E8B757-E493-4749-9EA4-50499D3B800A}" srcId="{B67B4A09-55C4-4CF7-8B02-20B344E7B9C7}" destId="{E3C794F9-99A8-4064-9D76-DDD80D14465F}" srcOrd="1" destOrd="0" parTransId="{7DA6212F-1F9D-4D54-A97A-D8C131221E87}" sibTransId="{00D0A5C0-CC2C-4FE5-BC90-6A0AFB86D4D7}"/>
    <dgm:cxn modelId="{742169C0-B397-43BD-AC2F-209EE9EA5BAF}" srcId="{B67B4A09-55C4-4CF7-8B02-20B344E7B9C7}" destId="{C2790197-A867-4099-A913-0E268652FE79}" srcOrd="0" destOrd="0" parTransId="{295C6132-13F5-4BC2-9DA3-6BF98DA4718E}" sibTransId="{0E96E4F4-4087-4FB1-ADA0-67850F557E12}"/>
    <dgm:cxn modelId="{6D2E4AC6-D164-439E-93E8-AD963E73E664}" srcId="{54433C4B-BFA0-4505-8F4B-B1D28F9E0F55}" destId="{B67B4A09-55C4-4CF7-8B02-20B344E7B9C7}" srcOrd="0" destOrd="0" parTransId="{5443A714-2265-4EEF-B2E7-F4F4EAD799EC}" sibTransId="{FF20D3A7-C38D-4E63-8542-82DD86CD0802}"/>
    <dgm:cxn modelId="{1F6FDFDE-4ED1-4886-93C9-FD73BBCE4CCC}" srcId="{54433C4B-BFA0-4505-8F4B-B1D28F9E0F55}" destId="{F4353FE0-B056-478F-B87D-9F90519CD14E}" srcOrd="1" destOrd="0" parTransId="{0FE79668-DA65-4CEB-9A8F-A451C71FB426}" sibTransId="{28A25C1D-746A-40B6-A1B7-E61579C85A06}"/>
    <dgm:cxn modelId="{6E55E1F0-F1D2-47E9-A7C7-16501468E4E1}" type="presOf" srcId="{818CD079-C57E-4C65-B5A9-C2DBFA0E6DDF}" destId="{4E9A80D7-76E1-4F8F-9552-5D52FCA1E81B}" srcOrd="0" destOrd="1" presId="urn:microsoft.com/office/officeart/2005/8/layout/vList5"/>
    <dgm:cxn modelId="{0E8FC6F8-88B3-490B-932F-4FB988F625EA}" srcId="{F4353FE0-B056-478F-B87D-9F90519CD14E}" destId="{818CD079-C57E-4C65-B5A9-C2DBFA0E6DDF}" srcOrd="1" destOrd="0" parTransId="{71253B8B-E4D3-4E87-BE94-941B0189611F}" sibTransId="{2601FF14-96C6-42C2-8332-D99790F11C44}"/>
    <dgm:cxn modelId="{D8B7B038-BC08-408F-B5F8-2847AA3F7123}" type="presParOf" srcId="{9D00173F-9BC4-41A4-8784-821EE207DD16}" destId="{05D2529E-A6A5-4E93-B2AD-48FBCAADF76A}" srcOrd="0" destOrd="0" presId="urn:microsoft.com/office/officeart/2005/8/layout/vList5"/>
    <dgm:cxn modelId="{D051F9AC-4FA6-4C37-9B19-4BEB8C557CD4}" type="presParOf" srcId="{05D2529E-A6A5-4E93-B2AD-48FBCAADF76A}" destId="{4F87830E-5FAA-4B04-A8CE-A72D907BED38}" srcOrd="0" destOrd="0" presId="urn:microsoft.com/office/officeart/2005/8/layout/vList5"/>
    <dgm:cxn modelId="{1CCC167C-3C65-4162-9BC6-40A5810448BC}" type="presParOf" srcId="{05D2529E-A6A5-4E93-B2AD-48FBCAADF76A}" destId="{04C027CF-F330-48D5-92BE-FABA26962E26}" srcOrd="1" destOrd="0" presId="urn:microsoft.com/office/officeart/2005/8/layout/vList5"/>
    <dgm:cxn modelId="{0AB84C0F-8CFD-4FF3-A812-A5084639A5B3}" type="presParOf" srcId="{9D00173F-9BC4-41A4-8784-821EE207DD16}" destId="{C0AD166E-1666-42EF-9308-A238EB3A340C}" srcOrd="1" destOrd="0" presId="urn:microsoft.com/office/officeart/2005/8/layout/vList5"/>
    <dgm:cxn modelId="{8CC9BD00-B0F8-4249-8C49-92C48FD44CDB}" type="presParOf" srcId="{9D00173F-9BC4-41A4-8784-821EE207DD16}" destId="{09368A72-32EA-4834-B795-179BB9CE209F}" srcOrd="2" destOrd="0" presId="urn:microsoft.com/office/officeart/2005/8/layout/vList5"/>
    <dgm:cxn modelId="{2BC3AEBC-50E5-42E6-8CCB-0EBC0464BF60}" type="presParOf" srcId="{09368A72-32EA-4834-B795-179BB9CE209F}" destId="{86C93ABC-005F-478A-A50A-380D8FFB4E9A}" srcOrd="0" destOrd="0" presId="urn:microsoft.com/office/officeart/2005/8/layout/vList5"/>
    <dgm:cxn modelId="{E12FFCED-A784-4326-A773-B3BBAE9C4C7D}" type="presParOf" srcId="{09368A72-32EA-4834-B795-179BB9CE209F}" destId="{4E9A80D7-76E1-4F8F-9552-5D52FCA1E81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03DB0D-E2C7-449F-AAA4-66C67FEF27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520546-C890-409A-8949-B7D89166B78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/>
            <a:t>PP 38 </a:t>
          </a:r>
          <a:r>
            <a:rPr lang="en-US" sz="2800" dirty="0" err="1"/>
            <a:t>Tahun</a:t>
          </a:r>
          <a:r>
            <a:rPr lang="en-US" sz="2800" dirty="0"/>
            <a:t> 2016 </a:t>
          </a:r>
          <a:r>
            <a:rPr lang="en-US" sz="2800" dirty="0" err="1"/>
            <a:t>Pasal</a:t>
          </a:r>
          <a:r>
            <a:rPr lang="en-US" sz="2800" dirty="0"/>
            <a:t> 3 Ayat (2)</a:t>
          </a:r>
        </a:p>
      </dgm:t>
    </dgm:pt>
    <dgm:pt modelId="{2E683A0D-4888-4812-8A75-74A3C66445E7}" type="parTrans" cxnId="{224CC055-84EC-475B-A8D1-6415FE7591A8}">
      <dgm:prSet/>
      <dgm:spPr/>
      <dgm:t>
        <a:bodyPr/>
        <a:lstStyle/>
        <a:p>
          <a:endParaRPr lang="en-US"/>
        </a:p>
      </dgm:t>
    </dgm:pt>
    <dgm:pt modelId="{659C097F-CC73-4405-AE6B-C2E126997B01}" type="sibTrans" cxnId="{224CC055-84EC-475B-A8D1-6415FE7591A8}">
      <dgm:prSet/>
      <dgm:spPr/>
      <dgm:t>
        <a:bodyPr/>
        <a:lstStyle/>
        <a:p>
          <a:endParaRPr lang="en-US"/>
        </a:p>
      </dgm:t>
    </dgm:pt>
    <dgm:pt modelId="{32F1BB5A-02FC-4DD0-AA8F-DFD18E951AD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en-US" sz="2000" dirty="0" err="1"/>
            <a:t>Setiap</a:t>
          </a:r>
          <a:r>
            <a:rPr lang="en-US" sz="2000" dirty="0"/>
            <a:t> </a:t>
          </a:r>
          <a:r>
            <a:rPr lang="en-US" sz="2000" dirty="0" err="1"/>
            <a:t>Pegawai</a:t>
          </a:r>
          <a:r>
            <a:rPr lang="en-US" sz="2000" dirty="0"/>
            <a:t> </a:t>
          </a:r>
          <a:r>
            <a:rPr lang="en-US" sz="2000" dirty="0" err="1"/>
            <a:t>Negeri</a:t>
          </a:r>
          <a:r>
            <a:rPr lang="en-US" sz="2000" dirty="0"/>
            <a:t> </a:t>
          </a:r>
          <a:r>
            <a:rPr lang="en-US" sz="2000" dirty="0" err="1"/>
            <a:t>Bukan</a:t>
          </a:r>
          <a:r>
            <a:rPr lang="en-US" sz="2000" dirty="0"/>
            <a:t> </a:t>
          </a:r>
          <a:r>
            <a:rPr lang="en-US" sz="2000" dirty="0" err="1"/>
            <a:t>Bendahara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Pejabat</a:t>
          </a:r>
          <a:r>
            <a:rPr lang="en-US" sz="2000" dirty="0"/>
            <a:t> Lain yang </a:t>
          </a:r>
          <a:r>
            <a:rPr lang="en-US" sz="2000" dirty="0" err="1"/>
            <a:t>melanggar</a:t>
          </a:r>
          <a:r>
            <a:rPr lang="en-US" sz="2000" dirty="0"/>
            <a:t> </a:t>
          </a:r>
          <a:r>
            <a:rPr lang="en-US" sz="2000" dirty="0" err="1"/>
            <a:t>hukum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melalaikan</a:t>
          </a:r>
          <a:r>
            <a:rPr lang="en-US" sz="2000" dirty="0"/>
            <a:t> </a:t>
          </a:r>
          <a:r>
            <a:rPr lang="en-US" sz="2000" dirty="0" err="1"/>
            <a:t>kewajibannya</a:t>
          </a:r>
          <a:r>
            <a:rPr lang="en-US" sz="2000" dirty="0"/>
            <a:t> </a:t>
          </a:r>
          <a:r>
            <a:rPr lang="en-US" sz="2000" dirty="0" err="1"/>
            <a:t>baik</a:t>
          </a:r>
          <a:r>
            <a:rPr lang="en-US" sz="2000" dirty="0"/>
            <a:t> </a:t>
          </a:r>
          <a:r>
            <a:rPr lang="en-US" sz="2000" dirty="0" err="1"/>
            <a:t>langsung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tidak</a:t>
          </a:r>
          <a:r>
            <a:rPr lang="en-US" sz="2000" dirty="0"/>
            <a:t> </a:t>
          </a:r>
          <a:r>
            <a:rPr lang="en-US" sz="2000" dirty="0" err="1"/>
            <a:t>langsung</a:t>
          </a:r>
          <a:r>
            <a:rPr lang="en-US" sz="2000" dirty="0"/>
            <a:t> yang </a:t>
          </a:r>
          <a:r>
            <a:rPr lang="en-US" sz="2000" dirty="0" err="1"/>
            <a:t>merugikan</a:t>
          </a:r>
          <a:r>
            <a:rPr lang="en-US" sz="2000" dirty="0"/>
            <a:t> </a:t>
          </a:r>
          <a:r>
            <a:rPr lang="en-US" sz="2000" dirty="0" err="1"/>
            <a:t>keuangan</a:t>
          </a:r>
          <a:r>
            <a:rPr lang="en-US" sz="2000" dirty="0"/>
            <a:t> </a:t>
          </a:r>
          <a:r>
            <a:rPr lang="en-US" sz="2000" dirty="0" err="1"/>
            <a:t>negara</a:t>
          </a:r>
          <a:r>
            <a:rPr lang="en-US" sz="2000" dirty="0"/>
            <a:t>/</a:t>
          </a:r>
          <a:r>
            <a:rPr lang="en-US" sz="2000" dirty="0" err="1"/>
            <a:t>daerah</a:t>
          </a:r>
          <a:r>
            <a:rPr lang="en-US" sz="2000" dirty="0"/>
            <a:t> </a:t>
          </a:r>
          <a:r>
            <a:rPr lang="en-US" sz="2000" dirty="0" err="1"/>
            <a:t>diwajibkan</a:t>
          </a:r>
          <a:r>
            <a:rPr lang="en-US" sz="2000" dirty="0"/>
            <a:t> </a:t>
          </a:r>
          <a:r>
            <a:rPr lang="en-US" sz="2000" dirty="0" err="1"/>
            <a:t>mengganti</a:t>
          </a:r>
          <a:r>
            <a:rPr lang="en-US" sz="2000" dirty="0"/>
            <a:t> </a:t>
          </a:r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000" dirty="0" err="1"/>
            <a:t>dimaksud</a:t>
          </a:r>
          <a:endParaRPr lang="en-US" sz="2000" dirty="0"/>
        </a:p>
      </dgm:t>
    </dgm:pt>
    <dgm:pt modelId="{7DE9BEFC-E0A7-4C33-8780-C0C15C5DCFBC}" type="parTrans" cxnId="{212E4FEE-529C-4E41-9BAE-487BC100B3CF}">
      <dgm:prSet/>
      <dgm:spPr/>
      <dgm:t>
        <a:bodyPr/>
        <a:lstStyle/>
        <a:p>
          <a:endParaRPr lang="en-US"/>
        </a:p>
      </dgm:t>
    </dgm:pt>
    <dgm:pt modelId="{87C1B7AA-B7C7-42C8-BFF2-346D4EF732AB}" type="sibTrans" cxnId="{212E4FEE-529C-4E41-9BAE-487BC100B3CF}">
      <dgm:prSet/>
      <dgm:spPr/>
      <dgm:t>
        <a:bodyPr/>
        <a:lstStyle/>
        <a:p>
          <a:endParaRPr lang="en-US"/>
        </a:p>
      </dgm:t>
    </dgm:pt>
    <dgm:pt modelId="{261A3A79-BC30-4568-89B1-5367EB139603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err="1"/>
            <a:t>Pasal</a:t>
          </a:r>
          <a:r>
            <a:rPr lang="en-US" sz="2800" dirty="0"/>
            <a:t> 10 Ayat (3a) UU 15 </a:t>
          </a:r>
          <a:r>
            <a:rPr lang="en-US" sz="2800" dirty="0" err="1"/>
            <a:t>Tahun</a:t>
          </a:r>
          <a:r>
            <a:rPr lang="en-US" sz="2800" dirty="0"/>
            <a:t> 2006</a:t>
          </a:r>
        </a:p>
      </dgm:t>
    </dgm:pt>
    <dgm:pt modelId="{E5F5F8C6-0403-4B1A-B21F-281D525DEFF5}" type="parTrans" cxnId="{F4201821-2E09-4B7E-B934-97E1C85F5B04}">
      <dgm:prSet/>
      <dgm:spPr/>
      <dgm:t>
        <a:bodyPr/>
        <a:lstStyle/>
        <a:p>
          <a:endParaRPr lang="en-US"/>
        </a:p>
      </dgm:t>
    </dgm:pt>
    <dgm:pt modelId="{7F0EC539-B542-4127-93B4-7EFECDDBB246}" type="sibTrans" cxnId="{F4201821-2E09-4B7E-B934-97E1C85F5B04}">
      <dgm:prSet/>
      <dgm:spPr/>
      <dgm:t>
        <a:bodyPr/>
        <a:lstStyle/>
        <a:p>
          <a:endParaRPr lang="en-US"/>
        </a:p>
      </dgm:t>
    </dgm:pt>
    <dgm:pt modelId="{80F12F0F-7F92-43C0-8D65-FF4C593CF1ED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fi-FI" sz="2000" dirty="0"/>
            <a:t>Untuk menjamin pelaksanaan pembayaran ganti kerugian, </a:t>
          </a:r>
          <a:r>
            <a:rPr lang="en-US" sz="2000" dirty="0"/>
            <a:t>BPK </a:t>
          </a:r>
          <a:r>
            <a:rPr lang="en-US" sz="2000" dirty="0" err="1"/>
            <a:t>berwenang</a:t>
          </a:r>
          <a:r>
            <a:rPr lang="en-US" sz="2000" dirty="0"/>
            <a:t> </a:t>
          </a:r>
          <a:r>
            <a:rPr lang="en-US" sz="2000" dirty="0" err="1"/>
            <a:t>memantau</a:t>
          </a:r>
          <a:r>
            <a:rPr lang="en-US" sz="2000" dirty="0"/>
            <a:t>: </a:t>
          </a:r>
          <a:r>
            <a:rPr lang="en-US" sz="2000" dirty="0" err="1"/>
            <a:t>penyelesaian</a:t>
          </a:r>
          <a:r>
            <a:rPr lang="en-US" sz="2000" dirty="0"/>
            <a:t> </a:t>
          </a:r>
          <a:r>
            <a:rPr lang="en-US" sz="2000" dirty="0" err="1"/>
            <a:t>ganti</a:t>
          </a:r>
          <a:r>
            <a:rPr lang="en-US" sz="2000" dirty="0"/>
            <a:t> </a:t>
          </a:r>
          <a:r>
            <a:rPr lang="en-US" sz="2000" dirty="0" err="1"/>
            <a:t>kerugian</a:t>
          </a:r>
          <a:r>
            <a:rPr lang="en-US" sz="2000" dirty="0"/>
            <a:t> </a:t>
          </a:r>
          <a:r>
            <a:rPr lang="en-US" sz="2000" dirty="0" err="1"/>
            <a:t>negara</a:t>
          </a:r>
          <a:r>
            <a:rPr lang="en-US" sz="2000" dirty="0"/>
            <a:t>/</a:t>
          </a:r>
          <a:r>
            <a:rPr lang="en-US" sz="2000" dirty="0" err="1"/>
            <a:t>daerah</a:t>
          </a:r>
          <a:r>
            <a:rPr lang="en-US" sz="2000" dirty="0"/>
            <a:t> yang </a:t>
          </a:r>
          <a:r>
            <a:rPr lang="en-US" sz="2000" dirty="0" err="1"/>
            <a:t>ditetapkan</a:t>
          </a:r>
          <a:r>
            <a:rPr lang="en-US" sz="2000" dirty="0"/>
            <a:t> </a:t>
          </a:r>
          <a:r>
            <a:rPr lang="en-US" sz="2000" dirty="0" err="1"/>
            <a:t>oleh</a:t>
          </a:r>
          <a:r>
            <a:rPr lang="en-US" sz="2000" dirty="0"/>
            <a:t> </a:t>
          </a:r>
          <a:r>
            <a:rPr lang="en-US" sz="2000" dirty="0" err="1"/>
            <a:t>Pemerintah</a:t>
          </a:r>
          <a:r>
            <a:rPr lang="en-US" sz="2000" dirty="0"/>
            <a:t> </a:t>
          </a:r>
          <a:r>
            <a:rPr lang="en-US" sz="2000" dirty="0" err="1"/>
            <a:t>terhadap</a:t>
          </a:r>
          <a:r>
            <a:rPr lang="en-US" sz="2000" dirty="0"/>
            <a:t> </a:t>
          </a:r>
          <a:r>
            <a:rPr lang="en-US" sz="2000" dirty="0" err="1"/>
            <a:t>pegawai</a:t>
          </a:r>
          <a:r>
            <a:rPr lang="en-US" sz="2000" dirty="0"/>
            <a:t> </a:t>
          </a:r>
          <a:r>
            <a:rPr lang="en-US" sz="2000" dirty="0" err="1"/>
            <a:t>negeri</a:t>
          </a:r>
          <a:r>
            <a:rPr lang="en-US" sz="2000" dirty="0"/>
            <a:t> </a:t>
          </a:r>
          <a:r>
            <a:rPr lang="en-US" sz="2000" dirty="0" err="1"/>
            <a:t>bukan</a:t>
          </a:r>
          <a:r>
            <a:rPr lang="en-US" sz="2000" dirty="0"/>
            <a:t> </a:t>
          </a:r>
          <a:r>
            <a:rPr lang="en-US" sz="2000" dirty="0" err="1"/>
            <a:t>bendahara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pejabat</a:t>
          </a:r>
          <a:r>
            <a:rPr lang="en-US" sz="2000" dirty="0"/>
            <a:t> lain</a:t>
          </a:r>
        </a:p>
      </dgm:t>
    </dgm:pt>
    <dgm:pt modelId="{278AC63D-F9D5-4329-8302-B14834268C5A}" type="parTrans" cxnId="{A0E8B683-4690-4D25-8A29-9E45777F357D}">
      <dgm:prSet/>
      <dgm:spPr/>
      <dgm:t>
        <a:bodyPr/>
        <a:lstStyle/>
        <a:p>
          <a:endParaRPr lang="en-US"/>
        </a:p>
      </dgm:t>
    </dgm:pt>
    <dgm:pt modelId="{C4ECC9C8-1913-4E88-8DD8-56D2B41587EF}" type="sibTrans" cxnId="{A0E8B683-4690-4D25-8A29-9E45777F357D}">
      <dgm:prSet/>
      <dgm:spPr/>
      <dgm:t>
        <a:bodyPr/>
        <a:lstStyle/>
        <a:p>
          <a:endParaRPr lang="en-US"/>
        </a:p>
      </dgm:t>
    </dgm:pt>
    <dgm:pt modelId="{C7A0580E-A9B8-46F3-8C67-AFE434049C34}" type="pres">
      <dgm:prSet presAssocID="{A303DB0D-E2C7-449F-AAA4-66C67FEF277A}" presName="Name0" presStyleCnt="0">
        <dgm:presLayoutVars>
          <dgm:dir/>
          <dgm:animLvl val="lvl"/>
          <dgm:resizeHandles val="exact"/>
        </dgm:presLayoutVars>
      </dgm:prSet>
      <dgm:spPr/>
    </dgm:pt>
    <dgm:pt modelId="{FC04B557-2D56-409B-9A62-90FBC597397B}" type="pres">
      <dgm:prSet presAssocID="{60520546-C890-409A-8949-B7D89166B78A}" presName="linNode" presStyleCnt="0"/>
      <dgm:spPr/>
    </dgm:pt>
    <dgm:pt modelId="{CE9A650C-10B1-49CA-B876-AD5A28FD4BA9}" type="pres">
      <dgm:prSet presAssocID="{60520546-C890-409A-8949-B7D89166B78A}" presName="parentText" presStyleLbl="node1" presStyleIdx="0" presStyleCnt="2" custScaleY="81636">
        <dgm:presLayoutVars>
          <dgm:chMax val="1"/>
          <dgm:bulletEnabled val="1"/>
        </dgm:presLayoutVars>
      </dgm:prSet>
      <dgm:spPr/>
    </dgm:pt>
    <dgm:pt modelId="{176FA9F1-3255-4DFE-BC22-A121F2400C0C}" type="pres">
      <dgm:prSet presAssocID="{60520546-C890-409A-8949-B7D89166B78A}" presName="descendantText" presStyleLbl="alignAccFollowNode1" presStyleIdx="0" presStyleCnt="2" custScaleY="83394">
        <dgm:presLayoutVars>
          <dgm:bulletEnabled val="1"/>
        </dgm:presLayoutVars>
      </dgm:prSet>
      <dgm:spPr/>
    </dgm:pt>
    <dgm:pt modelId="{B19430FD-D8F3-4D7C-B62F-523399EA6695}" type="pres">
      <dgm:prSet presAssocID="{659C097F-CC73-4405-AE6B-C2E126997B01}" presName="sp" presStyleCnt="0"/>
      <dgm:spPr/>
    </dgm:pt>
    <dgm:pt modelId="{F467D894-D92F-4005-A5F0-EAC227565F2F}" type="pres">
      <dgm:prSet presAssocID="{261A3A79-BC30-4568-89B1-5367EB139603}" presName="linNode" presStyleCnt="0"/>
      <dgm:spPr/>
    </dgm:pt>
    <dgm:pt modelId="{4CF980A9-913A-4232-BC5F-FAE0954FFED2}" type="pres">
      <dgm:prSet presAssocID="{261A3A79-BC30-4568-89B1-5367EB139603}" presName="parentText" presStyleLbl="node1" presStyleIdx="1" presStyleCnt="2" custScaleY="58575" custLinFactNeighborY="-3704">
        <dgm:presLayoutVars>
          <dgm:chMax val="1"/>
          <dgm:bulletEnabled val="1"/>
        </dgm:presLayoutVars>
      </dgm:prSet>
      <dgm:spPr/>
    </dgm:pt>
    <dgm:pt modelId="{0348A83E-4AE2-4D3E-93F3-CCFBE65F2301}" type="pres">
      <dgm:prSet presAssocID="{261A3A79-BC30-4568-89B1-5367EB139603}" presName="descendantText" presStyleLbl="alignAccFollowNode1" presStyleIdx="1" presStyleCnt="2" custScaleY="65992" custLinFactNeighborY="-4655">
        <dgm:presLayoutVars>
          <dgm:bulletEnabled val="1"/>
        </dgm:presLayoutVars>
      </dgm:prSet>
      <dgm:spPr/>
    </dgm:pt>
  </dgm:ptLst>
  <dgm:cxnLst>
    <dgm:cxn modelId="{F4201821-2E09-4B7E-B934-97E1C85F5B04}" srcId="{A303DB0D-E2C7-449F-AAA4-66C67FEF277A}" destId="{261A3A79-BC30-4568-89B1-5367EB139603}" srcOrd="1" destOrd="0" parTransId="{E5F5F8C6-0403-4B1A-B21F-281D525DEFF5}" sibTransId="{7F0EC539-B542-4127-93B4-7EFECDDBB246}"/>
    <dgm:cxn modelId="{2D3D4F33-5FBA-41F7-A0BE-E7A865774BED}" type="presOf" srcId="{80F12F0F-7F92-43C0-8D65-FF4C593CF1ED}" destId="{0348A83E-4AE2-4D3E-93F3-CCFBE65F2301}" srcOrd="0" destOrd="0" presId="urn:microsoft.com/office/officeart/2005/8/layout/vList5"/>
    <dgm:cxn modelId="{EE9B523E-8548-4037-A2AC-2DBF73CE1270}" type="presOf" srcId="{32F1BB5A-02FC-4DD0-AA8F-DFD18E951ADE}" destId="{176FA9F1-3255-4DFE-BC22-A121F2400C0C}" srcOrd="0" destOrd="0" presId="urn:microsoft.com/office/officeart/2005/8/layout/vList5"/>
    <dgm:cxn modelId="{9D8DEE73-B622-435D-B8B1-6B62D01F46F9}" type="presOf" srcId="{A303DB0D-E2C7-449F-AAA4-66C67FEF277A}" destId="{C7A0580E-A9B8-46F3-8C67-AFE434049C34}" srcOrd="0" destOrd="0" presId="urn:microsoft.com/office/officeart/2005/8/layout/vList5"/>
    <dgm:cxn modelId="{224CC055-84EC-475B-A8D1-6415FE7591A8}" srcId="{A303DB0D-E2C7-449F-AAA4-66C67FEF277A}" destId="{60520546-C890-409A-8949-B7D89166B78A}" srcOrd="0" destOrd="0" parTransId="{2E683A0D-4888-4812-8A75-74A3C66445E7}" sibTransId="{659C097F-CC73-4405-AE6B-C2E126997B01}"/>
    <dgm:cxn modelId="{A0E8B683-4690-4D25-8A29-9E45777F357D}" srcId="{261A3A79-BC30-4568-89B1-5367EB139603}" destId="{80F12F0F-7F92-43C0-8D65-FF4C593CF1ED}" srcOrd="0" destOrd="0" parTransId="{278AC63D-F9D5-4329-8302-B14834268C5A}" sibTransId="{C4ECC9C8-1913-4E88-8DD8-56D2B41587EF}"/>
    <dgm:cxn modelId="{67B406D9-C3F3-459A-A2BA-B19B98A82997}" type="presOf" srcId="{261A3A79-BC30-4568-89B1-5367EB139603}" destId="{4CF980A9-913A-4232-BC5F-FAE0954FFED2}" srcOrd="0" destOrd="0" presId="urn:microsoft.com/office/officeart/2005/8/layout/vList5"/>
    <dgm:cxn modelId="{DA458EDD-29EA-4B09-89C9-40293359B516}" type="presOf" srcId="{60520546-C890-409A-8949-B7D89166B78A}" destId="{CE9A650C-10B1-49CA-B876-AD5A28FD4BA9}" srcOrd="0" destOrd="0" presId="urn:microsoft.com/office/officeart/2005/8/layout/vList5"/>
    <dgm:cxn modelId="{212E4FEE-529C-4E41-9BAE-487BC100B3CF}" srcId="{60520546-C890-409A-8949-B7D89166B78A}" destId="{32F1BB5A-02FC-4DD0-AA8F-DFD18E951ADE}" srcOrd="0" destOrd="0" parTransId="{7DE9BEFC-E0A7-4C33-8780-C0C15C5DCFBC}" sibTransId="{87C1B7AA-B7C7-42C8-BFF2-346D4EF732AB}"/>
    <dgm:cxn modelId="{5FC8E6D8-A56C-496C-8F65-428264AB0E36}" type="presParOf" srcId="{C7A0580E-A9B8-46F3-8C67-AFE434049C34}" destId="{FC04B557-2D56-409B-9A62-90FBC597397B}" srcOrd="0" destOrd="0" presId="urn:microsoft.com/office/officeart/2005/8/layout/vList5"/>
    <dgm:cxn modelId="{255B50E5-0B87-41E3-A6C3-6307D0293F12}" type="presParOf" srcId="{FC04B557-2D56-409B-9A62-90FBC597397B}" destId="{CE9A650C-10B1-49CA-B876-AD5A28FD4BA9}" srcOrd="0" destOrd="0" presId="urn:microsoft.com/office/officeart/2005/8/layout/vList5"/>
    <dgm:cxn modelId="{16EA75DF-A776-47FF-AA79-6F701D5A2484}" type="presParOf" srcId="{FC04B557-2D56-409B-9A62-90FBC597397B}" destId="{176FA9F1-3255-4DFE-BC22-A121F2400C0C}" srcOrd="1" destOrd="0" presId="urn:microsoft.com/office/officeart/2005/8/layout/vList5"/>
    <dgm:cxn modelId="{92CC3A48-9813-410B-87B0-80CDC0870A4F}" type="presParOf" srcId="{C7A0580E-A9B8-46F3-8C67-AFE434049C34}" destId="{B19430FD-D8F3-4D7C-B62F-523399EA6695}" srcOrd="1" destOrd="0" presId="urn:microsoft.com/office/officeart/2005/8/layout/vList5"/>
    <dgm:cxn modelId="{6371276D-13CF-4F91-AD72-415E7C5B1ECB}" type="presParOf" srcId="{C7A0580E-A9B8-46F3-8C67-AFE434049C34}" destId="{F467D894-D92F-4005-A5F0-EAC227565F2F}" srcOrd="2" destOrd="0" presId="urn:microsoft.com/office/officeart/2005/8/layout/vList5"/>
    <dgm:cxn modelId="{DBADE3BA-DCCD-4CC4-98E6-0DCD47E7BF7A}" type="presParOf" srcId="{F467D894-D92F-4005-A5F0-EAC227565F2F}" destId="{4CF980A9-913A-4232-BC5F-FAE0954FFED2}" srcOrd="0" destOrd="0" presId="urn:microsoft.com/office/officeart/2005/8/layout/vList5"/>
    <dgm:cxn modelId="{86C28E39-0AB9-4F5B-A1BB-399BA119E120}" type="presParOf" srcId="{F467D894-D92F-4005-A5F0-EAC227565F2F}" destId="{0348A83E-4AE2-4D3E-93F3-CCFBE65F23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5FB462-2D16-4FDC-A710-7C6474C937C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2EE3769-8C52-448A-A224-39FAE9120FEC}">
      <dgm:prSet phldrT="[Text]" custT="1"/>
      <dgm:spPr/>
      <dgm:t>
        <a:bodyPr/>
        <a:lstStyle/>
        <a:p>
          <a:pPr algn="just"/>
          <a:r>
            <a:rPr lang="en-US" sz="1600" dirty="0"/>
            <a:t>BPK </a:t>
          </a:r>
          <a:r>
            <a:rPr lang="en-US" sz="1600" dirty="0" err="1"/>
            <a:t>menerbitkan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penetapan</a:t>
          </a:r>
          <a:r>
            <a:rPr lang="en-US" sz="1600" dirty="0"/>
            <a:t> </a:t>
          </a:r>
          <a:r>
            <a:rPr lang="en-US" sz="1600" dirty="0" err="1"/>
            <a:t>batas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</a:t>
          </a:r>
          <a:r>
            <a:rPr lang="en-US" sz="1600" dirty="0" err="1"/>
            <a:t>pertanggungjawaban</a:t>
          </a:r>
          <a:r>
            <a:rPr lang="en-US" sz="1600" dirty="0"/>
            <a:t> </a:t>
          </a:r>
          <a:r>
            <a:rPr lang="en-US" sz="1600" dirty="0" err="1"/>
            <a:t>bendahara</a:t>
          </a:r>
          <a:r>
            <a:rPr lang="en-US" sz="1600" dirty="0"/>
            <a:t> </a:t>
          </a:r>
          <a:r>
            <a:rPr lang="en-US" sz="1600" dirty="0" err="1"/>
            <a:t>atas</a:t>
          </a:r>
          <a:r>
            <a:rPr lang="en-US" sz="1600" dirty="0"/>
            <a:t> </a:t>
          </a:r>
          <a:r>
            <a:rPr lang="en-US" sz="1600" dirty="0" err="1"/>
            <a:t>kekurangan</a:t>
          </a:r>
          <a:r>
            <a:rPr lang="en-US" sz="1600" dirty="0"/>
            <a:t> </a:t>
          </a:r>
          <a:r>
            <a:rPr lang="en-US" sz="1600" dirty="0" err="1"/>
            <a:t>kas</a:t>
          </a:r>
          <a:r>
            <a:rPr lang="en-US" sz="1600" dirty="0"/>
            <a:t>/</a:t>
          </a:r>
          <a:r>
            <a:rPr lang="en-US" sz="1600" dirty="0" err="1"/>
            <a:t>barang</a:t>
          </a:r>
          <a:r>
            <a:rPr lang="en-US" sz="1600" dirty="0"/>
            <a:t> yang </a:t>
          </a:r>
          <a:r>
            <a:rPr lang="en-US" sz="1600" dirty="0" err="1"/>
            <a:t>terjadi</a:t>
          </a:r>
          <a:r>
            <a:rPr lang="en-US" sz="1600" dirty="0"/>
            <a:t>, </a:t>
          </a:r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mengetahui</a:t>
          </a:r>
          <a:r>
            <a:rPr lang="en-US" sz="1600" dirty="0"/>
            <a:t> </a:t>
          </a:r>
          <a:r>
            <a:rPr lang="en-US" sz="1600" dirty="0" err="1"/>
            <a:t>ada</a:t>
          </a:r>
          <a:r>
            <a:rPr lang="en-US" sz="1600" dirty="0"/>
            <a:t> </a:t>
          </a:r>
          <a:r>
            <a:rPr lang="en-US" sz="1600" dirty="0" err="1"/>
            <a:t>kekurangan</a:t>
          </a:r>
          <a:r>
            <a:rPr lang="en-US" sz="1600" dirty="0"/>
            <a:t> </a:t>
          </a:r>
          <a:r>
            <a:rPr lang="en-US" sz="1600" dirty="0" err="1"/>
            <a:t>kas</a:t>
          </a:r>
          <a:r>
            <a:rPr lang="en-US" sz="1600" dirty="0"/>
            <a:t>/</a:t>
          </a:r>
          <a:r>
            <a:rPr lang="en-US" sz="1600" dirty="0" err="1"/>
            <a:t>barang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persediaan</a:t>
          </a:r>
          <a:r>
            <a:rPr lang="en-US" sz="1600" dirty="0"/>
            <a:t> yang </a:t>
          </a:r>
          <a:r>
            <a:rPr lang="en-US" sz="1600" dirty="0" err="1"/>
            <a:t>merugikan</a:t>
          </a:r>
          <a:r>
            <a:rPr lang="en-US" sz="1600" dirty="0"/>
            <a:t> </a:t>
          </a:r>
          <a:r>
            <a:rPr lang="en-US" sz="1600" dirty="0" err="1"/>
            <a:t>keuangan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/</a:t>
          </a:r>
          <a:r>
            <a:rPr lang="en-US" sz="1600" dirty="0" err="1"/>
            <a:t>daerah</a:t>
          </a:r>
          <a:r>
            <a:rPr lang="en-US" sz="1600" dirty="0"/>
            <a:t>.</a:t>
          </a:r>
        </a:p>
      </dgm:t>
    </dgm:pt>
    <dgm:pt modelId="{E2AFDD22-1E68-459E-A206-F6ACE44E2A1B}" type="parTrans" cxnId="{ACE24B93-CB16-4814-828B-A57CE6272ACF}">
      <dgm:prSet/>
      <dgm:spPr/>
      <dgm:t>
        <a:bodyPr/>
        <a:lstStyle/>
        <a:p>
          <a:endParaRPr lang="en-US"/>
        </a:p>
      </dgm:t>
    </dgm:pt>
    <dgm:pt modelId="{C8F713FA-004A-4707-842B-760404FB572E}" type="sibTrans" cxnId="{ACE24B93-CB16-4814-828B-A57CE6272ACF}">
      <dgm:prSet/>
      <dgm:spPr/>
      <dgm:t>
        <a:bodyPr/>
        <a:lstStyle/>
        <a:p>
          <a:endParaRPr lang="en-US"/>
        </a:p>
      </dgm:t>
    </dgm:pt>
    <dgm:pt modelId="{9A4C4607-2A50-4325-9CCE-DFB241C9776E}">
      <dgm:prSet phldrT="[Text]" custT="1"/>
      <dgm:spPr/>
      <dgm:t>
        <a:bodyPr/>
        <a:lstStyle/>
        <a:p>
          <a:pPr algn="just"/>
          <a:r>
            <a:rPr lang="en-US" sz="1600" dirty="0" err="1">
              <a:solidFill>
                <a:schemeClr val="tx1"/>
              </a:solidFill>
            </a:rPr>
            <a:t>Menteri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pimpinanlembaga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gubernur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bupati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walikota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direksi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perusahaan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negara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badan-badan</a:t>
          </a:r>
          <a:r>
            <a:rPr lang="en-US" sz="1600" dirty="0">
              <a:solidFill>
                <a:schemeClr val="tx1"/>
              </a:solidFill>
            </a:rPr>
            <a:t> lain yang </a:t>
          </a:r>
          <a:r>
            <a:rPr lang="en-US" sz="1600" dirty="0" err="1">
              <a:solidFill>
                <a:schemeClr val="tx1"/>
              </a:solidFill>
            </a:rPr>
            <a:t>mengelola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keuangan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negara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melaporkan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penyelesaian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kerugian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negara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daerah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kepada</a:t>
          </a:r>
          <a:r>
            <a:rPr lang="en-US" sz="1600" dirty="0">
              <a:solidFill>
                <a:schemeClr val="tx1"/>
              </a:solidFill>
            </a:rPr>
            <a:t> BPK </a:t>
          </a:r>
          <a:r>
            <a:rPr lang="en-US" sz="1600" dirty="0" err="1">
              <a:solidFill>
                <a:schemeClr val="tx1"/>
              </a:solidFill>
            </a:rPr>
            <a:t>selambat-lambatnya</a:t>
          </a:r>
          <a:r>
            <a:rPr lang="en-US" sz="1600" dirty="0">
              <a:solidFill>
                <a:schemeClr val="tx1"/>
              </a:solidFill>
            </a:rPr>
            <a:t> 60 (</a:t>
          </a:r>
          <a:r>
            <a:rPr lang="en-US" sz="1600" dirty="0" err="1">
              <a:solidFill>
                <a:schemeClr val="tx1"/>
              </a:solidFill>
            </a:rPr>
            <a:t>enam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puluh</a:t>
          </a:r>
          <a:r>
            <a:rPr lang="en-US" sz="1600" dirty="0">
              <a:solidFill>
                <a:schemeClr val="tx1"/>
              </a:solidFill>
            </a:rPr>
            <a:t>) </a:t>
          </a:r>
          <a:r>
            <a:rPr lang="en-US" sz="1600" dirty="0" err="1">
              <a:solidFill>
                <a:schemeClr val="tx1"/>
              </a:solidFill>
            </a:rPr>
            <a:t>hari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setelah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diketahui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terjadinya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kerugian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negara</a:t>
          </a:r>
          <a:r>
            <a:rPr lang="en-US" sz="1600" dirty="0">
              <a:solidFill>
                <a:schemeClr val="tx1"/>
              </a:solidFill>
            </a:rPr>
            <a:t>/</a:t>
          </a:r>
          <a:r>
            <a:rPr lang="en-US" sz="1600" dirty="0" err="1">
              <a:solidFill>
                <a:schemeClr val="tx1"/>
              </a:solidFill>
            </a:rPr>
            <a:t>daerah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dimaksud</a:t>
          </a:r>
          <a:r>
            <a:rPr lang="en-US" sz="1600" dirty="0">
              <a:solidFill>
                <a:schemeClr val="tx1"/>
              </a:solidFill>
            </a:rPr>
            <a:t>.</a:t>
          </a:r>
        </a:p>
      </dgm:t>
    </dgm:pt>
    <dgm:pt modelId="{29CE26ED-0B4A-4541-A498-E432E6BEAA94}" type="parTrans" cxnId="{2739E601-84D5-444D-AD02-5AC254D364BC}">
      <dgm:prSet/>
      <dgm:spPr/>
      <dgm:t>
        <a:bodyPr/>
        <a:lstStyle/>
        <a:p>
          <a:endParaRPr lang="en-US"/>
        </a:p>
      </dgm:t>
    </dgm:pt>
    <dgm:pt modelId="{CA9DFEE0-4A0A-43E6-86A3-F0107562C83C}" type="sibTrans" cxnId="{2739E601-84D5-444D-AD02-5AC254D364BC}">
      <dgm:prSet/>
      <dgm:spPr/>
      <dgm:t>
        <a:bodyPr/>
        <a:lstStyle/>
        <a:p>
          <a:endParaRPr lang="en-US"/>
        </a:p>
      </dgm:t>
    </dgm:pt>
    <dgm:pt modelId="{0A8BE566-022D-44D3-842D-FD0CC15068C7}">
      <dgm:prSet phldrT="[Text]" custT="1"/>
      <dgm:spPr/>
      <dgm:t>
        <a:bodyPr/>
        <a:lstStyle/>
        <a:p>
          <a:r>
            <a:rPr lang="en-US" sz="1600" dirty="0" err="1"/>
            <a:t>Bendahara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mengajukan</a:t>
          </a:r>
          <a:r>
            <a:rPr lang="en-US" sz="1600" dirty="0"/>
            <a:t> </a:t>
          </a:r>
          <a:r>
            <a:rPr lang="en-US" sz="1600" dirty="0" err="1"/>
            <a:t>keberatan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pembelaan</a:t>
          </a:r>
          <a:r>
            <a:rPr lang="en-US" sz="1600" dirty="0"/>
            <a:t> </a:t>
          </a:r>
          <a:r>
            <a:rPr lang="en-US" sz="1600" dirty="0" err="1"/>
            <a:t>diri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BPK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waktu</a:t>
          </a:r>
          <a:r>
            <a:rPr lang="en-US" sz="1600" dirty="0"/>
            <a:t> 14 (</a:t>
          </a:r>
          <a:r>
            <a:rPr lang="en-US" sz="1600" dirty="0" err="1"/>
            <a:t>empat</a:t>
          </a:r>
          <a:r>
            <a:rPr lang="en-US" sz="1600" dirty="0"/>
            <a:t> </a:t>
          </a:r>
          <a:r>
            <a:rPr lang="en-US" sz="1600" dirty="0" err="1"/>
            <a:t>belas</a:t>
          </a:r>
          <a:r>
            <a:rPr lang="en-US" sz="1600" dirty="0"/>
            <a:t>)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kerja</a:t>
          </a:r>
          <a:r>
            <a:rPr lang="en-US" sz="1600" dirty="0"/>
            <a:t> </a:t>
          </a:r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menerima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sebagaimana</a:t>
          </a:r>
          <a:r>
            <a:rPr lang="en-US" sz="1600" dirty="0"/>
            <a:t> </a:t>
          </a:r>
          <a:r>
            <a:rPr lang="en-US" sz="1600" dirty="0" err="1"/>
            <a:t>dimaksud</a:t>
          </a:r>
          <a:r>
            <a:rPr lang="en-US" sz="1600" dirty="0"/>
            <a:t> </a:t>
          </a:r>
          <a:r>
            <a:rPr lang="en-US" sz="1600" dirty="0" err="1"/>
            <a:t>pada</a:t>
          </a:r>
          <a:r>
            <a:rPr lang="en-US" sz="1600" dirty="0"/>
            <a:t> </a:t>
          </a:r>
          <a:r>
            <a:rPr lang="en-US" sz="1600" dirty="0" err="1"/>
            <a:t>ayat</a:t>
          </a:r>
          <a:r>
            <a:rPr lang="en-US" sz="1600" dirty="0"/>
            <a:t> (1)</a:t>
          </a:r>
        </a:p>
      </dgm:t>
    </dgm:pt>
    <dgm:pt modelId="{79345905-AEC1-44D2-B71B-D4D523CCFC0D}" type="parTrans" cxnId="{2DF494A9-9CA6-44FD-9613-9E07BD27F678}">
      <dgm:prSet/>
      <dgm:spPr/>
      <dgm:t>
        <a:bodyPr/>
        <a:lstStyle/>
        <a:p>
          <a:endParaRPr lang="en-US"/>
        </a:p>
      </dgm:t>
    </dgm:pt>
    <dgm:pt modelId="{EE74647D-908B-4DA4-9D0B-7ED82487945B}" type="sibTrans" cxnId="{2DF494A9-9CA6-44FD-9613-9E07BD27F678}">
      <dgm:prSet/>
      <dgm:spPr/>
      <dgm:t>
        <a:bodyPr/>
        <a:lstStyle/>
        <a:p>
          <a:endParaRPr lang="en-US"/>
        </a:p>
      </dgm:t>
    </dgm:pt>
    <dgm:pt modelId="{4BEE7592-832E-4FF6-B43B-930B318CE8ED}">
      <dgm:prSet phldrT="[Text]" custT="1"/>
      <dgm:spPr/>
      <dgm:t>
        <a:bodyPr/>
        <a:lstStyle/>
        <a:p>
          <a:r>
            <a:rPr lang="en-US" sz="1600" dirty="0" err="1"/>
            <a:t>Apabila</a:t>
          </a:r>
          <a:r>
            <a:rPr lang="en-US" sz="1600" dirty="0"/>
            <a:t> </a:t>
          </a:r>
          <a:r>
            <a:rPr lang="en-US" sz="1600" dirty="0" err="1"/>
            <a:t>bendahara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mengajukan</a:t>
          </a:r>
          <a:r>
            <a:rPr lang="en-US" sz="1600" dirty="0"/>
            <a:t> </a:t>
          </a:r>
          <a:r>
            <a:rPr lang="en-US" sz="1600" dirty="0" err="1"/>
            <a:t>keberatan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pembelaan</a:t>
          </a:r>
          <a:r>
            <a:rPr lang="en-US" sz="1600" dirty="0"/>
            <a:t> </a:t>
          </a:r>
          <a:r>
            <a:rPr lang="en-US" sz="1600" dirty="0" err="1"/>
            <a:t>dirinya</a:t>
          </a:r>
          <a:r>
            <a:rPr lang="en-US" sz="1600" dirty="0"/>
            <a:t> </a:t>
          </a:r>
          <a:r>
            <a:rPr lang="en-US" sz="1600" dirty="0" err="1"/>
            <a:t>ditolak</a:t>
          </a:r>
          <a:r>
            <a:rPr lang="en-US" sz="1600" dirty="0"/>
            <a:t>, BPK </a:t>
          </a:r>
          <a:r>
            <a:rPr lang="en-US" sz="1600" dirty="0" err="1"/>
            <a:t>menetapkan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pembebanan</a:t>
          </a:r>
          <a:r>
            <a:rPr lang="en-US" sz="1600" dirty="0"/>
            <a:t> </a:t>
          </a:r>
          <a:r>
            <a:rPr lang="en-US" sz="1600" dirty="0" err="1"/>
            <a:t>penggantian</a:t>
          </a:r>
          <a:r>
            <a:rPr lang="en-US" sz="1600" dirty="0"/>
            <a:t> </a:t>
          </a:r>
          <a:r>
            <a:rPr lang="en-US" sz="1600" dirty="0" err="1"/>
            <a:t>kerugian</a:t>
          </a:r>
          <a:r>
            <a:rPr lang="en-US" sz="1600" dirty="0"/>
            <a:t> </a:t>
          </a:r>
          <a:r>
            <a:rPr lang="en-US" sz="1600" dirty="0" err="1"/>
            <a:t>negara</a:t>
          </a:r>
          <a:r>
            <a:rPr lang="en-US" sz="1600" dirty="0"/>
            <a:t>/</a:t>
          </a:r>
          <a:r>
            <a:rPr lang="en-US" sz="1600" dirty="0" err="1"/>
            <a:t>daerah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bendahara</a:t>
          </a:r>
          <a:r>
            <a:rPr lang="en-US" sz="1600" dirty="0"/>
            <a:t> yang </a:t>
          </a:r>
          <a:r>
            <a:rPr lang="en-US" sz="1600" dirty="0" err="1"/>
            <a:t>bersangkutan</a:t>
          </a:r>
          <a:endParaRPr lang="en-US" sz="1600" dirty="0"/>
        </a:p>
      </dgm:t>
    </dgm:pt>
    <dgm:pt modelId="{3CE981F7-F332-4A5B-AF03-028CFCB32772}" type="parTrans" cxnId="{B7A9B008-289F-4822-991C-E9FFAA38E7AB}">
      <dgm:prSet/>
      <dgm:spPr/>
      <dgm:t>
        <a:bodyPr/>
        <a:lstStyle/>
        <a:p>
          <a:endParaRPr lang="en-US"/>
        </a:p>
      </dgm:t>
    </dgm:pt>
    <dgm:pt modelId="{59238ACA-7609-409D-AC31-505220754A11}" type="sibTrans" cxnId="{B7A9B008-289F-4822-991C-E9FFAA38E7AB}">
      <dgm:prSet/>
      <dgm:spPr/>
      <dgm:t>
        <a:bodyPr/>
        <a:lstStyle/>
        <a:p>
          <a:endParaRPr lang="en-US"/>
        </a:p>
      </dgm:t>
    </dgm:pt>
    <dgm:pt modelId="{67D89F4C-C213-4FE6-B32F-2F048074130E}" type="pres">
      <dgm:prSet presAssocID="{B25FB462-2D16-4FDC-A710-7C6474C937C6}" presName="outerComposite" presStyleCnt="0">
        <dgm:presLayoutVars>
          <dgm:chMax val="5"/>
          <dgm:dir/>
          <dgm:resizeHandles val="exact"/>
        </dgm:presLayoutVars>
      </dgm:prSet>
      <dgm:spPr/>
    </dgm:pt>
    <dgm:pt modelId="{1273BD2E-0D00-4B93-BF06-8872B8446693}" type="pres">
      <dgm:prSet presAssocID="{B25FB462-2D16-4FDC-A710-7C6474C937C6}" presName="dummyMaxCanvas" presStyleCnt="0">
        <dgm:presLayoutVars/>
      </dgm:prSet>
      <dgm:spPr/>
    </dgm:pt>
    <dgm:pt modelId="{5DB85C44-5B0D-4AFD-A5A1-362BA5492290}" type="pres">
      <dgm:prSet presAssocID="{B25FB462-2D16-4FDC-A710-7C6474C937C6}" presName="FourNodes_1" presStyleLbl="node1" presStyleIdx="0" presStyleCnt="4">
        <dgm:presLayoutVars>
          <dgm:bulletEnabled val="1"/>
        </dgm:presLayoutVars>
      </dgm:prSet>
      <dgm:spPr/>
    </dgm:pt>
    <dgm:pt modelId="{2DB2EBDD-5B0F-4A44-88E8-E30536944546}" type="pres">
      <dgm:prSet presAssocID="{B25FB462-2D16-4FDC-A710-7C6474C937C6}" presName="FourNodes_2" presStyleLbl="node1" presStyleIdx="1" presStyleCnt="4" custLinFactNeighborY="-9254">
        <dgm:presLayoutVars>
          <dgm:bulletEnabled val="1"/>
        </dgm:presLayoutVars>
      </dgm:prSet>
      <dgm:spPr/>
    </dgm:pt>
    <dgm:pt modelId="{981759FD-8477-4A66-9D6A-5E0E5E763BCF}" type="pres">
      <dgm:prSet presAssocID="{B25FB462-2D16-4FDC-A710-7C6474C937C6}" presName="FourNodes_3" presStyleLbl="node1" presStyleIdx="2" presStyleCnt="4" custLinFactNeighborY="-17186">
        <dgm:presLayoutVars>
          <dgm:bulletEnabled val="1"/>
        </dgm:presLayoutVars>
      </dgm:prSet>
      <dgm:spPr/>
    </dgm:pt>
    <dgm:pt modelId="{B515657E-76EA-45D8-993F-32E778D7C0E2}" type="pres">
      <dgm:prSet presAssocID="{B25FB462-2D16-4FDC-A710-7C6474C937C6}" presName="FourNodes_4" presStyleLbl="node1" presStyleIdx="3" presStyleCnt="4" custScaleX="104645" custScaleY="135324" custLinFactNeighborY="-7509">
        <dgm:presLayoutVars>
          <dgm:bulletEnabled val="1"/>
        </dgm:presLayoutVars>
      </dgm:prSet>
      <dgm:spPr/>
    </dgm:pt>
    <dgm:pt modelId="{036A40AD-840B-4E60-AA54-CB0EB592C225}" type="pres">
      <dgm:prSet presAssocID="{B25FB462-2D16-4FDC-A710-7C6474C937C6}" presName="FourConn_1-2" presStyleLbl="fgAccFollowNode1" presStyleIdx="0" presStyleCnt="3">
        <dgm:presLayoutVars>
          <dgm:bulletEnabled val="1"/>
        </dgm:presLayoutVars>
      </dgm:prSet>
      <dgm:spPr/>
    </dgm:pt>
    <dgm:pt modelId="{99FAB135-B397-4976-911B-F7C3D206ACFE}" type="pres">
      <dgm:prSet presAssocID="{B25FB462-2D16-4FDC-A710-7C6474C937C6}" presName="FourConn_2-3" presStyleLbl="fgAccFollowNode1" presStyleIdx="1" presStyleCnt="3">
        <dgm:presLayoutVars>
          <dgm:bulletEnabled val="1"/>
        </dgm:presLayoutVars>
      </dgm:prSet>
      <dgm:spPr/>
    </dgm:pt>
    <dgm:pt modelId="{42C11D39-A2F4-4B0E-B88E-6AA379C34A0E}" type="pres">
      <dgm:prSet presAssocID="{B25FB462-2D16-4FDC-A710-7C6474C937C6}" presName="FourConn_3-4" presStyleLbl="fgAccFollowNode1" presStyleIdx="2" presStyleCnt="3">
        <dgm:presLayoutVars>
          <dgm:bulletEnabled val="1"/>
        </dgm:presLayoutVars>
      </dgm:prSet>
      <dgm:spPr/>
    </dgm:pt>
    <dgm:pt modelId="{ACD51C6F-C322-434E-B2E8-9FD86D8E9303}" type="pres">
      <dgm:prSet presAssocID="{B25FB462-2D16-4FDC-A710-7C6474C937C6}" presName="FourNodes_1_text" presStyleLbl="node1" presStyleIdx="3" presStyleCnt="4">
        <dgm:presLayoutVars>
          <dgm:bulletEnabled val="1"/>
        </dgm:presLayoutVars>
      </dgm:prSet>
      <dgm:spPr/>
    </dgm:pt>
    <dgm:pt modelId="{7B3D3F76-3C7F-479C-9733-4678C8AC6879}" type="pres">
      <dgm:prSet presAssocID="{B25FB462-2D16-4FDC-A710-7C6474C937C6}" presName="FourNodes_2_text" presStyleLbl="node1" presStyleIdx="3" presStyleCnt="4">
        <dgm:presLayoutVars>
          <dgm:bulletEnabled val="1"/>
        </dgm:presLayoutVars>
      </dgm:prSet>
      <dgm:spPr/>
    </dgm:pt>
    <dgm:pt modelId="{D2448648-D191-4284-AE4C-C0FE8EA6A6DB}" type="pres">
      <dgm:prSet presAssocID="{B25FB462-2D16-4FDC-A710-7C6474C937C6}" presName="FourNodes_3_text" presStyleLbl="node1" presStyleIdx="3" presStyleCnt="4">
        <dgm:presLayoutVars>
          <dgm:bulletEnabled val="1"/>
        </dgm:presLayoutVars>
      </dgm:prSet>
      <dgm:spPr/>
    </dgm:pt>
    <dgm:pt modelId="{955530FA-2DAF-4BE1-B90A-47ADDFE27BFE}" type="pres">
      <dgm:prSet presAssocID="{B25FB462-2D16-4FDC-A710-7C6474C937C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739E601-84D5-444D-AD02-5AC254D364BC}" srcId="{B25FB462-2D16-4FDC-A710-7C6474C937C6}" destId="{9A4C4607-2A50-4325-9CCE-DFB241C9776E}" srcOrd="3" destOrd="0" parTransId="{29CE26ED-0B4A-4541-A498-E432E6BEAA94}" sibTransId="{CA9DFEE0-4A0A-43E6-86A3-F0107562C83C}"/>
    <dgm:cxn modelId="{B7A9B008-289F-4822-991C-E9FFAA38E7AB}" srcId="{B25FB462-2D16-4FDC-A710-7C6474C937C6}" destId="{4BEE7592-832E-4FF6-B43B-930B318CE8ED}" srcOrd="2" destOrd="0" parTransId="{3CE981F7-F332-4A5B-AF03-028CFCB32772}" sibTransId="{59238ACA-7609-409D-AC31-505220754A11}"/>
    <dgm:cxn modelId="{55895F29-9058-4F16-8C56-1EE771C0C384}" type="presOf" srcId="{EE74647D-908B-4DA4-9D0B-7ED82487945B}" destId="{99FAB135-B397-4976-911B-F7C3D206ACFE}" srcOrd="0" destOrd="0" presId="urn:microsoft.com/office/officeart/2005/8/layout/vProcess5"/>
    <dgm:cxn modelId="{007A0C39-9B8D-457E-A9EA-FB8C97C554C9}" type="presOf" srcId="{59238ACA-7609-409D-AC31-505220754A11}" destId="{42C11D39-A2F4-4B0E-B88E-6AA379C34A0E}" srcOrd="0" destOrd="0" presId="urn:microsoft.com/office/officeart/2005/8/layout/vProcess5"/>
    <dgm:cxn modelId="{5829146A-46BF-443D-8BED-855F06B1D29A}" type="presOf" srcId="{C8F713FA-004A-4707-842B-760404FB572E}" destId="{036A40AD-840B-4E60-AA54-CB0EB592C225}" srcOrd="0" destOrd="0" presId="urn:microsoft.com/office/officeart/2005/8/layout/vProcess5"/>
    <dgm:cxn modelId="{72E48D4A-949D-456F-9D18-2E62848C0D47}" type="presOf" srcId="{62EE3769-8C52-448A-A224-39FAE9120FEC}" destId="{5DB85C44-5B0D-4AFD-A5A1-362BA5492290}" srcOrd="0" destOrd="0" presId="urn:microsoft.com/office/officeart/2005/8/layout/vProcess5"/>
    <dgm:cxn modelId="{039CA053-E25A-4F43-BFFE-74AE7240678B}" type="presOf" srcId="{0A8BE566-022D-44D3-842D-FD0CC15068C7}" destId="{2DB2EBDD-5B0F-4A44-88E8-E30536944546}" srcOrd="0" destOrd="0" presId="urn:microsoft.com/office/officeart/2005/8/layout/vProcess5"/>
    <dgm:cxn modelId="{19256B7A-8F73-40AD-8C5A-CC7BB52E0BD9}" type="presOf" srcId="{9A4C4607-2A50-4325-9CCE-DFB241C9776E}" destId="{B515657E-76EA-45D8-993F-32E778D7C0E2}" srcOrd="0" destOrd="0" presId="urn:microsoft.com/office/officeart/2005/8/layout/vProcess5"/>
    <dgm:cxn modelId="{C22F3389-4A79-450B-9740-44CD279B8463}" type="presOf" srcId="{4BEE7592-832E-4FF6-B43B-930B318CE8ED}" destId="{981759FD-8477-4A66-9D6A-5E0E5E763BCF}" srcOrd="0" destOrd="0" presId="urn:microsoft.com/office/officeart/2005/8/layout/vProcess5"/>
    <dgm:cxn modelId="{B62D0D8C-9BC9-4639-8458-8DDB6E301C92}" type="presOf" srcId="{62EE3769-8C52-448A-A224-39FAE9120FEC}" destId="{ACD51C6F-C322-434E-B2E8-9FD86D8E9303}" srcOrd="1" destOrd="0" presId="urn:microsoft.com/office/officeart/2005/8/layout/vProcess5"/>
    <dgm:cxn modelId="{ACE24B93-CB16-4814-828B-A57CE6272ACF}" srcId="{B25FB462-2D16-4FDC-A710-7C6474C937C6}" destId="{62EE3769-8C52-448A-A224-39FAE9120FEC}" srcOrd="0" destOrd="0" parTransId="{E2AFDD22-1E68-459E-A206-F6ACE44E2A1B}" sibTransId="{C8F713FA-004A-4707-842B-760404FB572E}"/>
    <dgm:cxn modelId="{4E8C00A0-937A-4BF5-A221-70BAF1E8A3CE}" type="presOf" srcId="{0A8BE566-022D-44D3-842D-FD0CC15068C7}" destId="{7B3D3F76-3C7F-479C-9733-4678C8AC6879}" srcOrd="1" destOrd="0" presId="urn:microsoft.com/office/officeart/2005/8/layout/vProcess5"/>
    <dgm:cxn modelId="{2DF494A9-9CA6-44FD-9613-9E07BD27F678}" srcId="{B25FB462-2D16-4FDC-A710-7C6474C937C6}" destId="{0A8BE566-022D-44D3-842D-FD0CC15068C7}" srcOrd="1" destOrd="0" parTransId="{79345905-AEC1-44D2-B71B-D4D523CCFC0D}" sibTransId="{EE74647D-908B-4DA4-9D0B-7ED82487945B}"/>
    <dgm:cxn modelId="{75A81CB7-0B6C-455C-823C-9D8EF6FFBC62}" type="presOf" srcId="{4BEE7592-832E-4FF6-B43B-930B318CE8ED}" destId="{D2448648-D191-4284-AE4C-C0FE8EA6A6DB}" srcOrd="1" destOrd="0" presId="urn:microsoft.com/office/officeart/2005/8/layout/vProcess5"/>
    <dgm:cxn modelId="{EDE312C1-BED7-4686-A420-DC5D7C97DEAB}" type="presOf" srcId="{B25FB462-2D16-4FDC-A710-7C6474C937C6}" destId="{67D89F4C-C213-4FE6-B32F-2F048074130E}" srcOrd="0" destOrd="0" presId="urn:microsoft.com/office/officeart/2005/8/layout/vProcess5"/>
    <dgm:cxn modelId="{44D51ADB-AA72-4931-8F91-4F19A88E2DE2}" type="presOf" srcId="{9A4C4607-2A50-4325-9CCE-DFB241C9776E}" destId="{955530FA-2DAF-4BE1-B90A-47ADDFE27BFE}" srcOrd="1" destOrd="0" presId="urn:microsoft.com/office/officeart/2005/8/layout/vProcess5"/>
    <dgm:cxn modelId="{94559898-0FE2-45EC-9CC9-303CA1B007E4}" type="presParOf" srcId="{67D89F4C-C213-4FE6-B32F-2F048074130E}" destId="{1273BD2E-0D00-4B93-BF06-8872B8446693}" srcOrd="0" destOrd="0" presId="urn:microsoft.com/office/officeart/2005/8/layout/vProcess5"/>
    <dgm:cxn modelId="{B11C6C55-9F02-4FB3-96ED-B42F8D9FCC09}" type="presParOf" srcId="{67D89F4C-C213-4FE6-B32F-2F048074130E}" destId="{5DB85C44-5B0D-4AFD-A5A1-362BA5492290}" srcOrd="1" destOrd="0" presId="urn:microsoft.com/office/officeart/2005/8/layout/vProcess5"/>
    <dgm:cxn modelId="{45B4156B-0155-490B-AB17-168252A5EB53}" type="presParOf" srcId="{67D89F4C-C213-4FE6-B32F-2F048074130E}" destId="{2DB2EBDD-5B0F-4A44-88E8-E30536944546}" srcOrd="2" destOrd="0" presId="urn:microsoft.com/office/officeart/2005/8/layout/vProcess5"/>
    <dgm:cxn modelId="{E317DC3C-0BA4-4C63-B368-32BA8E80FC0F}" type="presParOf" srcId="{67D89F4C-C213-4FE6-B32F-2F048074130E}" destId="{981759FD-8477-4A66-9D6A-5E0E5E763BCF}" srcOrd="3" destOrd="0" presId="urn:microsoft.com/office/officeart/2005/8/layout/vProcess5"/>
    <dgm:cxn modelId="{69709E38-38D4-462E-A7A4-ECFDFF0F24F1}" type="presParOf" srcId="{67D89F4C-C213-4FE6-B32F-2F048074130E}" destId="{B515657E-76EA-45D8-993F-32E778D7C0E2}" srcOrd="4" destOrd="0" presId="urn:microsoft.com/office/officeart/2005/8/layout/vProcess5"/>
    <dgm:cxn modelId="{3C5F0D5C-7400-44C0-AAF4-BC7459CD8226}" type="presParOf" srcId="{67D89F4C-C213-4FE6-B32F-2F048074130E}" destId="{036A40AD-840B-4E60-AA54-CB0EB592C225}" srcOrd="5" destOrd="0" presId="urn:microsoft.com/office/officeart/2005/8/layout/vProcess5"/>
    <dgm:cxn modelId="{C6BE67BD-F592-43D3-B739-BB4295137D13}" type="presParOf" srcId="{67D89F4C-C213-4FE6-B32F-2F048074130E}" destId="{99FAB135-B397-4976-911B-F7C3D206ACFE}" srcOrd="6" destOrd="0" presId="urn:microsoft.com/office/officeart/2005/8/layout/vProcess5"/>
    <dgm:cxn modelId="{F3DA791C-8E81-4A02-B514-F9265555FAD0}" type="presParOf" srcId="{67D89F4C-C213-4FE6-B32F-2F048074130E}" destId="{42C11D39-A2F4-4B0E-B88E-6AA379C34A0E}" srcOrd="7" destOrd="0" presId="urn:microsoft.com/office/officeart/2005/8/layout/vProcess5"/>
    <dgm:cxn modelId="{7296CBA9-CCC8-4D80-850F-5CAF4B13B93B}" type="presParOf" srcId="{67D89F4C-C213-4FE6-B32F-2F048074130E}" destId="{ACD51C6F-C322-434E-B2E8-9FD86D8E9303}" srcOrd="8" destOrd="0" presId="urn:microsoft.com/office/officeart/2005/8/layout/vProcess5"/>
    <dgm:cxn modelId="{B5D3EE9A-36B1-466C-9069-37D444F795CF}" type="presParOf" srcId="{67D89F4C-C213-4FE6-B32F-2F048074130E}" destId="{7B3D3F76-3C7F-479C-9733-4678C8AC6879}" srcOrd="9" destOrd="0" presId="urn:microsoft.com/office/officeart/2005/8/layout/vProcess5"/>
    <dgm:cxn modelId="{BB4BF3D2-E5C0-4DC4-935D-9356374DE34C}" type="presParOf" srcId="{67D89F4C-C213-4FE6-B32F-2F048074130E}" destId="{D2448648-D191-4284-AE4C-C0FE8EA6A6DB}" srcOrd="10" destOrd="0" presId="urn:microsoft.com/office/officeart/2005/8/layout/vProcess5"/>
    <dgm:cxn modelId="{ABCED0BE-3334-44F9-BB04-DF963EB24868}" type="presParOf" srcId="{67D89F4C-C213-4FE6-B32F-2F048074130E}" destId="{955530FA-2DAF-4BE1-B90A-47ADDFE27BF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E8C222-9C78-401E-A5D3-5F4C82ACC43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919083E-487B-42C9-AD05-DEE19E5BB8BC}">
      <dgm:prSet phldrT="[Text]" custT="1"/>
      <dgm:spPr/>
      <dgm:t>
        <a:bodyPr/>
        <a:lstStyle/>
        <a:p>
          <a:r>
            <a:rPr lang="en-US" sz="1600" b="1" dirty="0" err="1"/>
            <a:t>Informasi</a:t>
          </a:r>
          <a:r>
            <a:rPr lang="en-US" sz="1600" b="1" dirty="0"/>
            <a:t> </a:t>
          </a:r>
          <a:r>
            <a:rPr lang="en-US" sz="1600" b="1" dirty="0" err="1"/>
            <a:t>dan</a:t>
          </a:r>
          <a:r>
            <a:rPr lang="en-US" sz="1600" b="1" dirty="0"/>
            <a:t> </a:t>
          </a:r>
          <a:r>
            <a:rPr lang="en-US" sz="1600" b="1" dirty="0" err="1"/>
            <a:t>Pelaporan</a:t>
          </a:r>
          <a:r>
            <a:rPr lang="en-US" sz="1600" b="1" dirty="0"/>
            <a:t> </a:t>
          </a:r>
          <a:r>
            <a:rPr lang="en-US" sz="1600" b="1" dirty="0" err="1"/>
            <a:t>Kerugian</a:t>
          </a:r>
          <a:r>
            <a:rPr lang="en-US" sz="1600" b="1" dirty="0"/>
            <a:t> Negara/Daerah </a:t>
          </a:r>
          <a:r>
            <a:rPr lang="en-US" sz="1600" b="1" dirty="0" err="1"/>
            <a:t>oleh</a:t>
          </a:r>
          <a:r>
            <a:rPr lang="en-US" sz="1600" b="1" dirty="0"/>
            <a:t> BPK    (</a:t>
          </a:r>
          <a:r>
            <a:rPr lang="en-US" sz="1600" b="1" dirty="0" err="1"/>
            <a:t>pasal</a:t>
          </a:r>
          <a:r>
            <a:rPr lang="en-US" sz="1600" b="1" dirty="0"/>
            <a:t> 4)</a:t>
          </a:r>
        </a:p>
      </dgm:t>
    </dgm:pt>
    <dgm:pt modelId="{B095F14A-EDC0-4816-BEEB-02C5ED14977B}" type="parTrans" cxnId="{CE9B1E85-FB98-4CEF-B4B5-566EA837E176}">
      <dgm:prSet/>
      <dgm:spPr/>
      <dgm:t>
        <a:bodyPr/>
        <a:lstStyle/>
        <a:p>
          <a:endParaRPr lang="en-US" b="1"/>
        </a:p>
      </dgm:t>
    </dgm:pt>
    <dgm:pt modelId="{E674F979-DD7C-47CC-B896-073EB0FA4301}" type="sibTrans" cxnId="{CE9B1E85-FB98-4CEF-B4B5-566EA837E176}">
      <dgm:prSet/>
      <dgm:spPr/>
      <dgm:t>
        <a:bodyPr/>
        <a:lstStyle/>
        <a:p>
          <a:endParaRPr lang="en-US" b="1"/>
        </a:p>
      </dgm:t>
    </dgm:pt>
    <dgm:pt modelId="{88D9A6D4-3E22-46E3-A568-E608BF06D383}">
      <dgm:prSet phldrT="[Text]" custT="1"/>
      <dgm:spPr/>
      <dgm:t>
        <a:bodyPr/>
        <a:lstStyle/>
        <a:p>
          <a:r>
            <a:rPr lang="fi-FI" sz="1600" b="1" dirty="0"/>
            <a:t>Atasan langsung/kepala satuan kerja wajib</a:t>
          </a:r>
          <a:endParaRPr lang="en-US" sz="1600" b="1" dirty="0"/>
        </a:p>
        <a:p>
          <a:r>
            <a:rPr lang="en-US" sz="1600" b="1" dirty="0" err="1"/>
            <a:t>melakukan</a:t>
          </a:r>
          <a:r>
            <a:rPr lang="en-US" sz="1600" b="1" dirty="0"/>
            <a:t> </a:t>
          </a:r>
          <a:r>
            <a:rPr lang="en-US" sz="1600" b="1" dirty="0" err="1"/>
            <a:t>verifikasi</a:t>
          </a:r>
          <a:r>
            <a:rPr lang="en-US" sz="1600" b="1" dirty="0"/>
            <a:t> </a:t>
          </a:r>
          <a:r>
            <a:rPr lang="en-US" sz="1600" b="1" dirty="0" err="1"/>
            <a:t>terhadap</a:t>
          </a:r>
          <a:r>
            <a:rPr lang="en-US" sz="1600" b="1" dirty="0"/>
            <a:t> </a:t>
          </a:r>
          <a:r>
            <a:rPr lang="en-US" sz="1600" b="1" dirty="0" err="1"/>
            <a:t>informasi</a:t>
          </a:r>
          <a:r>
            <a:rPr lang="en-US" sz="1600" b="1" dirty="0"/>
            <a:t>    (</a:t>
          </a:r>
          <a:r>
            <a:rPr lang="en-US" sz="1600" b="1" dirty="0" err="1"/>
            <a:t>Pasal</a:t>
          </a:r>
          <a:r>
            <a:rPr lang="en-US" sz="1600" b="1" dirty="0"/>
            <a:t> 5 Ayat 1)</a:t>
          </a:r>
        </a:p>
      </dgm:t>
    </dgm:pt>
    <dgm:pt modelId="{29232105-3528-44F9-9C9B-9D5E713B9040}" type="parTrans" cxnId="{DA8924D7-7A42-4348-B9BA-8C4FCAF830F1}">
      <dgm:prSet/>
      <dgm:spPr/>
      <dgm:t>
        <a:bodyPr/>
        <a:lstStyle/>
        <a:p>
          <a:endParaRPr lang="en-US" b="1"/>
        </a:p>
      </dgm:t>
    </dgm:pt>
    <dgm:pt modelId="{422044AE-78D3-49ED-9AD0-E8D8598AC2DE}" type="sibTrans" cxnId="{DA8924D7-7A42-4348-B9BA-8C4FCAF830F1}">
      <dgm:prSet/>
      <dgm:spPr/>
      <dgm:t>
        <a:bodyPr/>
        <a:lstStyle/>
        <a:p>
          <a:endParaRPr lang="en-US" b="1"/>
        </a:p>
      </dgm:t>
    </dgm:pt>
    <dgm:pt modelId="{3637CBEF-5A88-49CD-B936-990598DBD6BC}">
      <dgm:prSet phldrT="[Text]" custT="1"/>
      <dgm:spPr/>
      <dgm:t>
        <a:bodyPr/>
        <a:lstStyle/>
        <a:p>
          <a:r>
            <a:rPr lang="en-US" sz="1600" b="1" dirty="0" err="1"/>
            <a:t>KaSatker</a:t>
          </a:r>
          <a:r>
            <a:rPr lang="en-US" sz="1600" b="1" dirty="0"/>
            <a:t>/</a:t>
          </a:r>
          <a:r>
            <a:rPr lang="en-US" sz="1600" b="1" dirty="0" err="1"/>
            <a:t>Atasan</a:t>
          </a:r>
          <a:r>
            <a:rPr lang="en-US" sz="1600" b="1" dirty="0"/>
            <a:t> </a:t>
          </a:r>
          <a:r>
            <a:rPr lang="en-US" sz="1600" b="1" dirty="0" err="1"/>
            <a:t>Kasatker</a:t>
          </a:r>
          <a:r>
            <a:rPr lang="en-US" sz="1600" b="1" dirty="0"/>
            <a:t>/</a:t>
          </a:r>
          <a:r>
            <a:rPr lang="en-US" sz="1600" b="1" dirty="0" err="1"/>
            <a:t>Gub</a:t>
          </a:r>
          <a:r>
            <a:rPr lang="en-US" sz="1600" b="1" dirty="0"/>
            <a:t>/</a:t>
          </a:r>
          <a:r>
            <a:rPr lang="en-US" sz="1600" b="1" dirty="0" err="1"/>
            <a:t>Bup</a:t>
          </a:r>
          <a:r>
            <a:rPr lang="en-US" sz="1600" b="1" dirty="0"/>
            <a:t>/</a:t>
          </a:r>
          <a:r>
            <a:rPr lang="en-US" sz="1600" b="1" dirty="0" err="1"/>
            <a:t>Wali</a:t>
          </a:r>
          <a:r>
            <a:rPr lang="en-US" sz="1600" b="1" dirty="0"/>
            <a:t>/</a:t>
          </a:r>
          <a:r>
            <a:rPr lang="en-US" sz="1600" b="1" dirty="0" err="1"/>
            <a:t>Menteri</a:t>
          </a:r>
          <a:r>
            <a:rPr lang="en-US" sz="1600" b="1" dirty="0"/>
            <a:t>/</a:t>
          </a:r>
          <a:r>
            <a:rPr lang="en-US" sz="1600" b="1" dirty="0" err="1"/>
            <a:t>Presiden</a:t>
          </a:r>
          <a:r>
            <a:rPr lang="en-US" sz="1600" b="1" dirty="0"/>
            <a:t> </a:t>
          </a:r>
          <a:r>
            <a:rPr lang="en-US" sz="1600" b="1" dirty="0" err="1"/>
            <a:t>memberitahukan</a:t>
          </a:r>
          <a:r>
            <a:rPr lang="en-US" sz="1600" b="1" dirty="0"/>
            <a:t> </a:t>
          </a:r>
          <a:r>
            <a:rPr lang="en-US" sz="1600" b="1" dirty="0" err="1"/>
            <a:t>Indikasi</a:t>
          </a:r>
          <a:r>
            <a:rPr lang="en-US" sz="1600" b="1" dirty="0"/>
            <a:t> </a:t>
          </a:r>
          <a:r>
            <a:rPr lang="en-US" sz="1600" b="1" dirty="0" err="1"/>
            <a:t>Kerugian</a:t>
          </a:r>
          <a:r>
            <a:rPr lang="en-US" sz="1600" b="1" dirty="0"/>
            <a:t> Negara/Daerah </a:t>
          </a:r>
          <a:r>
            <a:rPr lang="en-US" sz="1600" b="1" dirty="0" err="1"/>
            <a:t>kepada</a:t>
          </a:r>
          <a:r>
            <a:rPr lang="en-US" sz="1600" b="1" dirty="0"/>
            <a:t> BPK</a:t>
          </a:r>
        </a:p>
        <a:p>
          <a:r>
            <a:rPr lang="en-US" sz="1600" b="1" dirty="0"/>
            <a:t>(</a:t>
          </a:r>
          <a:r>
            <a:rPr lang="en-US" sz="1600" b="1" dirty="0" err="1"/>
            <a:t>Pasal</a:t>
          </a:r>
          <a:r>
            <a:rPr lang="en-US" sz="1600" b="1" dirty="0"/>
            <a:t> 5 Ayat 3</a:t>
          </a:r>
          <a:r>
            <a:rPr lang="en-US" sz="1400" b="1" dirty="0"/>
            <a:t>)</a:t>
          </a:r>
        </a:p>
      </dgm:t>
    </dgm:pt>
    <dgm:pt modelId="{B2470846-58DB-48A2-89E1-F3EA7CF13E2E}" type="parTrans" cxnId="{C164F648-0D27-478B-AAA4-4B7DDCCC98BA}">
      <dgm:prSet/>
      <dgm:spPr/>
      <dgm:t>
        <a:bodyPr/>
        <a:lstStyle/>
        <a:p>
          <a:endParaRPr lang="en-US" b="1"/>
        </a:p>
      </dgm:t>
    </dgm:pt>
    <dgm:pt modelId="{F43D124A-3659-463B-AE23-175434EF8116}" type="sibTrans" cxnId="{C164F648-0D27-478B-AAA4-4B7DDCCC98BA}">
      <dgm:prSet/>
      <dgm:spPr/>
      <dgm:t>
        <a:bodyPr/>
        <a:lstStyle/>
        <a:p>
          <a:endParaRPr lang="en-US" b="1"/>
        </a:p>
      </dgm:t>
    </dgm:pt>
    <dgm:pt modelId="{97A8F36C-6971-4EC3-8AEE-1E1BA656E2F6}">
      <dgm:prSet phldrT="[Text]"/>
      <dgm:spPr/>
      <dgm:t>
        <a:bodyPr/>
        <a:lstStyle/>
        <a:p>
          <a:r>
            <a:rPr lang="en-US" b="1" dirty="0" err="1"/>
            <a:t>Pemberitahuan</a:t>
          </a:r>
          <a:r>
            <a:rPr lang="en-US" b="1" dirty="0"/>
            <a:t> </a:t>
          </a:r>
          <a:r>
            <a:rPr lang="en-US" b="1" dirty="0" err="1"/>
            <a:t>Runeg</a:t>
          </a:r>
          <a:r>
            <a:rPr lang="en-US" b="1" dirty="0"/>
            <a:t> paling </a:t>
          </a:r>
          <a:r>
            <a:rPr lang="en-US" b="1" dirty="0" err="1"/>
            <a:t>lambat</a:t>
          </a:r>
          <a:r>
            <a:rPr lang="en-US" b="1" dirty="0"/>
            <a:t> 7 </a:t>
          </a:r>
          <a:r>
            <a:rPr lang="en-US" b="1" dirty="0" err="1"/>
            <a:t>hari</a:t>
          </a:r>
          <a:r>
            <a:rPr lang="en-US" b="1" dirty="0"/>
            <a:t> </a:t>
          </a:r>
          <a:r>
            <a:rPr lang="en-US" b="1" dirty="0" err="1"/>
            <a:t>kerja</a:t>
          </a:r>
          <a:r>
            <a:rPr lang="en-US" b="1" dirty="0"/>
            <a:t> </a:t>
          </a:r>
          <a:r>
            <a:rPr lang="en-US" b="1" dirty="0" err="1"/>
            <a:t>kpd</a:t>
          </a:r>
          <a:r>
            <a:rPr lang="en-US" b="1" dirty="0"/>
            <a:t> BPK (</a:t>
          </a:r>
          <a:r>
            <a:rPr lang="en-US" b="1" dirty="0" err="1"/>
            <a:t>pasal</a:t>
          </a:r>
          <a:r>
            <a:rPr lang="en-US" b="1" dirty="0"/>
            <a:t> 5 Ayat 4)</a:t>
          </a:r>
        </a:p>
      </dgm:t>
    </dgm:pt>
    <dgm:pt modelId="{5A951262-335F-4657-94A6-A6E4E11F001D}" type="parTrans" cxnId="{95A935F9-959D-4772-848A-7BB4AA2DA030}">
      <dgm:prSet/>
      <dgm:spPr/>
      <dgm:t>
        <a:bodyPr/>
        <a:lstStyle/>
        <a:p>
          <a:endParaRPr lang="en-US" b="1"/>
        </a:p>
      </dgm:t>
    </dgm:pt>
    <dgm:pt modelId="{1DF0E8CB-193D-4D0B-8FDA-BE51B17C4344}" type="sibTrans" cxnId="{95A935F9-959D-4772-848A-7BB4AA2DA030}">
      <dgm:prSet/>
      <dgm:spPr/>
      <dgm:t>
        <a:bodyPr/>
        <a:lstStyle/>
        <a:p>
          <a:endParaRPr lang="en-US" b="1"/>
        </a:p>
      </dgm:t>
    </dgm:pt>
    <dgm:pt modelId="{5450E48A-D9B4-4AD3-BC9C-A277DF94E441}" type="pres">
      <dgm:prSet presAssocID="{B4E8C222-9C78-401E-A5D3-5F4C82ACC43C}" presName="Name0" presStyleCnt="0">
        <dgm:presLayoutVars>
          <dgm:dir/>
          <dgm:resizeHandles val="exact"/>
        </dgm:presLayoutVars>
      </dgm:prSet>
      <dgm:spPr/>
    </dgm:pt>
    <dgm:pt modelId="{73162AE2-EF9C-4CB5-B3AE-72C9CD9B28ED}" type="pres">
      <dgm:prSet presAssocID="{D919083E-487B-42C9-AD05-DEE19E5BB8BC}" presName="composite" presStyleCnt="0"/>
      <dgm:spPr/>
    </dgm:pt>
    <dgm:pt modelId="{770AEA4E-3265-4A35-B9A4-867DB3BD23AB}" type="pres">
      <dgm:prSet presAssocID="{D919083E-487B-42C9-AD05-DEE19E5BB8BC}" presName="bgChev" presStyleLbl="node1" presStyleIdx="0" presStyleCnt="4" custLinFactNeighborY="-90148"/>
      <dgm:spPr/>
    </dgm:pt>
    <dgm:pt modelId="{9418F288-3944-401C-946C-75A74DDDB1ED}" type="pres">
      <dgm:prSet presAssocID="{D919083E-487B-42C9-AD05-DEE19E5BB8BC}" presName="txNode" presStyleLbl="fgAcc1" presStyleIdx="0" presStyleCnt="4" custScaleX="98382" custScaleY="220834" custLinFactNeighborX="-18785" custLinFactNeighborY="37500">
        <dgm:presLayoutVars>
          <dgm:bulletEnabled val="1"/>
        </dgm:presLayoutVars>
      </dgm:prSet>
      <dgm:spPr/>
    </dgm:pt>
    <dgm:pt modelId="{5E589F01-6305-4560-A1EE-9177386691DD}" type="pres">
      <dgm:prSet presAssocID="{E674F979-DD7C-47CC-B896-073EB0FA4301}" presName="compositeSpace" presStyleCnt="0"/>
      <dgm:spPr/>
    </dgm:pt>
    <dgm:pt modelId="{16884CA6-16AB-4246-B16E-669D3C3B1BD2}" type="pres">
      <dgm:prSet presAssocID="{88D9A6D4-3E22-46E3-A568-E608BF06D383}" presName="composite" presStyleCnt="0"/>
      <dgm:spPr/>
    </dgm:pt>
    <dgm:pt modelId="{214326B6-1AC7-498F-AAA5-CE9CF7272EA9}" type="pres">
      <dgm:prSet presAssocID="{88D9A6D4-3E22-46E3-A568-E608BF06D383}" presName="bgChev" presStyleLbl="node1" presStyleIdx="1" presStyleCnt="4" custLinFactNeighborY="-78516"/>
      <dgm:spPr/>
    </dgm:pt>
    <dgm:pt modelId="{D9A31479-D31C-423C-BF3E-6C798D4EB555}" type="pres">
      <dgm:prSet presAssocID="{88D9A6D4-3E22-46E3-A568-E608BF06D383}" presName="txNode" presStyleLbl="fgAcc1" presStyleIdx="1" presStyleCnt="4" custScaleY="224263" custLinFactNeighborX="-18116" custLinFactNeighborY="36350">
        <dgm:presLayoutVars>
          <dgm:bulletEnabled val="1"/>
        </dgm:presLayoutVars>
      </dgm:prSet>
      <dgm:spPr/>
    </dgm:pt>
    <dgm:pt modelId="{3F2AD77A-7709-42AE-966B-F660CC5306C9}" type="pres">
      <dgm:prSet presAssocID="{422044AE-78D3-49ED-9AD0-E8D8598AC2DE}" presName="compositeSpace" presStyleCnt="0"/>
      <dgm:spPr/>
    </dgm:pt>
    <dgm:pt modelId="{686998C8-DE62-4F96-A59C-FDB8019B7DFE}" type="pres">
      <dgm:prSet presAssocID="{3637CBEF-5A88-49CD-B936-990598DBD6BC}" presName="composite" presStyleCnt="0"/>
      <dgm:spPr/>
    </dgm:pt>
    <dgm:pt modelId="{98EDD7C1-142C-45B0-810F-91109A782D8A}" type="pres">
      <dgm:prSet presAssocID="{3637CBEF-5A88-49CD-B936-990598DBD6BC}" presName="bgChev" presStyleLbl="node1" presStyleIdx="2" presStyleCnt="4" custScaleY="106394" custLinFactNeighborY="-72785"/>
      <dgm:spPr/>
    </dgm:pt>
    <dgm:pt modelId="{6A88B63D-65DE-49FC-8981-25A5AC1E19E3}" type="pres">
      <dgm:prSet presAssocID="{3637CBEF-5A88-49CD-B936-990598DBD6BC}" presName="txNode" presStyleLbl="fgAcc1" presStyleIdx="2" presStyleCnt="4" custScaleY="262941" custLinFactNeighborX="-18763" custLinFactNeighborY="40527">
        <dgm:presLayoutVars>
          <dgm:bulletEnabled val="1"/>
        </dgm:presLayoutVars>
      </dgm:prSet>
      <dgm:spPr/>
    </dgm:pt>
    <dgm:pt modelId="{587BC1A8-D365-4EC8-AC80-1368E637DBB8}" type="pres">
      <dgm:prSet presAssocID="{F43D124A-3659-463B-AE23-175434EF8116}" presName="compositeSpace" presStyleCnt="0"/>
      <dgm:spPr/>
    </dgm:pt>
    <dgm:pt modelId="{9B72F9C2-1813-4260-867F-9FF098CCE6A6}" type="pres">
      <dgm:prSet presAssocID="{97A8F36C-6971-4EC3-8AEE-1E1BA656E2F6}" presName="composite" presStyleCnt="0"/>
      <dgm:spPr/>
    </dgm:pt>
    <dgm:pt modelId="{F6274455-26F9-4A9A-B8B6-9D98F1FCCA58}" type="pres">
      <dgm:prSet presAssocID="{97A8F36C-6971-4EC3-8AEE-1E1BA656E2F6}" presName="bgChev" presStyleLbl="node1" presStyleIdx="3" presStyleCnt="4" custLinFactNeighborY="-71257"/>
      <dgm:spPr/>
    </dgm:pt>
    <dgm:pt modelId="{1A3B898A-4182-453E-B20D-1A9E3E27DCA9}" type="pres">
      <dgm:prSet presAssocID="{97A8F36C-6971-4EC3-8AEE-1E1BA656E2F6}" presName="txNode" presStyleLbl="fgAcc1" presStyleIdx="3" presStyleCnt="4" custScaleY="217168" custLinFactNeighborY="42166">
        <dgm:presLayoutVars>
          <dgm:bulletEnabled val="1"/>
        </dgm:presLayoutVars>
      </dgm:prSet>
      <dgm:spPr/>
    </dgm:pt>
  </dgm:ptLst>
  <dgm:cxnLst>
    <dgm:cxn modelId="{3B94A834-ACCD-4A97-A850-24A4DEABD46F}" type="presOf" srcId="{88D9A6D4-3E22-46E3-A568-E608BF06D383}" destId="{D9A31479-D31C-423C-BF3E-6C798D4EB555}" srcOrd="0" destOrd="0" presId="urn:microsoft.com/office/officeart/2005/8/layout/chevronAccent+Icon"/>
    <dgm:cxn modelId="{C164F648-0D27-478B-AAA4-4B7DDCCC98BA}" srcId="{B4E8C222-9C78-401E-A5D3-5F4C82ACC43C}" destId="{3637CBEF-5A88-49CD-B936-990598DBD6BC}" srcOrd="2" destOrd="0" parTransId="{B2470846-58DB-48A2-89E1-F3EA7CF13E2E}" sibTransId="{F43D124A-3659-463B-AE23-175434EF8116}"/>
    <dgm:cxn modelId="{CE9B1E85-FB98-4CEF-B4B5-566EA837E176}" srcId="{B4E8C222-9C78-401E-A5D3-5F4C82ACC43C}" destId="{D919083E-487B-42C9-AD05-DEE19E5BB8BC}" srcOrd="0" destOrd="0" parTransId="{B095F14A-EDC0-4816-BEEB-02C5ED14977B}" sibTransId="{E674F979-DD7C-47CC-B896-073EB0FA4301}"/>
    <dgm:cxn modelId="{8020A78A-7DCF-4F24-8438-7422027C26C3}" type="presOf" srcId="{D919083E-487B-42C9-AD05-DEE19E5BB8BC}" destId="{9418F288-3944-401C-946C-75A74DDDB1ED}" srcOrd="0" destOrd="0" presId="urn:microsoft.com/office/officeart/2005/8/layout/chevronAccent+Icon"/>
    <dgm:cxn modelId="{149D618F-63BF-478D-BD69-D51ED103BCB8}" type="presOf" srcId="{3637CBEF-5A88-49CD-B936-990598DBD6BC}" destId="{6A88B63D-65DE-49FC-8981-25A5AC1E19E3}" srcOrd="0" destOrd="0" presId="urn:microsoft.com/office/officeart/2005/8/layout/chevronAccent+Icon"/>
    <dgm:cxn modelId="{6D1529CD-2DE3-4593-BBEF-41D02272E2DA}" type="presOf" srcId="{B4E8C222-9C78-401E-A5D3-5F4C82ACC43C}" destId="{5450E48A-D9B4-4AD3-BC9C-A277DF94E441}" srcOrd="0" destOrd="0" presId="urn:microsoft.com/office/officeart/2005/8/layout/chevronAccent+Icon"/>
    <dgm:cxn modelId="{DA8924D7-7A42-4348-B9BA-8C4FCAF830F1}" srcId="{B4E8C222-9C78-401E-A5D3-5F4C82ACC43C}" destId="{88D9A6D4-3E22-46E3-A568-E608BF06D383}" srcOrd="1" destOrd="0" parTransId="{29232105-3528-44F9-9C9B-9D5E713B9040}" sibTransId="{422044AE-78D3-49ED-9AD0-E8D8598AC2DE}"/>
    <dgm:cxn modelId="{95A935F9-959D-4772-848A-7BB4AA2DA030}" srcId="{B4E8C222-9C78-401E-A5D3-5F4C82ACC43C}" destId="{97A8F36C-6971-4EC3-8AEE-1E1BA656E2F6}" srcOrd="3" destOrd="0" parTransId="{5A951262-335F-4657-94A6-A6E4E11F001D}" sibTransId="{1DF0E8CB-193D-4D0B-8FDA-BE51B17C4344}"/>
    <dgm:cxn modelId="{9D691EFC-D779-410D-BDA6-836A665DE2D8}" type="presOf" srcId="{97A8F36C-6971-4EC3-8AEE-1E1BA656E2F6}" destId="{1A3B898A-4182-453E-B20D-1A9E3E27DCA9}" srcOrd="0" destOrd="0" presId="urn:microsoft.com/office/officeart/2005/8/layout/chevronAccent+Icon"/>
    <dgm:cxn modelId="{597907C1-B2D4-4908-B9CF-2E6B4CE3A755}" type="presParOf" srcId="{5450E48A-D9B4-4AD3-BC9C-A277DF94E441}" destId="{73162AE2-EF9C-4CB5-B3AE-72C9CD9B28ED}" srcOrd="0" destOrd="0" presId="urn:microsoft.com/office/officeart/2005/8/layout/chevronAccent+Icon"/>
    <dgm:cxn modelId="{2CBBBC19-F308-4002-AF99-82C7ECE10A39}" type="presParOf" srcId="{73162AE2-EF9C-4CB5-B3AE-72C9CD9B28ED}" destId="{770AEA4E-3265-4A35-B9A4-867DB3BD23AB}" srcOrd="0" destOrd="0" presId="urn:microsoft.com/office/officeart/2005/8/layout/chevronAccent+Icon"/>
    <dgm:cxn modelId="{F2C498FC-AD1C-4321-AF4E-2D5FBDCE493B}" type="presParOf" srcId="{73162AE2-EF9C-4CB5-B3AE-72C9CD9B28ED}" destId="{9418F288-3944-401C-946C-75A74DDDB1ED}" srcOrd="1" destOrd="0" presId="urn:microsoft.com/office/officeart/2005/8/layout/chevronAccent+Icon"/>
    <dgm:cxn modelId="{2D6F6137-0A3D-4858-8E91-5A9F78F9EC0A}" type="presParOf" srcId="{5450E48A-D9B4-4AD3-BC9C-A277DF94E441}" destId="{5E589F01-6305-4560-A1EE-9177386691DD}" srcOrd="1" destOrd="0" presId="urn:microsoft.com/office/officeart/2005/8/layout/chevronAccent+Icon"/>
    <dgm:cxn modelId="{13F8D164-A11F-4025-ADF1-6EE0CFF35EC4}" type="presParOf" srcId="{5450E48A-D9B4-4AD3-BC9C-A277DF94E441}" destId="{16884CA6-16AB-4246-B16E-669D3C3B1BD2}" srcOrd="2" destOrd="0" presId="urn:microsoft.com/office/officeart/2005/8/layout/chevronAccent+Icon"/>
    <dgm:cxn modelId="{3969B11F-6F84-4E1A-B02D-094643C3179C}" type="presParOf" srcId="{16884CA6-16AB-4246-B16E-669D3C3B1BD2}" destId="{214326B6-1AC7-498F-AAA5-CE9CF7272EA9}" srcOrd="0" destOrd="0" presId="urn:microsoft.com/office/officeart/2005/8/layout/chevronAccent+Icon"/>
    <dgm:cxn modelId="{5A6EECF8-91A7-4CB5-934A-891AE4A7CDBA}" type="presParOf" srcId="{16884CA6-16AB-4246-B16E-669D3C3B1BD2}" destId="{D9A31479-D31C-423C-BF3E-6C798D4EB555}" srcOrd="1" destOrd="0" presId="urn:microsoft.com/office/officeart/2005/8/layout/chevronAccent+Icon"/>
    <dgm:cxn modelId="{B851DDD5-DC4E-4CF3-A341-7706870BF43D}" type="presParOf" srcId="{5450E48A-D9B4-4AD3-BC9C-A277DF94E441}" destId="{3F2AD77A-7709-42AE-966B-F660CC5306C9}" srcOrd="3" destOrd="0" presId="urn:microsoft.com/office/officeart/2005/8/layout/chevronAccent+Icon"/>
    <dgm:cxn modelId="{C9F579CA-98FB-47BA-AD68-4E4726D5CDAA}" type="presParOf" srcId="{5450E48A-D9B4-4AD3-BC9C-A277DF94E441}" destId="{686998C8-DE62-4F96-A59C-FDB8019B7DFE}" srcOrd="4" destOrd="0" presId="urn:microsoft.com/office/officeart/2005/8/layout/chevronAccent+Icon"/>
    <dgm:cxn modelId="{10D4AAF0-419C-4720-A8C7-22B44738E3DD}" type="presParOf" srcId="{686998C8-DE62-4F96-A59C-FDB8019B7DFE}" destId="{98EDD7C1-142C-45B0-810F-91109A782D8A}" srcOrd="0" destOrd="0" presId="urn:microsoft.com/office/officeart/2005/8/layout/chevronAccent+Icon"/>
    <dgm:cxn modelId="{A1CF6917-AB36-4103-9213-D8C5670EE83C}" type="presParOf" srcId="{686998C8-DE62-4F96-A59C-FDB8019B7DFE}" destId="{6A88B63D-65DE-49FC-8981-25A5AC1E19E3}" srcOrd="1" destOrd="0" presId="urn:microsoft.com/office/officeart/2005/8/layout/chevronAccent+Icon"/>
    <dgm:cxn modelId="{57766D63-BDBE-4FBC-A7DA-6A80331205E8}" type="presParOf" srcId="{5450E48A-D9B4-4AD3-BC9C-A277DF94E441}" destId="{587BC1A8-D365-4EC8-AC80-1368E637DBB8}" srcOrd="5" destOrd="0" presId="urn:microsoft.com/office/officeart/2005/8/layout/chevronAccent+Icon"/>
    <dgm:cxn modelId="{067B938B-02FC-42E4-BA80-0BC4E72A99E5}" type="presParOf" srcId="{5450E48A-D9B4-4AD3-BC9C-A277DF94E441}" destId="{9B72F9C2-1813-4260-867F-9FF098CCE6A6}" srcOrd="6" destOrd="0" presId="urn:microsoft.com/office/officeart/2005/8/layout/chevronAccent+Icon"/>
    <dgm:cxn modelId="{BDFC683E-96FB-43DB-B9F9-958372F8196E}" type="presParOf" srcId="{9B72F9C2-1813-4260-867F-9FF098CCE6A6}" destId="{F6274455-26F9-4A9A-B8B6-9D98F1FCCA58}" srcOrd="0" destOrd="0" presId="urn:microsoft.com/office/officeart/2005/8/layout/chevronAccent+Icon"/>
    <dgm:cxn modelId="{D6B97490-5871-4561-95C5-75286B133A0F}" type="presParOf" srcId="{9B72F9C2-1813-4260-867F-9FF098CCE6A6}" destId="{1A3B898A-4182-453E-B20D-1A9E3E27DCA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E8C222-9C78-401E-A5D3-5F4C82ACC43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919083E-487B-42C9-AD05-DEE19E5BB8BC}">
      <dgm:prSet phldrT="[Text]" custT="1"/>
      <dgm:spPr/>
      <dgm:t>
        <a:bodyPr/>
        <a:lstStyle/>
        <a:p>
          <a:r>
            <a:rPr lang="en-US" sz="1600" b="1" dirty="0" err="1"/>
            <a:t>Dalam</a:t>
          </a:r>
          <a:r>
            <a:rPr lang="en-US" sz="1600" b="1" dirty="0"/>
            <a:t> </a:t>
          </a:r>
          <a:r>
            <a:rPr lang="en-US" sz="1600" b="1" dirty="0" err="1"/>
            <a:t>rangka</a:t>
          </a:r>
          <a:r>
            <a:rPr lang="en-US" sz="1600" b="1" dirty="0"/>
            <a:t> </a:t>
          </a:r>
          <a:r>
            <a:rPr lang="en-US" sz="1600" b="1" dirty="0" err="1"/>
            <a:t>penyelesaian</a:t>
          </a:r>
          <a:r>
            <a:rPr lang="en-US" sz="1600" b="1" dirty="0"/>
            <a:t> </a:t>
          </a:r>
          <a:r>
            <a:rPr lang="en-US" sz="1600" b="1" dirty="0" err="1"/>
            <a:t>Kerugian</a:t>
          </a:r>
          <a:r>
            <a:rPr lang="en-US" sz="1600" b="1" dirty="0"/>
            <a:t> Negara/Daerah,</a:t>
          </a:r>
        </a:p>
        <a:p>
          <a:r>
            <a:rPr lang="en-US" sz="1600" b="1" dirty="0"/>
            <a:t>PPKN/D </a:t>
          </a:r>
          <a:r>
            <a:rPr lang="en-US" sz="1600" b="1" dirty="0" err="1"/>
            <a:t>atau</a:t>
          </a:r>
          <a:endParaRPr lang="en-US" sz="1600" b="1" dirty="0"/>
        </a:p>
        <a:p>
          <a:r>
            <a:rPr lang="en-US" sz="1600" b="1" dirty="0" err="1"/>
            <a:t>Pejabat</a:t>
          </a:r>
          <a:r>
            <a:rPr lang="en-US" sz="1600" b="1" dirty="0"/>
            <a:t> </a:t>
          </a:r>
          <a:r>
            <a:rPr lang="en-US" sz="1600" b="1" dirty="0" err="1"/>
            <a:t>berwenang</a:t>
          </a:r>
          <a:r>
            <a:rPr lang="en-US" sz="1600" b="1" dirty="0"/>
            <a:t> </a:t>
          </a:r>
          <a:r>
            <a:rPr lang="en-US" sz="1600" b="1" dirty="0" err="1"/>
            <a:t>membentuk</a:t>
          </a:r>
          <a:endParaRPr lang="en-US" sz="1600" b="1" dirty="0"/>
        </a:p>
        <a:p>
          <a:r>
            <a:rPr lang="en-US" sz="1600" b="1" dirty="0"/>
            <a:t>TPKN/TPKD</a:t>
          </a:r>
        </a:p>
        <a:p>
          <a:r>
            <a:rPr lang="en-US" sz="1600" b="1" dirty="0"/>
            <a:t>(</a:t>
          </a:r>
          <a:r>
            <a:rPr lang="en-US" sz="1600" b="1" dirty="0" err="1"/>
            <a:t>Pasal</a:t>
          </a:r>
          <a:r>
            <a:rPr lang="en-US" sz="1600" b="1" dirty="0"/>
            <a:t> 9)</a:t>
          </a:r>
        </a:p>
      </dgm:t>
    </dgm:pt>
    <dgm:pt modelId="{B095F14A-EDC0-4816-BEEB-02C5ED14977B}" type="parTrans" cxnId="{CE9B1E85-FB98-4CEF-B4B5-566EA837E176}">
      <dgm:prSet/>
      <dgm:spPr/>
      <dgm:t>
        <a:bodyPr/>
        <a:lstStyle/>
        <a:p>
          <a:endParaRPr lang="en-US" b="1"/>
        </a:p>
      </dgm:t>
    </dgm:pt>
    <dgm:pt modelId="{E674F979-DD7C-47CC-B896-073EB0FA4301}" type="sibTrans" cxnId="{CE9B1E85-FB98-4CEF-B4B5-566EA837E176}">
      <dgm:prSet/>
      <dgm:spPr/>
      <dgm:t>
        <a:bodyPr/>
        <a:lstStyle/>
        <a:p>
          <a:endParaRPr lang="en-US" b="1"/>
        </a:p>
      </dgm:t>
    </dgm:pt>
    <dgm:pt modelId="{88D9A6D4-3E22-46E3-A568-E608BF06D383}">
      <dgm:prSet phldrT="[Text]" custT="1"/>
      <dgm:spPr/>
      <dgm:t>
        <a:bodyPr/>
        <a:lstStyle/>
        <a:p>
          <a:r>
            <a:rPr lang="fi-FI" sz="1600" b="1" dirty="0"/>
            <a:t>TPKN/TPKD melakukan pemeriksaan Kerugian Negara/</a:t>
          </a:r>
          <a:r>
            <a:rPr lang="en-US" sz="1600" b="1" dirty="0"/>
            <a:t>D paling </a:t>
          </a:r>
          <a:r>
            <a:rPr lang="en-US" sz="1600" b="1" dirty="0" err="1"/>
            <a:t>lambat</a:t>
          </a:r>
          <a:r>
            <a:rPr lang="en-US" sz="1600" b="1" dirty="0"/>
            <a:t> 7 (</a:t>
          </a:r>
          <a:r>
            <a:rPr lang="en-US" sz="1600" b="1" dirty="0" err="1"/>
            <a:t>tujuh</a:t>
          </a:r>
          <a:r>
            <a:rPr lang="en-US" sz="1600" b="1" dirty="0"/>
            <a:t>) </a:t>
          </a:r>
          <a:r>
            <a:rPr lang="en-US" sz="1600" b="1" dirty="0" err="1"/>
            <a:t>hari</a:t>
          </a:r>
          <a:r>
            <a:rPr lang="en-US" sz="1600" b="1" dirty="0"/>
            <a:t> </a:t>
          </a:r>
          <a:r>
            <a:rPr lang="en-US" sz="1600" b="1" dirty="0" err="1"/>
            <a:t>setelah</a:t>
          </a:r>
          <a:r>
            <a:rPr lang="en-US" sz="1600" b="1" dirty="0"/>
            <a:t> </a:t>
          </a:r>
          <a:r>
            <a:rPr lang="en-US" sz="1600" b="1" dirty="0" err="1"/>
            <a:t>dibentuk</a:t>
          </a:r>
          <a:r>
            <a:rPr lang="en-US" sz="1600" b="1" dirty="0"/>
            <a:t> </a:t>
          </a:r>
        </a:p>
        <a:p>
          <a:r>
            <a:rPr lang="en-US" sz="1600" b="1" dirty="0"/>
            <a:t>(</a:t>
          </a:r>
          <a:r>
            <a:rPr lang="en-US" sz="1600" b="1" dirty="0" err="1"/>
            <a:t>Pasal</a:t>
          </a:r>
          <a:r>
            <a:rPr lang="en-US" sz="1600" b="1" dirty="0"/>
            <a:t> 10 Ayat 1)</a:t>
          </a:r>
        </a:p>
      </dgm:t>
    </dgm:pt>
    <dgm:pt modelId="{29232105-3528-44F9-9C9B-9D5E713B9040}" type="parTrans" cxnId="{DA8924D7-7A42-4348-B9BA-8C4FCAF830F1}">
      <dgm:prSet/>
      <dgm:spPr/>
      <dgm:t>
        <a:bodyPr/>
        <a:lstStyle/>
        <a:p>
          <a:endParaRPr lang="en-US" b="1"/>
        </a:p>
      </dgm:t>
    </dgm:pt>
    <dgm:pt modelId="{422044AE-78D3-49ED-9AD0-E8D8598AC2DE}" type="sibTrans" cxnId="{DA8924D7-7A42-4348-B9BA-8C4FCAF830F1}">
      <dgm:prSet/>
      <dgm:spPr/>
      <dgm:t>
        <a:bodyPr/>
        <a:lstStyle/>
        <a:p>
          <a:endParaRPr lang="en-US" b="1"/>
        </a:p>
      </dgm:t>
    </dgm:pt>
    <dgm:pt modelId="{3637CBEF-5A88-49CD-B936-990598DBD6BC}">
      <dgm:prSet phldrT="[Text]" custT="1"/>
      <dgm:spPr/>
      <dgm:t>
        <a:bodyPr/>
        <a:lstStyle/>
        <a:p>
          <a:r>
            <a:rPr lang="en-US" sz="1600" b="1" dirty="0"/>
            <a:t>TPKN/TPKD </a:t>
          </a:r>
          <a:r>
            <a:rPr lang="en-US" sz="1600" b="1" dirty="0" err="1"/>
            <a:t>menyampaikan</a:t>
          </a:r>
          <a:r>
            <a:rPr lang="en-US" sz="1600" b="1" dirty="0"/>
            <a:t> </a:t>
          </a:r>
          <a:r>
            <a:rPr lang="en-US" sz="1600" b="1" dirty="0" err="1"/>
            <a:t>laporan</a:t>
          </a:r>
          <a:endParaRPr lang="en-US" sz="1600" b="1" dirty="0"/>
        </a:p>
        <a:p>
          <a:r>
            <a:rPr lang="en-US" sz="1600" b="1" dirty="0" err="1"/>
            <a:t>kepada</a:t>
          </a:r>
          <a:r>
            <a:rPr lang="en-US" sz="1600" b="1" dirty="0"/>
            <a:t> </a:t>
          </a:r>
          <a:r>
            <a:rPr lang="en-US" sz="1600" b="1" dirty="0" err="1"/>
            <a:t>pejabat</a:t>
          </a:r>
          <a:r>
            <a:rPr lang="en-US" sz="1600" b="1" dirty="0"/>
            <a:t> yang </a:t>
          </a:r>
          <a:r>
            <a:rPr lang="en-US" sz="1600" b="1" dirty="0" err="1"/>
            <a:t>membentuknya</a:t>
          </a:r>
          <a:endParaRPr lang="en-US" sz="1600" b="1" dirty="0"/>
        </a:p>
        <a:p>
          <a:r>
            <a:rPr lang="en-US" sz="1600" b="1" dirty="0"/>
            <a:t>(</a:t>
          </a:r>
          <a:r>
            <a:rPr lang="en-US" sz="1600" b="1" dirty="0" err="1"/>
            <a:t>Pasal</a:t>
          </a:r>
          <a:r>
            <a:rPr lang="en-US" sz="1600" b="1" dirty="0"/>
            <a:t> 13 Ayat 6</a:t>
          </a:r>
          <a:r>
            <a:rPr lang="en-US" sz="1400" b="1" dirty="0"/>
            <a:t>)</a:t>
          </a:r>
        </a:p>
      </dgm:t>
    </dgm:pt>
    <dgm:pt modelId="{B2470846-58DB-48A2-89E1-F3EA7CF13E2E}" type="parTrans" cxnId="{C164F648-0D27-478B-AAA4-4B7DDCCC98BA}">
      <dgm:prSet/>
      <dgm:spPr/>
      <dgm:t>
        <a:bodyPr/>
        <a:lstStyle/>
        <a:p>
          <a:endParaRPr lang="en-US" b="1"/>
        </a:p>
      </dgm:t>
    </dgm:pt>
    <dgm:pt modelId="{F43D124A-3659-463B-AE23-175434EF8116}" type="sibTrans" cxnId="{C164F648-0D27-478B-AAA4-4B7DDCCC98BA}">
      <dgm:prSet/>
      <dgm:spPr/>
      <dgm:t>
        <a:bodyPr/>
        <a:lstStyle/>
        <a:p>
          <a:endParaRPr lang="en-US" b="1"/>
        </a:p>
      </dgm:t>
    </dgm:pt>
    <dgm:pt modelId="{97A8F36C-6971-4EC3-8AEE-1E1BA656E2F6}">
      <dgm:prSet phldrT="[Text]" custT="1"/>
      <dgm:spPr/>
      <dgm:t>
        <a:bodyPr/>
        <a:lstStyle/>
        <a:p>
          <a:r>
            <a:rPr lang="en-US" sz="1600" b="1" dirty="0"/>
            <a:t>TPKN/TPKD </a:t>
          </a:r>
          <a:r>
            <a:rPr lang="en-US" sz="1600" b="1" dirty="0" err="1"/>
            <a:t>mengupayakan</a:t>
          </a:r>
          <a:r>
            <a:rPr lang="en-US" sz="1600" b="1" dirty="0"/>
            <a:t> </a:t>
          </a:r>
          <a:r>
            <a:rPr lang="en-US" sz="1600" b="1" dirty="0" err="1"/>
            <a:t>surat</a:t>
          </a:r>
          <a:r>
            <a:rPr lang="en-US" sz="1600" b="1" dirty="0"/>
            <a:t> </a:t>
          </a:r>
          <a:r>
            <a:rPr lang="en-US" sz="1600" b="1" dirty="0" err="1"/>
            <a:t>pernyataan</a:t>
          </a:r>
          <a:endParaRPr lang="en-US" sz="1600" b="1" dirty="0"/>
        </a:p>
        <a:p>
          <a:r>
            <a:rPr lang="en-US" sz="1600" b="1" dirty="0" err="1"/>
            <a:t>kesanggupan</a:t>
          </a:r>
          <a:r>
            <a:rPr lang="en-US" sz="1600" b="1" dirty="0"/>
            <a:t> </a:t>
          </a:r>
          <a:r>
            <a:rPr lang="en-US" sz="1600" b="1" dirty="0" err="1"/>
            <a:t>dan</a:t>
          </a:r>
          <a:r>
            <a:rPr lang="en-US" sz="1600" b="1" dirty="0"/>
            <a:t>/</a:t>
          </a:r>
          <a:r>
            <a:rPr lang="en-US" sz="1600" b="1" dirty="0" err="1"/>
            <a:t>atau</a:t>
          </a:r>
          <a:r>
            <a:rPr lang="en-US" sz="1600" b="1" dirty="0"/>
            <a:t> </a:t>
          </a:r>
          <a:r>
            <a:rPr lang="en-US" sz="1600" b="1" dirty="0" err="1"/>
            <a:t>pengakuan</a:t>
          </a:r>
          <a:r>
            <a:rPr lang="en-US" sz="1600" b="1" dirty="0"/>
            <a:t> </a:t>
          </a:r>
          <a:r>
            <a:rPr lang="en-US" sz="1600" b="1" dirty="0" err="1"/>
            <a:t>dlm</a:t>
          </a:r>
          <a:r>
            <a:rPr lang="en-US" sz="1600" b="1" dirty="0"/>
            <a:t> </a:t>
          </a:r>
          <a:r>
            <a:rPr lang="en-US" sz="1600" b="1" dirty="0" err="1"/>
            <a:t>bentuk</a:t>
          </a:r>
          <a:r>
            <a:rPr lang="en-US" sz="1600" b="1" dirty="0"/>
            <a:t> SKTJM</a:t>
          </a:r>
        </a:p>
        <a:p>
          <a:r>
            <a:rPr lang="en-US" sz="1400" b="1" dirty="0"/>
            <a:t>  (</a:t>
          </a:r>
          <a:r>
            <a:rPr lang="en-US" sz="1600" b="1" dirty="0" err="1"/>
            <a:t>Pasal</a:t>
          </a:r>
          <a:r>
            <a:rPr lang="en-US" sz="1600" b="1" dirty="0"/>
            <a:t> 16 Ayat 3</a:t>
          </a:r>
          <a:r>
            <a:rPr lang="en-US" sz="1400" b="1" dirty="0"/>
            <a:t>)</a:t>
          </a:r>
        </a:p>
      </dgm:t>
    </dgm:pt>
    <dgm:pt modelId="{5A951262-335F-4657-94A6-A6E4E11F001D}" type="parTrans" cxnId="{95A935F9-959D-4772-848A-7BB4AA2DA030}">
      <dgm:prSet/>
      <dgm:spPr/>
      <dgm:t>
        <a:bodyPr/>
        <a:lstStyle/>
        <a:p>
          <a:endParaRPr lang="en-US" b="1"/>
        </a:p>
      </dgm:t>
    </dgm:pt>
    <dgm:pt modelId="{1DF0E8CB-193D-4D0B-8FDA-BE51B17C4344}" type="sibTrans" cxnId="{95A935F9-959D-4772-848A-7BB4AA2DA030}">
      <dgm:prSet/>
      <dgm:spPr/>
      <dgm:t>
        <a:bodyPr/>
        <a:lstStyle/>
        <a:p>
          <a:endParaRPr lang="en-US" b="1"/>
        </a:p>
      </dgm:t>
    </dgm:pt>
    <dgm:pt modelId="{5450E48A-D9B4-4AD3-BC9C-A277DF94E441}" type="pres">
      <dgm:prSet presAssocID="{B4E8C222-9C78-401E-A5D3-5F4C82ACC43C}" presName="Name0" presStyleCnt="0">
        <dgm:presLayoutVars>
          <dgm:dir/>
          <dgm:resizeHandles val="exact"/>
        </dgm:presLayoutVars>
      </dgm:prSet>
      <dgm:spPr/>
    </dgm:pt>
    <dgm:pt modelId="{73162AE2-EF9C-4CB5-B3AE-72C9CD9B28ED}" type="pres">
      <dgm:prSet presAssocID="{D919083E-487B-42C9-AD05-DEE19E5BB8BC}" presName="composite" presStyleCnt="0"/>
      <dgm:spPr/>
    </dgm:pt>
    <dgm:pt modelId="{770AEA4E-3265-4A35-B9A4-867DB3BD23AB}" type="pres">
      <dgm:prSet presAssocID="{D919083E-487B-42C9-AD05-DEE19E5BB8BC}" presName="bgChev" presStyleLbl="node1" presStyleIdx="0" presStyleCnt="4" custLinFactNeighborY="-90148"/>
      <dgm:spPr/>
    </dgm:pt>
    <dgm:pt modelId="{9418F288-3944-401C-946C-75A74DDDB1ED}" type="pres">
      <dgm:prSet presAssocID="{D919083E-487B-42C9-AD05-DEE19E5BB8BC}" presName="txNode" presStyleLbl="fgAcc1" presStyleIdx="0" presStyleCnt="4" custScaleX="98382" custScaleY="285993" custLinFactNeighborX="-18785" custLinFactNeighborY="37500">
        <dgm:presLayoutVars>
          <dgm:bulletEnabled val="1"/>
        </dgm:presLayoutVars>
      </dgm:prSet>
      <dgm:spPr/>
    </dgm:pt>
    <dgm:pt modelId="{5E589F01-6305-4560-A1EE-9177386691DD}" type="pres">
      <dgm:prSet presAssocID="{E674F979-DD7C-47CC-B896-073EB0FA4301}" presName="compositeSpace" presStyleCnt="0"/>
      <dgm:spPr/>
    </dgm:pt>
    <dgm:pt modelId="{16884CA6-16AB-4246-B16E-669D3C3B1BD2}" type="pres">
      <dgm:prSet presAssocID="{88D9A6D4-3E22-46E3-A568-E608BF06D383}" presName="composite" presStyleCnt="0"/>
      <dgm:spPr/>
    </dgm:pt>
    <dgm:pt modelId="{214326B6-1AC7-498F-AAA5-CE9CF7272EA9}" type="pres">
      <dgm:prSet presAssocID="{88D9A6D4-3E22-46E3-A568-E608BF06D383}" presName="bgChev" presStyleLbl="node1" presStyleIdx="1" presStyleCnt="4" custLinFactNeighborY="-78516"/>
      <dgm:spPr/>
    </dgm:pt>
    <dgm:pt modelId="{D9A31479-D31C-423C-BF3E-6C798D4EB555}" type="pres">
      <dgm:prSet presAssocID="{88D9A6D4-3E22-46E3-A568-E608BF06D383}" presName="txNode" presStyleLbl="fgAcc1" presStyleIdx="1" presStyleCnt="4" custScaleY="288293" custLinFactNeighborX="-18116" custLinFactNeighborY="39184">
        <dgm:presLayoutVars>
          <dgm:bulletEnabled val="1"/>
        </dgm:presLayoutVars>
      </dgm:prSet>
      <dgm:spPr/>
    </dgm:pt>
    <dgm:pt modelId="{3F2AD77A-7709-42AE-966B-F660CC5306C9}" type="pres">
      <dgm:prSet presAssocID="{422044AE-78D3-49ED-9AD0-E8D8598AC2DE}" presName="compositeSpace" presStyleCnt="0"/>
      <dgm:spPr/>
    </dgm:pt>
    <dgm:pt modelId="{686998C8-DE62-4F96-A59C-FDB8019B7DFE}" type="pres">
      <dgm:prSet presAssocID="{3637CBEF-5A88-49CD-B936-990598DBD6BC}" presName="composite" presStyleCnt="0"/>
      <dgm:spPr/>
    </dgm:pt>
    <dgm:pt modelId="{98EDD7C1-142C-45B0-810F-91109A782D8A}" type="pres">
      <dgm:prSet presAssocID="{3637CBEF-5A88-49CD-B936-990598DBD6BC}" presName="bgChev" presStyleLbl="node1" presStyleIdx="2" presStyleCnt="4" custScaleY="106394" custLinFactNeighborY="-72785"/>
      <dgm:spPr/>
    </dgm:pt>
    <dgm:pt modelId="{6A88B63D-65DE-49FC-8981-25A5AC1E19E3}" type="pres">
      <dgm:prSet presAssocID="{3637CBEF-5A88-49CD-B936-990598DBD6BC}" presName="txNode" presStyleLbl="fgAcc1" presStyleIdx="2" presStyleCnt="4" custScaleY="262941" custLinFactNeighborX="-18763" custLinFactNeighborY="40527">
        <dgm:presLayoutVars>
          <dgm:bulletEnabled val="1"/>
        </dgm:presLayoutVars>
      </dgm:prSet>
      <dgm:spPr/>
    </dgm:pt>
    <dgm:pt modelId="{587BC1A8-D365-4EC8-AC80-1368E637DBB8}" type="pres">
      <dgm:prSet presAssocID="{F43D124A-3659-463B-AE23-175434EF8116}" presName="compositeSpace" presStyleCnt="0"/>
      <dgm:spPr/>
    </dgm:pt>
    <dgm:pt modelId="{9B72F9C2-1813-4260-867F-9FF098CCE6A6}" type="pres">
      <dgm:prSet presAssocID="{97A8F36C-6971-4EC3-8AEE-1E1BA656E2F6}" presName="composite" presStyleCnt="0"/>
      <dgm:spPr/>
    </dgm:pt>
    <dgm:pt modelId="{F6274455-26F9-4A9A-B8B6-9D98F1FCCA58}" type="pres">
      <dgm:prSet presAssocID="{97A8F36C-6971-4EC3-8AEE-1E1BA656E2F6}" presName="bgChev" presStyleLbl="node1" presStyleIdx="3" presStyleCnt="4" custLinFactNeighborY="-71257"/>
      <dgm:spPr/>
    </dgm:pt>
    <dgm:pt modelId="{1A3B898A-4182-453E-B20D-1A9E3E27DCA9}" type="pres">
      <dgm:prSet presAssocID="{97A8F36C-6971-4EC3-8AEE-1E1BA656E2F6}" presName="txNode" presStyleLbl="fgAcc1" presStyleIdx="3" presStyleCnt="4" custScaleY="261615" custLinFactNeighborY="42166">
        <dgm:presLayoutVars>
          <dgm:bulletEnabled val="1"/>
        </dgm:presLayoutVars>
      </dgm:prSet>
      <dgm:spPr/>
    </dgm:pt>
  </dgm:ptLst>
  <dgm:cxnLst>
    <dgm:cxn modelId="{D56B2E32-5A04-4C1B-B2F4-916990B51951}" type="presOf" srcId="{B4E8C222-9C78-401E-A5D3-5F4C82ACC43C}" destId="{5450E48A-D9B4-4AD3-BC9C-A277DF94E441}" srcOrd="0" destOrd="0" presId="urn:microsoft.com/office/officeart/2005/8/layout/chevronAccent+Icon"/>
    <dgm:cxn modelId="{C164F648-0D27-478B-AAA4-4B7DDCCC98BA}" srcId="{B4E8C222-9C78-401E-A5D3-5F4C82ACC43C}" destId="{3637CBEF-5A88-49CD-B936-990598DBD6BC}" srcOrd="2" destOrd="0" parTransId="{B2470846-58DB-48A2-89E1-F3EA7CF13E2E}" sibTransId="{F43D124A-3659-463B-AE23-175434EF8116}"/>
    <dgm:cxn modelId="{CE9B1E85-FB98-4CEF-B4B5-566EA837E176}" srcId="{B4E8C222-9C78-401E-A5D3-5F4C82ACC43C}" destId="{D919083E-487B-42C9-AD05-DEE19E5BB8BC}" srcOrd="0" destOrd="0" parTransId="{B095F14A-EDC0-4816-BEEB-02C5ED14977B}" sibTransId="{E674F979-DD7C-47CC-B896-073EB0FA4301}"/>
    <dgm:cxn modelId="{807F96C0-E08B-4FBA-A04E-98888A73A227}" type="presOf" srcId="{3637CBEF-5A88-49CD-B936-990598DBD6BC}" destId="{6A88B63D-65DE-49FC-8981-25A5AC1E19E3}" srcOrd="0" destOrd="0" presId="urn:microsoft.com/office/officeart/2005/8/layout/chevronAccent+Icon"/>
    <dgm:cxn modelId="{3B7A14CD-5C73-4EE8-9ACE-5ADEE46E0DF2}" type="presOf" srcId="{97A8F36C-6971-4EC3-8AEE-1E1BA656E2F6}" destId="{1A3B898A-4182-453E-B20D-1A9E3E27DCA9}" srcOrd="0" destOrd="0" presId="urn:microsoft.com/office/officeart/2005/8/layout/chevronAccent+Icon"/>
    <dgm:cxn modelId="{CB8E6FD5-6E9E-4A18-AE1E-923F617DE127}" type="presOf" srcId="{88D9A6D4-3E22-46E3-A568-E608BF06D383}" destId="{D9A31479-D31C-423C-BF3E-6C798D4EB555}" srcOrd="0" destOrd="0" presId="urn:microsoft.com/office/officeart/2005/8/layout/chevronAccent+Icon"/>
    <dgm:cxn modelId="{DA8924D7-7A42-4348-B9BA-8C4FCAF830F1}" srcId="{B4E8C222-9C78-401E-A5D3-5F4C82ACC43C}" destId="{88D9A6D4-3E22-46E3-A568-E608BF06D383}" srcOrd="1" destOrd="0" parTransId="{29232105-3528-44F9-9C9B-9D5E713B9040}" sibTransId="{422044AE-78D3-49ED-9AD0-E8D8598AC2DE}"/>
    <dgm:cxn modelId="{6ED4A5DE-A76A-445F-AB6E-8517095095B8}" type="presOf" srcId="{D919083E-487B-42C9-AD05-DEE19E5BB8BC}" destId="{9418F288-3944-401C-946C-75A74DDDB1ED}" srcOrd="0" destOrd="0" presId="urn:microsoft.com/office/officeart/2005/8/layout/chevronAccent+Icon"/>
    <dgm:cxn modelId="{95A935F9-959D-4772-848A-7BB4AA2DA030}" srcId="{B4E8C222-9C78-401E-A5D3-5F4C82ACC43C}" destId="{97A8F36C-6971-4EC3-8AEE-1E1BA656E2F6}" srcOrd="3" destOrd="0" parTransId="{5A951262-335F-4657-94A6-A6E4E11F001D}" sibTransId="{1DF0E8CB-193D-4D0B-8FDA-BE51B17C4344}"/>
    <dgm:cxn modelId="{03C974ED-6B5F-46A9-B052-4C4D8D4704FE}" type="presParOf" srcId="{5450E48A-D9B4-4AD3-BC9C-A277DF94E441}" destId="{73162AE2-EF9C-4CB5-B3AE-72C9CD9B28ED}" srcOrd="0" destOrd="0" presId="urn:microsoft.com/office/officeart/2005/8/layout/chevronAccent+Icon"/>
    <dgm:cxn modelId="{C0B7BF24-602C-4471-9C5E-6D61B320FE04}" type="presParOf" srcId="{73162AE2-EF9C-4CB5-B3AE-72C9CD9B28ED}" destId="{770AEA4E-3265-4A35-B9A4-867DB3BD23AB}" srcOrd="0" destOrd="0" presId="urn:microsoft.com/office/officeart/2005/8/layout/chevronAccent+Icon"/>
    <dgm:cxn modelId="{89AAB9DA-80EE-4980-94DD-9C7868EDF412}" type="presParOf" srcId="{73162AE2-EF9C-4CB5-B3AE-72C9CD9B28ED}" destId="{9418F288-3944-401C-946C-75A74DDDB1ED}" srcOrd="1" destOrd="0" presId="urn:microsoft.com/office/officeart/2005/8/layout/chevronAccent+Icon"/>
    <dgm:cxn modelId="{668B12F6-0483-447D-839C-391067E24906}" type="presParOf" srcId="{5450E48A-D9B4-4AD3-BC9C-A277DF94E441}" destId="{5E589F01-6305-4560-A1EE-9177386691DD}" srcOrd="1" destOrd="0" presId="urn:microsoft.com/office/officeart/2005/8/layout/chevronAccent+Icon"/>
    <dgm:cxn modelId="{5401834D-148A-4FCE-89CC-F6EF5FDF3886}" type="presParOf" srcId="{5450E48A-D9B4-4AD3-BC9C-A277DF94E441}" destId="{16884CA6-16AB-4246-B16E-669D3C3B1BD2}" srcOrd="2" destOrd="0" presId="urn:microsoft.com/office/officeart/2005/8/layout/chevronAccent+Icon"/>
    <dgm:cxn modelId="{20873B32-898F-4FDD-B9BC-86F701FB6361}" type="presParOf" srcId="{16884CA6-16AB-4246-B16E-669D3C3B1BD2}" destId="{214326B6-1AC7-498F-AAA5-CE9CF7272EA9}" srcOrd="0" destOrd="0" presId="urn:microsoft.com/office/officeart/2005/8/layout/chevronAccent+Icon"/>
    <dgm:cxn modelId="{FB064F14-A505-4FB2-B717-81E1C702335B}" type="presParOf" srcId="{16884CA6-16AB-4246-B16E-669D3C3B1BD2}" destId="{D9A31479-D31C-423C-BF3E-6C798D4EB555}" srcOrd="1" destOrd="0" presId="urn:microsoft.com/office/officeart/2005/8/layout/chevronAccent+Icon"/>
    <dgm:cxn modelId="{8CC77EBA-EBB7-4CB2-A86E-C65AF5B536BE}" type="presParOf" srcId="{5450E48A-D9B4-4AD3-BC9C-A277DF94E441}" destId="{3F2AD77A-7709-42AE-966B-F660CC5306C9}" srcOrd="3" destOrd="0" presId="urn:microsoft.com/office/officeart/2005/8/layout/chevronAccent+Icon"/>
    <dgm:cxn modelId="{8EF96A03-EA65-42C7-8B87-BAD81AC4020D}" type="presParOf" srcId="{5450E48A-D9B4-4AD3-BC9C-A277DF94E441}" destId="{686998C8-DE62-4F96-A59C-FDB8019B7DFE}" srcOrd="4" destOrd="0" presId="urn:microsoft.com/office/officeart/2005/8/layout/chevronAccent+Icon"/>
    <dgm:cxn modelId="{49C1A746-9F89-476B-8F9D-0A07BFB60244}" type="presParOf" srcId="{686998C8-DE62-4F96-A59C-FDB8019B7DFE}" destId="{98EDD7C1-142C-45B0-810F-91109A782D8A}" srcOrd="0" destOrd="0" presId="urn:microsoft.com/office/officeart/2005/8/layout/chevronAccent+Icon"/>
    <dgm:cxn modelId="{99E1566B-4ADB-4F61-A0AC-A9B78049904B}" type="presParOf" srcId="{686998C8-DE62-4F96-A59C-FDB8019B7DFE}" destId="{6A88B63D-65DE-49FC-8981-25A5AC1E19E3}" srcOrd="1" destOrd="0" presId="urn:microsoft.com/office/officeart/2005/8/layout/chevronAccent+Icon"/>
    <dgm:cxn modelId="{F9397AA3-A202-4C7C-8E0C-51CEF6291A3C}" type="presParOf" srcId="{5450E48A-D9B4-4AD3-BC9C-A277DF94E441}" destId="{587BC1A8-D365-4EC8-AC80-1368E637DBB8}" srcOrd="5" destOrd="0" presId="urn:microsoft.com/office/officeart/2005/8/layout/chevronAccent+Icon"/>
    <dgm:cxn modelId="{1104248E-D718-4E3B-86F4-320957D2ACCC}" type="presParOf" srcId="{5450E48A-D9B4-4AD3-BC9C-A277DF94E441}" destId="{9B72F9C2-1813-4260-867F-9FF098CCE6A6}" srcOrd="6" destOrd="0" presId="urn:microsoft.com/office/officeart/2005/8/layout/chevronAccent+Icon"/>
    <dgm:cxn modelId="{10C1A8D0-A76D-4A15-8196-2A92D71EB542}" type="presParOf" srcId="{9B72F9C2-1813-4260-867F-9FF098CCE6A6}" destId="{F6274455-26F9-4A9A-B8B6-9D98F1FCCA58}" srcOrd="0" destOrd="0" presId="urn:microsoft.com/office/officeart/2005/8/layout/chevronAccent+Icon"/>
    <dgm:cxn modelId="{E486061B-8834-4169-9780-FF9FC45B56C7}" type="presParOf" srcId="{9B72F9C2-1813-4260-867F-9FF098CCE6A6}" destId="{1A3B898A-4182-453E-B20D-1A9E3E27DCA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84C80-5F6C-42DE-9822-E98DF071C0B6}">
      <dsp:nvSpPr>
        <dsp:cNvPr id="0" name=""/>
        <dsp:cNvSpPr/>
      </dsp:nvSpPr>
      <dsp:spPr>
        <a:xfrm>
          <a:off x="-184684" y="4048460"/>
          <a:ext cx="10058399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74998-02EE-4286-95B4-7D7A3A0D3E02}">
      <dsp:nvSpPr>
        <dsp:cNvPr id="0" name=""/>
        <dsp:cNvSpPr/>
      </dsp:nvSpPr>
      <dsp:spPr>
        <a:xfrm>
          <a:off x="-184684" y="3231556"/>
          <a:ext cx="10058399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C0658-BEB2-4FB7-AD31-0F8DB7816DCF}">
      <dsp:nvSpPr>
        <dsp:cNvPr id="0" name=""/>
        <dsp:cNvSpPr/>
      </dsp:nvSpPr>
      <dsp:spPr>
        <a:xfrm>
          <a:off x="-184684" y="2414651"/>
          <a:ext cx="10058399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4CB6D9-32F1-4A2C-9092-6A18B6BDE35A}">
      <dsp:nvSpPr>
        <dsp:cNvPr id="0" name=""/>
        <dsp:cNvSpPr/>
      </dsp:nvSpPr>
      <dsp:spPr>
        <a:xfrm>
          <a:off x="-184684" y="1597747"/>
          <a:ext cx="10058399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55ED1-C16D-4A78-B661-C9DCFDFAA3A7}">
      <dsp:nvSpPr>
        <dsp:cNvPr id="0" name=""/>
        <dsp:cNvSpPr/>
      </dsp:nvSpPr>
      <dsp:spPr>
        <a:xfrm>
          <a:off x="-184684" y="780843"/>
          <a:ext cx="10058399" cy="0"/>
        </a:xfrm>
        <a:prstGeom prst="line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9379F-854B-43C0-9280-C276302D9AF7}">
      <dsp:nvSpPr>
        <dsp:cNvPr id="0" name=""/>
        <dsp:cNvSpPr/>
      </dsp:nvSpPr>
      <dsp:spPr>
        <a:xfrm>
          <a:off x="1876463" y="2839"/>
          <a:ext cx="8181955" cy="77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Undang-Undang</a:t>
          </a:r>
          <a:r>
            <a:rPr lang="en-US" sz="1800" b="0" kern="1200" dirty="0"/>
            <a:t> </a:t>
          </a:r>
          <a:r>
            <a:rPr lang="en-US" sz="1800" b="0" kern="1200" dirty="0" err="1"/>
            <a:t>Nomor</a:t>
          </a:r>
          <a:r>
            <a:rPr lang="en-US" sz="1800" b="0" kern="1200" dirty="0"/>
            <a:t> 1 </a:t>
          </a:r>
          <a:r>
            <a:rPr lang="en-US" sz="1800" b="0" kern="1200" dirty="0" err="1"/>
            <a:t>Tahun</a:t>
          </a:r>
          <a:r>
            <a:rPr lang="en-US" sz="1800" b="0" kern="1200" dirty="0"/>
            <a:t> 2004 </a:t>
          </a:r>
          <a:r>
            <a:rPr lang="en-US" sz="1800" b="0" kern="1200" dirty="0" err="1"/>
            <a:t>tentang</a:t>
          </a:r>
          <a:r>
            <a:rPr lang="en-US" sz="1800" b="0" kern="1200" dirty="0"/>
            <a:t> </a:t>
          </a:r>
          <a:r>
            <a:rPr lang="en-US" sz="1800" b="0" kern="1200" dirty="0" err="1"/>
            <a:t>Perbendaharaan</a:t>
          </a:r>
          <a:r>
            <a:rPr lang="en-US" sz="1800" b="0" kern="1200" dirty="0"/>
            <a:t> Negara</a:t>
          </a:r>
        </a:p>
      </dsp:txBody>
      <dsp:txXfrm>
        <a:off x="1876463" y="2839"/>
        <a:ext cx="8181955" cy="778003"/>
      </dsp:txXfrm>
    </dsp:sp>
    <dsp:sp modelId="{F35D85CC-BB00-4F25-BB4A-FAF8113DA5F2}">
      <dsp:nvSpPr>
        <dsp:cNvPr id="0" name=""/>
        <dsp:cNvSpPr/>
      </dsp:nvSpPr>
      <dsp:spPr>
        <a:xfrm>
          <a:off x="534425" y="2839"/>
          <a:ext cx="1176963" cy="7780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0" kern="1200" dirty="0"/>
            <a:t>1</a:t>
          </a:r>
          <a:endParaRPr lang="en-US" sz="4000" b="0" kern="1200" dirty="0"/>
        </a:p>
      </dsp:txBody>
      <dsp:txXfrm>
        <a:off x="572411" y="40825"/>
        <a:ext cx="1100991" cy="740017"/>
      </dsp:txXfrm>
    </dsp:sp>
    <dsp:sp modelId="{B47DC38E-0938-4F86-8995-33C5E5922778}">
      <dsp:nvSpPr>
        <dsp:cNvPr id="0" name=""/>
        <dsp:cNvSpPr/>
      </dsp:nvSpPr>
      <dsp:spPr>
        <a:xfrm>
          <a:off x="1876463" y="819743"/>
          <a:ext cx="8181955" cy="77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Undang-Undang</a:t>
          </a:r>
          <a:r>
            <a:rPr lang="en-US" sz="1800" b="0" kern="1200" dirty="0"/>
            <a:t> </a:t>
          </a:r>
          <a:r>
            <a:rPr lang="en-US" sz="1800" b="0" kern="1200" dirty="0" err="1"/>
            <a:t>Nomor</a:t>
          </a:r>
          <a:r>
            <a:rPr lang="en-US" sz="1800" b="0" kern="1200" dirty="0"/>
            <a:t> 15 </a:t>
          </a:r>
          <a:r>
            <a:rPr lang="en-US" sz="1800" b="0" kern="1200" dirty="0" err="1"/>
            <a:t>Tahun</a:t>
          </a:r>
          <a:r>
            <a:rPr lang="en-US" sz="1800" b="0" kern="1200" dirty="0"/>
            <a:t> 2004 </a:t>
          </a:r>
          <a:r>
            <a:rPr lang="en-US" sz="1800" b="0" kern="1200" dirty="0" err="1"/>
            <a:t>tentang</a:t>
          </a:r>
          <a:r>
            <a:rPr lang="en-US" sz="1800" b="0" kern="1200" dirty="0"/>
            <a:t> </a:t>
          </a:r>
          <a:r>
            <a:rPr lang="en-US" sz="1800" b="0" kern="1200" dirty="0" err="1"/>
            <a:t>Pemeriksaan</a:t>
          </a:r>
          <a:r>
            <a:rPr lang="en-US" sz="1800" b="0" kern="1200" dirty="0"/>
            <a:t> </a:t>
          </a:r>
          <a:r>
            <a:rPr lang="en-US" sz="1800" b="0" kern="1200" dirty="0" err="1"/>
            <a:t>Pemeriksaan</a:t>
          </a:r>
          <a:r>
            <a:rPr lang="en-US" sz="1800" b="0" kern="1200" dirty="0"/>
            <a:t> </a:t>
          </a:r>
          <a:r>
            <a:rPr lang="en-US" sz="1800" b="0" kern="1200" dirty="0" err="1"/>
            <a:t>Pengelolaan</a:t>
          </a:r>
          <a:r>
            <a:rPr lang="en-US" sz="1800" b="0" kern="1200" dirty="0"/>
            <a:t> </a:t>
          </a:r>
          <a:r>
            <a:rPr lang="en-US" sz="1800" b="0" kern="1200" dirty="0" err="1"/>
            <a:t>dan</a:t>
          </a:r>
          <a:r>
            <a:rPr lang="en-US" sz="1800" b="0" kern="1200" dirty="0"/>
            <a:t> </a:t>
          </a:r>
          <a:r>
            <a:rPr lang="en-US" sz="1800" b="0" kern="1200" dirty="0" err="1"/>
            <a:t>Tanggung</a:t>
          </a:r>
          <a:r>
            <a:rPr lang="en-US" sz="1800" b="0" kern="1200" dirty="0"/>
            <a:t> </a:t>
          </a:r>
          <a:r>
            <a:rPr lang="en-US" sz="1800" b="0" kern="1200" dirty="0" err="1"/>
            <a:t>Jawab</a:t>
          </a:r>
          <a:r>
            <a:rPr lang="en-US" sz="1800" b="0" kern="1200" dirty="0"/>
            <a:t> </a:t>
          </a:r>
          <a:r>
            <a:rPr lang="en-US" sz="1800" b="0" kern="1200" dirty="0" err="1"/>
            <a:t>Keuangan</a:t>
          </a:r>
          <a:r>
            <a:rPr lang="en-US" sz="1800" b="0" kern="1200" dirty="0"/>
            <a:t> Negara</a:t>
          </a:r>
        </a:p>
      </dsp:txBody>
      <dsp:txXfrm>
        <a:off x="1876463" y="819743"/>
        <a:ext cx="8181955" cy="778003"/>
      </dsp:txXfrm>
    </dsp:sp>
    <dsp:sp modelId="{B438122B-898D-4C87-876F-3FE363809758}">
      <dsp:nvSpPr>
        <dsp:cNvPr id="0" name=""/>
        <dsp:cNvSpPr/>
      </dsp:nvSpPr>
      <dsp:spPr>
        <a:xfrm>
          <a:off x="534425" y="819743"/>
          <a:ext cx="1176963" cy="7780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-132837"/>
            <a:satOff val="-6334"/>
            <a:lumOff val="8083"/>
            <a:alphaOff val="0"/>
          </a:schemeClr>
        </a:solidFill>
        <a:ln w="12700" cap="flat" cmpd="sng" algn="ctr">
          <a:solidFill>
            <a:schemeClr val="accent1">
              <a:shade val="80000"/>
              <a:hueOff val="-132837"/>
              <a:satOff val="-6334"/>
              <a:lumOff val="80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0" kern="1200" dirty="0"/>
            <a:t>2</a:t>
          </a:r>
          <a:endParaRPr lang="en-US" sz="4000" b="0" kern="1200" dirty="0"/>
        </a:p>
      </dsp:txBody>
      <dsp:txXfrm>
        <a:off x="572411" y="857729"/>
        <a:ext cx="1100991" cy="740017"/>
      </dsp:txXfrm>
    </dsp:sp>
    <dsp:sp modelId="{C482E3CA-7E36-44D6-A474-7FA800177804}">
      <dsp:nvSpPr>
        <dsp:cNvPr id="0" name=""/>
        <dsp:cNvSpPr/>
      </dsp:nvSpPr>
      <dsp:spPr>
        <a:xfrm>
          <a:off x="1876463" y="1636648"/>
          <a:ext cx="8181955" cy="77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Undang-Undang</a:t>
          </a:r>
          <a:r>
            <a:rPr lang="en-US" sz="1800" b="0" kern="1200" dirty="0"/>
            <a:t> </a:t>
          </a:r>
          <a:r>
            <a:rPr lang="en-US" sz="1800" b="0" kern="1200" dirty="0" err="1"/>
            <a:t>Nomor</a:t>
          </a:r>
          <a:r>
            <a:rPr lang="en-US" sz="1800" b="0" kern="1200" dirty="0"/>
            <a:t> 15 </a:t>
          </a:r>
          <a:r>
            <a:rPr lang="en-US" sz="1800" b="0" kern="1200" dirty="0" err="1"/>
            <a:t>Tahun</a:t>
          </a:r>
          <a:r>
            <a:rPr lang="en-US" sz="1800" b="0" kern="1200" dirty="0"/>
            <a:t> 2006 </a:t>
          </a:r>
          <a:r>
            <a:rPr lang="en-US" sz="1800" b="0" kern="1200" dirty="0" err="1"/>
            <a:t>tentang</a:t>
          </a:r>
          <a:r>
            <a:rPr lang="en-US" sz="1800" b="0" kern="1200" dirty="0"/>
            <a:t> </a:t>
          </a:r>
          <a:r>
            <a:rPr lang="en-US" sz="1800" b="0" kern="1200" dirty="0" err="1"/>
            <a:t>Badan</a:t>
          </a:r>
          <a:r>
            <a:rPr lang="en-US" sz="1800" b="0" kern="1200" dirty="0"/>
            <a:t> </a:t>
          </a:r>
          <a:r>
            <a:rPr lang="en-US" sz="1800" b="0" kern="1200" dirty="0" err="1"/>
            <a:t>Pemeriksa</a:t>
          </a:r>
          <a:r>
            <a:rPr lang="en-US" sz="1800" b="0" kern="1200" dirty="0"/>
            <a:t> </a:t>
          </a:r>
          <a:r>
            <a:rPr lang="en-US" sz="1800" b="0" kern="1200" dirty="0" err="1"/>
            <a:t>Keuangan</a:t>
          </a:r>
          <a:endParaRPr lang="en-US" sz="1800" b="0" kern="1200" dirty="0"/>
        </a:p>
      </dsp:txBody>
      <dsp:txXfrm>
        <a:off x="1876463" y="1636648"/>
        <a:ext cx="8181955" cy="778003"/>
      </dsp:txXfrm>
    </dsp:sp>
    <dsp:sp modelId="{2FFCE970-E34C-496A-BDDE-9EB59AF4882B}">
      <dsp:nvSpPr>
        <dsp:cNvPr id="0" name=""/>
        <dsp:cNvSpPr/>
      </dsp:nvSpPr>
      <dsp:spPr>
        <a:xfrm>
          <a:off x="534425" y="1636648"/>
          <a:ext cx="1176963" cy="7780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-265675"/>
            <a:satOff val="-12668"/>
            <a:lumOff val="16165"/>
            <a:alphaOff val="0"/>
          </a:schemeClr>
        </a:solidFill>
        <a:ln w="12700" cap="flat" cmpd="sng" algn="ctr">
          <a:solidFill>
            <a:schemeClr val="accent1">
              <a:shade val="80000"/>
              <a:hueOff val="-265675"/>
              <a:satOff val="-12668"/>
              <a:lumOff val="161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000" b="0" kern="1200" dirty="0"/>
            <a:t>3</a:t>
          </a:r>
          <a:endParaRPr lang="en-US" sz="4000" b="0" kern="1200" dirty="0"/>
        </a:p>
      </dsp:txBody>
      <dsp:txXfrm>
        <a:off x="572411" y="1674634"/>
        <a:ext cx="1100991" cy="740017"/>
      </dsp:txXfrm>
    </dsp:sp>
    <dsp:sp modelId="{7632B50F-2483-4243-AFF1-D515888C9C8E}">
      <dsp:nvSpPr>
        <dsp:cNvPr id="0" name=""/>
        <dsp:cNvSpPr/>
      </dsp:nvSpPr>
      <dsp:spPr>
        <a:xfrm>
          <a:off x="1876463" y="2453552"/>
          <a:ext cx="8181955" cy="77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/>
            <a:t>Peraturan</a:t>
          </a:r>
          <a:r>
            <a:rPr lang="en-US" sz="1800" b="0" kern="1200" dirty="0"/>
            <a:t> BPK </a:t>
          </a:r>
          <a:r>
            <a:rPr lang="en-US" sz="1800" b="0" kern="1200" dirty="0" err="1"/>
            <a:t>Nomor</a:t>
          </a:r>
          <a:r>
            <a:rPr lang="en-US" sz="1800" b="0" kern="1200" dirty="0"/>
            <a:t> 3 </a:t>
          </a:r>
          <a:r>
            <a:rPr lang="en-US" sz="1800" b="0" kern="1200" dirty="0" err="1"/>
            <a:t>Tahun</a:t>
          </a:r>
          <a:r>
            <a:rPr lang="en-US" sz="1800" b="0" kern="1200" dirty="0"/>
            <a:t> 2007 </a:t>
          </a:r>
          <a:r>
            <a:rPr lang="en-US" sz="1800" b="0" kern="1200" dirty="0" err="1"/>
            <a:t>tentang</a:t>
          </a:r>
          <a:r>
            <a:rPr lang="en-US" sz="1800" b="0" kern="1200" dirty="0"/>
            <a:t> Tata Cara </a:t>
          </a:r>
          <a:r>
            <a:rPr lang="en-US" sz="1800" b="0" kern="1200" dirty="0" err="1"/>
            <a:t>Penyelesaian</a:t>
          </a:r>
          <a:r>
            <a:rPr lang="en-US" sz="1800" b="0" kern="1200" dirty="0"/>
            <a:t> </a:t>
          </a:r>
          <a:r>
            <a:rPr lang="en-US" sz="1800" b="0" kern="1200" dirty="0" err="1"/>
            <a:t>Ganti</a:t>
          </a:r>
          <a:r>
            <a:rPr lang="en-US" sz="1800" b="0" kern="1200" dirty="0"/>
            <a:t> </a:t>
          </a:r>
          <a:r>
            <a:rPr lang="en-US" sz="1800" b="0" kern="1200" dirty="0" err="1"/>
            <a:t>Kerugian</a:t>
          </a:r>
          <a:r>
            <a:rPr lang="en-US" sz="1800" b="0" kern="1200" dirty="0"/>
            <a:t> Negara </a:t>
          </a:r>
          <a:r>
            <a:rPr lang="en-US" sz="1800" b="0" kern="1200" dirty="0" err="1"/>
            <a:t>Terhadap</a:t>
          </a:r>
          <a:r>
            <a:rPr lang="en-US" sz="1800" b="0" kern="1200" dirty="0"/>
            <a:t> </a:t>
          </a:r>
          <a:r>
            <a:rPr lang="en-US" sz="1800" b="0" kern="1200" dirty="0" err="1"/>
            <a:t>Bendahara</a:t>
          </a:r>
          <a:endParaRPr lang="en-US" sz="1800" b="0" kern="1200" dirty="0"/>
        </a:p>
      </dsp:txBody>
      <dsp:txXfrm>
        <a:off x="1876463" y="2453552"/>
        <a:ext cx="8181955" cy="778003"/>
      </dsp:txXfrm>
    </dsp:sp>
    <dsp:sp modelId="{AA9F133E-86EA-4805-AE18-04818680E090}">
      <dsp:nvSpPr>
        <dsp:cNvPr id="0" name=""/>
        <dsp:cNvSpPr/>
      </dsp:nvSpPr>
      <dsp:spPr>
        <a:xfrm>
          <a:off x="534425" y="2453552"/>
          <a:ext cx="1176963" cy="7780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-398512"/>
            <a:satOff val="-19001"/>
            <a:lumOff val="24248"/>
            <a:alphaOff val="0"/>
          </a:schemeClr>
        </a:solidFill>
        <a:ln w="12700" cap="flat" cmpd="sng" algn="ctr">
          <a:solidFill>
            <a:schemeClr val="accent1">
              <a:shade val="80000"/>
              <a:hueOff val="-398512"/>
              <a:satOff val="-19001"/>
              <a:lumOff val="24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4</a:t>
          </a:r>
        </a:p>
      </dsp:txBody>
      <dsp:txXfrm>
        <a:off x="572411" y="2491538"/>
        <a:ext cx="1100991" cy="740017"/>
      </dsp:txXfrm>
    </dsp:sp>
    <dsp:sp modelId="{F4CB5CEC-B7B5-4FAC-84D7-FA93AE3CF902}">
      <dsp:nvSpPr>
        <dsp:cNvPr id="0" name=""/>
        <dsp:cNvSpPr/>
      </dsp:nvSpPr>
      <dsp:spPr>
        <a:xfrm>
          <a:off x="1876463" y="3270456"/>
          <a:ext cx="8181955" cy="77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kern="1200" dirty="0"/>
            <a:t>Peraturan Pemerintah Nomor 38 Tahun 2016 tentang Tata Cara Tuntutan Ganti Kerugian </a:t>
          </a:r>
          <a:r>
            <a:rPr lang="en-US" sz="1800" b="0" kern="1200" dirty="0"/>
            <a:t>Negara/Daerah </a:t>
          </a:r>
          <a:r>
            <a:rPr lang="en-US" sz="1800" b="0" kern="1200" dirty="0" err="1"/>
            <a:t>Terhadap</a:t>
          </a:r>
          <a:r>
            <a:rPr lang="en-US" sz="1800" b="0" kern="1200" dirty="0"/>
            <a:t> </a:t>
          </a:r>
          <a:r>
            <a:rPr lang="en-US" sz="1800" b="0" kern="1200" dirty="0" err="1"/>
            <a:t>Pegawai</a:t>
          </a:r>
          <a:r>
            <a:rPr lang="en-US" sz="1800" b="0" kern="1200" dirty="0"/>
            <a:t> </a:t>
          </a:r>
          <a:r>
            <a:rPr lang="en-US" sz="1800" b="0" kern="1200" dirty="0" err="1"/>
            <a:t>Negeri</a:t>
          </a:r>
          <a:r>
            <a:rPr lang="en-US" sz="1800" b="0" kern="1200" dirty="0"/>
            <a:t> </a:t>
          </a:r>
          <a:r>
            <a:rPr lang="en-US" sz="1800" b="0" kern="1200" dirty="0" err="1"/>
            <a:t>Bukan</a:t>
          </a:r>
          <a:r>
            <a:rPr lang="en-US" sz="1800" b="0" kern="1200" dirty="0"/>
            <a:t> </a:t>
          </a:r>
          <a:r>
            <a:rPr lang="en-US" sz="1800" b="0" kern="1200" dirty="0" err="1"/>
            <a:t>Bendahara</a:t>
          </a:r>
          <a:r>
            <a:rPr lang="en-US" sz="1800" b="0" kern="1200" dirty="0"/>
            <a:t> </a:t>
          </a:r>
          <a:r>
            <a:rPr lang="en-US" sz="1800" b="0" kern="1200" dirty="0" err="1"/>
            <a:t>Atau</a:t>
          </a:r>
          <a:r>
            <a:rPr lang="en-US" sz="1800" b="0" kern="1200" dirty="0"/>
            <a:t> </a:t>
          </a:r>
          <a:r>
            <a:rPr lang="en-US" sz="1800" b="0" kern="1200" dirty="0" err="1"/>
            <a:t>Pejabat</a:t>
          </a:r>
          <a:r>
            <a:rPr lang="en-US" sz="1800" b="0" kern="1200" dirty="0"/>
            <a:t> Lain</a:t>
          </a:r>
        </a:p>
      </dsp:txBody>
      <dsp:txXfrm>
        <a:off x="1876463" y="3270456"/>
        <a:ext cx="8181955" cy="778003"/>
      </dsp:txXfrm>
    </dsp:sp>
    <dsp:sp modelId="{1097C82D-8ECC-4C6E-956D-2860E5402363}">
      <dsp:nvSpPr>
        <dsp:cNvPr id="0" name=""/>
        <dsp:cNvSpPr/>
      </dsp:nvSpPr>
      <dsp:spPr>
        <a:xfrm>
          <a:off x="534425" y="3270456"/>
          <a:ext cx="1176963" cy="77800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accent1">
              <a:shade val="80000"/>
              <a:hueOff val="-531349"/>
              <a:satOff val="-25335"/>
              <a:lumOff val="323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/>
            <a:t>5</a:t>
          </a:r>
        </a:p>
      </dsp:txBody>
      <dsp:txXfrm>
        <a:off x="572411" y="3308442"/>
        <a:ext cx="1100991" cy="7400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028EE-E8B5-480C-AC13-261FF26B6C8A}">
      <dsp:nvSpPr>
        <dsp:cNvPr id="0" name=""/>
        <dsp:cNvSpPr/>
      </dsp:nvSpPr>
      <dsp:spPr>
        <a:xfrm>
          <a:off x="0" y="992313"/>
          <a:ext cx="10058399" cy="1046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1. TPKN di Tingkat </a:t>
          </a:r>
          <a:r>
            <a:rPr lang="en-US" sz="2700" kern="1200" dirty="0" err="1"/>
            <a:t>Satuan</a:t>
          </a:r>
          <a:r>
            <a:rPr lang="en-US" sz="2700" kern="1200" dirty="0"/>
            <a:t> </a:t>
          </a:r>
          <a:r>
            <a:rPr lang="en-US" sz="2700" kern="1200" dirty="0" err="1"/>
            <a:t>Kerja</a:t>
          </a:r>
          <a:r>
            <a:rPr lang="en-US" sz="2700" kern="1200" dirty="0"/>
            <a:t> </a:t>
          </a:r>
          <a:r>
            <a:rPr lang="en-US" sz="2700" kern="1200" dirty="0" err="1"/>
            <a:t>Belum</a:t>
          </a:r>
          <a:r>
            <a:rPr lang="en-US" sz="2700" kern="1200" dirty="0"/>
            <a:t> </a:t>
          </a:r>
          <a:r>
            <a:rPr lang="en-US" sz="2700" kern="1200" dirty="0" err="1"/>
            <a:t>seluruhnya</a:t>
          </a:r>
          <a:r>
            <a:rPr lang="en-US" sz="2700" kern="1200" dirty="0"/>
            <a:t> </a:t>
          </a:r>
          <a:r>
            <a:rPr lang="en-US" sz="2700" kern="1200" dirty="0" err="1"/>
            <a:t>Dibentuk</a:t>
          </a:r>
          <a:endParaRPr lang="en-US" sz="2700" kern="1200" dirty="0"/>
        </a:p>
      </dsp:txBody>
      <dsp:txXfrm>
        <a:off x="51082" y="1043395"/>
        <a:ext cx="9956235" cy="944254"/>
      </dsp:txXfrm>
    </dsp:sp>
    <dsp:sp modelId="{E148B355-D12F-40F7-AD06-C19BDD96FACD}">
      <dsp:nvSpPr>
        <dsp:cNvPr id="0" name=""/>
        <dsp:cNvSpPr/>
      </dsp:nvSpPr>
      <dsp:spPr>
        <a:xfrm>
          <a:off x="0" y="0"/>
          <a:ext cx="10058399" cy="10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Proses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penyelesaian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ganti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kerugian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negara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pada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Kemendikbudristek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per semester II 2020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telah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dilaksanakan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oleh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TPKN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sesuai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Kepmendikbud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Nomor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663/P/2020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untuk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Bendahara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dan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Kepmendikbud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No 955/P/2020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untuk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bukan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Bendahara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,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Permasalahan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yang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ada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 </a:t>
          </a:r>
          <a:r>
            <a:rPr lang="en-US" sz="1800" b="1" kern="1200" dirty="0" err="1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adalah</a:t>
          </a:r>
          <a:r>
            <a:rPr lang="en-US" sz="1800" b="1" kern="1200" dirty="0">
              <a:solidFill>
                <a:srgbClr val="434343"/>
              </a:solidFill>
              <a:latin typeface="Roboto Condensed Light"/>
              <a:ea typeface="Roboto Condensed Light"/>
              <a:cs typeface="Roboto Condensed Light"/>
              <a:sym typeface="Roboto Condensed Light"/>
            </a:rPr>
            <a:t>:</a:t>
          </a:r>
          <a:endParaRPr lang="en-US" sz="1800" b="1" kern="1200" dirty="0"/>
        </a:p>
      </dsp:txBody>
      <dsp:txXfrm>
        <a:off x="0" y="0"/>
        <a:ext cx="10058399" cy="1006019"/>
      </dsp:txXfrm>
    </dsp:sp>
    <dsp:sp modelId="{3E97B466-F787-406B-84CC-443BA680D1AF}">
      <dsp:nvSpPr>
        <dsp:cNvPr id="0" name=""/>
        <dsp:cNvSpPr/>
      </dsp:nvSpPr>
      <dsp:spPr>
        <a:xfrm>
          <a:off x="0" y="2058832"/>
          <a:ext cx="10058399" cy="1046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2. </a:t>
          </a:r>
          <a:r>
            <a:rPr lang="en-US" sz="2700" kern="1200" dirty="0" err="1"/>
            <a:t>Pelaporan</a:t>
          </a:r>
          <a:r>
            <a:rPr lang="en-US" sz="2700" kern="1200" dirty="0"/>
            <a:t> </a:t>
          </a:r>
          <a:r>
            <a:rPr lang="en-US" sz="2700" kern="1200" dirty="0" err="1"/>
            <a:t>Tindak</a:t>
          </a:r>
          <a:r>
            <a:rPr lang="en-US" sz="2700" kern="1200" dirty="0"/>
            <a:t> </a:t>
          </a:r>
          <a:r>
            <a:rPr lang="en-US" sz="2700" kern="1200" dirty="0" err="1"/>
            <a:t>Lanjut</a:t>
          </a:r>
          <a:r>
            <a:rPr lang="en-US" sz="2700" kern="1200" dirty="0"/>
            <a:t> </a:t>
          </a:r>
          <a:r>
            <a:rPr lang="en-US" sz="2700" kern="1200" dirty="0" err="1"/>
            <a:t>Penyesaian</a:t>
          </a:r>
          <a:r>
            <a:rPr lang="en-US" sz="2700" kern="1200" dirty="0"/>
            <a:t> </a:t>
          </a:r>
          <a:r>
            <a:rPr lang="en-US" sz="2700" kern="1200" dirty="0" err="1"/>
            <a:t>Ganti</a:t>
          </a:r>
          <a:r>
            <a:rPr lang="en-US" sz="2700" kern="1200" dirty="0"/>
            <a:t> </a:t>
          </a:r>
          <a:r>
            <a:rPr lang="en-US" sz="2700" kern="1200" dirty="0" err="1"/>
            <a:t>Kerugian</a:t>
          </a:r>
          <a:r>
            <a:rPr lang="en-US" sz="2700" kern="1200" dirty="0"/>
            <a:t> Negara </a:t>
          </a:r>
          <a:r>
            <a:rPr lang="en-US" sz="2700" kern="1200" dirty="0" err="1"/>
            <a:t>Tidak</a:t>
          </a:r>
          <a:r>
            <a:rPr lang="en-US" sz="2700" kern="1200" dirty="0"/>
            <a:t> </a:t>
          </a:r>
          <a:r>
            <a:rPr lang="en-US" sz="2700" kern="1200" dirty="0" err="1"/>
            <a:t>Tepat</a:t>
          </a:r>
          <a:r>
            <a:rPr lang="en-US" sz="2700" kern="1200" dirty="0"/>
            <a:t> </a:t>
          </a:r>
          <a:r>
            <a:rPr lang="en-US" sz="2700" kern="1200" dirty="0" err="1"/>
            <a:t>Waktu</a:t>
          </a:r>
          <a:endParaRPr lang="en-US" sz="2700" kern="1200" dirty="0"/>
        </a:p>
      </dsp:txBody>
      <dsp:txXfrm>
        <a:off x="51082" y="2109914"/>
        <a:ext cx="9956235" cy="944254"/>
      </dsp:txXfrm>
    </dsp:sp>
    <dsp:sp modelId="{9A056B01-70C1-49B8-9C24-F47A7C17ADA6}">
      <dsp:nvSpPr>
        <dsp:cNvPr id="0" name=""/>
        <dsp:cNvSpPr/>
      </dsp:nvSpPr>
      <dsp:spPr>
        <a:xfrm>
          <a:off x="0" y="3183011"/>
          <a:ext cx="10058399" cy="1046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3. </a:t>
          </a:r>
          <a:r>
            <a:rPr lang="en-US" sz="2700" kern="1200" dirty="0" err="1"/>
            <a:t>Informasi</a:t>
          </a:r>
          <a:r>
            <a:rPr lang="en-US" sz="2700" kern="1200" dirty="0"/>
            <a:t> </a:t>
          </a:r>
          <a:r>
            <a:rPr lang="en-US" sz="2700" kern="1200" dirty="0" err="1"/>
            <a:t>Kerugian</a:t>
          </a:r>
          <a:r>
            <a:rPr lang="en-US" sz="2700" kern="1200" dirty="0"/>
            <a:t> Negara </a:t>
          </a:r>
          <a:r>
            <a:rPr lang="en-US" sz="2700" kern="1200" dirty="0" err="1"/>
            <a:t>hanya</a:t>
          </a:r>
          <a:r>
            <a:rPr lang="en-US" sz="2700" kern="1200" dirty="0"/>
            <a:t> </a:t>
          </a:r>
          <a:r>
            <a:rPr lang="en-US" sz="2700" kern="1200" dirty="0" err="1"/>
            <a:t>bersumber</a:t>
          </a:r>
          <a:r>
            <a:rPr lang="en-US" sz="2700" kern="1200" dirty="0"/>
            <a:t> </a:t>
          </a:r>
          <a:r>
            <a:rPr lang="en-US" sz="2700" kern="1200" dirty="0" err="1"/>
            <a:t>dari</a:t>
          </a:r>
          <a:r>
            <a:rPr lang="en-US" sz="2700" kern="1200" dirty="0"/>
            <a:t> </a:t>
          </a:r>
          <a:r>
            <a:rPr lang="en-US" sz="2700" kern="1200" dirty="0" err="1"/>
            <a:t>Hasil</a:t>
          </a:r>
          <a:r>
            <a:rPr lang="en-US" sz="2700" kern="1200" dirty="0"/>
            <a:t> </a:t>
          </a:r>
          <a:r>
            <a:rPr lang="en-US" sz="2700" kern="1200" dirty="0" err="1"/>
            <a:t>Pemeriksaan</a:t>
          </a:r>
          <a:r>
            <a:rPr lang="en-US" sz="2700" kern="1200" dirty="0"/>
            <a:t> BPK</a:t>
          </a:r>
        </a:p>
      </dsp:txBody>
      <dsp:txXfrm>
        <a:off x="51082" y="3234093"/>
        <a:ext cx="9956235" cy="94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6C333-B311-45FB-98E5-A541EDC114E9}">
      <dsp:nvSpPr>
        <dsp:cNvPr id="0" name=""/>
        <dsp:cNvSpPr/>
      </dsp:nvSpPr>
      <dsp:spPr>
        <a:xfrm rot="5400000">
          <a:off x="4898396" y="-2934338"/>
          <a:ext cx="2130155" cy="79999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Kerugian</a:t>
          </a:r>
          <a:r>
            <a:rPr lang="en-US" sz="2000" kern="1200" dirty="0"/>
            <a:t> Negara/Daerah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kekurangan</a:t>
          </a:r>
          <a:r>
            <a:rPr lang="en-US" sz="2000" kern="1200" dirty="0"/>
            <a:t> </a:t>
          </a:r>
          <a:r>
            <a:rPr lang="en-US" sz="2000" kern="1200" dirty="0" err="1"/>
            <a:t>uang</a:t>
          </a:r>
          <a:r>
            <a:rPr lang="en-US" sz="2000" kern="1200" dirty="0"/>
            <a:t>, </a:t>
          </a:r>
          <a:r>
            <a:rPr lang="en-US" sz="2000" kern="1200" dirty="0" err="1"/>
            <a:t>surat</a:t>
          </a:r>
          <a:r>
            <a:rPr lang="en-US" sz="2000" kern="1200" dirty="0"/>
            <a:t> </a:t>
          </a:r>
          <a:r>
            <a:rPr lang="en-US" sz="2000" kern="1200" dirty="0" err="1"/>
            <a:t>berharga</a:t>
          </a:r>
          <a:r>
            <a:rPr lang="en-US" sz="2000" kern="1200" dirty="0"/>
            <a:t>,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barang</a:t>
          </a:r>
          <a:r>
            <a:rPr lang="en-US" sz="2000" kern="1200" dirty="0"/>
            <a:t>, yang </a:t>
          </a:r>
          <a:r>
            <a:rPr lang="en-US" sz="2000" kern="1200" dirty="0" err="1"/>
            <a:t>nyata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pasti</a:t>
          </a:r>
          <a:r>
            <a:rPr lang="en-US" sz="2000" kern="1200" dirty="0"/>
            <a:t> </a:t>
          </a:r>
          <a:r>
            <a:rPr lang="en-US" sz="2000" kern="1200" dirty="0" err="1"/>
            <a:t>jumlahnya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akibat</a:t>
          </a:r>
          <a:r>
            <a:rPr lang="en-US" sz="2000" kern="1200" dirty="0"/>
            <a:t> </a:t>
          </a:r>
          <a:r>
            <a:rPr lang="en-US" sz="2000" kern="1200" dirty="0" err="1"/>
            <a:t>perbuatan</a:t>
          </a:r>
          <a:r>
            <a:rPr lang="en-US" sz="2000" kern="1200" dirty="0"/>
            <a:t> </a:t>
          </a:r>
          <a:r>
            <a:rPr lang="en-US" sz="2000" kern="1200" dirty="0" err="1"/>
            <a:t>melawan</a:t>
          </a:r>
          <a:r>
            <a:rPr lang="en-US" sz="2000" kern="1200" dirty="0"/>
            <a:t> </a:t>
          </a:r>
          <a:r>
            <a:rPr lang="en-US" sz="2000" kern="1200" dirty="0" err="1"/>
            <a:t>hukum</a:t>
          </a:r>
          <a:r>
            <a:rPr lang="en-US" sz="2000" kern="1200" dirty="0"/>
            <a:t>,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 err="1"/>
            <a:t>sengaja</a:t>
          </a:r>
          <a:r>
            <a:rPr lang="en-US" sz="2000" kern="1200" dirty="0"/>
            <a:t> </a:t>
          </a:r>
          <a:r>
            <a:rPr lang="en-US" sz="2000" kern="1200" dirty="0" err="1"/>
            <a:t>maupun</a:t>
          </a:r>
          <a:r>
            <a:rPr lang="en-US" sz="2000" kern="1200" dirty="0"/>
            <a:t> </a:t>
          </a:r>
          <a:r>
            <a:rPr lang="en-US" sz="2000" kern="1200" dirty="0" err="1"/>
            <a:t>lalai</a:t>
          </a:r>
          <a:r>
            <a:rPr lang="en-US" sz="2000" kern="1200" dirty="0"/>
            <a:t>.</a:t>
          </a:r>
        </a:p>
      </dsp:txBody>
      <dsp:txXfrm rot="-5400000">
        <a:off x="1963497" y="104547"/>
        <a:ext cx="7895967" cy="1922183"/>
      </dsp:txXfrm>
    </dsp:sp>
    <dsp:sp modelId="{43E1EE0E-6443-4BF5-A10F-9EE36E62B4CE}">
      <dsp:nvSpPr>
        <dsp:cNvPr id="0" name=""/>
        <dsp:cNvSpPr/>
      </dsp:nvSpPr>
      <dsp:spPr>
        <a:xfrm>
          <a:off x="32591" y="140725"/>
          <a:ext cx="1930906" cy="184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400" kern="1200" dirty="0"/>
            <a:t>Negara/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Daerah</a:t>
          </a:r>
        </a:p>
      </dsp:txBody>
      <dsp:txXfrm>
        <a:off x="122892" y="231026"/>
        <a:ext cx="1750304" cy="1669223"/>
      </dsp:txXfrm>
    </dsp:sp>
    <dsp:sp modelId="{73301F6A-C787-44AA-8238-D4A81BE7E09A}">
      <dsp:nvSpPr>
        <dsp:cNvPr id="0" name=""/>
        <dsp:cNvSpPr/>
      </dsp:nvSpPr>
      <dsp:spPr>
        <a:xfrm rot="5400000">
          <a:off x="5158482" y="-855766"/>
          <a:ext cx="1726878" cy="80077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Ganti</a:t>
          </a:r>
          <a:r>
            <a:rPr lang="en-US" sz="2000" kern="1200" dirty="0"/>
            <a:t> </a:t>
          </a: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sejumlah</a:t>
          </a:r>
          <a:r>
            <a:rPr lang="en-US" sz="2000" kern="1200" dirty="0"/>
            <a:t> </a:t>
          </a:r>
          <a:r>
            <a:rPr lang="en-US" sz="2000" kern="1200" dirty="0" err="1"/>
            <a:t>uang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barang</a:t>
          </a:r>
          <a:r>
            <a:rPr lang="en-US" sz="2000" kern="1200" dirty="0"/>
            <a:t> yang </a:t>
          </a:r>
          <a:r>
            <a:rPr lang="en-US" sz="2000" kern="1200" dirty="0" err="1"/>
            <a:t>dapat</a:t>
          </a:r>
          <a:r>
            <a:rPr lang="en-US" sz="2000" kern="1200" dirty="0"/>
            <a:t> </a:t>
          </a:r>
          <a:r>
            <a:rPr lang="en-US" sz="2000" kern="1200" dirty="0" err="1"/>
            <a:t>dinilai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uang</a:t>
          </a:r>
          <a:r>
            <a:rPr lang="en-US" sz="2000" kern="1200" dirty="0"/>
            <a:t> yang </a:t>
          </a:r>
          <a:r>
            <a:rPr lang="en-US" sz="2000" kern="1200" dirty="0" err="1"/>
            <a:t>harus</a:t>
          </a:r>
          <a:r>
            <a:rPr lang="en-US" sz="2000" kern="1200" dirty="0"/>
            <a:t> </a:t>
          </a:r>
          <a:r>
            <a:rPr lang="en-US" sz="2000" kern="1200" dirty="0" err="1"/>
            <a:t>dikembalikan</a:t>
          </a:r>
          <a:r>
            <a:rPr lang="en-US" sz="2000" kern="1200" dirty="0"/>
            <a:t> </a:t>
          </a:r>
          <a:r>
            <a:rPr lang="en-US" sz="2000" kern="1200" dirty="0" err="1"/>
            <a:t>kepada</a:t>
          </a:r>
          <a:r>
            <a:rPr lang="en-US" sz="2000" kern="1200" dirty="0"/>
            <a:t> </a:t>
          </a:r>
          <a:r>
            <a:rPr lang="en-US" sz="2000" kern="1200" dirty="0" err="1"/>
            <a:t>negara</a:t>
          </a:r>
          <a:r>
            <a:rPr lang="en-US" sz="2000" kern="1200" dirty="0"/>
            <a:t>/</a:t>
          </a:r>
          <a:r>
            <a:rPr lang="en-US" sz="2000" kern="1200" dirty="0" err="1"/>
            <a:t>daerah</a:t>
          </a:r>
          <a:r>
            <a:rPr lang="en-US" sz="2000" kern="1200" dirty="0"/>
            <a:t> </a:t>
          </a:r>
          <a:r>
            <a:rPr lang="en-US" sz="2000" kern="1200" dirty="0" err="1"/>
            <a:t>oleh</a:t>
          </a:r>
          <a:r>
            <a:rPr lang="en-US" sz="2000" kern="1200" dirty="0"/>
            <a:t> </a:t>
          </a:r>
          <a:r>
            <a:rPr lang="en-US" sz="2000" kern="1200" dirty="0" err="1"/>
            <a:t>seseorang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badan</a:t>
          </a:r>
          <a:r>
            <a:rPr lang="en-US" sz="2000" kern="1200" dirty="0"/>
            <a:t> yang </a:t>
          </a:r>
          <a:r>
            <a:rPr lang="en-US" sz="2000" kern="1200" dirty="0" err="1"/>
            <a:t>telah</a:t>
          </a:r>
          <a:r>
            <a:rPr lang="en-US" sz="2000" kern="1200" dirty="0"/>
            <a:t> </a:t>
          </a:r>
          <a:r>
            <a:rPr lang="en-US" sz="2000" kern="1200" dirty="0" err="1"/>
            <a:t>melakukan</a:t>
          </a:r>
          <a:r>
            <a:rPr lang="en-US" sz="2000" kern="1200" dirty="0"/>
            <a:t> </a:t>
          </a:r>
          <a:r>
            <a:rPr lang="en-US" sz="2000" kern="1200" dirty="0" err="1"/>
            <a:t>perbuatan</a:t>
          </a:r>
          <a:r>
            <a:rPr lang="en-US" sz="2000" kern="1200" dirty="0"/>
            <a:t> </a:t>
          </a:r>
          <a:r>
            <a:rPr lang="en-US" sz="2000" kern="1200" dirty="0" err="1"/>
            <a:t>melawan</a:t>
          </a:r>
          <a:r>
            <a:rPr lang="en-US" sz="2000" kern="1200" dirty="0"/>
            <a:t> h</a:t>
          </a:r>
          <a:r>
            <a:rPr lang="id-ID" sz="2000" kern="1200" dirty="0"/>
            <a:t>u</a:t>
          </a:r>
          <a:r>
            <a:rPr lang="en-US" sz="2000" kern="1200" dirty="0" err="1"/>
            <a:t>kum</a:t>
          </a:r>
          <a:r>
            <a:rPr lang="en-US" sz="2000" kern="1200" dirty="0"/>
            <a:t>,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 err="1"/>
            <a:t>sengaja</a:t>
          </a:r>
          <a:r>
            <a:rPr lang="en-US" sz="2000" kern="1200" dirty="0"/>
            <a:t> </a:t>
          </a:r>
          <a:r>
            <a:rPr lang="en-US" sz="2000" kern="1200" dirty="0" err="1"/>
            <a:t>maupun</a:t>
          </a:r>
          <a:r>
            <a:rPr lang="en-US" sz="2000" kern="1200" dirty="0"/>
            <a:t> </a:t>
          </a:r>
          <a:r>
            <a:rPr lang="en-US" sz="2000" kern="1200" dirty="0" err="1"/>
            <a:t>lalai</a:t>
          </a:r>
          <a:r>
            <a:rPr lang="en-US" sz="2000" kern="1200" dirty="0"/>
            <a:t>.</a:t>
          </a:r>
        </a:p>
      </dsp:txBody>
      <dsp:txXfrm rot="-5400000">
        <a:off x="2018035" y="2368980"/>
        <a:ext cx="7923474" cy="1558280"/>
      </dsp:txXfrm>
    </dsp:sp>
    <dsp:sp modelId="{B9290534-C8A0-4AB5-B644-1F9AFBF9CF36}">
      <dsp:nvSpPr>
        <dsp:cNvPr id="0" name=""/>
        <dsp:cNvSpPr/>
      </dsp:nvSpPr>
      <dsp:spPr>
        <a:xfrm>
          <a:off x="32591" y="2223207"/>
          <a:ext cx="1985443" cy="1849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Ganti</a:t>
          </a:r>
          <a:r>
            <a:rPr lang="en-US" sz="2400" kern="1200" dirty="0"/>
            <a:t> </a:t>
          </a:r>
          <a:r>
            <a:rPr lang="en-US" sz="2400" kern="1200" dirty="0" err="1"/>
            <a:t>Kerugian</a:t>
          </a:r>
          <a:endParaRPr lang="en-US" sz="2400" kern="1200" dirty="0"/>
        </a:p>
      </dsp:txBody>
      <dsp:txXfrm>
        <a:off x="122892" y="2313508"/>
        <a:ext cx="1804841" cy="1669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AF75-FCE1-4016-8170-E3DF6E00F3FC}">
      <dsp:nvSpPr>
        <dsp:cNvPr id="0" name=""/>
        <dsp:cNvSpPr/>
      </dsp:nvSpPr>
      <dsp:spPr>
        <a:xfrm>
          <a:off x="1964" y="768841"/>
          <a:ext cx="4189362" cy="25136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Tindak</a:t>
          </a:r>
          <a:r>
            <a:rPr lang="en-US" sz="2300" kern="1200" dirty="0"/>
            <a:t> </a:t>
          </a:r>
          <a:r>
            <a:rPr lang="en-US" sz="2300" kern="1200" dirty="0" err="1"/>
            <a:t>Lanjut</a:t>
          </a:r>
          <a:r>
            <a:rPr lang="en-US" sz="2300" kern="1200" dirty="0"/>
            <a:t> </a:t>
          </a:r>
          <a:r>
            <a:rPr lang="en-US" sz="2300" kern="1200" dirty="0" err="1"/>
            <a:t>atas</a:t>
          </a:r>
          <a:r>
            <a:rPr lang="en-US" sz="2300" kern="1200" dirty="0"/>
            <a:t> </a:t>
          </a:r>
          <a:r>
            <a:rPr lang="en-US" sz="2300" kern="1200" dirty="0" err="1"/>
            <a:t>Kerugian</a:t>
          </a:r>
          <a:r>
            <a:rPr lang="en-US" sz="2300" kern="1200" dirty="0"/>
            <a:t> Negara </a:t>
          </a:r>
          <a:r>
            <a:rPr lang="en-US" sz="2300" kern="1200" dirty="0" err="1"/>
            <a:t>Poin</a:t>
          </a:r>
          <a:r>
            <a:rPr lang="en-US" sz="2300" kern="1200" dirty="0"/>
            <a:t> 6 UU No.1 </a:t>
          </a:r>
          <a:r>
            <a:rPr lang="en-US" sz="2300" kern="1200" dirty="0" err="1"/>
            <a:t>Tahun</a:t>
          </a:r>
          <a:r>
            <a:rPr lang="en-US" sz="2300" kern="1200" dirty="0"/>
            <a:t> 2004 (</a:t>
          </a:r>
          <a:r>
            <a:rPr lang="en-US" sz="2300" kern="1200" dirty="0" err="1"/>
            <a:t>Perbendaharaan</a:t>
          </a:r>
          <a:r>
            <a:rPr lang="en-US" sz="2300" kern="1200" dirty="0"/>
            <a:t> Negara)</a:t>
          </a:r>
        </a:p>
      </dsp:txBody>
      <dsp:txXfrm>
        <a:off x="75585" y="842462"/>
        <a:ext cx="4042120" cy="2366375"/>
      </dsp:txXfrm>
    </dsp:sp>
    <dsp:sp modelId="{258592BB-E154-471C-AB36-F3CBE874B78D}">
      <dsp:nvSpPr>
        <dsp:cNvPr id="0" name=""/>
        <dsp:cNvSpPr/>
      </dsp:nvSpPr>
      <dsp:spPr>
        <a:xfrm>
          <a:off x="4610263" y="1506169"/>
          <a:ext cx="888144" cy="1038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10263" y="1713961"/>
        <a:ext cx="621701" cy="623377"/>
      </dsp:txXfrm>
    </dsp:sp>
    <dsp:sp modelId="{DA1AD72B-E2A0-4533-9056-4748C61B8FD5}">
      <dsp:nvSpPr>
        <dsp:cNvPr id="0" name=""/>
        <dsp:cNvSpPr/>
      </dsp:nvSpPr>
      <dsp:spPr>
        <a:xfrm>
          <a:off x="5867072" y="768841"/>
          <a:ext cx="4189362" cy="2513617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Setiap pimpinan kementerian negara/ lembaga/kepala satker </a:t>
          </a:r>
          <a:r>
            <a:rPr lang="sv-SE" sz="2300" kern="1200"/>
            <a:t>wajib segera melakukan tuntutan ganti rugi setelah mengetahui </a:t>
          </a:r>
          <a:r>
            <a:rPr lang="en-US" sz="2300" kern="1200"/>
            <a:t>terjadi kerugian atau kelalaian seseorang </a:t>
          </a:r>
          <a:endParaRPr lang="en-US" sz="2300" kern="1200" dirty="0"/>
        </a:p>
      </dsp:txBody>
      <dsp:txXfrm>
        <a:off x="5940693" y="842462"/>
        <a:ext cx="4042120" cy="2366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8566A-5446-4B59-B4B8-44970831D923}">
      <dsp:nvSpPr>
        <dsp:cNvPr id="0" name=""/>
        <dsp:cNvSpPr/>
      </dsp:nvSpPr>
      <dsp:spPr>
        <a:xfrm>
          <a:off x="6734" y="1793422"/>
          <a:ext cx="2135388" cy="1067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2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Kewajiban</a:t>
          </a:r>
          <a:r>
            <a:rPr lang="en-US" sz="2400" kern="1200" dirty="0"/>
            <a:t> </a:t>
          </a:r>
          <a:r>
            <a:rPr lang="en-US" sz="2400" kern="1200" dirty="0" err="1"/>
            <a:t>Penyelesaian</a:t>
          </a:r>
          <a:r>
            <a:rPr lang="en-US" sz="2400" kern="1200" dirty="0"/>
            <a:t> </a:t>
          </a:r>
          <a:r>
            <a:rPr lang="en-US" sz="2400" kern="1200" dirty="0" err="1"/>
            <a:t>Ganti</a:t>
          </a:r>
          <a:r>
            <a:rPr lang="en-US" sz="2400" kern="1200" dirty="0"/>
            <a:t> </a:t>
          </a:r>
          <a:r>
            <a:rPr lang="en-US" sz="2400" kern="1200" dirty="0" err="1"/>
            <a:t>Kerugian</a:t>
          </a:r>
          <a:r>
            <a:rPr lang="en-US" sz="2400" kern="1200" dirty="0"/>
            <a:t> Negara</a:t>
          </a:r>
        </a:p>
      </dsp:txBody>
      <dsp:txXfrm>
        <a:off x="38006" y="1824694"/>
        <a:ext cx="2072844" cy="1005150"/>
      </dsp:txXfrm>
    </dsp:sp>
    <dsp:sp modelId="{72E6A5BD-424A-473C-B536-7C052C977B06}">
      <dsp:nvSpPr>
        <dsp:cNvPr id="0" name=""/>
        <dsp:cNvSpPr/>
      </dsp:nvSpPr>
      <dsp:spPr>
        <a:xfrm rot="19494142">
          <a:off x="2047211" y="2006616"/>
          <a:ext cx="1043978" cy="41048"/>
        </a:xfrm>
        <a:custGeom>
          <a:avLst/>
          <a:gdLst/>
          <a:ahLst/>
          <a:cxnLst/>
          <a:rect l="0" t="0" r="0" b="0"/>
          <a:pathLst>
            <a:path>
              <a:moveTo>
                <a:pt x="0" y="20524"/>
              </a:moveTo>
              <a:lnTo>
                <a:pt x="1043978" y="205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3101" y="2001041"/>
        <a:ext cx="52198" cy="52198"/>
      </dsp:txXfrm>
    </dsp:sp>
    <dsp:sp modelId="{88C745B2-1818-4813-A6DD-427FBFB661ED}">
      <dsp:nvSpPr>
        <dsp:cNvPr id="0" name=""/>
        <dsp:cNvSpPr/>
      </dsp:nvSpPr>
      <dsp:spPr>
        <a:xfrm>
          <a:off x="2996278" y="1193164"/>
          <a:ext cx="2135388" cy="1067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Bendahara</a:t>
          </a:r>
          <a:endParaRPr lang="en-US" sz="1000" kern="1200" dirty="0"/>
        </a:p>
      </dsp:txBody>
      <dsp:txXfrm>
        <a:off x="3027550" y="1224436"/>
        <a:ext cx="2072844" cy="1005150"/>
      </dsp:txXfrm>
    </dsp:sp>
    <dsp:sp modelId="{3F017A7A-57FB-48FE-899A-6C32E5EF0799}">
      <dsp:nvSpPr>
        <dsp:cNvPr id="0" name=""/>
        <dsp:cNvSpPr/>
      </dsp:nvSpPr>
      <dsp:spPr>
        <a:xfrm rot="19648557">
          <a:off x="5055176" y="1444267"/>
          <a:ext cx="975424" cy="41048"/>
        </a:xfrm>
        <a:custGeom>
          <a:avLst/>
          <a:gdLst/>
          <a:ahLst/>
          <a:cxnLst/>
          <a:rect l="0" t="0" r="0" b="0"/>
          <a:pathLst>
            <a:path>
              <a:moveTo>
                <a:pt x="0" y="20524"/>
              </a:moveTo>
              <a:lnTo>
                <a:pt x="975424" y="205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8503" y="1440405"/>
        <a:ext cx="48771" cy="48771"/>
      </dsp:txXfrm>
    </dsp:sp>
    <dsp:sp modelId="{F52B957B-8409-4C78-B9EB-EC2DBA8B9424}">
      <dsp:nvSpPr>
        <dsp:cNvPr id="0" name=""/>
        <dsp:cNvSpPr/>
      </dsp:nvSpPr>
      <dsp:spPr>
        <a:xfrm>
          <a:off x="5954111" y="668724"/>
          <a:ext cx="4065843" cy="10676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>
              <a:solidFill>
                <a:schemeClr val="lt1"/>
              </a:solidFill>
            </a:rPr>
            <a:t>Tuntutan Perbendaharaan (Peraturan BPK No. 3 Tahun 2007)</a:t>
          </a:r>
          <a:endParaRPr lang="en-US" sz="2400" kern="1200" dirty="0"/>
        </a:p>
      </dsp:txBody>
      <dsp:txXfrm>
        <a:off x="5985383" y="699996"/>
        <a:ext cx="4003299" cy="1005150"/>
      </dsp:txXfrm>
    </dsp:sp>
    <dsp:sp modelId="{69FD2EF4-6766-4981-A3BD-87C0E88075B3}">
      <dsp:nvSpPr>
        <dsp:cNvPr id="0" name=""/>
        <dsp:cNvSpPr/>
      </dsp:nvSpPr>
      <dsp:spPr>
        <a:xfrm rot="2178395">
          <a:off x="2039235" y="2620540"/>
          <a:ext cx="1059929" cy="41048"/>
        </a:xfrm>
        <a:custGeom>
          <a:avLst/>
          <a:gdLst/>
          <a:ahLst/>
          <a:cxnLst/>
          <a:rect l="0" t="0" r="0" b="0"/>
          <a:pathLst>
            <a:path>
              <a:moveTo>
                <a:pt x="0" y="20524"/>
              </a:moveTo>
              <a:lnTo>
                <a:pt x="1059929" y="2052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2702" y="2614566"/>
        <a:ext cx="52996" cy="52996"/>
      </dsp:txXfrm>
    </dsp:sp>
    <dsp:sp modelId="{1473D3AC-0AB8-4ABB-8F4E-FA366C029AC6}">
      <dsp:nvSpPr>
        <dsp:cNvPr id="0" name=""/>
        <dsp:cNvSpPr/>
      </dsp:nvSpPr>
      <dsp:spPr>
        <a:xfrm>
          <a:off x="2996278" y="2421013"/>
          <a:ext cx="2135388" cy="10676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Bukan</a:t>
          </a:r>
          <a:r>
            <a:rPr lang="en-US" sz="2400" kern="1200" dirty="0"/>
            <a:t> </a:t>
          </a:r>
          <a:r>
            <a:rPr lang="en-US" sz="2400" kern="1200" dirty="0" err="1"/>
            <a:t>Bendahara</a:t>
          </a:r>
          <a:endParaRPr lang="en-US" sz="1200" kern="1200" dirty="0"/>
        </a:p>
      </dsp:txBody>
      <dsp:txXfrm>
        <a:off x="3027550" y="2452285"/>
        <a:ext cx="2072844" cy="1005150"/>
      </dsp:txXfrm>
    </dsp:sp>
    <dsp:sp modelId="{40F934FE-DA37-4AE8-A386-817D5A5E6A5C}">
      <dsp:nvSpPr>
        <dsp:cNvPr id="0" name=""/>
        <dsp:cNvSpPr/>
      </dsp:nvSpPr>
      <dsp:spPr>
        <a:xfrm rot="2030154">
          <a:off x="5047819" y="3209998"/>
          <a:ext cx="990138" cy="41048"/>
        </a:xfrm>
        <a:custGeom>
          <a:avLst/>
          <a:gdLst/>
          <a:ahLst/>
          <a:cxnLst/>
          <a:rect l="0" t="0" r="0" b="0"/>
          <a:pathLst>
            <a:path>
              <a:moveTo>
                <a:pt x="0" y="20524"/>
              </a:moveTo>
              <a:lnTo>
                <a:pt x="990138" y="2052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18135" y="3205769"/>
        <a:ext cx="49506" cy="49506"/>
      </dsp:txXfrm>
    </dsp:sp>
    <dsp:sp modelId="{3AAE055C-FB60-449C-836D-1AE3073204C6}">
      <dsp:nvSpPr>
        <dsp:cNvPr id="0" name=""/>
        <dsp:cNvSpPr/>
      </dsp:nvSpPr>
      <dsp:spPr>
        <a:xfrm>
          <a:off x="5954111" y="2972338"/>
          <a:ext cx="4065843" cy="10676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lt1"/>
              </a:solidFill>
            </a:rPr>
            <a:t>Tuntutan</a:t>
          </a:r>
          <a:r>
            <a:rPr lang="en-US" sz="2400" kern="1200" dirty="0">
              <a:solidFill>
                <a:schemeClr val="lt1"/>
              </a:solidFill>
            </a:rPr>
            <a:t> </a:t>
          </a:r>
          <a:r>
            <a:rPr lang="en-US" sz="2400" kern="1200" dirty="0" err="1">
              <a:solidFill>
                <a:schemeClr val="lt1"/>
              </a:solidFill>
            </a:rPr>
            <a:t>Ganti</a:t>
          </a:r>
          <a:r>
            <a:rPr lang="en-US" sz="2400" kern="1200" dirty="0">
              <a:solidFill>
                <a:schemeClr val="lt1"/>
              </a:solidFill>
            </a:rPr>
            <a:t> </a:t>
          </a:r>
          <a:r>
            <a:rPr lang="en-US" sz="2400" kern="1200" dirty="0" err="1">
              <a:solidFill>
                <a:schemeClr val="lt1"/>
              </a:solidFill>
            </a:rPr>
            <a:t>Rugi</a:t>
          </a:r>
          <a:r>
            <a:rPr lang="en-US" sz="2400" kern="1200" dirty="0">
              <a:solidFill>
                <a:schemeClr val="lt1"/>
              </a:solidFill>
            </a:rPr>
            <a:t>/TGR (PP </a:t>
          </a:r>
          <a:r>
            <a:rPr lang="en-US" sz="2400" kern="1200" dirty="0" err="1">
              <a:solidFill>
                <a:schemeClr val="lt1"/>
              </a:solidFill>
            </a:rPr>
            <a:t>Nomor</a:t>
          </a:r>
          <a:r>
            <a:rPr lang="en-US" sz="2400" kern="1200" dirty="0">
              <a:solidFill>
                <a:schemeClr val="lt1"/>
              </a:solidFill>
            </a:rPr>
            <a:t> 38 </a:t>
          </a:r>
          <a:r>
            <a:rPr lang="en-US" sz="2400" kern="1200" dirty="0" err="1">
              <a:solidFill>
                <a:schemeClr val="lt1"/>
              </a:solidFill>
            </a:rPr>
            <a:t>tahun</a:t>
          </a:r>
          <a:r>
            <a:rPr lang="en-US" sz="2400" kern="1200" dirty="0">
              <a:solidFill>
                <a:schemeClr val="lt1"/>
              </a:solidFill>
            </a:rPr>
            <a:t> 2016</a:t>
          </a:r>
          <a:endParaRPr lang="en-US" sz="2400" kern="1200" dirty="0"/>
        </a:p>
      </dsp:txBody>
      <dsp:txXfrm>
        <a:off x="5985383" y="3003610"/>
        <a:ext cx="4003299" cy="10051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027CF-F330-48D5-92BE-FABA26962E26}">
      <dsp:nvSpPr>
        <dsp:cNvPr id="0" name=""/>
        <dsp:cNvSpPr/>
      </dsp:nvSpPr>
      <dsp:spPr>
        <a:xfrm rot="5400000">
          <a:off x="5882046" y="-2060391"/>
          <a:ext cx="1915331" cy="64373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BPK </a:t>
          </a:r>
          <a:r>
            <a:rPr lang="en-US" sz="2000" kern="1200" dirty="0" err="1"/>
            <a:t>menetapkan</a:t>
          </a:r>
          <a:r>
            <a:rPr lang="en-US" sz="2000" kern="1200" dirty="0"/>
            <a:t> </a:t>
          </a:r>
          <a:r>
            <a:rPr lang="en-US" sz="2000" kern="1200" dirty="0" err="1"/>
            <a:t>surat</a:t>
          </a:r>
          <a:r>
            <a:rPr lang="en-US" sz="2000" kern="1200" dirty="0"/>
            <a:t> </a:t>
          </a:r>
          <a:r>
            <a:rPr lang="en-US" sz="2000" kern="1200" dirty="0" err="1"/>
            <a:t>keputusan</a:t>
          </a:r>
          <a:r>
            <a:rPr lang="en-US" sz="2000" kern="1200" dirty="0"/>
            <a:t> </a:t>
          </a:r>
          <a:r>
            <a:rPr lang="en-US" sz="2000" kern="1200" dirty="0" err="1"/>
            <a:t>pembebanan</a:t>
          </a:r>
          <a:r>
            <a:rPr lang="en-US" sz="2000" kern="1200" dirty="0"/>
            <a:t> </a:t>
          </a:r>
          <a:r>
            <a:rPr lang="en-US" sz="2000" kern="1200" dirty="0" err="1"/>
            <a:t>penggantian</a:t>
          </a:r>
          <a:r>
            <a:rPr lang="en-US" sz="2000" kern="1200" dirty="0"/>
            <a:t> </a:t>
          </a: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000" kern="1200" dirty="0" err="1"/>
            <a:t>negara</a:t>
          </a:r>
          <a:r>
            <a:rPr lang="en-US" sz="2000" kern="1200" dirty="0"/>
            <a:t>/</a:t>
          </a:r>
          <a:r>
            <a:rPr lang="en-US" sz="2000" kern="1200" dirty="0" err="1"/>
            <a:t>daerah</a:t>
          </a:r>
          <a:r>
            <a:rPr lang="en-US" sz="2000" kern="1200" dirty="0"/>
            <a:t> </a:t>
          </a:r>
          <a:r>
            <a:rPr lang="en-US" sz="2000" kern="1200" dirty="0" err="1"/>
            <a:t>kepada</a:t>
          </a:r>
          <a:r>
            <a:rPr lang="en-US" sz="2000" kern="1200" dirty="0"/>
            <a:t> </a:t>
          </a:r>
          <a:r>
            <a:rPr lang="en-US" sz="2000" kern="1200" dirty="0" err="1"/>
            <a:t>Bendahara</a:t>
          </a:r>
          <a:r>
            <a:rPr lang="en-US" sz="2000" kern="1200" dirty="0"/>
            <a:t> </a:t>
          </a:r>
          <a:r>
            <a:rPr lang="en-US" sz="2000" kern="1200" dirty="0" err="1"/>
            <a:t>atas</a:t>
          </a:r>
          <a:r>
            <a:rPr lang="en-US" sz="2000" kern="1200" dirty="0"/>
            <a:t> </a:t>
          </a:r>
          <a:r>
            <a:rPr lang="en-US" sz="2000" kern="1200" dirty="0" err="1"/>
            <a:t>kekurangan</a:t>
          </a:r>
          <a:r>
            <a:rPr lang="en-US" sz="2000" kern="1200" dirty="0"/>
            <a:t> </a:t>
          </a:r>
          <a:r>
            <a:rPr lang="en-US" sz="2000" kern="1200" dirty="0" err="1"/>
            <a:t>kas</a:t>
          </a:r>
          <a:r>
            <a:rPr lang="en-US" sz="2000" kern="1200" dirty="0"/>
            <a:t>/</a:t>
          </a:r>
          <a:r>
            <a:rPr lang="en-US" sz="2000" kern="1200" dirty="0" err="1"/>
            <a:t>barang</a:t>
          </a:r>
          <a:r>
            <a:rPr lang="en-US" sz="2000" kern="1200" dirty="0"/>
            <a:t> yang </a:t>
          </a:r>
          <a:r>
            <a:rPr lang="en-US" sz="2000" kern="1200" dirty="0" err="1"/>
            <a:t>terjadi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Tata </a:t>
          </a:r>
          <a:r>
            <a:rPr lang="en-US" sz="2000" kern="1200" dirty="0" err="1"/>
            <a:t>cara</a:t>
          </a:r>
          <a:r>
            <a:rPr lang="en-US" sz="2000" kern="1200" dirty="0"/>
            <a:t> </a:t>
          </a:r>
          <a:r>
            <a:rPr lang="en-US" sz="2000" kern="1200" dirty="0" err="1"/>
            <a:t>penyelesaian</a:t>
          </a:r>
          <a:r>
            <a:rPr lang="en-US" sz="2000" kern="1200" dirty="0"/>
            <a:t> </a:t>
          </a:r>
          <a:r>
            <a:rPr lang="en-US" sz="2000" kern="1200" dirty="0" err="1"/>
            <a:t>ganti</a:t>
          </a:r>
          <a:r>
            <a:rPr lang="en-US" sz="2000" kern="1200" dirty="0"/>
            <a:t> </a:t>
          </a: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000" kern="1200" dirty="0" err="1"/>
            <a:t>negara</a:t>
          </a:r>
          <a:r>
            <a:rPr lang="en-US" sz="2000" kern="1200" dirty="0"/>
            <a:t>/</a:t>
          </a:r>
          <a:r>
            <a:rPr lang="en-US" sz="2000" kern="1200" dirty="0" err="1"/>
            <a:t>daerah</a:t>
          </a:r>
          <a:r>
            <a:rPr lang="en-US" sz="2000" kern="1200" dirty="0"/>
            <a:t> </a:t>
          </a:r>
          <a:r>
            <a:rPr lang="en-US" sz="2000" kern="1200" dirty="0" err="1"/>
            <a:t>terhadap</a:t>
          </a:r>
          <a:r>
            <a:rPr lang="en-US" sz="2000" kern="1200" dirty="0"/>
            <a:t> </a:t>
          </a:r>
          <a:r>
            <a:rPr lang="en-US" sz="2000" kern="1200" dirty="0" err="1"/>
            <a:t>bendahara</a:t>
          </a:r>
          <a:r>
            <a:rPr lang="en-US" sz="2000" kern="1200" dirty="0"/>
            <a:t> </a:t>
          </a:r>
          <a:r>
            <a:rPr lang="en-US" sz="2000" kern="1200" dirty="0" err="1"/>
            <a:t>ditetapkan</a:t>
          </a:r>
          <a:r>
            <a:rPr lang="en-US" sz="2000" kern="1200" dirty="0"/>
            <a:t> </a:t>
          </a:r>
          <a:r>
            <a:rPr lang="en-US" sz="2000" kern="1200" dirty="0" err="1"/>
            <a:t>oleh</a:t>
          </a:r>
          <a:r>
            <a:rPr lang="en-US" sz="2000" kern="1200" dirty="0"/>
            <a:t> BPK </a:t>
          </a:r>
          <a:r>
            <a:rPr lang="en-US" sz="2000" kern="1200" dirty="0" err="1"/>
            <a:t>setelah</a:t>
          </a:r>
          <a:r>
            <a:rPr lang="en-US" sz="2000" kern="1200" dirty="0"/>
            <a:t> </a:t>
          </a:r>
          <a:r>
            <a:rPr lang="en-US" sz="2000" kern="1200" dirty="0" err="1"/>
            <a:t>berkonsultasi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pemerintah</a:t>
          </a:r>
          <a:endParaRPr lang="en-US" sz="2000" kern="1200" dirty="0"/>
        </a:p>
      </dsp:txBody>
      <dsp:txXfrm rot="-5400000">
        <a:off x="3621024" y="294130"/>
        <a:ext cx="6343877" cy="1728333"/>
      </dsp:txXfrm>
    </dsp:sp>
    <dsp:sp modelId="{4F87830E-5FAA-4B04-A8CE-A72D907BED38}">
      <dsp:nvSpPr>
        <dsp:cNvPr id="0" name=""/>
        <dsp:cNvSpPr/>
      </dsp:nvSpPr>
      <dsp:spPr>
        <a:xfrm>
          <a:off x="0" y="83"/>
          <a:ext cx="3621024" cy="231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UU No 15/2004, </a:t>
          </a:r>
          <a:br>
            <a:rPr lang="es-ES" sz="2800" kern="1200" dirty="0"/>
          </a:br>
          <a:r>
            <a:rPr lang="es-ES" sz="2800" kern="1200" dirty="0" err="1"/>
            <a:t>Pasal</a:t>
          </a:r>
          <a:r>
            <a:rPr lang="es-ES" sz="2800" kern="1200" dirty="0"/>
            <a:t> 22</a:t>
          </a:r>
          <a:endParaRPr lang="en-US" sz="2800" kern="1200" dirty="0"/>
        </a:p>
      </dsp:txBody>
      <dsp:txXfrm>
        <a:off x="113079" y="113162"/>
        <a:ext cx="3394866" cy="2090267"/>
      </dsp:txXfrm>
    </dsp:sp>
    <dsp:sp modelId="{4E9A80D7-76E1-4F8F-9552-5D52FCA1E81B}">
      <dsp:nvSpPr>
        <dsp:cNvPr id="0" name=""/>
        <dsp:cNvSpPr/>
      </dsp:nvSpPr>
      <dsp:spPr>
        <a:xfrm rot="5400000">
          <a:off x="5672466" y="377351"/>
          <a:ext cx="2321132" cy="64310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dk1"/>
              </a:solidFill>
            </a:rPr>
            <a:t>BPK </a:t>
          </a:r>
          <a:r>
            <a:rPr lang="en-US" sz="2000" kern="1200" dirty="0" err="1">
              <a:solidFill>
                <a:schemeClr val="dk1"/>
              </a:solidFill>
            </a:rPr>
            <a:t>menilai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dan</a:t>
          </a:r>
          <a:r>
            <a:rPr lang="en-US" sz="2000" kern="1200" dirty="0">
              <a:solidFill>
                <a:schemeClr val="dk1"/>
              </a:solidFill>
            </a:rPr>
            <a:t>/</a:t>
          </a:r>
          <a:r>
            <a:rPr lang="en-US" sz="2000" kern="1200" dirty="0" err="1">
              <a:solidFill>
                <a:schemeClr val="dk1"/>
              </a:solidFill>
            </a:rPr>
            <a:t>atau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menetapkan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jumlah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kerugian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negara</a:t>
          </a:r>
          <a:r>
            <a:rPr lang="en-US" sz="2000" kern="1200" dirty="0">
              <a:solidFill>
                <a:schemeClr val="dk1"/>
              </a:solidFill>
            </a:rPr>
            <a:t> yang </a:t>
          </a:r>
          <a:r>
            <a:rPr lang="en-US" sz="2000" kern="1200" dirty="0" err="1">
              <a:solidFill>
                <a:schemeClr val="dk1"/>
              </a:solidFill>
            </a:rPr>
            <a:t>diakibatkan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oleh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perbuatan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melawan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hukum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sengaja</a:t>
          </a:r>
          <a:r>
            <a:rPr lang="en-US" sz="2000" kern="1200" dirty="0">
              <a:solidFill>
                <a:schemeClr val="dk1"/>
              </a:solidFill>
            </a:rPr>
            <a:t>/</a:t>
          </a:r>
          <a:r>
            <a:rPr lang="en-US" sz="2000" kern="1200" dirty="0" err="1">
              <a:solidFill>
                <a:schemeClr val="dk1"/>
              </a:solidFill>
            </a:rPr>
            <a:t>lalai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oleh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bendahara</a:t>
          </a:r>
          <a:r>
            <a:rPr lang="en-US" sz="2000" kern="1200" dirty="0">
              <a:solidFill>
                <a:schemeClr val="dk1"/>
              </a:solidFill>
            </a:rPr>
            <a:t>, </a:t>
          </a:r>
          <a:r>
            <a:rPr lang="en-US" sz="2000" kern="1200" dirty="0" err="1">
              <a:solidFill>
                <a:schemeClr val="dk1"/>
              </a:solidFill>
            </a:rPr>
            <a:t>pengelola</a:t>
          </a:r>
          <a:r>
            <a:rPr lang="en-US" sz="2000" kern="1200" dirty="0">
              <a:solidFill>
                <a:schemeClr val="dk1"/>
              </a:solidFill>
            </a:rPr>
            <a:t> BUMN/BUMD, </a:t>
          </a:r>
          <a:r>
            <a:rPr lang="en-US" sz="2000" kern="1200" dirty="0" err="1">
              <a:solidFill>
                <a:schemeClr val="dk1"/>
              </a:solidFill>
            </a:rPr>
            <a:t>dan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lembaga</a:t>
          </a:r>
          <a:r>
            <a:rPr lang="en-US" sz="2000" kern="1200" dirty="0">
              <a:solidFill>
                <a:schemeClr val="dk1"/>
              </a:solidFill>
            </a:rPr>
            <a:t>/</a:t>
          </a:r>
          <a:r>
            <a:rPr lang="en-US" sz="2000" kern="1200" dirty="0" err="1">
              <a:solidFill>
                <a:schemeClr val="dk1"/>
              </a:solidFill>
            </a:rPr>
            <a:t>badan</a:t>
          </a:r>
          <a:r>
            <a:rPr lang="en-US" sz="2000" kern="1200" dirty="0">
              <a:solidFill>
                <a:schemeClr val="dk1"/>
              </a:solidFill>
            </a:rPr>
            <a:t> lain</a:t>
          </a:r>
          <a:endParaRPr lang="en-US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>
              <a:solidFill>
                <a:schemeClr val="dk1"/>
              </a:solidFill>
            </a:rPr>
            <a:t>Ketentuan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lebih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lanjut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mengenai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tata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cara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pelaksanaan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wewenang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ini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diatur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dengan</a:t>
          </a:r>
          <a:r>
            <a:rPr lang="en-US" sz="2000" kern="1200" dirty="0">
              <a:solidFill>
                <a:schemeClr val="dk1"/>
              </a:solidFill>
            </a:rPr>
            <a:t> </a:t>
          </a:r>
          <a:r>
            <a:rPr lang="en-US" sz="2000" kern="1200" dirty="0" err="1">
              <a:solidFill>
                <a:schemeClr val="dk1"/>
              </a:solidFill>
            </a:rPr>
            <a:t>Peraturan</a:t>
          </a:r>
          <a:r>
            <a:rPr lang="en-US" sz="2000" kern="1200" dirty="0">
              <a:solidFill>
                <a:schemeClr val="dk1"/>
              </a:solidFill>
            </a:rPr>
            <a:t> BPK</a:t>
          </a:r>
          <a:endParaRPr lang="en-US" sz="2000" kern="1200" dirty="0"/>
        </a:p>
      </dsp:txBody>
      <dsp:txXfrm rot="-5400000">
        <a:off x="3617488" y="2545637"/>
        <a:ext cx="6317781" cy="2094516"/>
      </dsp:txXfrm>
    </dsp:sp>
    <dsp:sp modelId="{86C93ABC-005F-478A-A50A-380D8FFB4E9A}">
      <dsp:nvSpPr>
        <dsp:cNvPr id="0" name=""/>
        <dsp:cNvSpPr/>
      </dsp:nvSpPr>
      <dsp:spPr>
        <a:xfrm>
          <a:off x="0" y="2434683"/>
          <a:ext cx="3617487" cy="23164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UU No 15/2006, </a:t>
          </a:r>
          <a:br>
            <a:rPr lang="es-ES" sz="2800" kern="1200" dirty="0"/>
          </a:br>
          <a:r>
            <a:rPr lang="es-ES" sz="2800" kern="1200" dirty="0" err="1"/>
            <a:t>Pasal</a:t>
          </a:r>
          <a:r>
            <a:rPr lang="es-ES" sz="2800" kern="1200" dirty="0"/>
            <a:t> 10 </a:t>
          </a:r>
          <a:r>
            <a:rPr lang="es-ES" sz="2800" kern="1200" dirty="0" err="1"/>
            <a:t>ayat</a:t>
          </a:r>
          <a:r>
            <a:rPr lang="es-ES" sz="2800" kern="1200" dirty="0"/>
            <a:t> (1)</a:t>
          </a:r>
          <a:endParaRPr lang="en-US" sz="2800" kern="1200" dirty="0"/>
        </a:p>
      </dsp:txBody>
      <dsp:txXfrm>
        <a:off x="113079" y="2547762"/>
        <a:ext cx="3391329" cy="2090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FA9F1-3255-4DFE-BC22-A121F2400C0C}">
      <dsp:nvSpPr>
        <dsp:cNvPr id="0" name=""/>
        <dsp:cNvSpPr/>
      </dsp:nvSpPr>
      <dsp:spPr>
        <a:xfrm rot="5400000">
          <a:off x="5835175" y="-1988927"/>
          <a:ext cx="2009072" cy="643737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Setiap</a:t>
          </a:r>
          <a:r>
            <a:rPr lang="en-US" sz="2000" kern="1200" dirty="0"/>
            <a:t> </a:t>
          </a:r>
          <a:r>
            <a:rPr lang="en-US" sz="2000" kern="1200" dirty="0" err="1"/>
            <a:t>Pegawai</a:t>
          </a:r>
          <a:r>
            <a:rPr lang="en-US" sz="2000" kern="1200" dirty="0"/>
            <a:t> </a:t>
          </a:r>
          <a:r>
            <a:rPr lang="en-US" sz="2000" kern="1200" dirty="0" err="1"/>
            <a:t>Negeri</a:t>
          </a:r>
          <a:r>
            <a:rPr lang="en-US" sz="2000" kern="1200" dirty="0"/>
            <a:t> </a:t>
          </a:r>
          <a:r>
            <a:rPr lang="en-US" sz="2000" kern="1200" dirty="0" err="1"/>
            <a:t>Bukan</a:t>
          </a:r>
          <a:r>
            <a:rPr lang="en-US" sz="2000" kern="1200" dirty="0"/>
            <a:t> </a:t>
          </a:r>
          <a:r>
            <a:rPr lang="en-US" sz="2000" kern="1200" dirty="0" err="1"/>
            <a:t>Bendahara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Pejabat</a:t>
          </a:r>
          <a:r>
            <a:rPr lang="en-US" sz="2000" kern="1200" dirty="0"/>
            <a:t> Lain yang </a:t>
          </a:r>
          <a:r>
            <a:rPr lang="en-US" sz="2000" kern="1200" dirty="0" err="1"/>
            <a:t>melanggar</a:t>
          </a:r>
          <a:r>
            <a:rPr lang="en-US" sz="2000" kern="1200" dirty="0"/>
            <a:t> </a:t>
          </a:r>
          <a:r>
            <a:rPr lang="en-US" sz="2000" kern="1200" dirty="0" err="1"/>
            <a:t>hukum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melalaikan</a:t>
          </a:r>
          <a:r>
            <a:rPr lang="en-US" sz="2000" kern="1200" dirty="0"/>
            <a:t> </a:t>
          </a:r>
          <a:r>
            <a:rPr lang="en-US" sz="2000" kern="1200" dirty="0" err="1"/>
            <a:t>kewajibannya</a:t>
          </a:r>
          <a:r>
            <a:rPr lang="en-US" sz="2000" kern="1200" dirty="0"/>
            <a:t>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langsung</a:t>
          </a:r>
          <a:r>
            <a:rPr lang="en-US" sz="2000" kern="1200" dirty="0"/>
            <a:t> yang </a:t>
          </a:r>
          <a:r>
            <a:rPr lang="en-US" sz="2000" kern="1200" dirty="0" err="1"/>
            <a:t>merugikan</a:t>
          </a:r>
          <a:r>
            <a:rPr lang="en-US" sz="2000" kern="1200" dirty="0"/>
            <a:t> </a:t>
          </a:r>
          <a:r>
            <a:rPr lang="en-US" sz="2000" kern="1200" dirty="0" err="1"/>
            <a:t>keuangan</a:t>
          </a:r>
          <a:r>
            <a:rPr lang="en-US" sz="2000" kern="1200" dirty="0"/>
            <a:t> </a:t>
          </a:r>
          <a:r>
            <a:rPr lang="en-US" sz="2000" kern="1200" dirty="0" err="1"/>
            <a:t>negara</a:t>
          </a:r>
          <a:r>
            <a:rPr lang="en-US" sz="2000" kern="1200" dirty="0"/>
            <a:t>/</a:t>
          </a:r>
          <a:r>
            <a:rPr lang="en-US" sz="2000" kern="1200" dirty="0" err="1"/>
            <a:t>daerah</a:t>
          </a:r>
          <a:r>
            <a:rPr lang="en-US" sz="2000" kern="1200" dirty="0"/>
            <a:t> </a:t>
          </a:r>
          <a:r>
            <a:rPr lang="en-US" sz="2000" kern="1200" dirty="0" err="1"/>
            <a:t>diwajibkan</a:t>
          </a:r>
          <a:r>
            <a:rPr lang="en-US" sz="2000" kern="1200" dirty="0"/>
            <a:t> </a:t>
          </a:r>
          <a:r>
            <a:rPr lang="en-US" sz="2000" kern="1200" dirty="0" err="1"/>
            <a:t>mengganti</a:t>
          </a:r>
          <a:r>
            <a:rPr lang="en-US" sz="2000" kern="1200" dirty="0"/>
            <a:t> </a:t>
          </a: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000" kern="1200" dirty="0" err="1"/>
            <a:t>dimaksud</a:t>
          </a:r>
          <a:endParaRPr lang="en-US" sz="2000" kern="1200" dirty="0"/>
        </a:p>
      </dsp:txBody>
      <dsp:txXfrm rot="-5400000">
        <a:off x="3621024" y="323299"/>
        <a:ext cx="6339301" cy="1812922"/>
      </dsp:txXfrm>
    </dsp:sp>
    <dsp:sp modelId="{CE9A650C-10B1-49CA-B876-AD5A28FD4BA9}">
      <dsp:nvSpPr>
        <dsp:cNvPr id="0" name=""/>
        <dsp:cNvSpPr/>
      </dsp:nvSpPr>
      <dsp:spPr>
        <a:xfrm>
          <a:off x="0" y="560"/>
          <a:ext cx="3621024" cy="245839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PP 38 </a:t>
          </a:r>
          <a:r>
            <a:rPr lang="en-US" sz="2800" kern="1200" dirty="0" err="1"/>
            <a:t>Tahun</a:t>
          </a:r>
          <a:r>
            <a:rPr lang="en-US" sz="2800" kern="1200" dirty="0"/>
            <a:t> 2016 </a:t>
          </a:r>
          <a:r>
            <a:rPr lang="en-US" sz="2800" kern="1200" dirty="0" err="1"/>
            <a:t>Pasal</a:t>
          </a:r>
          <a:r>
            <a:rPr lang="en-US" sz="2800" kern="1200" dirty="0"/>
            <a:t> 3 Ayat (2)</a:t>
          </a:r>
        </a:p>
      </dsp:txBody>
      <dsp:txXfrm>
        <a:off x="120009" y="120569"/>
        <a:ext cx="3381006" cy="2218381"/>
      </dsp:txXfrm>
    </dsp:sp>
    <dsp:sp modelId="{0348A83E-4AE2-4D3E-93F3-CCFBE65F2301}">
      <dsp:nvSpPr>
        <dsp:cNvPr id="0" name=""/>
        <dsp:cNvSpPr/>
      </dsp:nvSpPr>
      <dsp:spPr>
        <a:xfrm rot="5400000">
          <a:off x="6044794" y="160666"/>
          <a:ext cx="1589835" cy="643737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Untuk menjamin pelaksanaan pembayaran ganti kerugian, </a:t>
          </a:r>
          <a:r>
            <a:rPr lang="en-US" sz="2000" kern="1200" dirty="0"/>
            <a:t>BPK </a:t>
          </a:r>
          <a:r>
            <a:rPr lang="en-US" sz="2000" kern="1200" dirty="0" err="1"/>
            <a:t>berwenang</a:t>
          </a:r>
          <a:r>
            <a:rPr lang="en-US" sz="2000" kern="1200" dirty="0"/>
            <a:t> </a:t>
          </a:r>
          <a:r>
            <a:rPr lang="en-US" sz="2000" kern="1200" dirty="0" err="1"/>
            <a:t>memantau</a:t>
          </a:r>
          <a:r>
            <a:rPr lang="en-US" sz="2000" kern="1200" dirty="0"/>
            <a:t>: </a:t>
          </a:r>
          <a:r>
            <a:rPr lang="en-US" sz="2000" kern="1200" dirty="0" err="1"/>
            <a:t>penyelesaian</a:t>
          </a:r>
          <a:r>
            <a:rPr lang="en-US" sz="2000" kern="1200" dirty="0"/>
            <a:t> </a:t>
          </a:r>
          <a:r>
            <a:rPr lang="en-US" sz="2000" kern="1200" dirty="0" err="1"/>
            <a:t>ganti</a:t>
          </a:r>
          <a:r>
            <a:rPr lang="en-US" sz="2000" kern="1200" dirty="0"/>
            <a:t> </a:t>
          </a:r>
          <a:r>
            <a:rPr lang="en-US" sz="2000" kern="1200" dirty="0" err="1"/>
            <a:t>kerugian</a:t>
          </a:r>
          <a:r>
            <a:rPr lang="en-US" sz="2000" kern="1200" dirty="0"/>
            <a:t> </a:t>
          </a:r>
          <a:r>
            <a:rPr lang="en-US" sz="2000" kern="1200" dirty="0" err="1"/>
            <a:t>negara</a:t>
          </a:r>
          <a:r>
            <a:rPr lang="en-US" sz="2000" kern="1200" dirty="0"/>
            <a:t>/</a:t>
          </a:r>
          <a:r>
            <a:rPr lang="en-US" sz="2000" kern="1200" dirty="0" err="1"/>
            <a:t>daerah</a:t>
          </a:r>
          <a:r>
            <a:rPr lang="en-US" sz="2000" kern="1200" dirty="0"/>
            <a:t> yang </a:t>
          </a:r>
          <a:r>
            <a:rPr lang="en-US" sz="2000" kern="1200" dirty="0" err="1"/>
            <a:t>ditetapkan</a:t>
          </a:r>
          <a:r>
            <a:rPr lang="en-US" sz="2000" kern="1200" dirty="0"/>
            <a:t> </a:t>
          </a:r>
          <a:r>
            <a:rPr lang="en-US" sz="2000" kern="1200" dirty="0" err="1"/>
            <a:t>oleh</a:t>
          </a:r>
          <a:r>
            <a:rPr lang="en-US" sz="2000" kern="1200" dirty="0"/>
            <a:t> </a:t>
          </a:r>
          <a:r>
            <a:rPr lang="en-US" sz="2000" kern="1200" dirty="0" err="1"/>
            <a:t>Pemerintah</a:t>
          </a:r>
          <a:r>
            <a:rPr lang="en-US" sz="2000" kern="1200" dirty="0"/>
            <a:t> </a:t>
          </a:r>
          <a:r>
            <a:rPr lang="en-US" sz="2000" kern="1200" dirty="0" err="1"/>
            <a:t>terhadap</a:t>
          </a:r>
          <a:r>
            <a:rPr lang="en-US" sz="2000" kern="1200" dirty="0"/>
            <a:t> </a:t>
          </a:r>
          <a:r>
            <a:rPr lang="en-US" sz="2000" kern="1200" dirty="0" err="1"/>
            <a:t>pegawai</a:t>
          </a:r>
          <a:r>
            <a:rPr lang="en-US" sz="2000" kern="1200" dirty="0"/>
            <a:t> </a:t>
          </a:r>
          <a:r>
            <a:rPr lang="en-US" sz="2000" kern="1200" dirty="0" err="1"/>
            <a:t>negeri</a:t>
          </a:r>
          <a:r>
            <a:rPr lang="en-US" sz="2000" kern="1200" dirty="0"/>
            <a:t> </a:t>
          </a:r>
          <a:r>
            <a:rPr lang="en-US" sz="2000" kern="1200" dirty="0" err="1"/>
            <a:t>bukan</a:t>
          </a:r>
          <a:r>
            <a:rPr lang="en-US" sz="2000" kern="1200" dirty="0"/>
            <a:t> </a:t>
          </a:r>
          <a:r>
            <a:rPr lang="en-US" sz="2000" kern="1200" dirty="0" err="1"/>
            <a:t>bendahara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pejabat</a:t>
          </a:r>
          <a:r>
            <a:rPr lang="en-US" sz="2000" kern="1200" dirty="0"/>
            <a:t> lain</a:t>
          </a:r>
        </a:p>
      </dsp:txBody>
      <dsp:txXfrm rot="-5400000">
        <a:off x="3621024" y="2662046"/>
        <a:ext cx="6359767" cy="1434617"/>
      </dsp:txXfrm>
    </dsp:sp>
    <dsp:sp modelId="{4CF980A9-913A-4232-BC5F-FAE0954FFED2}">
      <dsp:nvSpPr>
        <dsp:cNvPr id="0" name=""/>
        <dsp:cNvSpPr/>
      </dsp:nvSpPr>
      <dsp:spPr>
        <a:xfrm>
          <a:off x="0" y="2497988"/>
          <a:ext cx="3621024" cy="176393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Pasal</a:t>
          </a:r>
          <a:r>
            <a:rPr lang="en-US" sz="2800" kern="1200" dirty="0"/>
            <a:t> 10 Ayat (3a) UU 15 </a:t>
          </a:r>
          <a:r>
            <a:rPr lang="en-US" sz="2800" kern="1200" dirty="0" err="1"/>
            <a:t>Tahun</a:t>
          </a:r>
          <a:r>
            <a:rPr lang="en-US" sz="2800" kern="1200" dirty="0"/>
            <a:t> 2006</a:t>
          </a:r>
        </a:p>
      </dsp:txBody>
      <dsp:txXfrm>
        <a:off x="86108" y="2584096"/>
        <a:ext cx="3448808" cy="159172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85C44-5B0D-4AFD-A5A1-362BA5492290}">
      <dsp:nvSpPr>
        <dsp:cNvPr id="0" name=""/>
        <dsp:cNvSpPr/>
      </dsp:nvSpPr>
      <dsp:spPr>
        <a:xfrm>
          <a:off x="-77405" y="-89820"/>
          <a:ext cx="6665740" cy="10171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BPK </a:t>
          </a:r>
          <a:r>
            <a:rPr lang="en-US" sz="1600" kern="1200" dirty="0" err="1"/>
            <a:t>menerbitkan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penetapan</a:t>
          </a:r>
          <a:r>
            <a:rPr lang="en-US" sz="1600" kern="1200" dirty="0"/>
            <a:t> </a:t>
          </a:r>
          <a:r>
            <a:rPr lang="en-US" sz="1600" kern="1200" dirty="0" err="1"/>
            <a:t>batas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</a:t>
          </a:r>
          <a:r>
            <a:rPr lang="en-US" sz="1600" kern="1200" dirty="0" err="1"/>
            <a:t>pertanggungjawaban</a:t>
          </a:r>
          <a:r>
            <a:rPr lang="en-US" sz="1600" kern="1200" dirty="0"/>
            <a:t> </a:t>
          </a:r>
          <a:r>
            <a:rPr lang="en-US" sz="1600" kern="1200" dirty="0" err="1"/>
            <a:t>bendahara</a:t>
          </a:r>
          <a:r>
            <a:rPr lang="en-US" sz="1600" kern="1200" dirty="0"/>
            <a:t> </a:t>
          </a:r>
          <a:r>
            <a:rPr lang="en-US" sz="1600" kern="1200" dirty="0" err="1"/>
            <a:t>atas</a:t>
          </a:r>
          <a:r>
            <a:rPr lang="en-US" sz="1600" kern="1200" dirty="0"/>
            <a:t> </a:t>
          </a:r>
          <a:r>
            <a:rPr lang="en-US" sz="1600" kern="1200" dirty="0" err="1"/>
            <a:t>kekurangan</a:t>
          </a:r>
          <a:r>
            <a:rPr lang="en-US" sz="1600" kern="1200" dirty="0"/>
            <a:t> </a:t>
          </a:r>
          <a:r>
            <a:rPr lang="en-US" sz="1600" kern="1200" dirty="0" err="1"/>
            <a:t>kas</a:t>
          </a:r>
          <a:r>
            <a:rPr lang="en-US" sz="1600" kern="1200" dirty="0"/>
            <a:t>/</a:t>
          </a:r>
          <a:r>
            <a:rPr lang="en-US" sz="1600" kern="1200" dirty="0" err="1"/>
            <a:t>barang</a:t>
          </a:r>
          <a:r>
            <a:rPr lang="en-US" sz="1600" kern="1200" dirty="0"/>
            <a:t> yang </a:t>
          </a:r>
          <a:r>
            <a:rPr lang="en-US" sz="1600" kern="1200" dirty="0" err="1"/>
            <a:t>terjadi</a:t>
          </a:r>
          <a:r>
            <a:rPr lang="en-US" sz="1600" kern="1200" dirty="0"/>
            <a:t>,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mengetahui</a:t>
          </a:r>
          <a:r>
            <a:rPr lang="en-US" sz="1600" kern="1200" dirty="0"/>
            <a:t>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kekurangan</a:t>
          </a:r>
          <a:r>
            <a:rPr lang="en-US" sz="1600" kern="1200" dirty="0"/>
            <a:t> </a:t>
          </a:r>
          <a:r>
            <a:rPr lang="en-US" sz="1600" kern="1200" dirty="0" err="1"/>
            <a:t>kas</a:t>
          </a:r>
          <a:r>
            <a:rPr lang="en-US" sz="1600" kern="1200" dirty="0"/>
            <a:t>/</a:t>
          </a:r>
          <a:r>
            <a:rPr lang="en-US" sz="1600" kern="1200" dirty="0" err="1"/>
            <a:t>barang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persediaan</a:t>
          </a:r>
          <a:r>
            <a:rPr lang="en-US" sz="1600" kern="1200" dirty="0"/>
            <a:t> yang </a:t>
          </a:r>
          <a:r>
            <a:rPr lang="en-US" sz="1600" kern="1200" dirty="0" err="1"/>
            <a:t>merugikan</a:t>
          </a:r>
          <a:r>
            <a:rPr lang="en-US" sz="1600" kern="1200" dirty="0"/>
            <a:t> </a:t>
          </a:r>
          <a:r>
            <a:rPr lang="en-US" sz="1600" kern="1200" dirty="0" err="1"/>
            <a:t>keuangan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/</a:t>
          </a:r>
          <a:r>
            <a:rPr lang="en-US" sz="1600" kern="1200" dirty="0" err="1"/>
            <a:t>daerah</a:t>
          </a:r>
          <a:r>
            <a:rPr lang="en-US" sz="1600" kern="1200" dirty="0"/>
            <a:t>.</a:t>
          </a:r>
        </a:p>
      </dsp:txBody>
      <dsp:txXfrm>
        <a:off x="-47615" y="-60030"/>
        <a:ext cx="5482259" cy="957524"/>
      </dsp:txXfrm>
    </dsp:sp>
    <dsp:sp modelId="{2DB2EBDD-5B0F-4A44-88E8-E30536944546}">
      <dsp:nvSpPr>
        <dsp:cNvPr id="0" name=""/>
        <dsp:cNvSpPr/>
      </dsp:nvSpPr>
      <dsp:spPr>
        <a:xfrm>
          <a:off x="480849" y="1018088"/>
          <a:ext cx="6665740" cy="10171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177116"/>
            <a:satOff val="-8445"/>
            <a:lumOff val="10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Bendahara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mengajukan</a:t>
          </a:r>
          <a:r>
            <a:rPr lang="en-US" sz="1600" kern="1200" dirty="0"/>
            <a:t> </a:t>
          </a:r>
          <a:r>
            <a:rPr lang="en-US" sz="1600" kern="1200" dirty="0" err="1"/>
            <a:t>keberatan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pembelaan</a:t>
          </a:r>
          <a:r>
            <a:rPr lang="en-US" sz="1600" kern="1200" dirty="0"/>
            <a:t> </a:t>
          </a:r>
          <a:r>
            <a:rPr lang="en-US" sz="1600" kern="1200" dirty="0" err="1"/>
            <a:t>diri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BPK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waktu</a:t>
          </a:r>
          <a:r>
            <a:rPr lang="en-US" sz="1600" kern="1200" dirty="0"/>
            <a:t> 14 (</a:t>
          </a:r>
          <a:r>
            <a:rPr lang="en-US" sz="1600" kern="1200" dirty="0" err="1"/>
            <a:t>empat</a:t>
          </a:r>
          <a:r>
            <a:rPr lang="en-US" sz="1600" kern="1200" dirty="0"/>
            <a:t> </a:t>
          </a:r>
          <a:r>
            <a:rPr lang="en-US" sz="1600" kern="1200" dirty="0" err="1"/>
            <a:t>belas</a:t>
          </a:r>
          <a:r>
            <a:rPr lang="en-US" sz="1600" kern="1200" dirty="0"/>
            <a:t>)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kerja</a:t>
          </a:r>
          <a:r>
            <a:rPr lang="en-US" sz="1600" kern="1200" dirty="0"/>
            <a:t>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menerima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sebagaimana</a:t>
          </a:r>
          <a:r>
            <a:rPr lang="en-US" sz="1600" kern="1200" dirty="0"/>
            <a:t> </a:t>
          </a:r>
          <a:r>
            <a:rPr lang="en-US" sz="1600" kern="1200" dirty="0" err="1"/>
            <a:t>dimaksud</a:t>
          </a:r>
          <a:r>
            <a:rPr lang="en-US" sz="1600" kern="1200" dirty="0"/>
            <a:t> </a:t>
          </a:r>
          <a:r>
            <a:rPr lang="en-US" sz="1600" kern="1200" dirty="0" err="1"/>
            <a:t>pada</a:t>
          </a:r>
          <a:r>
            <a:rPr lang="en-US" sz="1600" kern="1200" dirty="0"/>
            <a:t> </a:t>
          </a:r>
          <a:r>
            <a:rPr lang="en-US" sz="1600" kern="1200" dirty="0" err="1"/>
            <a:t>ayat</a:t>
          </a:r>
          <a:r>
            <a:rPr lang="en-US" sz="1600" kern="1200" dirty="0"/>
            <a:t> (1)</a:t>
          </a:r>
        </a:p>
      </dsp:txBody>
      <dsp:txXfrm>
        <a:off x="510639" y="1047878"/>
        <a:ext cx="5386786" cy="957524"/>
      </dsp:txXfrm>
    </dsp:sp>
    <dsp:sp modelId="{981759FD-8477-4A66-9D6A-5E0E5E763BCF}">
      <dsp:nvSpPr>
        <dsp:cNvPr id="0" name=""/>
        <dsp:cNvSpPr/>
      </dsp:nvSpPr>
      <dsp:spPr>
        <a:xfrm>
          <a:off x="1030773" y="2139444"/>
          <a:ext cx="6665740" cy="101710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354233"/>
            <a:satOff val="-16890"/>
            <a:lumOff val="215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Apabila</a:t>
          </a:r>
          <a:r>
            <a:rPr lang="en-US" sz="1600" kern="1200" dirty="0"/>
            <a:t> </a:t>
          </a:r>
          <a:r>
            <a:rPr lang="en-US" sz="1600" kern="1200" dirty="0" err="1"/>
            <a:t>bendahara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mengajukan</a:t>
          </a:r>
          <a:r>
            <a:rPr lang="en-US" sz="1600" kern="1200" dirty="0"/>
            <a:t> </a:t>
          </a:r>
          <a:r>
            <a:rPr lang="en-US" sz="1600" kern="1200" dirty="0" err="1"/>
            <a:t>keberatan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pembelaan</a:t>
          </a:r>
          <a:r>
            <a:rPr lang="en-US" sz="1600" kern="1200" dirty="0"/>
            <a:t> </a:t>
          </a:r>
          <a:r>
            <a:rPr lang="en-US" sz="1600" kern="1200" dirty="0" err="1"/>
            <a:t>dirinya</a:t>
          </a:r>
          <a:r>
            <a:rPr lang="en-US" sz="1600" kern="1200" dirty="0"/>
            <a:t> </a:t>
          </a:r>
          <a:r>
            <a:rPr lang="en-US" sz="1600" kern="1200" dirty="0" err="1"/>
            <a:t>ditolak</a:t>
          </a:r>
          <a:r>
            <a:rPr lang="en-US" sz="1600" kern="1200" dirty="0"/>
            <a:t>, BPK </a:t>
          </a:r>
          <a:r>
            <a:rPr lang="en-US" sz="1600" kern="1200" dirty="0" err="1"/>
            <a:t>menetapkan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pembebanan</a:t>
          </a:r>
          <a:r>
            <a:rPr lang="en-US" sz="1600" kern="1200" dirty="0"/>
            <a:t> </a:t>
          </a:r>
          <a:r>
            <a:rPr lang="en-US" sz="1600" kern="1200" dirty="0" err="1"/>
            <a:t>penggantian</a:t>
          </a:r>
          <a:r>
            <a:rPr lang="en-US" sz="1600" kern="1200" dirty="0"/>
            <a:t> </a:t>
          </a:r>
          <a:r>
            <a:rPr lang="en-US" sz="1600" kern="1200" dirty="0" err="1"/>
            <a:t>kerugian</a:t>
          </a:r>
          <a:r>
            <a:rPr lang="en-US" sz="1600" kern="1200" dirty="0"/>
            <a:t> </a:t>
          </a:r>
          <a:r>
            <a:rPr lang="en-US" sz="1600" kern="1200" dirty="0" err="1"/>
            <a:t>negara</a:t>
          </a:r>
          <a:r>
            <a:rPr lang="en-US" sz="1600" kern="1200" dirty="0"/>
            <a:t>/</a:t>
          </a:r>
          <a:r>
            <a:rPr lang="en-US" sz="1600" kern="1200" dirty="0" err="1"/>
            <a:t>daerah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bendahara</a:t>
          </a:r>
          <a:r>
            <a:rPr lang="en-US" sz="1600" kern="1200" dirty="0"/>
            <a:t> yang </a:t>
          </a:r>
          <a:r>
            <a:rPr lang="en-US" sz="1600" kern="1200" dirty="0" err="1"/>
            <a:t>bersangkutan</a:t>
          </a:r>
          <a:endParaRPr lang="en-US" sz="1600" kern="1200" dirty="0"/>
        </a:p>
      </dsp:txBody>
      <dsp:txXfrm>
        <a:off x="1060563" y="2169234"/>
        <a:ext cx="5395118" cy="957524"/>
      </dsp:txXfrm>
    </dsp:sp>
    <dsp:sp modelId="{B515657E-76EA-45D8-993F-32E778D7C0E2}">
      <dsp:nvSpPr>
        <dsp:cNvPr id="0" name=""/>
        <dsp:cNvSpPr/>
      </dsp:nvSpPr>
      <dsp:spPr>
        <a:xfrm>
          <a:off x="1434217" y="3260261"/>
          <a:ext cx="6975363" cy="13763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-531349"/>
            <a:satOff val="-25335"/>
            <a:lumOff val="323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/>
              </a:solidFill>
            </a:rPr>
            <a:t>Menteri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pimpinanlembaga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gubernur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bupati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walikota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direksi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perusahaan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negara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badan-badan</a:t>
          </a:r>
          <a:r>
            <a:rPr lang="en-US" sz="1600" kern="1200" dirty="0">
              <a:solidFill>
                <a:schemeClr val="tx1"/>
              </a:solidFill>
            </a:rPr>
            <a:t> lain yang </a:t>
          </a:r>
          <a:r>
            <a:rPr lang="en-US" sz="1600" kern="1200" dirty="0" err="1">
              <a:solidFill>
                <a:schemeClr val="tx1"/>
              </a:solidFill>
            </a:rPr>
            <a:t>mengelola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keuangan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negara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melaporkan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penyelesaian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kerugian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negara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daerah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kepada</a:t>
          </a:r>
          <a:r>
            <a:rPr lang="en-US" sz="1600" kern="1200" dirty="0">
              <a:solidFill>
                <a:schemeClr val="tx1"/>
              </a:solidFill>
            </a:rPr>
            <a:t> BPK </a:t>
          </a:r>
          <a:r>
            <a:rPr lang="en-US" sz="1600" kern="1200" dirty="0" err="1">
              <a:solidFill>
                <a:schemeClr val="tx1"/>
              </a:solidFill>
            </a:rPr>
            <a:t>selambat-lambatnya</a:t>
          </a:r>
          <a:r>
            <a:rPr lang="en-US" sz="1600" kern="1200" dirty="0">
              <a:solidFill>
                <a:schemeClr val="tx1"/>
              </a:solidFill>
            </a:rPr>
            <a:t> 60 (</a:t>
          </a:r>
          <a:r>
            <a:rPr lang="en-US" sz="1600" kern="1200" dirty="0" err="1">
              <a:solidFill>
                <a:schemeClr val="tx1"/>
              </a:solidFill>
            </a:rPr>
            <a:t>enam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puluh</a:t>
          </a:r>
          <a:r>
            <a:rPr lang="en-US" sz="1600" kern="1200" dirty="0">
              <a:solidFill>
                <a:schemeClr val="tx1"/>
              </a:solidFill>
            </a:rPr>
            <a:t>) </a:t>
          </a:r>
          <a:r>
            <a:rPr lang="en-US" sz="1600" kern="1200" dirty="0" err="1">
              <a:solidFill>
                <a:schemeClr val="tx1"/>
              </a:solidFill>
            </a:rPr>
            <a:t>hari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setelah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diketahui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terjadinya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kerugian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negara</a:t>
          </a:r>
          <a:r>
            <a:rPr lang="en-US" sz="1600" kern="1200" dirty="0">
              <a:solidFill>
                <a:schemeClr val="tx1"/>
              </a:solidFill>
            </a:rPr>
            <a:t>/</a:t>
          </a:r>
          <a:r>
            <a:rPr lang="en-US" sz="1600" kern="1200" dirty="0" err="1">
              <a:solidFill>
                <a:schemeClr val="tx1"/>
              </a:solidFill>
            </a:rPr>
            <a:t>daerah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dimaksud</a:t>
          </a:r>
          <a:r>
            <a:rPr lang="en-US" sz="1600" kern="1200" dirty="0">
              <a:solidFill>
                <a:schemeClr val="tx1"/>
              </a:solidFill>
            </a:rPr>
            <a:t>.</a:t>
          </a:r>
        </a:p>
      </dsp:txBody>
      <dsp:txXfrm>
        <a:off x="1474530" y="3300574"/>
        <a:ext cx="5618724" cy="1295760"/>
      </dsp:txXfrm>
    </dsp:sp>
    <dsp:sp modelId="{036A40AD-840B-4E60-AA54-CB0EB592C225}">
      <dsp:nvSpPr>
        <dsp:cNvPr id="0" name=""/>
        <dsp:cNvSpPr/>
      </dsp:nvSpPr>
      <dsp:spPr>
        <a:xfrm>
          <a:off x="5927216" y="689188"/>
          <a:ext cx="661117" cy="66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075967" y="689188"/>
        <a:ext cx="363615" cy="497491"/>
      </dsp:txXfrm>
    </dsp:sp>
    <dsp:sp modelId="{99FAB135-B397-4976-911B-F7C3D206ACFE}">
      <dsp:nvSpPr>
        <dsp:cNvPr id="0" name=""/>
        <dsp:cNvSpPr/>
      </dsp:nvSpPr>
      <dsp:spPr>
        <a:xfrm>
          <a:off x="6485472" y="1891221"/>
          <a:ext cx="661117" cy="66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634223" y="1891221"/>
        <a:ext cx="363615" cy="497491"/>
      </dsp:txXfrm>
    </dsp:sp>
    <dsp:sp modelId="{42C11D39-A2F4-4B0E-B88E-6AA379C34A0E}">
      <dsp:nvSpPr>
        <dsp:cNvPr id="0" name=""/>
        <dsp:cNvSpPr/>
      </dsp:nvSpPr>
      <dsp:spPr>
        <a:xfrm>
          <a:off x="7035395" y="3093253"/>
          <a:ext cx="661117" cy="661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184146" y="3093253"/>
        <a:ext cx="363615" cy="4974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AEA4E-3265-4A35-B9A4-867DB3BD23AB}">
      <dsp:nvSpPr>
        <dsp:cNvPr id="0" name=""/>
        <dsp:cNvSpPr/>
      </dsp:nvSpPr>
      <dsp:spPr>
        <a:xfrm>
          <a:off x="2499" y="212939"/>
          <a:ext cx="2459337" cy="94930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8F288-3944-401C-946C-75A74DDDB1ED}">
      <dsp:nvSpPr>
        <dsp:cNvPr id="0" name=""/>
        <dsp:cNvSpPr/>
      </dsp:nvSpPr>
      <dsp:spPr>
        <a:xfrm>
          <a:off x="285002" y="1088492"/>
          <a:ext cx="2043171" cy="209638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Informasi</a:t>
          </a:r>
          <a:r>
            <a:rPr lang="en-US" sz="1600" b="1" kern="1200" dirty="0"/>
            <a:t> </a:t>
          </a:r>
          <a:r>
            <a:rPr lang="en-US" sz="1600" b="1" kern="1200" dirty="0" err="1"/>
            <a:t>dan</a:t>
          </a:r>
          <a:r>
            <a:rPr lang="en-US" sz="1600" b="1" kern="1200" dirty="0"/>
            <a:t> </a:t>
          </a:r>
          <a:r>
            <a:rPr lang="en-US" sz="1600" b="1" kern="1200" dirty="0" err="1"/>
            <a:t>Pelaporan</a:t>
          </a:r>
          <a:r>
            <a:rPr lang="en-US" sz="1600" b="1" kern="1200" dirty="0"/>
            <a:t> </a:t>
          </a:r>
          <a:r>
            <a:rPr lang="en-US" sz="1600" b="1" kern="1200" dirty="0" err="1"/>
            <a:t>Kerugian</a:t>
          </a:r>
          <a:r>
            <a:rPr lang="en-US" sz="1600" b="1" kern="1200" dirty="0"/>
            <a:t> Negara/Daerah </a:t>
          </a:r>
          <a:r>
            <a:rPr lang="en-US" sz="1600" b="1" kern="1200" dirty="0" err="1"/>
            <a:t>oleh</a:t>
          </a:r>
          <a:r>
            <a:rPr lang="en-US" sz="1600" b="1" kern="1200" dirty="0"/>
            <a:t> BPK    (</a:t>
          </a:r>
          <a:r>
            <a:rPr lang="en-US" sz="1600" b="1" kern="1200" dirty="0" err="1"/>
            <a:t>pasal</a:t>
          </a:r>
          <a:r>
            <a:rPr lang="en-US" sz="1600" b="1" kern="1200" dirty="0"/>
            <a:t> 4)</a:t>
          </a:r>
        </a:p>
      </dsp:txBody>
      <dsp:txXfrm>
        <a:off x="344844" y="1148334"/>
        <a:ext cx="1923487" cy="1976702"/>
      </dsp:txXfrm>
    </dsp:sp>
    <dsp:sp modelId="{214326B6-1AC7-498F-AAA5-CE9CF7272EA9}">
      <dsp:nvSpPr>
        <dsp:cNvPr id="0" name=""/>
        <dsp:cNvSpPr/>
      </dsp:nvSpPr>
      <dsp:spPr>
        <a:xfrm>
          <a:off x="2794808" y="323363"/>
          <a:ext cx="2459337" cy="94930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31479-D31C-423C-BF3E-6C798D4EB555}">
      <dsp:nvSpPr>
        <dsp:cNvPr id="0" name=""/>
        <dsp:cNvSpPr/>
      </dsp:nvSpPr>
      <dsp:spPr>
        <a:xfrm>
          <a:off x="3074403" y="1061299"/>
          <a:ext cx="2076773" cy="212893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Atasan langsung/kepala satuan kerja wajib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melakukan</a:t>
          </a:r>
          <a:r>
            <a:rPr lang="en-US" sz="1600" b="1" kern="1200" dirty="0"/>
            <a:t> </a:t>
          </a:r>
          <a:r>
            <a:rPr lang="en-US" sz="1600" b="1" kern="1200" dirty="0" err="1"/>
            <a:t>verifikasi</a:t>
          </a:r>
          <a:r>
            <a:rPr lang="en-US" sz="1600" b="1" kern="1200" dirty="0"/>
            <a:t> </a:t>
          </a:r>
          <a:r>
            <a:rPr lang="en-US" sz="1600" b="1" kern="1200" dirty="0" err="1"/>
            <a:t>terhadap</a:t>
          </a:r>
          <a:r>
            <a:rPr lang="en-US" sz="1600" b="1" kern="1200" dirty="0"/>
            <a:t> </a:t>
          </a:r>
          <a:r>
            <a:rPr lang="en-US" sz="1600" b="1" kern="1200" dirty="0" err="1"/>
            <a:t>informasi</a:t>
          </a:r>
          <a:r>
            <a:rPr lang="en-US" sz="1600" b="1" kern="1200" dirty="0"/>
            <a:t>    (</a:t>
          </a:r>
          <a:r>
            <a:rPr lang="en-US" sz="1600" b="1" kern="1200" dirty="0" err="1"/>
            <a:t>Pasal</a:t>
          </a:r>
          <a:r>
            <a:rPr lang="en-US" sz="1600" b="1" kern="1200" dirty="0"/>
            <a:t> 5 Ayat 1)</a:t>
          </a:r>
        </a:p>
      </dsp:txBody>
      <dsp:txXfrm>
        <a:off x="3135230" y="1122126"/>
        <a:ext cx="1955119" cy="2007284"/>
      </dsp:txXfrm>
    </dsp:sp>
    <dsp:sp modelId="{98EDD7C1-142C-45B0-810F-91109A782D8A}">
      <dsp:nvSpPr>
        <dsp:cNvPr id="0" name=""/>
        <dsp:cNvSpPr/>
      </dsp:nvSpPr>
      <dsp:spPr>
        <a:xfrm>
          <a:off x="5603918" y="347418"/>
          <a:ext cx="2459337" cy="101000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B63D-65DE-49FC-8981-25A5AC1E19E3}">
      <dsp:nvSpPr>
        <dsp:cNvPr id="0" name=""/>
        <dsp:cNvSpPr/>
      </dsp:nvSpPr>
      <dsp:spPr>
        <a:xfrm>
          <a:off x="5870077" y="917366"/>
          <a:ext cx="2076773" cy="24961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KaSatker</a:t>
          </a:r>
          <a:r>
            <a:rPr lang="en-US" sz="1600" b="1" kern="1200" dirty="0"/>
            <a:t>/</a:t>
          </a:r>
          <a:r>
            <a:rPr lang="en-US" sz="1600" b="1" kern="1200" dirty="0" err="1"/>
            <a:t>Atasan</a:t>
          </a:r>
          <a:r>
            <a:rPr lang="en-US" sz="1600" b="1" kern="1200" dirty="0"/>
            <a:t> </a:t>
          </a:r>
          <a:r>
            <a:rPr lang="en-US" sz="1600" b="1" kern="1200" dirty="0" err="1"/>
            <a:t>Kasatker</a:t>
          </a:r>
          <a:r>
            <a:rPr lang="en-US" sz="1600" b="1" kern="1200" dirty="0"/>
            <a:t>/</a:t>
          </a:r>
          <a:r>
            <a:rPr lang="en-US" sz="1600" b="1" kern="1200" dirty="0" err="1"/>
            <a:t>Gub</a:t>
          </a:r>
          <a:r>
            <a:rPr lang="en-US" sz="1600" b="1" kern="1200" dirty="0"/>
            <a:t>/</a:t>
          </a:r>
          <a:r>
            <a:rPr lang="en-US" sz="1600" b="1" kern="1200" dirty="0" err="1"/>
            <a:t>Bup</a:t>
          </a:r>
          <a:r>
            <a:rPr lang="en-US" sz="1600" b="1" kern="1200" dirty="0"/>
            <a:t>/</a:t>
          </a:r>
          <a:r>
            <a:rPr lang="en-US" sz="1600" b="1" kern="1200" dirty="0" err="1"/>
            <a:t>Wali</a:t>
          </a:r>
          <a:r>
            <a:rPr lang="en-US" sz="1600" b="1" kern="1200" dirty="0"/>
            <a:t>/</a:t>
          </a:r>
          <a:r>
            <a:rPr lang="en-US" sz="1600" b="1" kern="1200" dirty="0" err="1"/>
            <a:t>Menteri</a:t>
          </a:r>
          <a:r>
            <a:rPr lang="en-US" sz="1600" b="1" kern="1200" dirty="0"/>
            <a:t>/</a:t>
          </a:r>
          <a:r>
            <a:rPr lang="en-US" sz="1600" b="1" kern="1200" dirty="0" err="1"/>
            <a:t>Presiden</a:t>
          </a:r>
          <a:r>
            <a:rPr lang="en-US" sz="1600" b="1" kern="1200" dirty="0"/>
            <a:t> </a:t>
          </a:r>
          <a:r>
            <a:rPr lang="en-US" sz="1600" b="1" kern="1200" dirty="0" err="1"/>
            <a:t>memberitahukan</a:t>
          </a:r>
          <a:r>
            <a:rPr lang="en-US" sz="1600" b="1" kern="1200" dirty="0"/>
            <a:t> </a:t>
          </a:r>
          <a:r>
            <a:rPr lang="en-US" sz="1600" b="1" kern="1200" dirty="0" err="1"/>
            <a:t>Indikasi</a:t>
          </a:r>
          <a:r>
            <a:rPr lang="en-US" sz="1600" b="1" kern="1200" dirty="0"/>
            <a:t> </a:t>
          </a:r>
          <a:r>
            <a:rPr lang="en-US" sz="1600" b="1" kern="1200" dirty="0" err="1"/>
            <a:t>Kerugian</a:t>
          </a:r>
          <a:r>
            <a:rPr lang="en-US" sz="1600" b="1" kern="1200" dirty="0"/>
            <a:t> Negara/Daerah </a:t>
          </a:r>
          <a:r>
            <a:rPr lang="en-US" sz="1600" b="1" kern="1200" dirty="0" err="1"/>
            <a:t>kepada</a:t>
          </a:r>
          <a:r>
            <a:rPr lang="en-US" sz="1600" b="1" kern="1200" dirty="0"/>
            <a:t> BPK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</a:t>
          </a:r>
          <a:r>
            <a:rPr lang="en-US" sz="1600" b="1" kern="1200" dirty="0" err="1"/>
            <a:t>Pasal</a:t>
          </a:r>
          <a:r>
            <a:rPr lang="en-US" sz="1600" b="1" kern="1200" dirty="0"/>
            <a:t> 5 Ayat 3</a:t>
          </a:r>
          <a:r>
            <a:rPr lang="en-US" sz="1400" b="1" kern="1200" dirty="0"/>
            <a:t>)</a:t>
          </a:r>
        </a:p>
      </dsp:txBody>
      <dsp:txXfrm>
        <a:off x="5930904" y="978193"/>
        <a:ext cx="1955119" cy="2374456"/>
      </dsp:txXfrm>
    </dsp:sp>
    <dsp:sp modelId="{F6274455-26F9-4A9A-B8B6-9D98F1FCCA58}">
      <dsp:nvSpPr>
        <dsp:cNvPr id="0" name=""/>
        <dsp:cNvSpPr/>
      </dsp:nvSpPr>
      <dsp:spPr>
        <a:xfrm>
          <a:off x="8413028" y="392273"/>
          <a:ext cx="2459337" cy="94930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898A-4182-453E-B20D-1A9E3E27DCA9}">
      <dsp:nvSpPr>
        <dsp:cNvPr id="0" name=""/>
        <dsp:cNvSpPr/>
      </dsp:nvSpPr>
      <dsp:spPr>
        <a:xfrm>
          <a:off x="9068852" y="1150188"/>
          <a:ext cx="2076773" cy="20615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Pemberitahuan</a:t>
          </a:r>
          <a:r>
            <a:rPr lang="en-US" sz="1700" b="1" kern="1200" dirty="0"/>
            <a:t> </a:t>
          </a:r>
          <a:r>
            <a:rPr lang="en-US" sz="1700" b="1" kern="1200" dirty="0" err="1"/>
            <a:t>Runeg</a:t>
          </a:r>
          <a:r>
            <a:rPr lang="en-US" sz="1700" b="1" kern="1200" dirty="0"/>
            <a:t> paling </a:t>
          </a:r>
          <a:r>
            <a:rPr lang="en-US" sz="1700" b="1" kern="1200" dirty="0" err="1"/>
            <a:t>lambat</a:t>
          </a:r>
          <a:r>
            <a:rPr lang="en-US" sz="1700" b="1" kern="1200" dirty="0"/>
            <a:t> 7 </a:t>
          </a:r>
          <a:r>
            <a:rPr lang="en-US" sz="1700" b="1" kern="1200" dirty="0" err="1"/>
            <a:t>hari</a:t>
          </a:r>
          <a:r>
            <a:rPr lang="en-US" sz="1700" b="1" kern="1200" dirty="0"/>
            <a:t> </a:t>
          </a:r>
          <a:r>
            <a:rPr lang="en-US" sz="1700" b="1" kern="1200" dirty="0" err="1"/>
            <a:t>kerja</a:t>
          </a:r>
          <a:r>
            <a:rPr lang="en-US" sz="1700" b="1" kern="1200" dirty="0"/>
            <a:t> </a:t>
          </a:r>
          <a:r>
            <a:rPr lang="en-US" sz="1700" b="1" kern="1200" dirty="0" err="1"/>
            <a:t>kpd</a:t>
          </a:r>
          <a:r>
            <a:rPr lang="en-US" sz="1700" b="1" kern="1200" dirty="0"/>
            <a:t> BPK (</a:t>
          </a:r>
          <a:r>
            <a:rPr lang="en-US" sz="1700" b="1" kern="1200" dirty="0" err="1"/>
            <a:t>pasal</a:t>
          </a:r>
          <a:r>
            <a:rPr lang="en-US" sz="1700" b="1" kern="1200" dirty="0"/>
            <a:t> 5 Ayat 4)</a:t>
          </a:r>
        </a:p>
      </dsp:txBody>
      <dsp:txXfrm>
        <a:off x="9129234" y="1210570"/>
        <a:ext cx="1956009" cy="19408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AEA4E-3265-4A35-B9A4-867DB3BD23AB}">
      <dsp:nvSpPr>
        <dsp:cNvPr id="0" name=""/>
        <dsp:cNvSpPr/>
      </dsp:nvSpPr>
      <dsp:spPr>
        <a:xfrm>
          <a:off x="2499" y="212939"/>
          <a:ext cx="2459337" cy="94930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8F288-3944-401C-946C-75A74DDDB1ED}">
      <dsp:nvSpPr>
        <dsp:cNvPr id="0" name=""/>
        <dsp:cNvSpPr/>
      </dsp:nvSpPr>
      <dsp:spPr>
        <a:xfrm>
          <a:off x="285002" y="779214"/>
          <a:ext cx="2043171" cy="271494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Dalam</a:t>
          </a:r>
          <a:r>
            <a:rPr lang="en-US" sz="1600" b="1" kern="1200" dirty="0"/>
            <a:t> </a:t>
          </a:r>
          <a:r>
            <a:rPr lang="en-US" sz="1600" b="1" kern="1200" dirty="0" err="1"/>
            <a:t>rangka</a:t>
          </a:r>
          <a:r>
            <a:rPr lang="en-US" sz="1600" b="1" kern="1200" dirty="0"/>
            <a:t> </a:t>
          </a:r>
          <a:r>
            <a:rPr lang="en-US" sz="1600" b="1" kern="1200" dirty="0" err="1"/>
            <a:t>penyelesaian</a:t>
          </a:r>
          <a:r>
            <a:rPr lang="en-US" sz="1600" b="1" kern="1200" dirty="0"/>
            <a:t> </a:t>
          </a:r>
          <a:r>
            <a:rPr lang="en-US" sz="1600" b="1" kern="1200" dirty="0" err="1"/>
            <a:t>Kerugian</a:t>
          </a:r>
          <a:r>
            <a:rPr lang="en-US" sz="1600" b="1" kern="1200" dirty="0"/>
            <a:t> Negara/Daerah,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PPKN/D </a:t>
          </a:r>
          <a:r>
            <a:rPr lang="en-US" sz="1600" b="1" kern="1200" dirty="0" err="1"/>
            <a:t>atau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Pejabat</a:t>
          </a:r>
          <a:r>
            <a:rPr lang="en-US" sz="1600" b="1" kern="1200" dirty="0"/>
            <a:t> </a:t>
          </a:r>
          <a:r>
            <a:rPr lang="en-US" sz="1600" b="1" kern="1200" dirty="0" err="1"/>
            <a:t>berwenang</a:t>
          </a:r>
          <a:r>
            <a:rPr lang="en-US" sz="1600" b="1" kern="1200" dirty="0"/>
            <a:t> </a:t>
          </a:r>
          <a:r>
            <a:rPr lang="en-US" sz="1600" b="1" kern="1200" dirty="0" err="1"/>
            <a:t>membentuk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TPKN/TPKD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</a:t>
          </a:r>
          <a:r>
            <a:rPr lang="en-US" sz="1600" b="1" kern="1200" dirty="0" err="1"/>
            <a:t>Pasal</a:t>
          </a:r>
          <a:r>
            <a:rPr lang="en-US" sz="1600" b="1" kern="1200" dirty="0"/>
            <a:t> 9)</a:t>
          </a:r>
        </a:p>
      </dsp:txBody>
      <dsp:txXfrm>
        <a:off x="344844" y="839056"/>
        <a:ext cx="1923487" cy="2595259"/>
      </dsp:txXfrm>
    </dsp:sp>
    <dsp:sp modelId="{214326B6-1AC7-498F-AAA5-CE9CF7272EA9}">
      <dsp:nvSpPr>
        <dsp:cNvPr id="0" name=""/>
        <dsp:cNvSpPr/>
      </dsp:nvSpPr>
      <dsp:spPr>
        <a:xfrm>
          <a:off x="2794808" y="323363"/>
          <a:ext cx="2459337" cy="94930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31479-D31C-423C-BF3E-6C798D4EB555}">
      <dsp:nvSpPr>
        <dsp:cNvPr id="0" name=""/>
        <dsp:cNvSpPr/>
      </dsp:nvSpPr>
      <dsp:spPr>
        <a:xfrm>
          <a:off x="3074403" y="784283"/>
          <a:ext cx="2076773" cy="273677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TPKN/TPKD melakukan pemeriksaan Kerugian Negara/</a:t>
          </a:r>
          <a:r>
            <a:rPr lang="en-US" sz="1600" b="1" kern="1200" dirty="0"/>
            <a:t>D paling </a:t>
          </a:r>
          <a:r>
            <a:rPr lang="en-US" sz="1600" b="1" kern="1200" dirty="0" err="1"/>
            <a:t>lambat</a:t>
          </a:r>
          <a:r>
            <a:rPr lang="en-US" sz="1600" b="1" kern="1200" dirty="0"/>
            <a:t> 7 (</a:t>
          </a:r>
          <a:r>
            <a:rPr lang="en-US" sz="1600" b="1" kern="1200" dirty="0" err="1"/>
            <a:t>tujuh</a:t>
          </a:r>
          <a:r>
            <a:rPr lang="en-US" sz="1600" b="1" kern="1200" dirty="0"/>
            <a:t>) </a:t>
          </a:r>
          <a:r>
            <a:rPr lang="en-US" sz="1600" b="1" kern="1200" dirty="0" err="1"/>
            <a:t>hari</a:t>
          </a:r>
          <a:r>
            <a:rPr lang="en-US" sz="1600" b="1" kern="1200" dirty="0"/>
            <a:t> </a:t>
          </a:r>
          <a:r>
            <a:rPr lang="en-US" sz="1600" b="1" kern="1200" dirty="0" err="1"/>
            <a:t>setelah</a:t>
          </a:r>
          <a:r>
            <a:rPr lang="en-US" sz="1600" b="1" kern="1200" dirty="0"/>
            <a:t> </a:t>
          </a:r>
          <a:r>
            <a:rPr lang="en-US" sz="1600" b="1" kern="1200" dirty="0" err="1"/>
            <a:t>dibentuk</a:t>
          </a:r>
          <a:r>
            <a:rPr lang="en-US" sz="1600" b="1" kern="1200" dirty="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</a:t>
          </a:r>
          <a:r>
            <a:rPr lang="en-US" sz="1600" b="1" kern="1200" dirty="0" err="1"/>
            <a:t>Pasal</a:t>
          </a:r>
          <a:r>
            <a:rPr lang="en-US" sz="1600" b="1" kern="1200" dirty="0"/>
            <a:t> 10 Ayat 1)</a:t>
          </a:r>
        </a:p>
      </dsp:txBody>
      <dsp:txXfrm>
        <a:off x="3135230" y="845110"/>
        <a:ext cx="1955119" cy="2615123"/>
      </dsp:txXfrm>
    </dsp:sp>
    <dsp:sp modelId="{98EDD7C1-142C-45B0-810F-91109A782D8A}">
      <dsp:nvSpPr>
        <dsp:cNvPr id="0" name=""/>
        <dsp:cNvSpPr/>
      </dsp:nvSpPr>
      <dsp:spPr>
        <a:xfrm>
          <a:off x="5603918" y="347418"/>
          <a:ext cx="2459337" cy="1010002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B63D-65DE-49FC-8981-25A5AC1E19E3}">
      <dsp:nvSpPr>
        <dsp:cNvPr id="0" name=""/>
        <dsp:cNvSpPr/>
      </dsp:nvSpPr>
      <dsp:spPr>
        <a:xfrm>
          <a:off x="5870077" y="917366"/>
          <a:ext cx="2076773" cy="249611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TPKN/TPKD </a:t>
          </a:r>
          <a:r>
            <a:rPr lang="en-US" sz="1600" b="1" kern="1200" dirty="0" err="1"/>
            <a:t>menyampaikan</a:t>
          </a:r>
          <a:r>
            <a:rPr lang="en-US" sz="1600" b="1" kern="1200" dirty="0"/>
            <a:t> </a:t>
          </a:r>
          <a:r>
            <a:rPr lang="en-US" sz="1600" b="1" kern="1200" dirty="0" err="1"/>
            <a:t>laporan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kepada</a:t>
          </a:r>
          <a:r>
            <a:rPr lang="en-US" sz="1600" b="1" kern="1200" dirty="0"/>
            <a:t> </a:t>
          </a:r>
          <a:r>
            <a:rPr lang="en-US" sz="1600" b="1" kern="1200" dirty="0" err="1"/>
            <a:t>pejabat</a:t>
          </a:r>
          <a:r>
            <a:rPr lang="en-US" sz="1600" b="1" kern="1200" dirty="0"/>
            <a:t> yang </a:t>
          </a:r>
          <a:r>
            <a:rPr lang="en-US" sz="1600" b="1" kern="1200" dirty="0" err="1"/>
            <a:t>membentuknya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(</a:t>
          </a:r>
          <a:r>
            <a:rPr lang="en-US" sz="1600" b="1" kern="1200" dirty="0" err="1"/>
            <a:t>Pasal</a:t>
          </a:r>
          <a:r>
            <a:rPr lang="en-US" sz="1600" b="1" kern="1200" dirty="0"/>
            <a:t> 13 Ayat 6</a:t>
          </a:r>
          <a:r>
            <a:rPr lang="en-US" sz="1400" b="1" kern="1200" dirty="0"/>
            <a:t>)</a:t>
          </a:r>
        </a:p>
      </dsp:txBody>
      <dsp:txXfrm>
        <a:off x="5930904" y="978193"/>
        <a:ext cx="1955119" cy="2374456"/>
      </dsp:txXfrm>
    </dsp:sp>
    <dsp:sp modelId="{F6274455-26F9-4A9A-B8B6-9D98F1FCCA58}">
      <dsp:nvSpPr>
        <dsp:cNvPr id="0" name=""/>
        <dsp:cNvSpPr/>
      </dsp:nvSpPr>
      <dsp:spPr>
        <a:xfrm>
          <a:off x="8413028" y="392273"/>
          <a:ext cx="2459337" cy="949304"/>
        </a:xfrm>
        <a:prstGeom prst="chevron">
          <a:avLst>
            <a:gd name="adj" fmla="val 4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B898A-4182-453E-B20D-1A9E3E27DCA9}">
      <dsp:nvSpPr>
        <dsp:cNvPr id="0" name=""/>
        <dsp:cNvSpPr/>
      </dsp:nvSpPr>
      <dsp:spPr>
        <a:xfrm>
          <a:off x="9068852" y="939219"/>
          <a:ext cx="2076773" cy="24835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TPKN/TPKD </a:t>
          </a:r>
          <a:r>
            <a:rPr lang="en-US" sz="1600" b="1" kern="1200" dirty="0" err="1"/>
            <a:t>mengupayakan</a:t>
          </a:r>
          <a:r>
            <a:rPr lang="en-US" sz="1600" b="1" kern="1200" dirty="0"/>
            <a:t> </a:t>
          </a:r>
          <a:r>
            <a:rPr lang="en-US" sz="1600" b="1" kern="1200" dirty="0" err="1"/>
            <a:t>surat</a:t>
          </a:r>
          <a:r>
            <a:rPr lang="en-US" sz="1600" b="1" kern="1200" dirty="0"/>
            <a:t> </a:t>
          </a:r>
          <a:r>
            <a:rPr lang="en-US" sz="1600" b="1" kern="1200" dirty="0" err="1"/>
            <a:t>pernyataan</a:t>
          </a:r>
          <a:endParaRPr lang="en-US" sz="160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kesanggupan</a:t>
          </a:r>
          <a:r>
            <a:rPr lang="en-US" sz="1600" b="1" kern="1200" dirty="0"/>
            <a:t> </a:t>
          </a:r>
          <a:r>
            <a:rPr lang="en-US" sz="1600" b="1" kern="1200" dirty="0" err="1"/>
            <a:t>dan</a:t>
          </a:r>
          <a:r>
            <a:rPr lang="en-US" sz="1600" b="1" kern="1200" dirty="0"/>
            <a:t>/</a:t>
          </a:r>
          <a:r>
            <a:rPr lang="en-US" sz="1600" b="1" kern="1200" dirty="0" err="1"/>
            <a:t>atau</a:t>
          </a:r>
          <a:r>
            <a:rPr lang="en-US" sz="1600" b="1" kern="1200" dirty="0"/>
            <a:t> </a:t>
          </a:r>
          <a:r>
            <a:rPr lang="en-US" sz="1600" b="1" kern="1200" dirty="0" err="1"/>
            <a:t>pengakuan</a:t>
          </a:r>
          <a:r>
            <a:rPr lang="en-US" sz="1600" b="1" kern="1200" dirty="0"/>
            <a:t> </a:t>
          </a:r>
          <a:r>
            <a:rPr lang="en-US" sz="1600" b="1" kern="1200" dirty="0" err="1"/>
            <a:t>dlm</a:t>
          </a:r>
          <a:r>
            <a:rPr lang="en-US" sz="1600" b="1" kern="1200" dirty="0"/>
            <a:t> </a:t>
          </a:r>
          <a:r>
            <a:rPr lang="en-US" sz="1600" b="1" kern="1200" dirty="0" err="1"/>
            <a:t>bentuk</a:t>
          </a:r>
          <a:r>
            <a:rPr lang="en-US" sz="1600" b="1" kern="1200" dirty="0"/>
            <a:t> SKTJM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  (</a:t>
          </a:r>
          <a:r>
            <a:rPr lang="en-US" sz="1600" b="1" kern="1200" dirty="0" err="1"/>
            <a:t>Pasal</a:t>
          </a:r>
          <a:r>
            <a:rPr lang="en-US" sz="1600" b="1" kern="1200" dirty="0"/>
            <a:t> 16 Ayat 3</a:t>
          </a:r>
          <a:r>
            <a:rPr lang="en-US" sz="1400" b="1" kern="1200" dirty="0"/>
            <a:t>)</a:t>
          </a:r>
        </a:p>
      </dsp:txBody>
      <dsp:txXfrm>
        <a:off x="9129679" y="1000046"/>
        <a:ext cx="1955119" cy="2361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0.22987</cdr:x>
      <cdr:y>0</cdr:y>
    </cdr:from>
    <cdr:to>
      <cdr:x>0.72009</cdr:x>
      <cdr:y>0.10666</cdr:y>
    </cdr:to>
    <cdr:sp macro="" textlink="">
      <cdr:nvSpPr>
        <cdr:cNvPr id="2" name="Text Placeholder 15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314191" y="-2186297"/>
          <a:ext cx="4935071" cy="435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0" indent="0" algn="l" defTabSz="914400" rtl="0" eaLnBrk="1" latinLnBrk="0" hangingPunct="1">
            <a:lnSpc>
              <a:spcPct val="90000"/>
            </a:lnSpc>
            <a:spcBef>
              <a:spcPts val="1200"/>
            </a:spcBef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2000" b="1" kern="120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20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8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lnSpc>
              <a:spcPct val="90000"/>
            </a:lnSpc>
            <a:spcBef>
              <a:spcPts val="400"/>
            </a:spcBef>
            <a:spcAft>
              <a:spcPts val="200"/>
            </a:spcAft>
            <a:buClr>
              <a:schemeClr val="accent1">
                <a:lumMod val="75000"/>
              </a:schemeClr>
            </a:buClr>
            <a:buSzPct val="85000"/>
            <a:buFont typeface="Wingdings" pitchFamily="2" charset="2"/>
            <a:buNone/>
            <a:defRPr sz="1600" b="1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dirty="0"/>
            <a:t>SALDO KERUGIAN BELUM SELESAI</a:t>
          </a:r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FC8F-04B4-4F0B-9F26-D72A49C7C6E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8F550-40D8-491B-AE49-81AC284E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1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5C7BE-5A61-47CE-9366-B1C82ECD950E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0EFE-B814-4641-9D80-702D9ECC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2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8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13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91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6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3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6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7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95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70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12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1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Tuntutan</a:t>
            </a:r>
            <a:r>
              <a:rPr lang="en-US" baseline="0" dirty="0"/>
              <a:t> </a:t>
            </a:r>
            <a:r>
              <a:rPr lang="en-US" baseline="0" dirty="0" err="1"/>
              <a:t>ganti</a:t>
            </a:r>
            <a:r>
              <a:rPr lang="en-US" baseline="0" dirty="0"/>
              <a:t> </a:t>
            </a:r>
            <a:r>
              <a:rPr lang="en-US" baseline="0" dirty="0" err="1"/>
              <a:t>rugi</a:t>
            </a:r>
            <a:r>
              <a:rPr lang="en-US" baseline="0" dirty="0"/>
              <a:t> </a:t>
            </a:r>
            <a:r>
              <a:rPr lang="en-US" baseline="0" dirty="0" err="1"/>
              <a:t>harus</a:t>
            </a:r>
            <a:r>
              <a:rPr lang="en-US" baseline="0" dirty="0"/>
              <a:t> </a:t>
            </a:r>
            <a:r>
              <a:rPr lang="en-US" baseline="0" dirty="0" err="1"/>
              <a:t>segera</a:t>
            </a:r>
            <a:r>
              <a:rPr lang="en-US" baseline="0" dirty="0"/>
              <a:t> </a:t>
            </a:r>
            <a:r>
              <a:rPr lang="en-US" baseline="0" dirty="0" err="1"/>
              <a:t>dilakukan</a:t>
            </a:r>
            <a:r>
              <a:rPr lang="en-US" baseline="0" dirty="0"/>
              <a:t>, </a:t>
            </a:r>
            <a:r>
              <a:rPr lang="en-US" baseline="0" dirty="0" err="1"/>
              <a:t>karena</a:t>
            </a:r>
            <a:r>
              <a:rPr lang="en-US" baseline="0" dirty="0"/>
              <a:t> </a:t>
            </a:r>
            <a:r>
              <a:rPr lang="en-US" baseline="0" dirty="0" err="1"/>
              <a:t>sesuai</a:t>
            </a:r>
            <a:r>
              <a:rPr lang="en-US" baseline="0" dirty="0"/>
              <a:t> </a:t>
            </a:r>
            <a:r>
              <a:rPr lang="en-US" baseline="0" dirty="0" err="1"/>
              <a:t>pasal</a:t>
            </a:r>
            <a:r>
              <a:rPr lang="en-US" baseline="0" dirty="0"/>
              <a:t> 65 UU No.1 </a:t>
            </a:r>
            <a:r>
              <a:rPr lang="en-US" baseline="0" dirty="0" err="1"/>
              <a:t>Tahun</a:t>
            </a:r>
            <a:r>
              <a:rPr lang="en-US" baseline="0" dirty="0"/>
              <a:t> 2004 </a:t>
            </a:r>
            <a:r>
              <a:rPr lang="en-US" baseline="0" dirty="0" err="1"/>
              <a:t>tentang</a:t>
            </a:r>
            <a:r>
              <a:rPr lang="en-US" baseline="0" dirty="0"/>
              <a:t> </a:t>
            </a:r>
            <a:r>
              <a:rPr lang="en-US" baseline="0" dirty="0" err="1"/>
              <a:t>Perbendaharaan</a:t>
            </a:r>
            <a:r>
              <a:rPr lang="en-US" baseline="0" dirty="0"/>
              <a:t> Negara,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kedaluwarsa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jika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 (lima)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diketahuinya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kerugian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tersebut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atau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waktu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8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delapan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sejak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terjadinya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kerugian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tidak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dilakukan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penuntutan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ganti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rugi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terhadap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yang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bersangkutan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3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73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1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93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00EFE-B814-4641-9D80-702D9ECC5F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6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3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1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3/19/2021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pn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microsoft.com/office/2007/relationships/hdphoto" Target="../media/hdphoto1.wdp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3/19/2021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Pembahasan Penyelesaian Tindak Lanjut Rekomendasi Hasil Pemeriksaan BPK RI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64B70AD-6C10-D249-A3CF-FF4AF7147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microsoft.com/office/2007/relationships/hdphoto" Target="../media/hdphoto3.wdp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8.xml" /><Relationship Id="rId7" Type="http://schemas.microsoft.com/office/2007/relationships/diagramDrawing" Target="../diagrams/drawing8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8.xml" /><Relationship Id="rId5" Type="http://schemas.openxmlformats.org/officeDocument/2006/relationships/diagramQuickStyle" Target="../diagrams/quickStyle8.xml" /><Relationship Id="rId4" Type="http://schemas.openxmlformats.org/officeDocument/2006/relationships/diagramLayout" Target="../diagrams/layout8.xml" /><Relationship Id="rId9" Type="http://schemas.microsoft.com/office/2007/relationships/hdphoto" Target="../media/hdphoto3.wdp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9.xml" /><Relationship Id="rId7" Type="http://schemas.microsoft.com/office/2007/relationships/diagramDrawing" Target="../diagrams/drawing9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9.xml" /><Relationship Id="rId5" Type="http://schemas.openxmlformats.org/officeDocument/2006/relationships/diagramQuickStyle" Target="../diagrams/quickStyle9.xml" /><Relationship Id="rId4" Type="http://schemas.openxmlformats.org/officeDocument/2006/relationships/diagramLayout" Target="../diagrams/layout9.xml" /><Relationship Id="rId9" Type="http://schemas.microsoft.com/office/2007/relationships/hdphoto" Target="../media/hdphoto3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emf" /><Relationship Id="rId4" Type="http://schemas.microsoft.com/office/2007/relationships/hdphoto" Target="../media/hdphoto3.wdp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4.xml" /><Relationship Id="rId5" Type="http://schemas.microsoft.com/office/2007/relationships/hdphoto" Target="../media/hdphoto3.wdp" /><Relationship Id="rId4" Type="http://schemas.openxmlformats.org/officeDocument/2006/relationships/image" Target="../media/image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emf" /><Relationship Id="rId5" Type="http://schemas.openxmlformats.org/officeDocument/2006/relationships/image" Target="../media/image8.emf" /><Relationship Id="rId4" Type="http://schemas.microsoft.com/office/2007/relationships/hdphoto" Target="../media/hdphoto3.wdp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5.xml" /><Relationship Id="rId6" Type="http://schemas.microsoft.com/office/2007/relationships/hdphoto" Target="../media/hdphoto3.wdp" /><Relationship Id="rId5" Type="http://schemas.openxmlformats.org/officeDocument/2006/relationships/image" Target="../media/image5.png" /><Relationship Id="rId4" Type="http://schemas.openxmlformats.org/officeDocument/2006/relationships/chart" Target="../charts/chart3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3.wdp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5.xml" /><Relationship Id="rId5" Type="http://schemas.microsoft.com/office/2007/relationships/hdphoto" Target="../media/hdphoto3.wdp" /><Relationship Id="rId4" Type="http://schemas.openxmlformats.org/officeDocument/2006/relationships/image" Target="../media/image5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10.xml" /><Relationship Id="rId7" Type="http://schemas.microsoft.com/office/2007/relationships/diagramDrawing" Target="../diagrams/drawing10.xml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0.xml" /><Relationship Id="rId5" Type="http://schemas.openxmlformats.org/officeDocument/2006/relationships/diagramQuickStyle" Target="../diagrams/quickStyle10.xml" /><Relationship Id="rId4" Type="http://schemas.openxmlformats.org/officeDocument/2006/relationships/diagramLayout" Target="../diagrams/layout10.xml" /><Relationship Id="rId9" Type="http://schemas.microsoft.com/office/2007/relationships/hdphoto" Target="../media/hdphoto3.wdp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Relationship Id="rId5" Type="http://schemas.openxmlformats.org/officeDocument/2006/relationships/image" Target="../media/image10.png" /><Relationship Id="rId4" Type="http://schemas.microsoft.com/office/2007/relationships/hdphoto" Target="../media/hdphoto3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microsoft.com/office/2007/relationships/hdphoto" Target="../media/hdphoto3.wdp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Relationship Id="rId9" Type="http://schemas.microsoft.com/office/2007/relationships/hdphoto" Target="../media/hdphoto3.wdp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Relationship Id="rId9" Type="http://schemas.microsoft.com/office/2007/relationships/hdphoto" Target="../media/hdphoto3.wdp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Relationship Id="rId9" Type="http://schemas.microsoft.com/office/2007/relationships/hdphoto" Target="../media/hdphoto3.wdp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Relationship Id="rId9" Type="http://schemas.microsoft.com/office/2007/relationships/hdphoto" Target="../media/hdphoto3.wdp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5.xml" /><Relationship Id="rId7" Type="http://schemas.microsoft.com/office/2007/relationships/diagramDrawing" Target="../diagrams/drawing5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5.xml" /><Relationship Id="rId5" Type="http://schemas.openxmlformats.org/officeDocument/2006/relationships/diagramQuickStyle" Target="../diagrams/quickStyle5.xml" /><Relationship Id="rId4" Type="http://schemas.openxmlformats.org/officeDocument/2006/relationships/diagramLayout" Target="../diagrams/layout5.xml" /><Relationship Id="rId9" Type="http://schemas.microsoft.com/office/2007/relationships/hdphoto" Target="../media/hdphoto3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 /><Relationship Id="rId3" Type="http://schemas.openxmlformats.org/officeDocument/2006/relationships/diagramData" Target="../diagrams/data7.xml" /><Relationship Id="rId7" Type="http://schemas.microsoft.com/office/2007/relationships/diagramDrawing" Target="../diagrams/drawing7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7.xml" /><Relationship Id="rId5" Type="http://schemas.openxmlformats.org/officeDocument/2006/relationships/diagramQuickStyle" Target="../diagrams/quickStyle7.xml" /><Relationship Id="rId4" Type="http://schemas.openxmlformats.org/officeDocument/2006/relationships/diagramLayout" Target="../diagrams/layout7.xml" /><Relationship Id="rId9" Type="http://schemas.microsoft.com/office/2007/relationships/hdphoto" Target="../media/hdphoto3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018" y="188182"/>
            <a:ext cx="1403793" cy="1390918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225292" y="2030823"/>
            <a:ext cx="9857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cs typeface="Courier New"/>
              </a:rPr>
              <a:t>MEKANISME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/>
              </a:rPr>
              <a:t>PENYELESAIAN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/>
              </a:rPr>
              <a:t> GANTI KERUGIAN NEGARA ATAS TEMUAN </a:t>
            </a:r>
            <a:r>
              <a:rPr lang="en-US" sz="3600" b="1" dirty="0">
                <a:solidFill>
                  <a:prstClr val="black"/>
                </a:solidFill>
                <a:cs typeface="Courier New"/>
              </a:rPr>
              <a:t>PEMERIKSAAN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ourier New"/>
              </a:rPr>
              <a:t>BPK RI 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ourier New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356" y="296706"/>
            <a:ext cx="1403793" cy="12931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0984" y="5450411"/>
            <a:ext cx="2238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black"/>
                </a:solidFill>
                <a:cs typeface="Courier New"/>
              </a:rPr>
              <a:t>Jakarta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urier New"/>
              </a:rPr>
              <a:t>, 28 Mei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4472" y="4433114"/>
            <a:ext cx="7058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urier New"/>
              </a:rPr>
              <a:t>Oleh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urier New"/>
              </a:rPr>
              <a:t>:</a:t>
            </a:r>
          </a:p>
          <a:p>
            <a:pPr lvl="0" algn="ctr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urier New"/>
              </a:rPr>
              <a:t>Ida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Courier New"/>
              </a:rPr>
              <a:t>Irawati</a:t>
            </a:r>
            <a:r>
              <a:rPr lang="en-US" sz="2000" b="1" dirty="0">
                <a:solidFill>
                  <a:prstClr val="black"/>
                </a:solidFill>
                <a:cs typeface="Courier New"/>
              </a:rPr>
              <a:t>, S.E., </a:t>
            </a:r>
            <a:r>
              <a:rPr lang="en-US" sz="2000" b="1" dirty="0" err="1">
                <a:solidFill>
                  <a:prstClr val="black"/>
                </a:solidFill>
                <a:cs typeface="Courier New"/>
              </a:rPr>
              <a:t>M.Adm.Pemb</a:t>
            </a:r>
            <a:r>
              <a:rPr lang="en-US" sz="2000" b="1" dirty="0">
                <a:solidFill>
                  <a:prstClr val="black"/>
                </a:solidFill>
                <a:cs typeface="Courier New"/>
              </a:rPr>
              <a:t>., </a:t>
            </a:r>
            <a:r>
              <a:rPr lang="en-US" sz="2000" b="1" dirty="0" err="1">
                <a:solidFill>
                  <a:prstClr val="black"/>
                </a:solidFill>
                <a:cs typeface="Courier New"/>
              </a:rPr>
              <a:t>Ak</a:t>
            </a:r>
            <a:r>
              <a:rPr lang="en-US" sz="2000" b="1" dirty="0">
                <a:solidFill>
                  <a:prstClr val="black"/>
                </a:solidFill>
                <a:cs typeface="Courier New"/>
              </a:rPr>
              <a:t>., CA, CSFA, </a:t>
            </a:r>
            <a:r>
              <a:rPr lang="en-US" sz="2000" b="1" dirty="0" err="1">
                <a:solidFill>
                  <a:prstClr val="black"/>
                </a:solidFill>
                <a:cs typeface="Courier New"/>
              </a:rPr>
              <a:t>CFrA</a:t>
            </a:r>
            <a:r>
              <a:rPr lang="en-US" sz="2000" b="1" dirty="0">
                <a:solidFill>
                  <a:prstClr val="black"/>
                </a:solidFill>
                <a:cs typeface="Courier New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 rot="1236689">
            <a:off x="9645911" y="4364306"/>
            <a:ext cx="107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lleged" panose="03000600000000000000" pitchFamily="66" charset="0"/>
              </a:rPr>
              <a:t>VI.B</a:t>
            </a:r>
          </a:p>
        </p:txBody>
      </p:sp>
    </p:spTree>
    <p:extLst>
      <p:ext uri="{BB962C8B-B14F-4D97-AF65-F5344CB8AC3E}">
        <p14:creationId xmlns:p14="http://schemas.microsoft.com/office/powerpoint/2010/main" val="8847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636" y="524973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3. </a:t>
            </a:r>
            <a:r>
              <a:rPr lang="fi-FI" sz="4000" dirty="0"/>
              <a:t>Mekanisme penyelesaian ganti kerugian negara </a:t>
            </a:r>
            <a:br>
              <a:rPr lang="fi-FI" sz="4000" dirty="0"/>
            </a:br>
            <a:r>
              <a:rPr lang="fi-FI" sz="4000" dirty="0"/>
              <a:t>pada bukan bendahara</a:t>
            </a:r>
            <a:br>
              <a:rPr lang="en-US" sz="4000" dirty="0"/>
            </a:br>
            <a:r>
              <a:rPr lang="en-US" sz="4000" dirty="0"/>
              <a:t>(PP38 </a:t>
            </a:r>
            <a:r>
              <a:rPr lang="en-US" sz="4000" dirty="0" err="1"/>
              <a:t>Tahun</a:t>
            </a:r>
            <a:r>
              <a:rPr lang="en-US" sz="4000" dirty="0"/>
              <a:t> 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65731127"/>
              </p:ext>
            </p:extLst>
          </p:nvPr>
        </p:nvGraphicFramePr>
        <p:xfrm>
          <a:off x="484094" y="2395653"/>
          <a:ext cx="11148126" cy="356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124174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636" y="524973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3. </a:t>
            </a:r>
            <a:r>
              <a:rPr lang="fi-FI" sz="4000" dirty="0"/>
              <a:t>Mekanisme penyelesaian ganti kerugian negara </a:t>
            </a:r>
            <a:br>
              <a:rPr lang="fi-FI" sz="4000" dirty="0"/>
            </a:br>
            <a:r>
              <a:rPr lang="fi-FI" sz="4000" dirty="0"/>
              <a:t>pada bukan bendahara</a:t>
            </a:r>
            <a:br>
              <a:rPr lang="en-US" sz="4000" dirty="0"/>
            </a:br>
            <a:r>
              <a:rPr lang="en-US" sz="4000" dirty="0"/>
              <a:t>(PP38 </a:t>
            </a:r>
            <a:r>
              <a:rPr lang="en-US" sz="4000" dirty="0" err="1"/>
              <a:t>Tahun</a:t>
            </a:r>
            <a:r>
              <a:rPr lang="en-US" sz="4000" dirty="0"/>
              <a:t> 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75928043"/>
              </p:ext>
            </p:extLst>
          </p:nvPr>
        </p:nvGraphicFramePr>
        <p:xfrm>
          <a:off x="484094" y="2395653"/>
          <a:ext cx="11148126" cy="356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7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36878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4. Data </a:t>
            </a:r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ganti</a:t>
            </a:r>
            <a:r>
              <a:rPr lang="en-US" sz="4400" dirty="0"/>
              <a:t> </a:t>
            </a:r>
            <a:r>
              <a:rPr lang="en-US" sz="4400" dirty="0" err="1"/>
              <a:t>kerugian</a:t>
            </a:r>
            <a:r>
              <a:rPr lang="en-US" sz="4400" dirty="0"/>
              <a:t> </a:t>
            </a:r>
            <a:r>
              <a:rPr lang="en-US" sz="4400" dirty="0" err="1"/>
              <a:t>negara</a:t>
            </a:r>
            <a:r>
              <a:rPr lang="en-US" sz="4400" dirty="0"/>
              <a:t> Semester II 2020 </a:t>
            </a:r>
            <a:r>
              <a:rPr lang="en-US" sz="4400" dirty="0" err="1"/>
              <a:t>pada</a:t>
            </a:r>
            <a:r>
              <a:rPr lang="en-US" sz="4400" dirty="0"/>
              <a:t> </a:t>
            </a:r>
            <a:r>
              <a:rPr lang="en-US" sz="4400" dirty="0" err="1"/>
              <a:t>kemendikbud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4" y="1671065"/>
            <a:ext cx="11954997" cy="44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dirty="0"/>
              <a:t>4. Data </a:t>
            </a:r>
            <a:r>
              <a:rPr lang="en-US" sz="4000" dirty="0" err="1"/>
              <a:t>penyelesaian</a:t>
            </a:r>
            <a:r>
              <a:rPr lang="en-US" sz="4000" dirty="0"/>
              <a:t> </a:t>
            </a:r>
            <a:r>
              <a:rPr lang="en-US" sz="4000" dirty="0" err="1"/>
              <a:t>ganti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 </a:t>
            </a:r>
            <a:r>
              <a:rPr lang="en-US" sz="4000" dirty="0" err="1"/>
              <a:t>negara</a:t>
            </a:r>
            <a:r>
              <a:rPr lang="en-US" sz="4000" dirty="0"/>
              <a:t> Semester II 2020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kemendikbuD</a:t>
            </a:r>
            <a:br>
              <a:rPr lang="en-US" sz="4000" dirty="0"/>
            </a:br>
            <a:r>
              <a:rPr lang="en-US" sz="4000" dirty="0" err="1"/>
              <a:t>bendahara</a:t>
            </a:r>
            <a:r>
              <a:rPr lang="en-US" sz="4000" dirty="0"/>
              <a:t> &amp; </a:t>
            </a:r>
            <a:r>
              <a:rPr lang="en-US" sz="4000" dirty="0" err="1"/>
              <a:t>bukan</a:t>
            </a:r>
            <a:r>
              <a:rPr lang="en-US" sz="4000" dirty="0"/>
              <a:t> </a:t>
            </a:r>
            <a:r>
              <a:rPr lang="en-US" sz="4000" dirty="0" err="1"/>
              <a:t>bendahara</a:t>
            </a:r>
            <a:endParaRPr lang="en-US" sz="4000" dirty="0"/>
          </a:p>
        </p:txBody>
      </p:sp>
      <p:graphicFrame>
        <p:nvGraphicFramePr>
          <p:cNvPr id="23" name="Content Placeholder 2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6914277"/>
              </p:ext>
            </p:extLst>
          </p:nvPr>
        </p:nvGraphicFramePr>
        <p:xfrm>
          <a:off x="1061021" y="2186297"/>
          <a:ext cx="10067227" cy="408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8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3786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850" indent="-450850"/>
            <a:r>
              <a:rPr lang="en-US" sz="4000" dirty="0"/>
              <a:t>4. Data </a:t>
            </a:r>
            <a:r>
              <a:rPr lang="en-US" sz="4000" dirty="0" err="1"/>
              <a:t>penyelesaian</a:t>
            </a:r>
            <a:r>
              <a:rPr lang="en-US" sz="4000" dirty="0"/>
              <a:t> </a:t>
            </a:r>
            <a:r>
              <a:rPr lang="en-US" sz="4000" dirty="0" err="1"/>
              <a:t>ganti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 </a:t>
            </a:r>
            <a:r>
              <a:rPr lang="en-US" sz="4000" dirty="0" err="1"/>
              <a:t>negara</a:t>
            </a:r>
            <a:r>
              <a:rPr lang="en-US" sz="4000" dirty="0"/>
              <a:t> Semester II 2020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kemendikbud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28/08/2021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  <p:pic>
        <p:nvPicPr>
          <p:cNvPr id="320" name="Picture 3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47" y="1900411"/>
            <a:ext cx="11666166" cy="1999236"/>
          </a:xfrm>
          <a:prstGeom prst="rect">
            <a:avLst/>
          </a:prstGeom>
        </p:spPr>
      </p:pic>
      <p:pic>
        <p:nvPicPr>
          <p:cNvPr id="321" name="Picture 3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293" y="3899648"/>
            <a:ext cx="11677620" cy="218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6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4. Data </a:t>
            </a:r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ganti</a:t>
            </a:r>
            <a:r>
              <a:rPr lang="en-US" sz="4400" dirty="0"/>
              <a:t> </a:t>
            </a:r>
            <a:r>
              <a:rPr lang="en-US" sz="4400" dirty="0" err="1"/>
              <a:t>kerugian</a:t>
            </a:r>
            <a:r>
              <a:rPr lang="en-US" sz="4400" dirty="0"/>
              <a:t> </a:t>
            </a:r>
            <a:r>
              <a:rPr lang="en-US" sz="4400" dirty="0" err="1"/>
              <a:t>negara</a:t>
            </a:r>
            <a:r>
              <a:rPr lang="en-US" sz="4400" dirty="0"/>
              <a:t> Semester II 2020 </a:t>
            </a:r>
            <a:r>
              <a:rPr lang="en-US" sz="4400" dirty="0" err="1"/>
              <a:t>pada</a:t>
            </a:r>
            <a:r>
              <a:rPr lang="en-US" sz="4400" dirty="0"/>
              <a:t> </a:t>
            </a:r>
            <a:r>
              <a:rPr lang="en-US" sz="4400" dirty="0" err="1"/>
              <a:t>kemendikbud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fi-FI" dirty="0"/>
              <a:t>SALDO SUDAH PENETAPAN</a:t>
            </a:r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3403474"/>
              </p:ext>
            </p:extLst>
          </p:nvPr>
        </p:nvGraphicFramePr>
        <p:xfrm>
          <a:off x="1069975" y="2743200"/>
          <a:ext cx="4754563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SALDO BELUM PENETAPAN</a:t>
            </a:r>
            <a:endParaRPr lang="en-US" dirty="0"/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70859290"/>
              </p:ext>
            </p:extLst>
          </p:nvPr>
        </p:nvGraphicFramePr>
        <p:xfrm>
          <a:off x="6364288" y="2743200"/>
          <a:ext cx="4754562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10988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0850" indent="-450850"/>
            <a:r>
              <a:rPr lang="en-US" sz="4000" dirty="0"/>
              <a:t>4. Data </a:t>
            </a:r>
            <a:r>
              <a:rPr lang="en-US" sz="4000" dirty="0" err="1"/>
              <a:t>penyelesaian</a:t>
            </a:r>
            <a:r>
              <a:rPr lang="en-US" sz="4000" dirty="0"/>
              <a:t> </a:t>
            </a:r>
            <a:r>
              <a:rPr lang="en-US" sz="4000" dirty="0" err="1"/>
              <a:t>ganti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 </a:t>
            </a:r>
            <a:r>
              <a:rPr lang="en-US" sz="4000" dirty="0" err="1"/>
              <a:t>negara</a:t>
            </a:r>
            <a:r>
              <a:rPr lang="en-US" sz="4000" dirty="0"/>
              <a:t> Semester II 2020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kemendikbud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36525" y="1979613"/>
            <a:ext cx="11707813" cy="4084637"/>
            <a:chOff x="86" y="1247"/>
            <a:chExt cx="7470" cy="257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" y="1247"/>
              <a:ext cx="7470" cy="2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05"/>
            <p:cNvGrpSpPr>
              <a:grpSpLocks/>
            </p:cNvGrpSpPr>
            <p:nvPr/>
          </p:nvGrpSpPr>
          <p:grpSpPr bwMode="auto">
            <a:xfrm>
              <a:off x="87" y="1248"/>
              <a:ext cx="7629" cy="2572"/>
              <a:chOff x="87" y="1248"/>
              <a:chExt cx="7629" cy="2572"/>
            </a:xfrm>
          </p:grpSpPr>
          <p:sp>
            <p:nvSpPr>
              <p:cNvPr id="212" name="Rectangle 5"/>
              <p:cNvSpPr>
                <a:spLocks noChangeArrowheads="1"/>
              </p:cNvSpPr>
              <p:nvPr/>
            </p:nvSpPr>
            <p:spPr bwMode="auto">
              <a:xfrm>
                <a:off x="87" y="1248"/>
                <a:ext cx="7469" cy="483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Rectangle 6"/>
              <p:cNvSpPr>
                <a:spLocks noChangeArrowheads="1"/>
              </p:cNvSpPr>
              <p:nvPr/>
            </p:nvSpPr>
            <p:spPr bwMode="auto">
              <a:xfrm>
                <a:off x="1929" y="2008"/>
                <a:ext cx="96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Rectangle 7"/>
              <p:cNvSpPr>
                <a:spLocks noChangeArrowheads="1"/>
              </p:cNvSpPr>
              <p:nvPr/>
            </p:nvSpPr>
            <p:spPr bwMode="auto">
              <a:xfrm>
                <a:off x="3119" y="2008"/>
                <a:ext cx="853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Rectangle 8"/>
              <p:cNvSpPr>
                <a:spLocks noChangeArrowheads="1"/>
              </p:cNvSpPr>
              <p:nvPr/>
            </p:nvSpPr>
            <p:spPr bwMode="auto">
              <a:xfrm>
                <a:off x="4241" y="2008"/>
                <a:ext cx="92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Rectangle 9"/>
              <p:cNvSpPr>
                <a:spLocks noChangeArrowheads="1"/>
              </p:cNvSpPr>
              <p:nvPr/>
            </p:nvSpPr>
            <p:spPr bwMode="auto">
              <a:xfrm>
                <a:off x="5431" y="2008"/>
                <a:ext cx="847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Rectangle 10"/>
              <p:cNvSpPr>
                <a:spLocks noChangeArrowheads="1"/>
              </p:cNvSpPr>
              <p:nvPr/>
            </p:nvSpPr>
            <p:spPr bwMode="auto">
              <a:xfrm>
                <a:off x="6635" y="2008"/>
                <a:ext cx="92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Rectangle 11"/>
              <p:cNvSpPr>
                <a:spLocks noChangeArrowheads="1"/>
              </p:cNvSpPr>
              <p:nvPr/>
            </p:nvSpPr>
            <p:spPr bwMode="auto">
              <a:xfrm>
                <a:off x="1929" y="2137"/>
                <a:ext cx="96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Rectangle 12"/>
              <p:cNvSpPr>
                <a:spLocks noChangeArrowheads="1"/>
              </p:cNvSpPr>
              <p:nvPr/>
            </p:nvSpPr>
            <p:spPr bwMode="auto">
              <a:xfrm>
                <a:off x="3119" y="2137"/>
                <a:ext cx="853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Rectangle 13"/>
              <p:cNvSpPr>
                <a:spLocks noChangeArrowheads="1"/>
              </p:cNvSpPr>
              <p:nvPr/>
            </p:nvSpPr>
            <p:spPr bwMode="auto">
              <a:xfrm>
                <a:off x="4241" y="2137"/>
                <a:ext cx="92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Rectangle 14"/>
              <p:cNvSpPr>
                <a:spLocks noChangeArrowheads="1"/>
              </p:cNvSpPr>
              <p:nvPr/>
            </p:nvSpPr>
            <p:spPr bwMode="auto">
              <a:xfrm>
                <a:off x="5431" y="2137"/>
                <a:ext cx="847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Rectangle 15"/>
              <p:cNvSpPr>
                <a:spLocks noChangeArrowheads="1"/>
              </p:cNvSpPr>
              <p:nvPr/>
            </p:nvSpPr>
            <p:spPr bwMode="auto">
              <a:xfrm>
                <a:off x="6635" y="2137"/>
                <a:ext cx="92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Rectangle 16"/>
              <p:cNvSpPr>
                <a:spLocks noChangeArrowheads="1"/>
              </p:cNvSpPr>
              <p:nvPr/>
            </p:nvSpPr>
            <p:spPr bwMode="auto">
              <a:xfrm>
                <a:off x="268" y="2266"/>
                <a:ext cx="1372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Rectangle 17"/>
              <p:cNvSpPr>
                <a:spLocks noChangeArrowheads="1"/>
              </p:cNvSpPr>
              <p:nvPr/>
            </p:nvSpPr>
            <p:spPr bwMode="auto">
              <a:xfrm>
                <a:off x="268" y="2395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Rectangle 18"/>
              <p:cNvSpPr>
                <a:spLocks noChangeArrowheads="1"/>
              </p:cNvSpPr>
              <p:nvPr/>
            </p:nvSpPr>
            <p:spPr bwMode="auto">
              <a:xfrm>
                <a:off x="268" y="2524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Rectangle 19"/>
              <p:cNvSpPr>
                <a:spLocks noChangeArrowheads="1"/>
              </p:cNvSpPr>
              <p:nvPr/>
            </p:nvSpPr>
            <p:spPr bwMode="auto">
              <a:xfrm>
                <a:off x="1929" y="2524"/>
                <a:ext cx="562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Rectangle 20"/>
              <p:cNvSpPr>
                <a:spLocks noChangeArrowheads="1"/>
              </p:cNvSpPr>
              <p:nvPr/>
            </p:nvSpPr>
            <p:spPr bwMode="auto">
              <a:xfrm>
                <a:off x="268" y="2653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Rectangle 21"/>
              <p:cNvSpPr>
                <a:spLocks noChangeArrowheads="1"/>
              </p:cNvSpPr>
              <p:nvPr/>
            </p:nvSpPr>
            <p:spPr bwMode="auto">
              <a:xfrm>
                <a:off x="1929" y="2653"/>
                <a:ext cx="5627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268" y="2782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Rectangle 23"/>
              <p:cNvSpPr>
                <a:spLocks noChangeArrowheads="1"/>
              </p:cNvSpPr>
              <p:nvPr/>
            </p:nvSpPr>
            <p:spPr bwMode="auto">
              <a:xfrm>
                <a:off x="268" y="3040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Rectangle 24"/>
              <p:cNvSpPr>
                <a:spLocks noChangeArrowheads="1"/>
              </p:cNvSpPr>
              <p:nvPr/>
            </p:nvSpPr>
            <p:spPr bwMode="auto">
              <a:xfrm>
                <a:off x="268" y="3169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Rectangle 25"/>
              <p:cNvSpPr>
                <a:spLocks noChangeArrowheads="1"/>
              </p:cNvSpPr>
              <p:nvPr/>
            </p:nvSpPr>
            <p:spPr bwMode="auto">
              <a:xfrm>
                <a:off x="268" y="3298"/>
                <a:ext cx="1372" cy="1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26"/>
              <p:cNvSpPr>
                <a:spLocks noChangeShapeType="1"/>
              </p:cNvSpPr>
              <p:nvPr/>
            </p:nvSpPr>
            <p:spPr bwMode="auto">
              <a:xfrm>
                <a:off x="1935" y="3433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27"/>
              <p:cNvSpPr>
                <a:spLocks noChangeArrowheads="1"/>
              </p:cNvSpPr>
              <p:nvPr/>
            </p:nvSpPr>
            <p:spPr bwMode="auto">
              <a:xfrm>
                <a:off x="1935" y="3433"/>
                <a:ext cx="34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5" name="Line 28"/>
              <p:cNvSpPr>
                <a:spLocks noChangeShapeType="1"/>
              </p:cNvSpPr>
              <p:nvPr/>
            </p:nvSpPr>
            <p:spPr bwMode="auto">
              <a:xfrm>
                <a:off x="1935" y="3439"/>
                <a:ext cx="2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6" name="Rectangle 29"/>
              <p:cNvSpPr>
                <a:spLocks noChangeArrowheads="1"/>
              </p:cNvSpPr>
              <p:nvPr/>
            </p:nvSpPr>
            <p:spPr bwMode="auto">
              <a:xfrm>
                <a:off x="1935" y="3439"/>
                <a:ext cx="27" cy="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7" name="Line 30"/>
              <p:cNvSpPr>
                <a:spLocks noChangeShapeType="1"/>
              </p:cNvSpPr>
              <p:nvPr/>
            </p:nvSpPr>
            <p:spPr bwMode="auto">
              <a:xfrm>
                <a:off x="1935" y="3446"/>
                <a:ext cx="21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8" name="Rectangle 31"/>
              <p:cNvSpPr>
                <a:spLocks noChangeArrowheads="1"/>
              </p:cNvSpPr>
              <p:nvPr/>
            </p:nvSpPr>
            <p:spPr bwMode="auto">
              <a:xfrm>
                <a:off x="1935" y="3446"/>
                <a:ext cx="21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32"/>
              <p:cNvSpPr>
                <a:spLocks noChangeShapeType="1"/>
              </p:cNvSpPr>
              <p:nvPr/>
            </p:nvSpPr>
            <p:spPr bwMode="auto">
              <a:xfrm>
                <a:off x="1935" y="3452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Rectangle 33"/>
              <p:cNvSpPr>
                <a:spLocks noChangeArrowheads="1"/>
              </p:cNvSpPr>
              <p:nvPr/>
            </p:nvSpPr>
            <p:spPr bwMode="auto">
              <a:xfrm>
                <a:off x="1935" y="3452"/>
                <a:ext cx="14" cy="7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34"/>
              <p:cNvSpPr>
                <a:spLocks noChangeShapeType="1"/>
              </p:cNvSpPr>
              <p:nvPr/>
            </p:nvSpPr>
            <p:spPr bwMode="auto">
              <a:xfrm>
                <a:off x="1935" y="3459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Rectangle 35"/>
              <p:cNvSpPr>
                <a:spLocks noChangeArrowheads="1"/>
              </p:cNvSpPr>
              <p:nvPr/>
            </p:nvSpPr>
            <p:spPr bwMode="auto">
              <a:xfrm>
                <a:off x="1935" y="3459"/>
                <a:ext cx="7" cy="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Rectangle 36"/>
              <p:cNvSpPr>
                <a:spLocks noChangeArrowheads="1"/>
              </p:cNvSpPr>
              <p:nvPr/>
            </p:nvSpPr>
            <p:spPr bwMode="auto">
              <a:xfrm>
                <a:off x="1929" y="3555"/>
                <a:ext cx="96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Rectangle 37"/>
              <p:cNvSpPr>
                <a:spLocks noChangeArrowheads="1"/>
              </p:cNvSpPr>
              <p:nvPr/>
            </p:nvSpPr>
            <p:spPr bwMode="auto">
              <a:xfrm>
                <a:off x="1929" y="3684"/>
                <a:ext cx="961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5" name="Rectangle 38"/>
              <p:cNvSpPr>
                <a:spLocks noChangeArrowheads="1"/>
              </p:cNvSpPr>
              <p:nvPr/>
            </p:nvSpPr>
            <p:spPr bwMode="auto">
              <a:xfrm>
                <a:off x="3119" y="3684"/>
                <a:ext cx="853" cy="1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Rectangle 39"/>
              <p:cNvSpPr>
                <a:spLocks noChangeArrowheads="1"/>
              </p:cNvSpPr>
              <p:nvPr/>
            </p:nvSpPr>
            <p:spPr bwMode="auto">
              <a:xfrm>
                <a:off x="1714" y="1609"/>
                <a:ext cx="1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Jml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Rectangle 40"/>
              <p:cNvSpPr>
                <a:spLocks noChangeArrowheads="1"/>
              </p:cNvSpPr>
              <p:nvPr/>
            </p:nvSpPr>
            <p:spPr bwMode="auto">
              <a:xfrm>
                <a:off x="2312" y="1609"/>
                <a:ext cx="2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Nilai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Rectangle 41"/>
              <p:cNvSpPr>
                <a:spLocks noChangeArrowheads="1"/>
              </p:cNvSpPr>
              <p:nvPr/>
            </p:nvSpPr>
            <p:spPr bwMode="auto">
              <a:xfrm>
                <a:off x="2937" y="1609"/>
                <a:ext cx="1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Jml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Rectangle 42"/>
              <p:cNvSpPr>
                <a:spLocks noChangeArrowheads="1"/>
              </p:cNvSpPr>
              <p:nvPr/>
            </p:nvSpPr>
            <p:spPr bwMode="auto">
              <a:xfrm>
                <a:off x="3448" y="1609"/>
                <a:ext cx="2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Nilai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Rectangle 43"/>
              <p:cNvSpPr>
                <a:spLocks noChangeArrowheads="1"/>
              </p:cNvSpPr>
              <p:nvPr/>
            </p:nvSpPr>
            <p:spPr bwMode="auto">
              <a:xfrm>
                <a:off x="4040" y="1609"/>
                <a:ext cx="1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Jml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Rectangle 44"/>
              <p:cNvSpPr>
                <a:spLocks noChangeArrowheads="1"/>
              </p:cNvSpPr>
              <p:nvPr/>
            </p:nvSpPr>
            <p:spPr bwMode="auto">
              <a:xfrm>
                <a:off x="4604" y="1609"/>
                <a:ext cx="2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Nilai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Rectangle 45"/>
              <p:cNvSpPr>
                <a:spLocks noChangeArrowheads="1"/>
              </p:cNvSpPr>
              <p:nvPr/>
            </p:nvSpPr>
            <p:spPr bwMode="auto">
              <a:xfrm>
                <a:off x="5230" y="1609"/>
                <a:ext cx="1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Jml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Rectangle 46"/>
              <p:cNvSpPr>
                <a:spLocks noChangeArrowheads="1"/>
              </p:cNvSpPr>
              <p:nvPr/>
            </p:nvSpPr>
            <p:spPr bwMode="auto">
              <a:xfrm>
                <a:off x="5761" y="1609"/>
                <a:ext cx="2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Nilai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4" name="Rectangle 47"/>
              <p:cNvSpPr>
                <a:spLocks noChangeArrowheads="1"/>
              </p:cNvSpPr>
              <p:nvPr/>
            </p:nvSpPr>
            <p:spPr bwMode="auto">
              <a:xfrm>
                <a:off x="6386" y="1609"/>
                <a:ext cx="1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Jml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5" name="Rectangle 48"/>
              <p:cNvSpPr>
                <a:spLocks noChangeArrowheads="1"/>
              </p:cNvSpPr>
              <p:nvPr/>
            </p:nvSpPr>
            <p:spPr bwMode="auto">
              <a:xfrm>
                <a:off x="6998" y="1609"/>
                <a:ext cx="2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Nilai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" name="Rectangle 49"/>
              <p:cNvSpPr>
                <a:spLocks noChangeArrowheads="1"/>
              </p:cNvSpPr>
              <p:nvPr/>
            </p:nvSpPr>
            <p:spPr bwMode="auto">
              <a:xfrm>
                <a:off x="154" y="176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" name="Rectangle 50"/>
              <p:cNvSpPr>
                <a:spLocks noChangeArrowheads="1"/>
              </p:cNvSpPr>
              <p:nvPr/>
            </p:nvSpPr>
            <p:spPr bwMode="auto">
              <a:xfrm>
                <a:off x="288" y="1763"/>
                <a:ext cx="20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INFORMASI INDIKASI BELUM DITINDAKLANJUTI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" name="Rectangle 51"/>
              <p:cNvSpPr>
                <a:spLocks noChangeArrowheads="1"/>
              </p:cNvSpPr>
              <p:nvPr/>
            </p:nvSpPr>
            <p:spPr bwMode="auto">
              <a:xfrm>
                <a:off x="288" y="1892"/>
                <a:ext cx="40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LHP BPK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" name="Rectangle 52"/>
              <p:cNvSpPr>
                <a:spLocks noChangeArrowheads="1"/>
              </p:cNvSpPr>
              <p:nvPr/>
            </p:nvSpPr>
            <p:spPr bwMode="auto">
              <a:xfrm>
                <a:off x="1714" y="1892"/>
                <a:ext cx="20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" name="Rectangle 53"/>
              <p:cNvSpPr>
                <a:spLocks noChangeArrowheads="1"/>
              </p:cNvSpPr>
              <p:nvPr/>
            </p:nvSpPr>
            <p:spPr bwMode="auto">
              <a:xfrm>
                <a:off x="2104" y="1892"/>
                <a:ext cx="8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248.856.886.252,50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" name="Rectangle 54"/>
              <p:cNvSpPr>
                <a:spLocks noChangeArrowheads="1"/>
              </p:cNvSpPr>
              <p:nvPr/>
            </p:nvSpPr>
            <p:spPr bwMode="auto">
              <a:xfrm>
                <a:off x="2957" y="1892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2" name="Rectangle 55"/>
              <p:cNvSpPr>
                <a:spLocks noChangeArrowheads="1"/>
              </p:cNvSpPr>
              <p:nvPr/>
            </p:nvSpPr>
            <p:spPr bwMode="auto">
              <a:xfrm>
                <a:off x="3233" y="1892"/>
                <a:ext cx="82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75.678.431.556,79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3" name="Rectangle 56"/>
              <p:cNvSpPr>
                <a:spLocks noChangeArrowheads="1"/>
              </p:cNvSpPr>
              <p:nvPr/>
            </p:nvSpPr>
            <p:spPr bwMode="auto">
              <a:xfrm>
                <a:off x="4060" y="1892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4" name="Rectangle 57"/>
              <p:cNvSpPr>
                <a:spLocks noChangeArrowheads="1"/>
              </p:cNvSpPr>
              <p:nvPr/>
            </p:nvSpPr>
            <p:spPr bwMode="auto">
              <a:xfrm>
                <a:off x="4423" y="1892"/>
                <a:ext cx="82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16.741.251.803,88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5" name="Rectangle 58"/>
              <p:cNvSpPr>
                <a:spLocks noChangeArrowheads="1"/>
              </p:cNvSpPr>
              <p:nvPr/>
            </p:nvSpPr>
            <p:spPr bwMode="auto">
              <a:xfrm>
                <a:off x="5270" y="189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6" name="Rectangle 59"/>
              <p:cNvSpPr>
                <a:spLocks noChangeArrowheads="1"/>
              </p:cNvSpPr>
              <p:nvPr/>
            </p:nvSpPr>
            <p:spPr bwMode="auto">
              <a:xfrm>
                <a:off x="5451" y="1892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Rectangle 60"/>
              <p:cNvSpPr>
                <a:spLocks noChangeArrowheads="1"/>
              </p:cNvSpPr>
              <p:nvPr/>
            </p:nvSpPr>
            <p:spPr bwMode="auto">
              <a:xfrm>
                <a:off x="6386" y="1892"/>
                <a:ext cx="20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Rectangle 61"/>
              <p:cNvSpPr>
                <a:spLocks noChangeArrowheads="1"/>
              </p:cNvSpPr>
              <p:nvPr/>
            </p:nvSpPr>
            <p:spPr bwMode="auto">
              <a:xfrm>
                <a:off x="6769" y="1892"/>
                <a:ext cx="8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156.437.202.891,83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Rectangle 62"/>
              <p:cNvSpPr>
                <a:spLocks noChangeArrowheads="1"/>
              </p:cNvSpPr>
              <p:nvPr/>
            </p:nvSpPr>
            <p:spPr bwMode="auto">
              <a:xfrm>
                <a:off x="1956" y="2021"/>
                <a:ext cx="106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118.270,81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Rectangle 63"/>
              <p:cNvSpPr>
                <a:spLocks noChangeArrowheads="1"/>
              </p:cNvSpPr>
              <p:nvPr/>
            </p:nvSpPr>
            <p:spPr bwMode="auto">
              <a:xfrm>
                <a:off x="3146" y="2021"/>
                <a:ext cx="9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59.121,70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Rectangle 64"/>
              <p:cNvSpPr>
                <a:spLocks noChangeArrowheads="1"/>
              </p:cNvSpPr>
              <p:nvPr/>
            </p:nvSpPr>
            <p:spPr bwMode="auto">
              <a:xfrm>
                <a:off x="4275" y="2021"/>
                <a:ext cx="101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  7.150,15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Rectangle 65"/>
              <p:cNvSpPr>
                <a:spLocks noChangeArrowheads="1"/>
              </p:cNvSpPr>
              <p:nvPr/>
            </p:nvSpPr>
            <p:spPr bwMode="auto">
              <a:xfrm>
                <a:off x="5478" y="2021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Rectangle 66"/>
              <p:cNvSpPr>
                <a:spLocks noChangeArrowheads="1"/>
              </p:cNvSpPr>
              <p:nvPr/>
            </p:nvSpPr>
            <p:spPr bwMode="auto">
              <a:xfrm>
                <a:off x="6668" y="2021"/>
                <a:ext cx="102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51.998,96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Rectangle 67"/>
              <p:cNvSpPr>
                <a:spLocks noChangeArrowheads="1"/>
              </p:cNvSpPr>
              <p:nvPr/>
            </p:nvSpPr>
            <p:spPr bwMode="auto">
              <a:xfrm>
                <a:off x="1962" y="2150"/>
                <a:ext cx="10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331.456,25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Rectangle 68"/>
              <p:cNvSpPr>
                <a:spLocks noChangeArrowheads="1"/>
              </p:cNvSpPr>
              <p:nvPr/>
            </p:nvSpPr>
            <p:spPr bwMode="auto">
              <a:xfrm>
                <a:off x="3139" y="2150"/>
                <a:ext cx="9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6" name="Rectangle 69"/>
              <p:cNvSpPr>
                <a:spLocks noChangeArrowheads="1"/>
              </p:cNvSpPr>
              <p:nvPr/>
            </p:nvSpPr>
            <p:spPr bwMode="auto">
              <a:xfrm>
                <a:off x="4275" y="2150"/>
                <a:ext cx="100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331.456,25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7" name="Rectangle 70"/>
              <p:cNvSpPr>
                <a:spLocks noChangeArrowheads="1"/>
              </p:cNvSpPr>
              <p:nvPr/>
            </p:nvSpPr>
            <p:spPr bwMode="auto">
              <a:xfrm>
                <a:off x="5485" y="2150"/>
                <a:ext cx="9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8" name="Rectangle 71"/>
              <p:cNvSpPr>
                <a:spLocks noChangeArrowheads="1"/>
              </p:cNvSpPr>
              <p:nvPr/>
            </p:nvSpPr>
            <p:spPr bwMode="auto">
              <a:xfrm>
                <a:off x="6655" y="2150"/>
                <a:ext cx="102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9" name="Rectangle 72"/>
              <p:cNvSpPr>
                <a:spLocks noChangeArrowheads="1"/>
              </p:cNvSpPr>
              <p:nvPr/>
            </p:nvSpPr>
            <p:spPr bwMode="auto">
              <a:xfrm>
                <a:off x="208" y="2279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0" name="Rectangle 73"/>
              <p:cNvSpPr>
                <a:spLocks noChangeArrowheads="1"/>
              </p:cNvSpPr>
              <p:nvPr/>
            </p:nvSpPr>
            <p:spPr bwMode="auto">
              <a:xfrm>
                <a:off x="288" y="2279"/>
                <a:ext cx="131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Tuntutan Perbendaharaan (TP)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1" name="Rectangle 74"/>
              <p:cNvSpPr>
                <a:spLocks noChangeArrowheads="1"/>
              </p:cNvSpPr>
              <p:nvPr/>
            </p:nvSpPr>
            <p:spPr bwMode="auto">
              <a:xfrm>
                <a:off x="1761" y="2279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2" name="Rectangle 75"/>
              <p:cNvSpPr>
                <a:spLocks noChangeArrowheads="1"/>
              </p:cNvSpPr>
              <p:nvPr/>
            </p:nvSpPr>
            <p:spPr bwMode="auto">
              <a:xfrm>
                <a:off x="1956" y="2279"/>
                <a:ext cx="10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3" name="Rectangle 76"/>
              <p:cNvSpPr>
                <a:spLocks noChangeArrowheads="1"/>
              </p:cNvSpPr>
              <p:nvPr/>
            </p:nvSpPr>
            <p:spPr bwMode="auto">
              <a:xfrm>
                <a:off x="2977" y="2279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4" name="Rectangle 77"/>
              <p:cNvSpPr>
                <a:spLocks noChangeArrowheads="1"/>
              </p:cNvSpPr>
              <p:nvPr/>
            </p:nvSpPr>
            <p:spPr bwMode="auto">
              <a:xfrm>
                <a:off x="3152" y="2279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5" name="Rectangle 78"/>
              <p:cNvSpPr>
                <a:spLocks noChangeArrowheads="1"/>
              </p:cNvSpPr>
              <p:nvPr/>
            </p:nvSpPr>
            <p:spPr bwMode="auto">
              <a:xfrm>
                <a:off x="4080" y="2279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6" name="Rectangle 79"/>
              <p:cNvSpPr>
                <a:spLocks noChangeArrowheads="1"/>
              </p:cNvSpPr>
              <p:nvPr/>
            </p:nvSpPr>
            <p:spPr bwMode="auto">
              <a:xfrm>
                <a:off x="4268" y="2279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7" name="Rectangle 80"/>
              <p:cNvSpPr>
                <a:spLocks noChangeArrowheads="1"/>
              </p:cNvSpPr>
              <p:nvPr/>
            </p:nvSpPr>
            <p:spPr bwMode="auto">
              <a:xfrm>
                <a:off x="5270" y="2279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8" name="Rectangle 81"/>
              <p:cNvSpPr>
                <a:spLocks noChangeArrowheads="1"/>
              </p:cNvSpPr>
              <p:nvPr/>
            </p:nvSpPr>
            <p:spPr bwMode="auto">
              <a:xfrm>
                <a:off x="5465" y="2279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9" name="Rectangle 82"/>
              <p:cNvSpPr>
                <a:spLocks noChangeArrowheads="1"/>
              </p:cNvSpPr>
              <p:nvPr/>
            </p:nvSpPr>
            <p:spPr bwMode="auto">
              <a:xfrm>
                <a:off x="6433" y="2279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0" name="Rectangle 83"/>
              <p:cNvSpPr>
                <a:spLocks noChangeArrowheads="1"/>
              </p:cNvSpPr>
              <p:nvPr/>
            </p:nvSpPr>
            <p:spPr bwMode="auto">
              <a:xfrm>
                <a:off x="6662" y="2279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1" name="Rectangle 84"/>
              <p:cNvSpPr>
                <a:spLocks noChangeArrowheads="1"/>
              </p:cNvSpPr>
              <p:nvPr/>
            </p:nvSpPr>
            <p:spPr bwMode="auto">
              <a:xfrm>
                <a:off x="208" y="2408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2" name="Rectangle 85"/>
              <p:cNvSpPr>
                <a:spLocks noChangeArrowheads="1"/>
              </p:cNvSpPr>
              <p:nvPr/>
            </p:nvSpPr>
            <p:spPr bwMode="auto">
              <a:xfrm>
                <a:off x="288" y="2408"/>
                <a:ext cx="112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Tuntutan Ganti Rugi (TGR)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3" name="Rectangle 86"/>
              <p:cNvSpPr>
                <a:spLocks noChangeArrowheads="1"/>
              </p:cNvSpPr>
              <p:nvPr/>
            </p:nvSpPr>
            <p:spPr bwMode="auto">
              <a:xfrm>
                <a:off x="1714" y="2408"/>
                <a:ext cx="20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105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4" name="Rectangle 87"/>
              <p:cNvSpPr>
                <a:spLocks noChangeArrowheads="1"/>
              </p:cNvSpPr>
              <p:nvPr/>
            </p:nvSpPr>
            <p:spPr bwMode="auto">
              <a:xfrm>
                <a:off x="1956" y="2408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57.868.772.974,19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5" name="Rectangle 88"/>
              <p:cNvSpPr>
                <a:spLocks noChangeArrowheads="1"/>
              </p:cNvSpPr>
              <p:nvPr/>
            </p:nvSpPr>
            <p:spPr bwMode="auto">
              <a:xfrm>
                <a:off x="2957" y="2408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37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6" name="Rectangle 89"/>
              <p:cNvSpPr>
                <a:spLocks noChangeArrowheads="1"/>
              </p:cNvSpPr>
              <p:nvPr/>
            </p:nvSpPr>
            <p:spPr bwMode="auto">
              <a:xfrm>
                <a:off x="3152" y="2408"/>
                <a:ext cx="9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24.245.987.270,14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7" name="Rectangle 90"/>
              <p:cNvSpPr>
                <a:spLocks noChangeArrowheads="1"/>
              </p:cNvSpPr>
              <p:nvPr/>
            </p:nvSpPr>
            <p:spPr bwMode="auto">
              <a:xfrm>
                <a:off x="4060" y="2408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46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8" name="Rectangle 91"/>
              <p:cNvSpPr>
                <a:spLocks noChangeArrowheads="1"/>
              </p:cNvSpPr>
              <p:nvPr/>
            </p:nvSpPr>
            <p:spPr bwMode="auto">
              <a:xfrm>
                <a:off x="4275" y="2408"/>
                <a:ext cx="9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5.549.621.331,08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9" name="Rectangle 92"/>
              <p:cNvSpPr>
                <a:spLocks noChangeArrowheads="1"/>
              </p:cNvSpPr>
              <p:nvPr/>
            </p:nvSpPr>
            <p:spPr bwMode="auto">
              <a:xfrm>
                <a:off x="5270" y="2408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0" name="Rectangle 93"/>
              <p:cNvSpPr>
                <a:spLocks noChangeArrowheads="1"/>
              </p:cNvSpPr>
              <p:nvPr/>
            </p:nvSpPr>
            <p:spPr bwMode="auto">
              <a:xfrm>
                <a:off x="5465" y="2408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Rectangle 94"/>
              <p:cNvSpPr>
                <a:spLocks noChangeArrowheads="1"/>
              </p:cNvSpPr>
              <p:nvPr/>
            </p:nvSpPr>
            <p:spPr bwMode="auto">
              <a:xfrm>
                <a:off x="6406" y="2408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2" name="Rectangle 95"/>
              <p:cNvSpPr>
                <a:spLocks noChangeArrowheads="1"/>
              </p:cNvSpPr>
              <p:nvPr/>
            </p:nvSpPr>
            <p:spPr bwMode="auto">
              <a:xfrm>
                <a:off x="6662" y="2408"/>
                <a:ext cx="100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28.073.164.372,97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Rectangle 96"/>
              <p:cNvSpPr>
                <a:spLocks noChangeArrowheads="1"/>
              </p:cNvSpPr>
              <p:nvPr/>
            </p:nvSpPr>
            <p:spPr bwMode="auto">
              <a:xfrm>
                <a:off x="1956" y="2537"/>
                <a:ext cx="106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118.270,81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4" name="Rectangle 97"/>
              <p:cNvSpPr>
                <a:spLocks noChangeArrowheads="1"/>
              </p:cNvSpPr>
              <p:nvPr/>
            </p:nvSpPr>
            <p:spPr bwMode="auto">
              <a:xfrm>
                <a:off x="3146" y="2537"/>
                <a:ext cx="9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59.121,70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5" name="Rectangle 98"/>
              <p:cNvSpPr>
                <a:spLocks noChangeArrowheads="1"/>
              </p:cNvSpPr>
              <p:nvPr/>
            </p:nvSpPr>
            <p:spPr bwMode="auto">
              <a:xfrm>
                <a:off x="4261" y="2537"/>
                <a:ext cx="101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  7.150,15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6" name="Rectangle 99"/>
              <p:cNvSpPr>
                <a:spLocks noChangeArrowheads="1"/>
              </p:cNvSpPr>
              <p:nvPr/>
            </p:nvSpPr>
            <p:spPr bwMode="auto">
              <a:xfrm>
                <a:off x="5478" y="2537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7" name="Rectangle 100"/>
              <p:cNvSpPr>
                <a:spLocks noChangeArrowheads="1"/>
              </p:cNvSpPr>
              <p:nvPr/>
            </p:nvSpPr>
            <p:spPr bwMode="auto">
              <a:xfrm>
                <a:off x="6668" y="2537"/>
                <a:ext cx="101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51.998,96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8" name="Rectangle 101"/>
              <p:cNvSpPr>
                <a:spLocks noChangeArrowheads="1"/>
              </p:cNvSpPr>
              <p:nvPr/>
            </p:nvSpPr>
            <p:spPr bwMode="auto">
              <a:xfrm>
                <a:off x="1962" y="2666"/>
                <a:ext cx="10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331.456,25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9" name="Rectangle 102"/>
              <p:cNvSpPr>
                <a:spLocks noChangeArrowheads="1"/>
              </p:cNvSpPr>
              <p:nvPr/>
            </p:nvSpPr>
            <p:spPr bwMode="auto">
              <a:xfrm>
                <a:off x="3139" y="2666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" name="Rectangle 103"/>
              <p:cNvSpPr>
                <a:spLocks noChangeArrowheads="1"/>
              </p:cNvSpPr>
              <p:nvPr/>
            </p:nvSpPr>
            <p:spPr bwMode="auto">
              <a:xfrm>
                <a:off x="4275" y="2666"/>
                <a:ext cx="99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331.456,25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" name="Rectangle 104"/>
              <p:cNvSpPr>
                <a:spLocks noChangeArrowheads="1"/>
              </p:cNvSpPr>
              <p:nvPr/>
            </p:nvSpPr>
            <p:spPr bwMode="auto">
              <a:xfrm>
                <a:off x="5485" y="2666"/>
                <a:ext cx="9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" name="Rectangle 105"/>
              <p:cNvSpPr>
                <a:spLocks noChangeArrowheads="1"/>
              </p:cNvSpPr>
              <p:nvPr/>
            </p:nvSpPr>
            <p:spPr bwMode="auto">
              <a:xfrm>
                <a:off x="6688" y="2666"/>
                <a:ext cx="102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3" name="Rectangle 106"/>
              <p:cNvSpPr>
                <a:spLocks noChangeArrowheads="1"/>
              </p:cNvSpPr>
              <p:nvPr/>
            </p:nvSpPr>
            <p:spPr bwMode="auto">
              <a:xfrm>
                <a:off x="208" y="279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Rectangle 107"/>
              <p:cNvSpPr>
                <a:spLocks noChangeArrowheads="1"/>
              </p:cNvSpPr>
              <p:nvPr/>
            </p:nvSpPr>
            <p:spPr bwMode="auto">
              <a:xfrm>
                <a:off x="288" y="2795"/>
                <a:ext cx="78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Pihak Ketiga (P.III)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Rectangle 108"/>
              <p:cNvSpPr>
                <a:spLocks noChangeArrowheads="1"/>
              </p:cNvSpPr>
              <p:nvPr/>
            </p:nvSpPr>
            <p:spPr bwMode="auto">
              <a:xfrm>
                <a:off x="1734" y="2795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88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6" name="Rectangle 109"/>
              <p:cNvSpPr>
                <a:spLocks noChangeArrowheads="1"/>
              </p:cNvSpPr>
              <p:nvPr/>
            </p:nvSpPr>
            <p:spPr bwMode="auto">
              <a:xfrm>
                <a:off x="1962" y="2795"/>
                <a:ext cx="102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190.988.113.278,31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7" name="Rectangle 110"/>
              <p:cNvSpPr>
                <a:spLocks noChangeArrowheads="1"/>
              </p:cNvSpPr>
              <p:nvPr/>
            </p:nvSpPr>
            <p:spPr bwMode="auto">
              <a:xfrm>
                <a:off x="2957" y="2795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8" name="Rectangle 111"/>
              <p:cNvSpPr>
                <a:spLocks noChangeArrowheads="1"/>
              </p:cNvSpPr>
              <p:nvPr/>
            </p:nvSpPr>
            <p:spPr bwMode="auto">
              <a:xfrm>
                <a:off x="3152" y="2795"/>
                <a:ext cx="9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51.432.444.286,65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9" name="Rectangle 112"/>
              <p:cNvSpPr>
                <a:spLocks noChangeArrowheads="1"/>
              </p:cNvSpPr>
              <p:nvPr/>
            </p:nvSpPr>
            <p:spPr bwMode="auto">
              <a:xfrm>
                <a:off x="4060" y="2795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0" name="Rectangle 113"/>
              <p:cNvSpPr>
                <a:spLocks noChangeArrowheads="1"/>
              </p:cNvSpPr>
              <p:nvPr/>
            </p:nvSpPr>
            <p:spPr bwMode="auto">
              <a:xfrm>
                <a:off x="4268" y="2795"/>
                <a:ext cx="100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11.191.630.472,80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Rectangle 114"/>
              <p:cNvSpPr>
                <a:spLocks noChangeArrowheads="1"/>
              </p:cNvSpPr>
              <p:nvPr/>
            </p:nvSpPr>
            <p:spPr bwMode="auto">
              <a:xfrm>
                <a:off x="5270" y="2795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Rectangle 115"/>
              <p:cNvSpPr>
                <a:spLocks noChangeArrowheads="1"/>
              </p:cNvSpPr>
              <p:nvPr/>
            </p:nvSpPr>
            <p:spPr bwMode="auto">
              <a:xfrm>
                <a:off x="6191" y="2795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3" name="Rectangle 116"/>
              <p:cNvSpPr>
                <a:spLocks noChangeArrowheads="1"/>
              </p:cNvSpPr>
              <p:nvPr/>
            </p:nvSpPr>
            <p:spPr bwMode="auto">
              <a:xfrm>
                <a:off x="5485" y="2795"/>
                <a:ext cx="86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4" name="Rectangle 117"/>
              <p:cNvSpPr>
                <a:spLocks noChangeArrowheads="1"/>
              </p:cNvSpPr>
              <p:nvPr/>
            </p:nvSpPr>
            <p:spPr bwMode="auto">
              <a:xfrm>
                <a:off x="6191" y="2795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5" name="Rectangle 118"/>
              <p:cNvSpPr>
                <a:spLocks noChangeArrowheads="1"/>
              </p:cNvSpPr>
              <p:nvPr/>
            </p:nvSpPr>
            <p:spPr bwMode="auto">
              <a:xfrm>
                <a:off x="6406" y="2795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6" name="Rectangle 119"/>
              <p:cNvSpPr>
                <a:spLocks noChangeArrowheads="1"/>
              </p:cNvSpPr>
              <p:nvPr/>
            </p:nvSpPr>
            <p:spPr bwMode="auto">
              <a:xfrm>
                <a:off x="6668" y="2795"/>
                <a:ext cx="98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128.364.038.518,86 </a:t>
                </a: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7" name="Rectangle 120"/>
              <p:cNvSpPr>
                <a:spLocks noChangeArrowheads="1"/>
              </p:cNvSpPr>
              <p:nvPr/>
            </p:nvSpPr>
            <p:spPr bwMode="auto">
              <a:xfrm>
                <a:off x="288" y="2924"/>
                <a:ext cx="43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LHP APIP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8" name="Rectangle 121"/>
              <p:cNvSpPr>
                <a:spLocks noChangeArrowheads="1"/>
              </p:cNvSpPr>
              <p:nvPr/>
            </p:nvSpPr>
            <p:spPr bwMode="auto">
              <a:xfrm>
                <a:off x="1761" y="292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9" name="Rectangle 122"/>
              <p:cNvSpPr>
                <a:spLocks noChangeArrowheads="1"/>
              </p:cNvSpPr>
              <p:nvPr/>
            </p:nvSpPr>
            <p:spPr bwMode="auto">
              <a:xfrm>
                <a:off x="2803" y="2924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0" name="Rectangle 123"/>
              <p:cNvSpPr>
                <a:spLocks noChangeArrowheads="1"/>
              </p:cNvSpPr>
              <p:nvPr/>
            </p:nvSpPr>
            <p:spPr bwMode="auto">
              <a:xfrm>
                <a:off x="1982" y="2924"/>
                <a:ext cx="9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1" name="Rectangle 124"/>
              <p:cNvSpPr>
                <a:spLocks noChangeArrowheads="1"/>
              </p:cNvSpPr>
              <p:nvPr/>
            </p:nvSpPr>
            <p:spPr bwMode="auto">
              <a:xfrm>
                <a:off x="2789" y="2924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2" name="Rectangle 125"/>
              <p:cNvSpPr>
                <a:spLocks noChangeArrowheads="1"/>
              </p:cNvSpPr>
              <p:nvPr/>
            </p:nvSpPr>
            <p:spPr bwMode="auto">
              <a:xfrm>
                <a:off x="2977" y="292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3" name="Rectangle 126"/>
              <p:cNvSpPr>
                <a:spLocks noChangeArrowheads="1"/>
              </p:cNvSpPr>
              <p:nvPr/>
            </p:nvSpPr>
            <p:spPr bwMode="auto">
              <a:xfrm>
                <a:off x="3885" y="2924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" name="Rectangle 127"/>
              <p:cNvSpPr>
                <a:spLocks noChangeArrowheads="1"/>
              </p:cNvSpPr>
              <p:nvPr/>
            </p:nvSpPr>
            <p:spPr bwMode="auto">
              <a:xfrm>
                <a:off x="3172" y="2924"/>
                <a:ext cx="86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5" name="Rectangle 128"/>
              <p:cNvSpPr>
                <a:spLocks noChangeArrowheads="1"/>
              </p:cNvSpPr>
              <p:nvPr/>
            </p:nvSpPr>
            <p:spPr bwMode="auto">
              <a:xfrm>
                <a:off x="3878" y="2924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6" name="Rectangle 129"/>
              <p:cNvSpPr>
                <a:spLocks noChangeArrowheads="1"/>
              </p:cNvSpPr>
              <p:nvPr/>
            </p:nvSpPr>
            <p:spPr bwMode="auto">
              <a:xfrm>
                <a:off x="4080" y="292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" name="Rectangle 130"/>
              <p:cNvSpPr>
                <a:spLocks noChangeArrowheads="1"/>
              </p:cNvSpPr>
              <p:nvPr/>
            </p:nvSpPr>
            <p:spPr bwMode="auto">
              <a:xfrm>
                <a:off x="5075" y="2924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" name="Rectangle 131"/>
              <p:cNvSpPr>
                <a:spLocks noChangeArrowheads="1"/>
              </p:cNvSpPr>
              <p:nvPr/>
            </p:nvSpPr>
            <p:spPr bwMode="auto">
              <a:xfrm>
                <a:off x="4295" y="2924"/>
                <a:ext cx="92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9" name="Rectangle 132"/>
              <p:cNvSpPr>
                <a:spLocks noChangeArrowheads="1"/>
              </p:cNvSpPr>
              <p:nvPr/>
            </p:nvSpPr>
            <p:spPr bwMode="auto">
              <a:xfrm>
                <a:off x="5061" y="2924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0" name="Rectangle 133"/>
              <p:cNvSpPr>
                <a:spLocks noChangeArrowheads="1"/>
              </p:cNvSpPr>
              <p:nvPr/>
            </p:nvSpPr>
            <p:spPr bwMode="auto">
              <a:xfrm>
                <a:off x="5270" y="292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1" name="Rectangle 134"/>
              <p:cNvSpPr>
                <a:spLocks noChangeArrowheads="1"/>
              </p:cNvSpPr>
              <p:nvPr/>
            </p:nvSpPr>
            <p:spPr bwMode="auto">
              <a:xfrm>
                <a:off x="6191" y="2924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2" name="Rectangle 135"/>
              <p:cNvSpPr>
                <a:spLocks noChangeArrowheads="1"/>
              </p:cNvSpPr>
              <p:nvPr/>
            </p:nvSpPr>
            <p:spPr bwMode="auto">
              <a:xfrm>
                <a:off x="5485" y="2924"/>
                <a:ext cx="86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3" name="Rectangle 136"/>
              <p:cNvSpPr>
                <a:spLocks noChangeArrowheads="1"/>
              </p:cNvSpPr>
              <p:nvPr/>
            </p:nvSpPr>
            <p:spPr bwMode="auto">
              <a:xfrm>
                <a:off x="6191" y="2924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4" name="Rectangle 137"/>
              <p:cNvSpPr>
                <a:spLocks noChangeArrowheads="1"/>
              </p:cNvSpPr>
              <p:nvPr/>
            </p:nvSpPr>
            <p:spPr bwMode="auto">
              <a:xfrm>
                <a:off x="6433" y="2924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5" name="Rectangle 138"/>
              <p:cNvSpPr>
                <a:spLocks noChangeArrowheads="1"/>
              </p:cNvSpPr>
              <p:nvPr/>
            </p:nvSpPr>
            <p:spPr bwMode="auto">
              <a:xfrm>
                <a:off x="7468" y="2924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6" name="Rectangle 139"/>
              <p:cNvSpPr>
                <a:spLocks noChangeArrowheads="1"/>
              </p:cNvSpPr>
              <p:nvPr/>
            </p:nvSpPr>
            <p:spPr bwMode="auto">
              <a:xfrm>
                <a:off x="6688" y="2924"/>
                <a:ext cx="92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7" name="Rectangle 140"/>
              <p:cNvSpPr>
                <a:spLocks noChangeArrowheads="1"/>
              </p:cNvSpPr>
              <p:nvPr/>
            </p:nvSpPr>
            <p:spPr bwMode="auto">
              <a:xfrm>
                <a:off x="7455" y="2924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8" name="Rectangle 141"/>
              <p:cNvSpPr>
                <a:spLocks noChangeArrowheads="1"/>
              </p:cNvSpPr>
              <p:nvPr/>
            </p:nvSpPr>
            <p:spPr bwMode="auto">
              <a:xfrm>
                <a:off x="208" y="305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9" name="Rectangle 142"/>
              <p:cNvSpPr>
                <a:spLocks noChangeArrowheads="1"/>
              </p:cNvSpPr>
              <p:nvPr/>
            </p:nvSpPr>
            <p:spPr bwMode="auto">
              <a:xfrm>
                <a:off x="288" y="3053"/>
                <a:ext cx="131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Tuntutan Perbendaharaan (TP)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0" name="Rectangle 143"/>
              <p:cNvSpPr>
                <a:spLocks noChangeArrowheads="1"/>
              </p:cNvSpPr>
              <p:nvPr/>
            </p:nvSpPr>
            <p:spPr bwMode="auto">
              <a:xfrm>
                <a:off x="1761" y="305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1" name="Rectangle 144"/>
              <p:cNvSpPr>
                <a:spLocks noChangeArrowheads="1"/>
              </p:cNvSpPr>
              <p:nvPr/>
            </p:nvSpPr>
            <p:spPr bwMode="auto">
              <a:xfrm>
                <a:off x="2803" y="3053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2" name="Rectangle 145"/>
              <p:cNvSpPr>
                <a:spLocks noChangeArrowheads="1"/>
              </p:cNvSpPr>
              <p:nvPr/>
            </p:nvSpPr>
            <p:spPr bwMode="auto">
              <a:xfrm>
                <a:off x="1982" y="3053"/>
                <a:ext cx="9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3" name="Rectangle 146"/>
              <p:cNvSpPr>
                <a:spLocks noChangeArrowheads="1"/>
              </p:cNvSpPr>
              <p:nvPr/>
            </p:nvSpPr>
            <p:spPr bwMode="auto">
              <a:xfrm>
                <a:off x="2789" y="3053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4" name="Rectangle 147"/>
              <p:cNvSpPr>
                <a:spLocks noChangeArrowheads="1"/>
              </p:cNvSpPr>
              <p:nvPr/>
            </p:nvSpPr>
            <p:spPr bwMode="auto">
              <a:xfrm>
                <a:off x="2977" y="305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5" name="Rectangle 148"/>
              <p:cNvSpPr>
                <a:spLocks noChangeArrowheads="1"/>
              </p:cNvSpPr>
              <p:nvPr/>
            </p:nvSpPr>
            <p:spPr bwMode="auto">
              <a:xfrm>
                <a:off x="3885" y="3053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6" name="Rectangle 149"/>
              <p:cNvSpPr>
                <a:spLocks noChangeArrowheads="1"/>
              </p:cNvSpPr>
              <p:nvPr/>
            </p:nvSpPr>
            <p:spPr bwMode="auto">
              <a:xfrm>
                <a:off x="3179" y="3053"/>
                <a:ext cx="86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7" name="Rectangle 150"/>
              <p:cNvSpPr>
                <a:spLocks noChangeArrowheads="1"/>
              </p:cNvSpPr>
              <p:nvPr/>
            </p:nvSpPr>
            <p:spPr bwMode="auto">
              <a:xfrm>
                <a:off x="3885" y="3053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8" name="Rectangle 151"/>
              <p:cNvSpPr>
                <a:spLocks noChangeArrowheads="1"/>
              </p:cNvSpPr>
              <p:nvPr/>
            </p:nvSpPr>
            <p:spPr bwMode="auto">
              <a:xfrm>
                <a:off x="4080" y="305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152"/>
              <p:cNvSpPr>
                <a:spLocks noChangeArrowheads="1"/>
              </p:cNvSpPr>
              <p:nvPr/>
            </p:nvSpPr>
            <p:spPr bwMode="auto">
              <a:xfrm>
                <a:off x="4261" y="3053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0" name="Rectangle 153"/>
              <p:cNvSpPr>
                <a:spLocks noChangeArrowheads="1"/>
              </p:cNvSpPr>
              <p:nvPr/>
            </p:nvSpPr>
            <p:spPr bwMode="auto">
              <a:xfrm>
                <a:off x="5270" y="305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Rectangle 154"/>
              <p:cNvSpPr>
                <a:spLocks noChangeArrowheads="1"/>
              </p:cNvSpPr>
              <p:nvPr/>
            </p:nvSpPr>
            <p:spPr bwMode="auto">
              <a:xfrm>
                <a:off x="5485" y="3053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2" name="Rectangle 155"/>
              <p:cNvSpPr>
                <a:spLocks noChangeArrowheads="1"/>
              </p:cNvSpPr>
              <p:nvPr/>
            </p:nvSpPr>
            <p:spPr bwMode="auto">
              <a:xfrm>
                <a:off x="6433" y="3053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3" name="Rectangle 156"/>
              <p:cNvSpPr>
                <a:spLocks noChangeArrowheads="1"/>
              </p:cNvSpPr>
              <p:nvPr/>
            </p:nvSpPr>
            <p:spPr bwMode="auto">
              <a:xfrm>
                <a:off x="6655" y="3053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Rectangle 157"/>
              <p:cNvSpPr>
                <a:spLocks noChangeArrowheads="1"/>
              </p:cNvSpPr>
              <p:nvPr/>
            </p:nvSpPr>
            <p:spPr bwMode="auto">
              <a:xfrm>
                <a:off x="208" y="318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5" name="Rectangle 158"/>
              <p:cNvSpPr>
                <a:spLocks noChangeArrowheads="1"/>
              </p:cNvSpPr>
              <p:nvPr/>
            </p:nvSpPr>
            <p:spPr bwMode="auto">
              <a:xfrm>
                <a:off x="288" y="3182"/>
                <a:ext cx="112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Tuntutan Ganti Rugi (TGR)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Rectangle 159"/>
              <p:cNvSpPr>
                <a:spLocks noChangeArrowheads="1"/>
              </p:cNvSpPr>
              <p:nvPr/>
            </p:nvSpPr>
            <p:spPr bwMode="auto">
              <a:xfrm>
                <a:off x="1761" y="318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7" name="Rectangle 160"/>
              <p:cNvSpPr>
                <a:spLocks noChangeArrowheads="1"/>
              </p:cNvSpPr>
              <p:nvPr/>
            </p:nvSpPr>
            <p:spPr bwMode="auto">
              <a:xfrm>
                <a:off x="2803" y="3182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" name="Rectangle 161"/>
              <p:cNvSpPr>
                <a:spLocks noChangeArrowheads="1"/>
              </p:cNvSpPr>
              <p:nvPr/>
            </p:nvSpPr>
            <p:spPr bwMode="auto">
              <a:xfrm>
                <a:off x="1982" y="3182"/>
                <a:ext cx="9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9" name="Rectangle 162"/>
              <p:cNvSpPr>
                <a:spLocks noChangeArrowheads="1"/>
              </p:cNvSpPr>
              <p:nvPr/>
            </p:nvSpPr>
            <p:spPr bwMode="auto">
              <a:xfrm>
                <a:off x="2789" y="3182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0" name="Rectangle 163"/>
              <p:cNvSpPr>
                <a:spLocks noChangeArrowheads="1"/>
              </p:cNvSpPr>
              <p:nvPr/>
            </p:nvSpPr>
            <p:spPr bwMode="auto">
              <a:xfrm>
                <a:off x="2977" y="318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Rectangle 164"/>
              <p:cNvSpPr>
                <a:spLocks noChangeArrowheads="1"/>
              </p:cNvSpPr>
              <p:nvPr/>
            </p:nvSpPr>
            <p:spPr bwMode="auto">
              <a:xfrm>
                <a:off x="3885" y="3182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2" name="Rectangle 165"/>
              <p:cNvSpPr>
                <a:spLocks noChangeArrowheads="1"/>
              </p:cNvSpPr>
              <p:nvPr/>
            </p:nvSpPr>
            <p:spPr bwMode="auto">
              <a:xfrm>
                <a:off x="3179" y="3182"/>
                <a:ext cx="86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166"/>
              <p:cNvSpPr>
                <a:spLocks noChangeArrowheads="1"/>
              </p:cNvSpPr>
              <p:nvPr/>
            </p:nvSpPr>
            <p:spPr bwMode="auto">
              <a:xfrm>
                <a:off x="3885" y="3182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4" name="Rectangle 167"/>
              <p:cNvSpPr>
                <a:spLocks noChangeArrowheads="1"/>
              </p:cNvSpPr>
              <p:nvPr/>
            </p:nvSpPr>
            <p:spPr bwMode="auto">
              <a:xfrm>
                <a:off x="4080" y="318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Rectangle 168"/>
              <p:cNvSpPr>
                <a:spLocks noChangeArrowheads="1"/>
              </p:cNvSpPr>
              <p:nvPr/>
            </p:nvSpPr>
            <p:spPr bwMode="auto">
              <a:xfrm>
                <a:off x="4261" y="3182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6" name="Rectangle 169"/>
              <p:cNvSpPr>
                <a:spLocks noChangeArrowheads="1"/>
              </p:cNvSpPr>
              <p:nvPr/>
            </p:nvSpPr>
            <p:spPr bwMode="auto">
              <a:xfrm>
                <a:off x="5270" y="318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170"/>
              <p:cNvSpPr>
                <a:spLocks noChangeArrowheads="1"/>
              </p:cNvSpPr>
              <p:nvPr/>
            </p:nvSpPr>
            <p:spPr bwMode="auto">
              <a:xfrm>
                <a:off x="5485" y="3182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171"/>
              <p:cNvSpPr>
                <a:spLocks noChangeArrowheads="1"/>
              </p:cNvSpPr>
              <p:nvPr/>
            </p:nvSpPr>
            <p:spPr bwMode="auto">
              <a:xfrm>
                <a:off x="6433" y="318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172"/>
              <p:cNvSpPr>
                <a:spLocks noChangeArrowheads="1"/>
              </p:cNvSpPr>
              <p:nvPr/>
            </p:nvSpPr>
            <p:spPr bwMode="auto">
              <a:xfrm>
                <a:off x="6655" y="3182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173"/>
              <p:cNvSpPr>
                <a:spLocks noChangeArrowheads="1"/>
              </p:cNvSpPr>
              <p:nvPr/>
            </p:nvSpPr>
            <p:spPr bwMode="auto">
              <a:xfrm>
                <a:off x="208" y="331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174"/>
              <p:cNvSpPr>
                <a:spLocks noChangeArrowheads="1"/>
              </p:cNvSpPr>
              <p:nvPr/>
            </p:nvSpPr>
            <p:spPr bwMode="auto">
              <a:xfrm>
                <a:off x="288" y="3310"/>
                <a:ext cx="78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Pihak Ketiga (P.III)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175"/>
              <p:cNvSpPr>
                <a:spLocks noChangeArrowheads="1"/>
              </p:cNvSpPr>
              <p:nvPr/>
            </p:nvSpPr>
            <p:spPr bwMode="auto">
              <a:xfrm>
                <a:off x="1761" y="331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176"/>
              <p:cNvSpPr>
                <a:spLocks noChangeArrowheads="1"/>
              </p:cNvSpPr>
              <p:nvPr/>
            </p:nvSpPr>
            <p:spPr bwMode="auto">
              <a:xfrm>
                <a:off x="2803" y="3310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177"/>
              <p:cNvSpPr>
                <a:spLocks noChangeArrowheads="1"/>
              </p:cNvSpPr>
              <p:nvPr/>
            </p:nvSpPr>
            <p:spPr bwMode="auto">
              <a:xfrm>
                <a:off x="1982" y="3310"/>
                <a:ext cx="9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178"/>
              <p:cNvSpPr>
                <a:spLocks noChangeArrowheads="1"/>
              </p:cNvSpPr>
              <p:nvPr/>
            </p:nvSpPr>
            <p:spPr bwMode="auto">
              <a:xfrm>
                <a:off x="2789" y="3310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179"/>
              <p:cNvSpPr>
                <a:spLocks noChangeArrowheads="1"/>
              </p:cNvSpPr>
              <p:nvPr/>
            </p:nvSpPr>
            <p:spPr bwMode="auto">
              <a:xfrm>
                <a:off x="2977" y="331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180"/>
              <p:cNvSpPr>
                <a:spLocks noChangeArrowheads="1"/>
              </p:cNvSpPr>
              <p:nvPr/>
            </p:nvSpPr>
            <p:spPr bwMode="auto">
              <a:xfrm>
                <a:off x="3885" y="3310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181"/>
              <p:cNvSpPr>
                <a:spLocks noChangeArrowheads="1"/>
              </p:cNvSpPr>
              <p:nvPr/>
            </p:nvSpPr>
            <p:spPr bwMode="auto">
              <a:xfrm>
                <a:off x="3179" y="3310"/>
                <a:ext cx="86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182"/>
              <p:cNvSpPr>
                <a:spLocks noChangeArrowheads="1"/>
              </p:cNvSpPr>
              <p:nvPr/>
            </p:nvSpPr>
            <p:spPr bwMode="auto">
              <a:xfrm>
                <a:off x="3885" y="3310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0" name="Rectangle 183"/>
              <p:cNvSpPr>
                <a:spLocks noChangeArrowheads="1"/>
              </p:cNvSpPr>
              <p:nvPr/>
            </p:nvSpPr>
            <p:spPr bwMode="auto">
              <a:xfrm>
                <a:off x="4080" y="331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1" name="Rectangle 184"/>
              <p:cNvSpPr>
                <a:spLocks noChangeArrowheads="1"/>
              </p:cNvSpPr>
              <p:nvPr/>
            </p:nvSpPr>
            <p:spPr bwMode="auto">
              <a:xfrm>
                <a:off x="4261" y="3310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2" name="Rectangle 185"/>
              <p:cNvSpPr>
                <a:spLocks noChangeArrowheads="1"/>
              </p:cNvSpPr>
              <p:nvPr/>
            </p:nvSpPr>
            <p:spPr bwMode="auto">
              <a:xfrm>
                <a:off x="5270" y="331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3" name="Rectangle 186"/>
              <p:cNvSpPr>
                <a:spLocks noChangeArrowheads="1"/>
              </p:cNvSpPr>
              <p:nvPr/>
            </p:nvSpPr>
            <p:spPr bwMode="auto">
              <a:xfrm>
                <a:off x="5485" y="3310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4" name="Rectangle 187"/>
              <p:cNvSpPr>
                <a:spLocks noChangeArrowheads="1"/>
              </p:cNvSpPr>
              <p:nvPr/>
            </p:nvSpPr>
            <p:spPr bwMode="auto">
              <a:xfrm>
                <a:off x="6433" y="3310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5" name="Rectangle 188"/>
              <p:cNvSpPr>
                <a:spLocks noChangeArrowheads="1"/>
              </p:cNvSpPr>
              <p:nvPr/>
            </p:nvSpPr>
            <p:spPr bwMode="auto">
              <a:xfrm>
                <a:off x="6655" y="3310"/>
                <a:ext cx="10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6" name="Rectangle 189"/>
              <p:cNvSpPr>
                <a:spLocks noChangeArrowheads="1"/>
              </p:cNvSpPr>
              <p:nvPr/>
            </p:nvSpPr>
            <p:spPr bwMode="auto">
              <a:xfrm>
                <a:off x="2070" y="3439"/>
                <a:ext cx="8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248.856.886.252,50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7" name="Rectangle 190"/>
              <p:cNvSpPr>
                <a:spLocks noChangeArrowheads="1"/>
              </p:cNvSpPr>
              <p:nvPr/>
            </p:nvSpPr>
            <p:spPr bwMode="auto">
              <a:xfrm>
                <a:off x="1982" y="3439"/>
                <a:ext cx="1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Rectangle 191"/>
              <p:cNvSpPr>
                <a:spLocks noChangeArrowheads="1"/>
              </p:cNvSpPr>
              <p:nvPr/>
            </p:nvSpPr>
            <p:spPr bwMode="auto">
              <a:xfrm>
                <a:off x="2063" y="3439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Rectangle 192"/>
              <p:cNvSpPr>
                <a:spLocks noChangeArrowheads="1"/>
              </p:cNvSpPr>
              <p:nvPr/>
            </p:nvSpPr>
            <p:spPr bwMode="auto">
              <a:xfrm>
                <a:off x="3199" y="3439"/>
                <a:ext cx="82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75.678.431.556,79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193"/>
              <p:cNvSpPr>
                <a:spLocks noChangeArrowheads="1"/>
              </p:cNvSpPr>
              <p:nvPr/>
            </p:nvSpPr>
            <p:spPr bwMode="auto">
              <a:xfrm>
                <a:off x="3172" y="3439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Rectangle 194"/>
              <p:cNvSpPr>
                <a:spLocks noChangeArrowheads="1"/>
              </p:cNvSpPr>
              <p:nvPr/>
            </p:nvSpPr>
            <p:spPr bwMode="auto">
              <a:xfrm>
                <a:off x="3193" y="3439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2" name="Rectangle 195"/>
              <p:cNvSpPr>
                <a:spLocks noChangeArrowheads="1"/>
              </p:cNvSpPr>
              <p:nvPr/>
            </p:nvSpPr>
            <p:spPr bwMode="auto">
              <a:xfrm>
                <a:off x="4389" y="3439"/>
                <a:ext cx="82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16.741.251.803,88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3" name="Rectangle 196"/>
              <p:cNvSpPr>
                <a:spLocks noChangeArrowheads="1"/>
              </p:cNvSpPr>
              <p:nvPr/>
            </p:nvSpPr>
            <p:spPr bwMode="auto">
              <a:xfrm>
                <a:off x="4295" y="3439"/>
                <a:ext cx="14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4" name="Rectangle 197"/>
              <p:cNvSpPr>
                <a:spLocks noChangeArrowheads="1"/>
              </p:cNvSpPr>
              <p:nvPr/>
            </p:nvSpPr>
            <p:spPr bwMode="auto">
              <a:xfrm>
                <a:off x="4376" y="3439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5" name="Rectangle 198"/>
              <p:cNvSpPr>
                <a:spLocks noChangeArrowheads="1"/>
              </p:cNvSpPr>
              <p:nvPr/>
            </p:nvSpPr>
            <p:spPr bwMode="auto">
              <a:xfrm>
                <a:off x="5451" y="3439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                                   -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6" name="Rectangle 199"/>
              <p:cNvSpPr>
                <a:spLocks noChangeArrowheads="1"/>
              </p:cNvSpPr>
              <p:nvPr/>
            </p:nvSpPr>
            <p:spPr bwMode="auto">
              <a:xfrm>
                <a:off x="6735" y="3439"/>
                <a:ext cx="8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156.437.202.891,83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7" name="Rectangle 200"/>
              <p:cNvSpPr>
                <a:spLocks noChangeArrowheads="1"/>
              </p:cNvSpPr>
              <p:nvPr/>
            </p:nvSpPr>
            <p:spPr bwMode="auto">
              <a:xfrm>
                <a:off x="6688" y="3439"/>
                <a:ext cx="10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8" name="Rectangle 201"/>
              <p:cNvSpPr>
                <a:spLocks noChangeArrowheads="1"/>
              </p:cNvSpPr>
              <p:nvPr/>
            </p:nvSpPr>
            <p:spPr bwMode="auto">
              <a:xfrm>
                <a:off x="6729" y="3439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9" name="Rectangle 202"/>
              <p:cNvSpPr>
                <a:spLocks noChangeArrowheads="1"/>
              </p:cNvSpPr>
              <p:nvPr/>
            </p:nvSpPr>
            <p:spPr bwMode="auto">
              <a:xfrm>
                <a:off x="1956" y="3568"/>
                <a:ext cx="106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118.270,81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0" name="Rectangle 203"/>
              <p:cNvSpPr>
                <a:spLocks noChangeArrowheads="1"/>
              </p:cNvSpPr>
              <p:nvPr/>
            </p:nvSpPr>
            <p:spPr bwMode="auto">
              <a:xfrm>
                <a:off x="3549" y="3568"/>
                <a:ext cx="46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59.121,70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1" name="Rectangle 204"/>
              <p:cNvSpPr>
                <a:spLocks noChangeArrowheads="1"/>
              </p:cNvSpPr>
              <p:nvPr/>
            </p:nvSpPr>
            <p:spPr bwMode="auto">
              <a:xfrm>
                <a:off x="3172" y="3568"/>
                <a:ext cx="47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406"/>
            <p:cNvGrpSpPr>
              <a:grpSpLocks/>
            </p:cNvGrpSpPr>
            <p:nvPr/>
          </p:nvGrpSpPr>
          <p:grpSpPr bwMode="auto">
            <a:xfrm>
              <a:off x="80" y="1112"/>
              <a:ext cx="7516" cy="2727"/>
              <a:chOff x="80" y="1112"/>
              <a:chExt cx="7516" cy="2727"/>
            </a:xfrm>
          </p:grpSpPr>
          <p:sp>
            <p:nvSpPr>
              <p:cNvPr id="11" name="Rectangle 206"/>
              <p:cNvSpPr>
                <a:spLocks noChangeArrowheads="1"/>
              </p:cNvSpPr>
              <p:nvPr/>
            </p:nvSpPr>
            <p:spPr bwMode="auto">
              <a:xfrm>
                <a:off x="3542" y="3568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207"/>
              <p:cNvSpPr>
                <a:spLocks noChangeArrowheads="1"/>
              </p:cNvSpPr>
              <p:nvPr/>
            </p:nvSpPr>
            <p:spPr bwMode="auto">
              <a:xfrm>
                <a:off x="4786" y="3568"/>
                <a:ext cx="41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7.150,15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08"/>
              <p:cNvSpPr>
                <a:spLocks noChangeArrowheads="1"/>
              </p:cNvSpPr>
              <p:nvPr/>
            </p:nvSpPr>
            <p:spPr bwMode="auto">
              <a:xfrm>
                <a:off x="4295" y="3568"/>
                <a:ext cx="61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09"/>
              <p:cNvSpPr>
                <a:spLocks noChangeArrowheads="1"/>
              </p:cNvSpPr>
              <p:nvPr/>
            </p:nvSpPr>
            <p:spPr bwMode="auto">
              <a:xfrm>
                <a:off x="4786" y="3568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210"/>
              <p:cNvSpPr>
                <a:spLocks noChangeArrowheads="1"/>
              </p:cNvSpPr>
              <p:nvPr/>
            </p:nvSpPr>
            <p:spPr bwMode="auto">
              <a:xfrm>
                <a:off x="5451" y="3568"/>
                <a:ext cx="9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$ 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211"/>
              <p:cNvSpPr>
                <a:spLocks noChangeArrowheads="1"/>
              </p:cNvSpPr>
              <p:nvPr/>
            </p:nvSpPr>
            <p:spPr bwMode="auto">
              <a:xfrm>
                <a:off x="7132" y="3568"/>
                <a:ext cx="46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51.998,96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212"/>
              <p:cNvSpPr>
                <a:spLocks noChangeArrowheads="1"/>
              </p:cNvSpPr>
              <p:nvPr/>
            </p:nvSpPr>
            <p:spPr bwMode="auto">
              <a:xfrm>
                <a:off x="6688" y="3568"/>
                <a:ext cx="54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$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213"/>
              <p:cNvSpPr>
                <a:spLocks noChangeArrowheads="1"/>
              </p:cNvSpPr>
              <p:nvPr/>
            </p:nvSpPr>
            <p:spPr bwMode="auto">
              <a:xfrm>
                <a:off x="7119" y="3568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214"/>
              <p:cNvSpPr>
                <a:spLocks noChangeArrowheads="1"/>
              </p:cNvSpPr>
              <p:nvPr/>
            </p:nvSpPr>
            <p:spPr bwMode="auto">
              <a:xfrm>
                <a:off x="1962" y="3697"/>
                <a:ext cx="104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331.456,25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15"/>
              <p:cNvSpPr>
                <a:spLocks noChangeArrowheads="1"/>
              </p:cNvSpPr>
              <p:nvPr/>
            </p:nvSpPr>
            <p:spPr bwMode="auto">
              <a:xfrm>
                <a:off x="3139" y="3697"/>
                <a:ext cx="9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216"/>
              <p:cNvSpPr>
                <a:spLocks noChangeArrowheads="1"/>
              </p:cNvSpPr>
              <p:nvPr/>
            </p:nvSpPr>
            <p:spPr bwMode="auto">
              <a:xfrm>
                <a:off x="4678" y="3697"/>
                <a:ext cx="51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331.456,25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217"/>
              <p:cNvSpPr>
                <a:spLocks noChangeArrowheads="1"/>
              </p:cNvSpPr>
              <p:nvPr/>
            </p:nvSpPr>
            <p:spPr bwMode="auto">
              <a:xfrm>
                <a:off x="4295" y="3697"/>
                <a:ext cx="47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?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18"/>
              <p:cNvSpPr>
                <a:spLocks noChangeArrowheads="1"/>
              </p:cNvSpPr>
              <p:nvPr/>
            </p:nvSpPr>
            <p:spPr bwMode="auto">
              <a:xfrm>
                <a:off x="4678" y="3697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19"/>
              <p:cNvSpPr>
                <a:spLocks noChangeArrowheads="1"/>
              </p:cNvSpPr>
              <p:nvPr/>
            </p:nvSpPr>
            <p:spPr bwMode="auto">
              <a:xfrm>
                <a:off x="5451" y="3697"/>
                <a:ext cx="93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?                               -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20"/>
              <p:cNvSpPr>
                <a:spLocks noChangeArrowheads="1"/>
              </p:cNvSpPr>
              <p:nvPr/>
            </p:nvSpPr>
            <p:spPr bwMode="auto">
              <a:xfrm>
                <a:off x="7374" y="3697"/>
                <a:ext cx="8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-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21"/>
              <p:cNvSpPr>
                <a:spLocks noChangeArrowheads="1"/>
              </p:cNvSpPr>
              <p:nvPr/>
            </p:nvSpPr>
            <p:spPr bwMode="auto">
              <a:xfrm>
                <a:off x="6688" y="3697"/>
                <a:ext cx="81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?                              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2"/>
              <p:cNvSpPr>
                <a:spLocks noChangeArrowheads="1"/>
              </p:cNvSpPr>
              <p:nvPr/>
            </p:nvSpPr>
            <p:spPr bwMode="auto">
              <a:xfrm>
                <a:off x="7374" y="3697"/>
                <a:ext cx="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23"/>
              <p:cNvSpPr>
                <a:spLocks noChangeArrowheads="1"/>
              </p:cNvSpPr>
              <p:nvPr/>
            </p:nvSpPr>
            <p:spPr bwMode="auto">
              <a:xfrm>
                <a:off x="6386" y="3562"/>
                <a:ext cx="20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124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24"/>
              <p:cNvSpPr>
                <a:spLocks noChangeArrowheads="1"/>
              </p:cNvSpPr>
              <p:nvPr/>
            </p:nvSpPr>
            <p:spPr bwMode="auto">
              <a:xfrm>
                <a:off x="107" y="3697"/>
                <a:ext cx="53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25"/>
              <p:cNvSpPr>
                <a:spLocks noChangeArrowheads="1"/>
              </p:cNvSpPr>
              <p:nvPr/>
            </p:nvSpPr>
            <p:spPr bwMode="auto">
              <a:xfrm>
                <a:off x="107" y="3697"/>
                <a:ext cx="53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226"/>
              <p:cNvSpPr>
                <a:spLocks noChangeArrowheads="1"/>
              </p:cNvSpPr>
              <p:nvPr/>
            </p:nvSpPr>
            <p:spPr bwMode="auto">
              <a:xfrm>
                <a:off x="766" y="3562"/>
                <a:ext cx="43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Jumlah C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227"/>
              <p:cNvSpPr>
                <a:spLocks noChangeArrowheads="1"/>
              </p:cNvSpPr>
              <p:nvPr/>
            </p:nvSpPr>
            <p:spPr bwMode="auto">
              <a:xfrm>
                <a:off x="1714" y="3562"/>
                <a:ext cx="208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193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228"/>
              <p:cNvSpPr>
                <a:spLocks noChangeArrowheads="1"/>
              </p:cNvSpPr>
              <p:nvPr/>
            </p:nvSpPr>
            <p:spPr bwMode="auto">
              <a:xfrm>
                <a:off x="2957" y="3562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66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229"/>
              <p:cNvSpPr>
                <a:spLocks noChangeArrowheads="1"/>
              </p:cNvSpPr>
              <p:nvPr/>
            </p:nvSpPr>
            <p:spPr bwMode="auto">
              <a:xfrm>
                <a:off x="4060" y="3562"/>
                <a:ext cx="15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69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230"/>
              <p:cNvSpPr>
                <a:spLocks noChangeArrowheads="1"/>
              </p:cNvSpPr>
              <p:nvPr/>
            </p:nvSpPr>
            <p:spPr bwMode="auto">
              <a:xfrm>
                <a:off x="5270" y="3562"/>
                <a:ext cx="10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231"/>
              <p:cNvSpPr>
                <a:spLocks noChangeArrowheads="1"/>
              </p:cNvSpPr>
              <p:nvPr/>
            </p:nvSpPr>
            <p:spPr bwMode="auto">
              <a:xfrm>
                <a:off x="120" y="142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No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232"/>
              <p:cNvSpPr>
                <a:spLocks noChangeArrowheads="1"/>
              </p:cNvSpPr>
              <p:nvPr/>
            </p:nvSpPr>
            <p:spPr bwMode="auto">
              <a:xfrm>
                <a:off x="557" y="1428"/>
                <a:ext cx="85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Penanggung Jawab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233"/>
              <p:cNvSpPr>
                <a:spLocks noChangeArrowheads="1"/>
              </p:cNvSpPr>
              <p:nvPr/>
            </p:nvSpPr>
            <p:spPr bwMode="auto">
              <a:xfrm>
                <a:off x="2077" y="1364"/>
                <a:ext cx="423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Kerugian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234"/>
              <p:cNvSpPr>
                <a:spLocks noChangeArrowheads="1"/>
              </p:cNvSpPr>
              <p:nvPr/>
            </p:nvSpPr>
            <p:spPr bwMode="auto">
              <a:xfrm>
                <a:off x="3233" y="1364"/>
                <a:ext cx="4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Angsuran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235"/>
              <p:cNvSpPr>
                <a:spLocks noChangeArrowheads="1"/>
              </p:cNvSpPr>
              <p:nvPr/>
            </p:nvSpPr>
            <p:spPr bwMode="auto">
              <a:xfrm>
                <a:off x="4349" y="1364"/>
                <a:ext cx="48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Pelunasan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236"/>
              <p:cNvSpPr>
                <a:spLocks noChangeArrowheads="1"/>
              </p:cNvSpPr>
              <p:nvPr/>
            </p:nvSpPr>
            <p:spPr bwMode="auto">
              <a:xfrm>
                <a:off x="5418" y="1299"/>
                <a:ext cx="68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Penghapusan/ 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37"/>
              <p:cNvSpPr>
                <a:spLocks noChangeArrowheads="1"/>
              </p:cNvSpPr>
              <p:nvPr/>
            </p:nvSpPr>
            <p:spPr bwMode="auto">
              <a:xfrm>
                <a:off x="5451" y="1428"/>
                <a:ext cx="59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Pembebasan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238"/>
              <p:cNvSpPr>
                <a:spLocks noChangeArrowheads="1"/>
              </p:cNvSpPr>
              <p:nvPr/>
            </p:nvSpPr>
            <p:spPr bwMode="auto">
              <a:xfrm>
                <a:off x="6836" y="1364"/>
                <a:ext cx="21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2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Sisa</a:t>
                </a: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239"/>
              <p:cNvSpPr>
                <a:spLocks noChangeArrowheads="1"/>
              </p:cNvSpPr>
              <p:nvPr/>
            </p:nvSpPr>
            <p:spPr bwMode="auto">
              <a:xfrm>
                <a:off x="87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Rectangle 240"/>
              <p:cNvSpPr>
                <a:spLocks noChangeArrowheads="1"/>
              </p:cNvSpPr>
              <p:nvPr/>
            </p:nvSpPr>
            <p:spPr bwMode="auto">
              <a:xfrm>
                <a:off x="268" y="1248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241"/>
              <p:cNvSpPr>
                <a:spLocks noChangeArrowheads="1"/>
              </p:cNvSpPr>
              <p:nvPr/>
            </p:nvSpPr>
            <p:spPr bwMode="auto">
              <a:xfrm>
                <a:off x="1633" y="1248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242"/>
              <p:cNvSpPr>
                <a:spLocks noChangeArrowheads="1"/>
              </p:cNvSpPr>
              <p:nvPr/>
            </p:nvSpPr>
            <p:spPr bwMode="auto">
              <a:xfrm>
                <a:off x="2883" y="1248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243"/>
              <p:cNvSpPr>
                <a:spLocks noChangeArrowheads="1"/>
              </p:cNvSpPr>
              <p:nvPr/>
            </p:nvSpPr>
            <p:spPr bwMode="auto">
              <a:xfrm>
                <a:off x="3966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44"/>
              <p:cNvSpPr>
                <a:spLocks noChangeArrowheads="1"/>
              </p:cNvSpPr>
              <p:nvPr/>
            </p:nvSpPr>
            <p:spPr bwMode="auto">
              <a:xfrm>
                <a:off x="5156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245"/>
              <p:cNvSpPr>
                <a:spLocks noChangeArrowheads="1"/>
              </p:cNvSpPr>
              <p:nvPr/>
            </p:nvSpPr>
            <p:spPr bwMode="auto">
              <a:xfrm>
                <a:off x="6272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246"/>
              <p:cNvSpPr>
                <a:spLocks noChangeShapeType="1"/>
              </p:cNvSpPr>
              <p:nvPr/>
            </p:nvSpPr>
            <p:spPr bwMode="auto">
              <a:xfrm>
                <a:off x="93" y="1248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47"/>
              <p:cNvSpPr>
                <a:spLocks noChangeArrowheads="1"/>
              </p:cNvSpPr>
              <p:nvPr/>
            </p:nvSpPr>
            <p:spPr bwMode="auto">
              <a:xfrm>
                <a:off x="93" y="1248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48"/>
              <p:cNvSpPr>
                <a:spLocks noChangeArrowheads="1"/>
              </p:cNvSpPr>
              <p:nvPr/>
            </p:nvSpPr>
            <p:spPr bwMode="auto">
              <a:xfrm>
                <a:off x="7549" y="1248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49"/>
              <p:cNvSpPr>
                <a:spLocks noChangeArrowheads="1"/>
              </p:cNvSpPr>
              <p:nvPr/>
            </p:nvSpPr>
            <p:spPr bwMode="auto">
              <a:xfrm>
                <a:off x="1929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Rectangle 250"/>
              <p:cNvSpPr>
                <a:spLocks noChangeArrowheads="1"/>
              </p:cNvSpPr>
              <p:nvPr/>
            </p:nvSpPr>
            <p:spPr bwMode="auto">
              <a:xfrm>
                <a:off x="3119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251"/>
              <p:cNvSpPr>
                <a:spLocks noChangeArrowheads="1"/>
              </p:cNvSpPr>
              <p:nvPr/>
            </p:nvSpPr>
            <p:spPr bwMode="auto">
              <a:xfrm>
                <a:off x="4241" y="1248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52"/>
              <p:cNvSpPr>
                <a:spLocks noChangeArrowheads="1"/>
              </p:cNvSpPr>
              <p:nvPr/>
            </p:nvSpPr>
            <p:spPr bwMode="auto">
              <a:xfrm>
                <a:off x="5431" y="1248"/>
                <a:ext cx="7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53"/>
              <p:cNvSpPr>
                <a:spLocks noChangeArrowheads="1"/>
              </p:cNvSpPr>
              <p:nvPr/>
            </p:nvSpPr>
            <p:spPr bwMode="auto">
              <a:xfrm>
                <a:off x="6635" y="1248"/>
                <a:ext cx="6" cy="1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54"/>
              <p:cNvSpPr>
                <a:spLocks noChangeShapeType="1"/>
              </p:cNvSpPr>
              <p:nvPr/>
            </p:nvSpPr>
            <p:spPr bwMode="auto">
              <a:xfrm>
                <a:off x="1640" y="1596"/>
                <a:ext cx="59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255"/>
              <p:cNvSpPr>
                <a:spLocks noChangeArrowheads="1"/>
              </p:cNvSpPr>
              <p:nvPr/>
            </p:nvSpPr>
            <p:spPr bwMode="auto">
              <a:xfrm>
                <a:off x="1640" y="1596"/>
                <a:ext cx="5916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56"/>
              <p:cNvSpPr>
                <a:spLocks noChangeShapeType="1"/>
              </p:cNvSpPr>
              <p:nvPr/>
            </p:nvSpPr>
            <p:spPr bwMode="auto">
              <a:xfrm>
                <a:off x="93" y="1725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Rectangle 257"/>
              <p:cNvSpPr>
                <a:spLocks noChangeArrowheads="1"/>
              </p:cNvSpPr>
              <p:nvPr/>
            </p:nvSpPr>
            <p:spPr bwMode="auto">
              <a:xfrm>
                <a:off x="93" y="1725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8"/>
              <p:cNvSpPr>
                <a:spLocks noChangeShapeType="1"/>
              </p:cNvSpPr>
              <p:nvPr/>
            </p:nvSpPr>
            <p:spPr bwMode="auto">
              <a:xfrm>
                <a:off x="93" y="1738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259"/>
              <p:cNvSpPr>
                <a:spLocks noChangeArrowheads="1"/>
              </p:cNvSpPr>
              <p:nvPr/>
            </p:nvSpPr>
            <p:spPr bwMode="auto">
              <a:xfrm>
                <a:off x="93" y="1738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60"/>
              <p:cNvSpPr>
                <a:spLocks noChangeShapeType="1"/>
              </p:cNvSpPr>
              <p:nvPr/>
            </p:nvSpPr>
            <p:spPr bwMode="auto">
              <a:xfrm>
                <a:off x="93" y="1750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261"/>
              <p:cNvSpPr>
                <a:spLocks noChangeArrowheads="1"/>
              </p:cNvSpPr>
              <p:nvPr/>
            </p:nvSpPr>
            <p:spPr bwMode="auto">
              <a:xfrm>
                <a:off x="93" y="1750"/>
                <a:ext cx="746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62"/>
              <p:cNvSpPr>
                <a:spLocks noChangeShapeType="1"/>
              </p:cNvSpPr>
              <p:nvPr/>
            </p:nvSpPr>
            <p:spPr bwMode="auto">
              <a:xfrm>
                <a:off x="1633" y="1254"/>
                <a:ext cx="0" cy="50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263"/>
              <p:cNvSpPr>
                <a:spLocks noChangeArrowheads="1"/>
              </p:cNvSpPr>
              <p:nvPr/>
            </p:nvSpPr>
            <p:spPr bwMode="auto">
              <a:xfrm>
                <a:off x="1633" y="1254"/>
                <a:ext cx="7" cy="50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264"/>
              <p:cNvSpPr>
                <a:spLocks noChangeShapeType="1"/>
              </p:cNvSpPr>
              <p:nvPr/>
            </p:nvSpPr>
            <p:spPr bwMode="auto">
              <a:xfrm>
                <a:off x="1929" y="1602"/>
                <a:ext cx="0" cy="15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Rectangle 265"/>
              <p:cNvSpPr>
                <a:spLocks noChangeArrowheads="1"/>
              </p:cNvSpPr>
              <p:nvPr/>
            </p:nvSpPr>
            <p:spPr bwMode="auto">
              <a:xfrm>
                <a:off x="1929" y="1602"/>
                <a:ext cx="6" cy="15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266"/>
              <p:cNvSpPr>
                <a:spLocks noChangeShapeType="1"/>
              </p:cNvSpPr>
              <p:nvPr/>
            </p:nvSpPr>
            <p:spPr bwMode="auto">
              <a:xfrm>
                <a:off x="93" y="1879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Rectangle 267"/>
              <p:cNvSpPr>
                <a:spLocks noChangeArrowheads="1"/>
              </p:cNvSpPr>
              <p:nvPr/>
            </p:nvSpPr>
            <p:spPr bwMode="auto">
              <a:xfrm>
                <a:off x="93" y="1879"/>
                <a:ext cx="746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268"/>
              <p:cNvSpPr>
                <a:spLocks noChangeShapeType="1"/>
              </p:cNvSpPr>
              <p:nvPr/>
            </p:nvSpPr>
            <p:spPr bwMode="auto">
              <a:xfrm>
                <a:off x="93" y="2008"/>
                <a:ext cx="175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269"/>
              <p:cNvSpPr>
                <a:spLocks noChangeArrowheads="1"/>
              </p:cNvSpPr>
              <p:nvPr/>
            </p:nvSpPr>
            <p:spPr bwMode="auto">
              <a:xfrm>
                <a:off x="93" y="2008"/>
                <a:ext cx="175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270"/>
              <p:cNvSpPr>
                <a:spLocks noChangeShapeType="1"/>
              </p:cNvSpPr>
              <p:nvPr/>
            </p:nvSpPr>
            <p:spPr bwMode="auto">
              <a:xfrm>
                <a:off x="275" y="2008"/>
                <a:ext cx="1358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271"/>
              <p:cNvSpPr>
                <a:spLocks noChangeArrowheads="1"/>
              </p:cNvSpPr>
              <p:nvPr/>
            </p:nvSpPr>
            <p:spPr bwMode="auto">
              <a:xfrm>
                <a:off x="275" y="2008"/>
                <a:ext cx="1358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272"/>
              <p:cNvSpPr>
                <a:spLocks noChangeShapeType="1"/>
              </p:cNvSpPr>
              <p:nvPr/>
            </p:nvSpPr>
            <p:spPr bwMode="auto">
              <a:xfrm>
                <a:off x="1640" y="2008"/>
                <a:ext cx="28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273"/>
              <p:cNvSpPr>
                <a:spLocks noChangeArrowheads="1"/>
              </p:cNvSpPr>
              <p:nvPr/>
            </p:nvSpPr>
            <p:spPr bwMode="auto">
              <a:xfrm>
                <a:off x="1640" y="2008"/>
                <a:ext cx="28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274"/>
              <p:cNvSpPr>
                <a:spLocks noChangeShapeType="1"/>
              </p:cNvSpPr>
              <p:nvPr/>
            </p:nvSpPr>
            <p:spPr bwMode="auto">
              <a:xfrm>
                <a:off x="2890" y="2008"/>
                <a:ext cx="22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275"/>
              <p:cNvSpPr>
                <a:spLocks noChangeArrowheads="1"/>
              </p:cNvSpPr>
              <p:nvPr/>
            </p:nvSpPr>
            <p:spPr bwMode="auto">
              <a:xfrm>
                <a:off x="2890" y="2008"/>
                <a:ext cx="22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276"/>
              <p:cNvSpPr>
                <a:spLocks noChangeShapeType="1"/>
              </p:cNvSpPr>
              <p:nvPr/>
            </p:nvSpPr>
            <p:spPr bwMode="auto">
              <a:xfrm>
                <a:off x="3972" y="2008"/>
                <a:ext cx="26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Rectangle 277"/>
              <p:cNvSpPr>
                <a:spLocks noChangeArrowheads="1"/>
              </p:cNvSpPr>
              <p:nvPr/>
            </p:nvSpPr>
            <p:spPr bwMode="auto">
              <a:xfrm>
                <a:off x="3972" y="2008"/>
                <a:ext cx="26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278"/>
              <p:cNvSpPr>
                <a:spLocks noChangeShapeType="1"/>
              </p:cNvSpPr>
              <p:nvPr/>
            </p:nvSpPr>
            <p:spPr bwMode="auto">
              <a:xfrm>
                <a:off x="5162" y="2008"/>
                <a:ext cx="26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Rectangle 279"/>
              <p:cNvSpPr>
                <a:spLocks noChangeArrowheads="1"/>
              </p:cNvSpPr>
              <p:nvPr/>
            </p:nvSpPr>
            <p:spPr bwMode="auto">
              <a:xfrm>
                <a:off x="5162" y="2008"/>
                <a:ext cx="26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Line 280"/>
              <p:cNvSpPr>
                <a:spLocks noChangeShapeType="1"/>
              </p:cNvSpPr>
              <p:nvPr/>
            </p:nvSpPr>
            <p:spPr bwMode="auto">
              <a:xfrm>
                <a:off x="6278" y="2008"/>
                <a:ext cx="357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281"/>
              <p:cNvSpPr>
                <a:spLocks noChangeArrowheads="1"/>
              </p:cNvSpPr>
              <p:nvPr/>
            </p:nvSpPr>
            <p:spPr bwMode="auto">
              <a:xfrm>
                <a:off x="6278" y="2008"/>
                <a:ext cx="357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282"/>
              <p:cNvSpPr>
                <a:spLocks noChangeShapeType="1"/>
              </p:cNvSpPr>
              <p:nvPr/>
            </p:nvSpPr>
            <p:spPr bwMode="auto">
              <a:xfrm>
                <a:off x="93" y="2137"/>
                <a:ext cx="175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Rectangle 283"/>
              <p:cNvSpPr>
                <a:spLocks noChangeArrowheads="1"/>
              </p:cNvSpPr>
              <p:nvPr/>
            </p:nvSpPr>
            <p:spPr bwMode="auto">
              <a:xfrm>
                <a:off x="93" y="2137"/>
                <a:ext cx="175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284"/>
              <p:cNvSpPr>
                <a:spLocks noChangeShapeType="1"/>
              </p:cNvSpPr>
              <p:nvPr/>
            </p:nvSpPr>
            <p:spPr bwMode="auto">
              <a:xfrm>
                <a:off x="275" y="2137"/>
                <a:ext cx="1358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Rectangle 285"/>
              <p:cNvSpPr>
                <a:spLocks noChangeArrowheads="1"/>
              </p:cNvSpPr>
              <p:nvPr/>
            </p:nvSpPr>
            <p:spPr bwMode="auto">
              <a:xfrm>
                <a:off x="275" y="2137"/>
                <a:ext cx="1358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286"/>
              <p:cNvSpPr>
                <a:spLocks noChangeShapeType="1"/>
              </p:cNvSpPr>
              <p:nvPr/>
            </p:nvSpPr>
            <p:spPr bwMode="auto">
              <a:xfrm>
                <a:off x="1640" y="2137"/>
                <a:ext cx="28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287"/>
              <p:cNvSpPr>
                <a:spLocks noChangeArrowheads="1"/>
              </p:cNvSpPr>
              <p:nvPr/>
            </p:nvSpPr>
            <p:spPr bwMode="auto">
              <a:xfrm>
                <a:off x="1640" y="2137"/>
                <a:ext cx="28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288"/>
              <p:cNvSpPr>
                <a:spLocks noChangeShapeType="1"/>
              </p:cNvSpPr>
              <p:nvPr/>
            </p:nvSpPr>
            <p:spPr bwMode="auto">
              <a:xfrm>
                <a:off x="2890" y="2137"/>
                <a:ext cx="22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Rectangle 289"/>
              <p:cNvSpPr>
                <a:spLocks noChangeArrowheads="1"/>
              </p:cNvSpPr>
              <p:nvPr/>
            </p:nvSpPr>
            <p:spPr bwMode="auto">
              <a:xfrm>
                <a:off x="2890" y="2137"/>
                <a:ext cx="22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290"/>
              <p:cNvSpPr>
                <a:spLocks noChangeShapeType="1"/>
              </p:cNvSpPr>
              <p:nvPr/>
            </p:nvSpPr>
            <p:spPr bwMode="auto">
              <a:xfrm>
                <a:off x="3972" y="2137"/>
                <a:ext cx="26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291"/>
              <p:cNvSpPr>
                <a:spLocks noChangeArrowheads="1"/>
              </p:cNvSpPr>
              <p:nvPr/>
            </p:nvSpPr>
            <p:spPr bwMode="auto">
              <a:xfrm>
                <a:off x="3972" y="2137"/>
                <a:ext cx="26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Line 292"/>
              <p:cNvSpPr>
                <a:spLocks noChangeShapeType="1"/>
              </p:cNvSpPr>
              <p:nvPr/>
            </p:nvSpPr>
            <p:spPr bwMode="auto">
              <a:xfrm>
                <a:off x="5162" y="2137"/>
                <a:ext cx="26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293"/>
              <p:cNvSpPr>
                <a:spLocks noChangeArrowheads="1"/>
              </p:cNvSpPr>
              <p:nvPr/>
            </p:nvSpPr>
            <p:spPr bwMode="auto">
              <a:xfrm>
                <a:off x="5162" y="2137"/>
                <a:ext cx="269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294"/>
              <p:cNvSpPr>
                <a:spLocks noChangeShapeType="1"/>
              </p:cNvSpPr>
              <p:nvPr/>
            </p:nvSpPr>
            <p:spPr bwMode="auto">
              <a:xfrm>
                <a:off x="6278" y="2137"/>
                <a:ext cx="357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Rectangle 295"/>
              <p:cNvSpPr>
                <a:spLocks noChangeArrowheads="1"/>
              </p:cNvSpPr>
              <p:nvPr/>
            </p:nvSpPr>
            <p:spPr bwMode="auto">
              <a:xfrm>
                <a:off x="6278" y="2137"/>
                <a:ext cx="357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296"/>
              <p:cNvSpPr>
                <a:spLocks noChangeShapeType="1"/>
              </p:cNvSpPr>
              <p:nvPr/>
            </p:nvSpPr>
            <p:spPr bwMode="auto">
              <a:xfrm>
                <a:off x="93" y="2266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Rectangle 297"/>
              <p:cNvSpPr>
                <a:spLocks noChangeArrowheads="1"/>
              </p:cNvSpPr>
              <p:nvPr/>
            </p:nvSpPr>
            <p:spPr bwMode="auto">
              <a:xfrm>
                <a:off x="93" y="2266"/>
                <a:ext cx="746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ine 298"/>
              <p:cNvSpPr>
                <a:spLocks noChangeShapeType="1"/>
              </p:cNvSpPr>
              <p:nvPr/>
            </p:nvSpPr>
            <p:spPr bwMode="auto">
              <a:xfrm>
                <a:off x="93" y="2395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299"/>
              <p:cNvSpPr>
                <a:spLocks noChangeArrowheads="1"/>
              </p:cNvSpPr>
              <p:nvPr/>
            </p:nvSpPr>
            <p:spPr bwMode="auto">
              <a:xfrm>
                <a:off x="93" y="2395"/>
                <a:ext cx="746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300"/>
              <p:cNvSpPr>
                <a:spLocks noChangeShapeType="1"/>
              </p:cNvSpPr>
              <p:nvPr/>
            </p:nvSpPr>
            <p:spPr bwMode="auto">
              <a:xfrm>
                <a:off x="93" y="2524"/>
                <a:ext cx="175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Rectangle 301"/>
              <p:cNvSpPr>
                <a:spLocks noChangeArrowheads="1"/>
              </p:cNvSpPr>
              <p:nvPr/>
            </p:nvSpPr>
            <p:spPr bwMode="auto">
              <a:xfrm>
                <a:off x="93" y="2524"/>
                <a:ext cx="175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302"/>
              <p:cNvSpPr>
                <a:spLocks noChangeShapeType="1"/>
              </p:cNvSpPr>
              <p:nvPr/>
            </p:nvSpPr>
            <p:spPr bwMode="auto">
              <a:xfrm>
                <a:off x="1640" y="2524"/>
                <a:ext cx="28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Rectangle 303"/>
              <p:cNvSpPr>
                <a:spLocks noChangeArrowheads="1"/>
              </p:cNvSpPr>
              <p:nvPr/>
            </p:nvSpPr>
            <p:spPr bwMode="auto">
              <a:xfrm>
                <a:off x="1640" y="2524"/>
                <a:ext cx="289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Line 304"/>
              <p:cNvSpPr>
                <a:spLocks noChangeShapeType="1"/>
              </p:cNvSpPr>
              <p:nvPr/>
            </p:nvSpPr>
            <p:spPr bwMode="auto">
              <a:xfrm>
                <a:off x="93" y="2653"/>
                <a:ext cx="175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305"/>
              <p:cNvSpPr>
                <a:spLocks noChangeArrowheads="1"/>
              </p:cNvSpPr>
              <p:nvPr/>
            </p:nvSpPr>
            <p:spPr bwMode="auto">
              <a:xfrm>
                <a:off x="93" y="2653"/>
                <a:ext cx="175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306"/>
              <p:cNvSpPr>
                <a:spLocks noChangeShapeType="1"/>
              </p:cNvSpPr>
              <p:nvPr/>
            </p:nvSpPr>
            <p:spPr bwMode="auto">
              <a:xfrm>
                <a:off x="1640" y="2653"/>
                <a:ext cx="289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Rectangle 307"/>
              <p:cNvSpPr>
                <a:spLocks noChangeArrowheads="1"/>
              </p:cNvSpPr>
              <p:nvPr/>
            </p:nvSpPr>
            <p:spPr bwMode="auto">
              <a:xfrm>
                <a:off x="1640" y="2653"/>
                <a:ext cx="289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308"/>
              <p:cNvSpPr>
                <a:spLocks noChangeShapeType="1"/>
              </p:cNvSpPr>
              <p:nvPr/>
            </p:nvSpPr>
            <p:spPr bwMode="auto">
              <a:xfrm>
                <a:off x="93" y="2782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ctangle 309"/>
              <p:cNvSpPr>
                <a:spLocks noChangeArrowheads="1"/>
              </p:cNvSpPr>
              <p:nvPr/>
            </p:nvSpPr>
            <p:spPr bwMode="auto">
              <a:xfrm>
                <a:off x="93" y="2782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Line 310"/>
              <p:cNvSpPr>
                <a:spLocks noChangeShapeType="1"/>
              </p:cNvSpPr>
              <p:nvPr/>
            </p:nvSpPr>
            <p:spPr bwMode="auto">
              <a:xfrm>
                <a:off x="93" y="2911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311"/>
              <p:cNvSpPr>
                <a:spLocks noChangeArrowheads="1"/>
              </p:cNvSpPr>
              <p:nvPr/>
            </p:nvSpPr>
            <p:spPr bwMode="auto">
              <a:xfrm>
                <a:off x="93" y="2911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312"/>
              <p:cNvSpPr>
                <a:spLocks noChangeShapeType="1"/>
              </p:cNvSpPr>
              <p:nvPr/>
            </p:nvSpPr>
            <p:spPr bwMode="auto">
              <a:xfrm>
                <a:off x="93" y="3040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Rectangle 313"/>
              <p:cNvSpPr>
                <a:spLocks noChangeArrowheads="1"/>
              </p:cNvSpPr>
              <p:nvPr/>
            </p:nvSpPr>
            <p:spPr bwMode="auto">
              <a:xfrm>
                <a:off x="93" y="3040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314"/>
              <p:cNvSpPr>
                <a:spLocks noChangeShapeType="1"/>
              </p:cNvSpPr>
              <p:nvPr/>
            </p:nvSpPr>
            <p:spPr bwMode="auto">
              <a:xfrm>
                <a:off x="93" y="3169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15"/>
              <p:cNvSpPr>
                <a:spLocks noChangeArrowheads="1"/>
              </p:cNvSpPr>
              <p:nvPr/>
            </p:nvSpPr>
            <p:spPr bwMode="auto">
              <a:xfrm>
                <a:off x="93" y="3169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316"/>
              <p:cNvSpPr>
                <a:spLocks noChangeShapeType="1"/>
              </p:cNvSpPr>
              <p:nvPr/>
            </p:nvSpPr>
            <p:spPr bwMode="auto">
              <a:xfrm>
                <a:off x="93" y="3298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317"/>
              <p:cNvSpPr>
                <a:spLocks noChangeArrowheads="1"/>
              </p:cNvSpPr>
              <p:nvPr/>
            </p:nvSpPr>
            <p:spPr bwMode="auto">
              <a:xfrm>
                <a:off x="93" y="3298"/>
                <a:ext cx="7463" cy="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318"/>
              <p:cNvSpPr>
                <a:spLocks noChangeShapeType="1"/>
              </p:cNvSpPr>
              <p:nvPr/>
            </p:nvSpPr>
            <p:spPr bwMode="auto">
              <a:xfrm>
                <a:off x="93" y="3426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319"/>
              <p:cNvSpPr>
                <a:spLocks noChangeArrowheads="1"/>
              </p:cNvSpPr>
              <p:nvPr/>
            </p:nvSpPr>
            <p:spPr bwMode="auto">
              <a:xfrm>
                <a:off x="93" y="3426"/>
                <a:ext cx="746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320"/>
              <p:cNvSpPr>
                <a:spLocks noChangeShapeType="1"/>
              </p:cNvSpPr>
              <p:nvPr/>
            </p:nvSpPr>
            <p:spPr bwMode="auto">
              <a:xfrm>
                <a:off x="3125" y="3555"/>
                <a:ext cx="841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321"/>
              <p:cNvSpPr>
                <a:spLocks noChangeArrowheads="1"/>
              </p:cNvSpPr>
              <p:nvPr/>
            </p:nvSpPr>
            <p:spPr bwMode="auto">
              <a:xfrm>
                <a:off x="3125" y="3555"/>
                <a:ext cx="841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322"/>
              <p:cNvSpPr>
                <a:spLocks noChangeShapeType="1"/>
              </p:cNvSpPr>
              <p:nvPr/>
            </p:nvSpPr>
            <p:spPr bwMode="auto">
              <a:xfrm>
                <a:off x="4248" y="3555"/>
                <a:ext cx="908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323"/>
              <p:cNvSpPr>
                <a:spLocks noChangeArrowheads="1"/>
              </p:cNvSpPr>
              <p:nvPr/>
            </p:nvSpPr>
            <p:spPr bwMode="auto">
              <a:xfrm>
                <a:off x="4248" y="3555"/>
                <a:ext cx="908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324"/>
              <p:cNvSpPr>
                <a:spLocks noChangeShapeType="1"/>
              </p:cNvSpPr>
              <p:nvPr/>
            </p:nvSpPr>
            <p:spPr bwMode="auto">
              <a:xfrm>
                <a:off x="5438" y="3555"/>
                <a:ext cx="83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325"/>
              <p:cNvSpPr>
                <a:spLocks noChangeArrowheads="1"/>
              </p:cNvSpPr>
              <p:nvPr/>
            </p:nvSpPr>
            <p:spPr bwMode="auto">
              <a:xfrm>
                <a:off x="5438" y="3555"/>
                <a:ext cx="834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326"/>
              <p:cNvSpPr>
                <a:spLocks noChangeShapeType="1"/>
              </p:cNvSpPr>
              <p:nvPr/>
            </p:nvSpPr>
            <p:spPr bwMode="auto">
              <a:xfrm>
                <a:off x="6641" y="3555"/>
                <a:ext cx="908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27"/>
              <p:cNvSpPr>
                <a:spLocks noChangeArrowheads="1"/>
              </p:cNvSpPr>
              <p:nvPr/>
            </p:nvSpPr>
            <p:spPr bwMode="auto">
              <a:xfrm>
                <a:off x="6641" y="3555"/>
                <a:ext cx="908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328"/>
              <p:cNvSpPr>
                <a:spLocks noChangeShapeType="1"/>
              </p:cNvSpPr>
              <p:nvPr/>
            </p:nvSpPr>
            <p:spPr bwMode="auto">
              <a:xfrm>
                <a:off x="4248" y="3684"/>
                <a:ext cx="908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329"/>
              <p:cNvSpPr>
                <a:spLocks noChangeArrowheads="1"/>
              </p:cNvSpPr>
              <p:nvPr/>
            </p:nvSpPr>
            <p:spPr bwMode="auto">
              <a:xfrm>
                <a:off x="4248" y="3684"/>
                <a:ext cx="908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330"/>
              <p:cNvSpPr>
                <a:spLocks noChangeShapeType="1"/>
              </p:cNvSpPr>
              <p:nvPr/>
            </p:nvSpPr>
            <p:spPr bwMode="auto">
              <a:xfrm>
                <a:off x="5438" y="3684"/>
                <a:ext cx="834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331"/>
              <p:cNvSpPr>
                <a:spLocks noChangeArrowheads="1"/>
              </p:cNvSpPr>
              <p:nvPr/>
            </p:nvSpPr>
            <p:spPr bwMode="auto">
              <a:xfrm>
                <a:off x="5438" y="3684"/>
                <a:ext cx="834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332"/>
              <p:cNvSpPr>
                <a:spLocks noChangeShapeType="1"/>
              </p:cNvSpPr>
              <p:nvPr/>
            </p:nvSpPr>
            <p:spPr bwMode="auto">
              <a:xfrm>
                <a:off x="6641" y="3684"/>
                <a:ext cx="908" cy="0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33"/>
              <p:cNvSpPr>
                <a:spLocks noChangeArrowheads="1"/>
              </p:cNvSpPr>
              <p:nvPr/>
            </p:nvSpPr>
            <p:spPr bwMode="auto">
              <a:xfrm>
                <a:off x="6641" y="3684"/>
                <a:ext cx="908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334"/>
              <p:cNvSpPr>
                <a:spLocks noChangeShapeType="1"/>
              </p:cNvSpPr>
              <p:nvPr/>
            </p:nvSpPr>
            <p:spPr bwMode="auto">
              <a:xfrm>
                <a:off x="93" y="3813"/>
                <a:ext cx="746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335"/>
              <p:cNvSpPr>
                <a:spLocks noChangeArrowheads="1"/>
              </p:cNvSpPr>
              <p:nvPr/>
            </p:nvSpPr>
            <p:spPr bwMode="auto">
              <a:xfrm>
                <a:off x="93" y="3813"/>
                <a:ext cx="7463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336"/>
              <p:cNvSpPr>
                <a:spLocks noChangeShapeType="1"/>
              </p:cNvSpPr>
              <p:nvPr/>
            </p:nvSpPr>
            <p:spPr bwMode="auto">
              <a:xfrm>
                <a:off x="87" y="1248"/>
                <a:ext cx="1" cy="257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337"/>
              <p:cNvSpPr>
                <a:spLocks noChangeArrowheads="1"/>
              </p:cNvSpPr>
              <p:nvPr/>
            </p:nvSpPr>
            <p:spPr bwMode="auto">
              <a:xfrm>
                <a:off x="87" y="1248"/>
                <a:ext cx="6" cy="257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338"/>
              <p:cNvSpPr>
                <a:spLocks noChangeShapeType="1"/>
              </p:cNvSpPr>
              <p:nvPr/>
            </p:nvSpPr>
            <p:spPr bwMode="auto">
              <a:xfrm>
                <a:off x="268" y="1254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339"/>
              <p:cNvSpPr>
                <a:spLocks noChangeArrowheads="1"/>
              </p:cNvSpPr>
              <p:nvPr/>
            </p:nvSpPr>
            <p:spPr bwMode="auto">
              <a:xfrm>
                <a:off x="268" y="1254"/>
                <a:ext cx="7" cy="2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40"/>
              <p:cNvSpPr>
                <a:spLocks noChangeShapeType="1"/>
              </p:cNvSpPr>
              <p:nvPr/>
            </p:nvSpPr>
            <p:spPr bwMode="auto">
              <a:xfrm>
                <a:off x="1633" y="1886"/>
                <a:ext cx="1" cy="19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341"/>
              <p:cNvSpPr>
                <a:spLocks noChangeArrowheads="1"/>
              </p:cNvSpPr>
              <p:nvPr/>
            </p:nvSpPr>
            <p:spPr bwMode="auto">
              <a:xfrm>
                <a:off x="1633" y="1886"/>
                <a:ext cx="7" cy="19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42"/>
              <p:cNvSpPr>
                <a:spLocks noChangeShapeType="1"/>
              </p:cNvSpPr>
              <p:nvPr/>
            </p:nvSpPr>
            <p:spPr bwMode="auto">
              <a:xfrm>
                <a:off x="1929" y="1886"/>
                <a:ext cx="1" cy="19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343"/>
              <p:cNvSpPr>
                <a:spLocks noChangeArrowheads="1"/>
              </p:cNvSpPr>
              <p:nvPr/>
            </p:nvSpPr>
            <p:spPr bwMode="auto">
              <a:xfrm>
                <a:off x="1929" y="1886"/>
                <a:ext cx="6" cy="19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344"/>
              <p:cNvSpPr>
                <a:spLocks noChangeShapeType="1"/>
              </p:cNvSpPr>
              <p:nvPr/>
            </p:nvSpPr>
            <p:spPr bwMode="auto">
              <a:xfrm>
                <a:off x="2883" y="1254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345"/>
              <p:cNvSpPr>
                <a:spLocks noChangeArrowheads="1"/>
              </p:cNvSpPr>
              <p:nvPr/>
            </p:nvSpPr>
            <p:spPr bwMode="auto">
              <a:xfrm>
                <a:off x="2883" y="1254"/>
                <a:ext cx="7" cy="2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46"/>
              <p:cNvSpPr>
                <a:spLocks noChangeShapeType="1"/>
              </p:cNvSpPr>
              <p:nvPr/>
            </p:nvSpPr>
            <p:spPr bwMode="auto">
              <a:xfrm>
                <a:off x="3119" y="1602"/>
                <a:ext cx="1" cy="2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347"/>
              <p:cNvSpPr>
                <a:spLocks noChangeArrowheads="1"/>
              </p:cNvSpPr>
              <p:nvPr/>
            </p:nvSpPr>
            <p:spPr bwMode="auto">
              <a:xfrm>
                <a:off x="3119" y="1602"/>
                <a:ext cx="6" cy="22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48"/>
              <p:cNvSpPr>
                <a:spLocks noChangeShapeType="1"/>
              </p:cNvSpPr>
              <p:nvPr/>
            </p:nvSpPr>
            <p:spPr bwMode="auto">
              <a:xfrm>
                <a:off x="3966" y="1254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349"/>
              <p:cNvSpPr>
                <a:spLocks noChangeArrowheads="1"/>
              </p:cNvSpPr>
              <p:nvPr/>
            </p:nvSpPr>
            <p:spPr bwMode="auto">
              <a:xfrm>
                <a:off x="3966" y="1254"/>
                <a:ext cx="6" cy="2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350"/>
              <p:cNvSpPr>
                <a:spLocks noChangeShapeType="1"/>
              </p:cNvSpPr>
              <p:nvPr/>
            </p:nvSpPr>
            <p:spPr bwMode="auto">
              <a:xfrm>
                <a:off x="4241" y="1602"/>
                <a:ext cx="1" cy="2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351"/>
              <p:cNvSpPr>
                <a:spLocks noChangeArrowheads="1"/>
              </p:cNvSpPr>
              <p:nvPr/>
            </p:nvSpPr>
            <p:spPr bwMode="auto">
              <a:xfrm>
                <a:off x="4241" y="1602"/>
                <a:ext cx="7" cy="22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352"/>
              <p:cNvSpPr>
                <a:spLocks noChangeShapeType="1"/>
              </p:cNvSpPr>
              <p:nvPr/>
            </p:nvSpPr>
            <p:spPr bwMode="auto">
              <a:xfrm>
                <a:off x="5156" y="1254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353"/>
              <p:cNvSpPr>
                <a:spLocks noChangeArrowheads="1"/>
              </p:cNvSpPr>
              <p:nvPr/>
            </p:nvSpPr>
            <p:spPr bwMode="auto">
              <a:xfrm>
                <a:off x="5156" y="1254"/>
                <a:ext cx="6" cy="2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Line 354"/>
              <p:cNvSpPr>
                <a:spLocks noChangeShapeType="1"/>
              </p:cNvSpPr>
              <p:nvPr/>
            </p:nvSpPr>
            <p:spPr bwMode="auto">
              <a:xfrm>
                <a:off x="5431" y="1602"/>
                <a:ext cx="1" cy="2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355"/>
              <p:cNvSpPr>
                <a:spLocks noChangeArrowheads="1"/>
              </p:cNvSpPr>
              <p:nvPr/>
            </p:nvSpPr>
            <p:spPr bwMode="auto">
              <a:xfrm>
                <a:off x="5431" y="1602"/>
                <a:ext cx="7" cy="22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356"/>
              <p:cNvSpPr>
                <a:spLocks noChangeShapeType="1"/>
              </p:cNvSpPr>
              <p:nvPr/>
            </p:nvSpPr>
            <p:spPr bwMode="auto">
              <a:xfrm>
                <a:off x="6272" y="1254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357"/>
              <p:cNvSpPr>
                <a:spLocks noChangeArrowheads="1"/>
              </p:cNvSpPr>
              <p:nvPr/>
            </p:nvSpPr>
            <p:spPr bwMode="auto">
              <a:xfrm>
                <a:off x="6272" y="1254"/>
                <a:ext cx="6" cy="2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358"/>
              <p:cNvSpPr>
                <a:spLocks noChangeShapeType="1"/>
              </p:cNvSpPr>
              <p:nvPr/>
            </p:nvSpPr>
            <p:spPr bwMode="auto">
              <a:xfrm>
                <a:off x="6635" y="1602"/>
                <a:ext cx="1" cy="22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359"/>
              <p:cNvSpPr>
                <a:spLocks noChangeArrowheads="1"/>
              </p:cNvSpPr>
              <p:nvPr/>
            </p:nvSpPr>
            <p:spPr bwMode="auto">
              <a:xfrm>
                <a:off x="6635" y="1602"/>
                <a:ext cx="6" cy="22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Line 360"/>
              <p:cNvSpPr>
                <a:spLocks noChangeShapeType="1"/>
              </p:cNvSpPr>
              <p:nvPr/>
            </p:nvSpPr>
            <p:spPr bwMode="auto">
              <a:xfrm>
                <a:off x="7549" y="1254"/>
                <a:ext cx="1" cy="25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361"/>
              <p:cNvSpPr>
                <a:spLocks noChangeArrowheads="1"/>
              </p:cNvSpPr>
              <p:nvPr/>
            </p:nvSpPr>
            <p:spPr bwMode="auto">
              <a:xfrm>
                <a:off x="7549" y="1254"/>
                <a:ext cx="7" cy="257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362"/>
              <p:cNvSpPr>
                <a:spLocks noChangeShapeType="1"/>
              </p:cNvSpPr>
              <p:nvPr/>
            </p:nvSpPr>
            <p:spPr bwMode="auto">
              <a:xfrm>
                <a:off x="7556" y="12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363"/>
              <p:cNvSpPr>
                <a:spLocks noChangeArrowheads="1"/>
              </p:cNvSpPr>
              <p:nvPr/>
            </p:nvSpPr>
            <p:spPr bwMode="auto">
              <a:xfrm>
                <a:off x="7556" y="1248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Line 364"/>
              <p:cNvSpPr>
                <a:spLocks noChangeShapeType="1"/>
              </p:cNvSpPr>
              <p:nvPr/>
            </p:nvSpPr>
            <p:spPr bwMode="auto">
              <a:xfrm>
                <a:off x="7556" y="15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365"/>
              <p:cNvSpPr>
                <a:spLocks noChangeArrowheads="1"/>
              </p:cNvSpPr>
              <p:nvPr/>
            </p:nvSpPr>
            <p:spPr bwMode="auto">
              <a:xfrm>
                <a:off x="7556" y="1596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Line 366"/>
              <p:cNvSpPr>
                <a:spLocks noChangeShapeType="1"/>
              </p:cNvSpPr>
              <p:nvPr/>
            </p:nvSpPr>
            <p:spPr bwMode="auto">
              <a:xfrm>
                <a:off x="7556" y="172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367"/>
              <p:cNvSpPr>
                <a:spLocks noChangeArrowheads="1"/>
              </p:cNvSpPr>
              <p:nvPr/>
            </p:nvSpPr>
            <p:spPr bwMode="auto">
              <a:xfrm>
                <a:off x="7556" y="1725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368"/>
              <p:cNvSpPr>
                <a:spLocks noChangeShapeType="1"/>
              </p:cNvSpPr>
              <p:nvPr/>
            </p:nvSpPr>
            <p:spPr bwMode="auto">
              <a:xfrm>
                <a:off x="7556" y="173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369"/>
              <p:cNvSpPr>
                <a:spLocks noChangeArrowheads="1"/>
              </p:cNvSpPr>
              <p:nvPr/>
            </p:nvSpPr>
            <p:spPr bwMode="auto">
              <a:xfrm>
                <a:off x="7556" y="1738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Line 370"/>
              <p:cNvSpPr>
                <a:spLocks noChangeShapeType="1"/>
              </p:cNvSpPr>
              <p:nvPr/>
            </p:nvSpPr>
            <p:spPr bwMode="auto">
              <a:xfrm>
                <a:off x="7556" y="175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Rectangle 371"/>
              <p:cNvSpPr>
                <a:spLocks noChangeArrowheads="1"/>
              </p:cNvSpPr>
              <p:nvPr/>
            </p:nvSpPr>
            <p:spPr bwMode="auto">
              <a:xfrm>
                <a:off x="7556" y="1750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372"/>
              <p:cNvSpPr>
                <a:spLocks noChangeShapeType="1"/>
              </p:cNvSpPr>
              <p:nvPr/>
            </p:nvSpPr>
            <p:spPr bwMode="auto">
              <a:xfrm>
                <a:off x="7556" y="187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Rectangle 373"/>
              <p:cNvSpPr>
                <a:spLocks noChangeArrowheads="1"/>
              </p:cNvSpPr>
              <p:nvPr/>
            </p:nvSpPr>
            <p:spPr bwMode="auto">
              <a:xfrm>
                <a:off x="7556" y="1879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374"/>
              <p:cNvSpPr>
                <a:spLocks noChangeShapeType="1"/>
              </p:cNvSpPr>
              <p:nvPr/>
            </p:nvSpPr>
            <p:spPr bwMode="auto">
              <a:xfrm>
                <a:off x="7556" y="200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375"/>
              <p:cNvSpPr>
                <a:spLocks noChangeArrowheads="1"/>
              </p:cNvSpPr>
              <p:nvPr/>
            </p:nvSpPr>
            <p:spPr bwMode="auto">
              <a:xfrm>
                <a:off x="7556" y="2008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376"/>
              <p:cNvSpPr>
                <a:spLocks noChangeShapeType="1"/>
              </p:cNvSpPr>
              <p:nvPr/>
            </p:nvSpPr>
            <p:spPr bwMode="auto">
              <a:xfrm>
                <a:off x="7556" y="2137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Rectangle 377"/>
              <p:cNvSpPr>
                <a:spLocks noChangeArrowheads="1"/>
              </p:cNvSpPr>
              <p:nvPr/>
            </p:nvSpPr>
            <p:spPr bwMode="auto">
              <a:xfrm>
                <a:off x="7556" y="2137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78"/>
              <p:cNvSpPr>
                <a:spLocks noChangeShapeType="1"/>
              </p:cNvSpPr>
              <p:nvPr/>
            </p:nvSpPr>
            <p:spPr bwMode="auto">
              <a:xfrm>
                <a:off x="7556" y="226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Rectangle 379"/>
              <p:cNvSpPr>
                <a:spLocks noChangeArrowheads="1"/>
              </p:cNvSpPr>
              <p:nvPr/>
            </p:nvSpPr>
            <p:spPr bwMode="auto">
              <a:xfrm>
                <a:off x="7556" y="2266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380"/>
              <p:cNvSpPr>
                <a:spLocks noChangeShapeType="1"/>
              </p:cNvSpPr>
              <p:nvPr/>
            </p:nvSpPr>
            <p:spPr bwMode="auto">
              <a:xfrm>
                <a:off x="7556" y="239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381"/>
              <p:cNvSpPr>
                <a:spLocks noChangeArrowheads="1"/>
              </p:cNvSpPr>
              <p:nvPr/>
            </p:nvSpPr>
            <p:spPr bwMode="auto">
              <a:xfrm>
                <a:off x="7556" y="2395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Line 382"/>
              <p:cNvSpPr>
                <a:spLocks noChangeShapeType="1"/>
              </p:cNvSpPr>
              <p:nvPr/>
            </p:nvSpPr>
            <p:spPr bwMode="auto">
              <a:xfrm>
                <a:off x="7556" y="252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Rectangle 383"/>
              <p:cNvSpPr>
                <a:spLocks noChangeArrowheads="1"/>
              </p:cNvSpPr>
              <p:nvPr/>
            </p:nvSpPr>
            <p:spPr bwMode="auto">
              <a:xfrm>
                <a:off x="7556" y="2524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384"/>
              <p:cNvSpPr>
                <a:spLocks noChangeShapeType="1"/>
              </p:cNvSpPr>
              <p:nvPr/>
            </p:nvSpPr>
            <p:spPr bwMode="auto">
              <a:xfrm>
                <a:off x="7556" y="265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Rectangle 385"/>
              <p:cNvSpPr>
                <a:spLocks noChangeArrowheads="1"/>
              </p:cNvSpPr>
              <p:nvPr/>
            </p:nvSpPr>
            <p:spPr bwMode="auto">
              <a:xfrm>
                <a:off x="7556" y="2653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386"/>
              <p:cNvSpPr>
                <a:spLocks noChangeShapeType="1"/>
              </p:cNvSpPr>
              <p:nvPr/>
            </p:nvSpPr>
            <p:spPr bwMode="auto">
              <a:xfrm>
                <a:off x="7556" y="278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387"/>
              <p:cNvSpPr>
                <a:spLocks noChangeArrowheads="1"/>
              </p:cNvSpPr>
              <p:nvPr/>
            </p:nvSpPr>
            <p:spPr bwMode="auto">
              <a:xfrm>
                <a:off x="7556" y="2782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388"/>
              <p:cNvSpPr>
                <a:spLocks noChangeShapeType="1"/>
              </p:cNvSpPr>
              <p:nvPr/>
            </p:nvSpPr>
            <p:spPr bwMode="auto">
              <a:xfrm>
                <a:off x="7556" y="2911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389"/>
              <p:cNvSpPr>
                <a:spLocks noChangeArrowheads="1"/>
              </p:cNvSpPr>
              <p:nvPr/>
            </p:nvSpPr>
            <p:spPr bwMode="auto">
              <a:xfrm>
                <a:off x="7556" y="2911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Line 390"/>
              <p:cNvSpPr>
                <a:spLocks noChangeShapeType="1"/>
              </p:cNvSpPr>
              <p:nvPr/>
            </p:nvSpPr>
            <p:spPr bwMode="auto">
              <a:xfrm>
                <a:off x="7556" y="30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391"/>
              <p:cNvSpPr>
                <a:spLocks noChangeArrowheads="1"/>
              </p:cNvSpPr>
              <p:nvPr/>
            </p:nvSpPr>
            <p:spPr bwMode="auto">
              <a:xfrm>
                <a:off x="7556" y="3040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392"/>
              <p:cNvSpPr>
                <a:spLocks noChangeShapeType="1"/>
              </p:cNvSpPr>
              <p:nvPr/>
            </p:nvSpPr>
            <p:spPr bwMode="auto">
              <a:xfrm>
                <a:off x="7556" y="3169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393"/>
              <p:cNvSpPr>
                <a:spLocks noChangeArrowheads="1"/>
              </p:cNvSpPr>
              <p:nvPr/>
            </p:nvSpPr>
            <p:spPr bwMode="auto">
              <a:xfrm>
                <a:off x="7556" y="3169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394"/>
              <p:cNvSpPr>
                <a:spLocks noChangeShapeType="1"/>
              </p:cNvSpPr>
              <p:nvPr/>
            </p:nvSpPr>
            <p:spPr bwMode="auto">
              <a:xfrm>
                <a:off x="7556" y="3298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395"/>
              <p:cNvSpPr>
                <a:spLocks noChangeArrowheads="1"/>
              </p:cNvSpPr>
              <p:nvPr/>
            </p:nvSpPr>
            <p:spPr bwMode="auto">
              <a:xfrm>
                <a:off x="7556" y="3298"/>
                <a:ext cx="6" cy="6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396"/>
              <p:cNvSpPr>
                <a:spLocks noChangeShapeType="1"/>
              </p:cNvSpPr>
              <p:nvPr/>
            </p:nvSpPr>
            <p:spPr bwMode="auto">
              <a:xfrm>
                <a:off x="7556" y="3426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397"/>
              <p:cNvSpPr>
                <a:spLocks noChangeArrowheads="1"/>
              </p:cNvSpPr>
              <p:nvPr/>
            </p:nvSpPr>
            <p:spPr bwMode="auto">
              <a:xfrm>
                <a:off x="7556" y="3426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398"/>
              <p:cNvSpPr>
                <a:spLocks noChangeShapeType="1"/>
              </p:cNvSpPr>
              <p:nvPr/>
            </p:nvSpPr>
            <p:spPr bwMode="auto">
              <a:xfrm>
                <a:off x="7556" y="355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399"/>
              <p:cNvSpPr>
                <a:spLocks noChangeArrowheads="1"/>
              </p:cNvSpPr>
              <p:nvPr/>
            </p:nvSpPr>
            <p:spPr bwMode="auto">
              <a:xfrm>
                <a:off x="7556" y="3555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400"/>
              <p:cNvSpPr>
                <a:spLocks noChangeShapeType="1"/>
              </p:cNvSpPr>
              <p:nvPr/>
            </p:nvSpPr>
            <p:spPr bwMode="auto">
              <a:xfrm>
                <a:off x="7556" y="3684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Rectangle 401"/>
              <p:cNvSpPr>
                <a:spLocks noChangeArrowheads="1"/>
              </p:cNvSpPr>
              <p:nvPr/>
            </p:nvSpPr>
            <p:spPr bwMode="auto">
              <a:xfrm>
                <a:off x="7556" y="3684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402"/>
              <p:cNvSpPr>
                <a:spLocks noChangeShapeType="1"/>
              </p:cNvSpPr>
              <p:nvPr/>
            </p:nvSpPr>
            <p:spPr bwMode="auto">
              <a:xfrm>
                <a:off x="7556" y="381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4D4D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Rectangle 403"/>
              <p:cNvSpPr>
                <a:spLocks noChangeArrowheads="1"/>
              </p:cNvSpPr>
              <p:nvPr/>
            </p:nvSpPr>
            <p:spPr bwMode="auto">
              <a:xfrm>
                <a:off x="7556" y="3813"/>
                <a:ext cx="6" cy="7"/>
              </a:xfrm>
              <a:prstGeom prst="rect">
                <a:avLst/>
              </a:prstGeom>
              <a:solidFill>
                <a:srgbClr val="D4D4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Rectangle 404"/>
              <p:cNvSpPr>
                <a:spLocks noChangeArrowheads="1"/>
              </p:cNvSpPr>
              <p:nvPr/>
            </p:nvSpPr>
            <p:spPr bwMode="auto">
              <a:xfrm>
                <a:off x="80" y="1112"/>
                <a:ext cx="20" cy="2727"/>
              </a:xfrm>
              <a:prstGeom prst="rect">
                <a:avLst/>
              </a:prstGeom>
              <a:solidFill>
                <a:srgbClr val="000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22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4. Data </a:t>
            </a:r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ganti</a:t>
            </a:r>
            <a:r>
              <a:rPr lang="en-US" sz="4400" dirty="0"/>
              <a:t> </a:t>
            </a:r>
            <a:r>
              <a:rPr lang="en-US" sz="4400" dirty="0" err="1"/>
              <a:t>kerugian</a:t>
            </a:r>
            <a:r>
              <a:rPr lang="en-US" sz="4400" dirty="0"/>
              <a:t> </a:t>
            </a:r>
            <a:r>
              <a:rPr lang="en-US" sz="4400" dirty="0" err="1"/>
              <a:t>negara</a:t>
            </a:r>
            <a:r>
              <a:rPr lang="en-US" sz="4400" dirty="0"/>
              <a:t> Semester II 2020 </a:t>
            </a:r>
            <a:r>
              <a:rPr lang="en-US" sz="4400" dirty="0" err="1"/>
              <a:t>pada</a:t>
            </a:r>
            <a:r>
              <a:rPr lang="en-US" sz="4400" dirty="0"/>
              <a:t> </a:t>
            </a:r>
            <a:r>
              <a:rPr lang="en-US" sz="4400" dirty="0" err="1"/>
              <a:t>kemendikbud</a:t>
            </a:r>
            <a:br>
              <a:rPr lang="en-US" dirty="0"/>
            </a:b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1066799" y="2048256"/>
            <a:ext cx="10551459" cy="640080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INFORMASI INDIKASI BELUM DITINDAKLANJUTI</a:t>
            </a:r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5945564"/>
              </p:ext>
            </p:extLst>
          </p:nvPr>
        </p:nvGraphicFramePr>
        <p:xfrm>
          <a:off x="1069975" y="2743200"/>
          <a:ext cx="10784938" cy="3292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2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336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31813" indent="-531813" algn="ctr"/>
            <a:r>
              <a:rPr lang="en-US" sz="4000" dirty="0"/>
              <a:t>5. PERMASALAHAN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Penyelesaian</a:t>
            </a:r>
            <a:r>
              <a:rPr lang="en-US" sz="4000" dirty="0"/>
              <a:t> GANTI KERUGIAN NEGARA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Kemendikbud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10437"/>
              </p:ext>
            </p:extLst>
          </p:nvPr>
        </p:nvGraphicFramePr>
        <p:xfrm>
          <a:off x="1069975" y="1936376"/>
          <a:ext cx="10058400" cy="423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6496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71306" y="5066538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TERIMA KASIH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473" y="203490"/>
            <a:ext cx="1632227" cy="1617256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080A99-B665-49E0-903E-609237D52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" y="2257063"/>
            <a:ext cx="12192000" cy="26700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1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Agenda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17997"/>
            <a:ext cx="10058400" cy="405079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Negara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Definisi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/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Negara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Kewajiban</a:t>
            </a:r>
            <a:r>
              <a:rPr lang="en-US" sz="2400" dirty="0"/>
              <a:t> </a:t>
            </a:r>
            <a:r>
              <a:rPr lang="en-US" sz="2400" dirty="0" err="1"/>
              <a:t>Peyelesaian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Negara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Negara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Data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Negara per Semester II 2020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Kemendikbud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Kendala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Penyelesaian</a:t>
            </a:r>
            <a:r>
              <a:rPr lang="en-US" sz="2400" dirty="0"/>
              <a:t> </a:t>
            </a:r>
            <a:r>
              <a:rPr lang="en-US" sz="2400" dirty="0" err="1"/>
              <a:t>Ganti</a:t>
            </a:r>
            <a:r>
              <a:rPr lang="en-US" sz="2400" dirty="0"/>
              <a:t> </a:t>
            </a:r>
            <a:r>
              <a:rPr lang="en-US" sz="2400" dirty="0" err="1"/>
              <a:t>Kerugian</a:t>
            </a:r>
            <a:r>
              <a:rPr lang="en-US" sz="2400" dirty="0"/>
              <a:t> Negara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Kemendikbud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7682" y="6272784"/>
            <a:ext cx="870294" cy="365125"/>
          </a:xfrm>
        </p:spPr>
        <p:txBody>
          <a:bodyPr/>
          <a:lstStyle/>
          <a:p>
            <a:r>
              <a:rPr lang="en-US" dirty="0"/>
              <a:t>28/5/2021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36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883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1. </a:t>
            </a:r>
            <a:br>
              <a:rPr lang="en-US" dirty="0"/>
            </a:br>
            <a:r>
              <a:rPr lang="en-US" sz="4400" dirty="0"/>
              <a:t>1. </a:t>
            </a:r>
            <a:r>
              <a:rPr lang="en-US" sz="4400" dirty="0" err="1"/>
              <a:t>Dasar</a:t>
            </a:r>
            <a:r>
              <a:rPr lang="en-US" sz="4400" dirty="0"/>
              <a:t> </a:t>
            </a:r>
            <a:r>
              <a:rPr lang="en-US" sz="4400" dirty="0" err="1"/>
              <a:t>Hukum</a:t>
            </a:r>
            <a:r>
              <a:rPr lang="en-US" sz="4400" dirty="0"/>
              <a:t> PENYELESAIAN GANTI KERUGIAN NEGARA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15062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10367682" y="6272784"/>
            <a:ext cx="8702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28/5/2021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12879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8832"/>
            <a:ext cx="10058400" cy="130192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2. </a:t>
            </a:r>
            <a:r>
              <a:rPr lang="en-US" sz="4000" dirty="0" err="1"/>
              <a:t>Definisi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/</a:t>
            </a:r>
            <a:r>
              <a:rPr lang="en-US" sz="4000" dirty="0" err="1"/>
              <a:t>ganti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 </a:t>
            </a:r>
            <a:r>
              <a:rPr lang="en-US" sz="4000" dirty="0" err="1"/>
              <a:t>negara</a:t>
            </a:r>
            <a:endParaRPr lang="en-US" sz="40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75416"/>
              </p:ext>
            </p:extLst>
          </p:nvPr>
        </p:nvGraphicFramePr>
        <p:xfrm>
          <a:off x="1096963" y="2199190"/>
          <a:ext cx="10058400" cy="4073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00190" y="1570756"/>
            <a:ext cx="6202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Undang-undang</a:t>
            </a:r>
            <a:r>
              <a:rPr lang="en-US" sz="2800" b="1" dirty="0"/>
              <a:t> No. 15 </a:t>
            </a:r>
            <a:r>
              <a:rPr lang="en-US" sz="2800" b="1" dirty="0" err="1"/>
              <a:t>Tahun</a:t>
            </a:r>
            <a:r>
              <a:rPr lang="en-US" sz="2800" b="1" dirty="0"/>
              <a:t> 2006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1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252681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/>
              <a:t>3. </a:t>
            </a:r>
            <a:r>
              <a:rPr lang="en-US" sz="4400" dirty="0" err="1"/>
              <a:t>Kewajiban</a:t>
            </a:r>
            <a:r>
              <a:rPr lang="en-US" sz="4400" dirty="0"/>
              <a:t> </a:t>
            </a:r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ganti</a:t>
            </a:r>
            <a:r>
              <a:rPr lang="en-US" sz="4400" dirty="0"/>
              <a:t> </a:t>
            </a:r>
            <a:r>
              <a:rPr lang="en-US" sz="4400" dirty="0" err="1"/>
              <a:t>kerugian</a:t>
            </a:r>
            <a:r>
              <a:rPr lang="en-US" sz="4400" dirty="0"/>
              <a:t> </a:t>
            </a:r>
            <a:r>
              <a:rPr lang="en-US" sz="4400" dirty="0" err="1"/>
              <a:t>negara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6938"/>
              </p:ext>
            </p:extLst>
          </p:nvPr>
        </p:nvGraphicFramePr>
        <p:xfrm>
          <a:off x="1069975" y="2120900"/>
          <a:ext cx="10058400" cy="405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69313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6883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4400" dirty="0"/>
              <a:t>3. </a:t>
            </a:r>
            <a:r>
              <a:rPr lang="en-US" sz="4400" dirty="0" err="1"/>
              <a:t>Kewajiban</a:t>
            </a:r>
            <a:r>
              <a:rPr lang="en-US" sz="4400" dirty="0"/>
              <a:t> </a:t>
            </a:r>
            <a:r>
              <a:rPr lang="en-US" sz="4400" dirty="0" err="1"/>
              <a:t>penyelesaian</a:t>
            </a:r>
            <a:r>
              <a:rPr lang="en-US" sz="4400" dirty="0"/>
              <a:t> </a:t>
            </a:r>
            <a:r>
              <a:rPr lang="en-US" sz="4400" dirty="0" err="1"/>
              <a:t>ganti</a:t>
            </a:r>
            <a:r>
              <a:rPr lang="en-US" sz="4400" dirty="0"/>
              <a:t> </a:t>
            </a:r>
            <a:r>
              <a:rPr lang="en-US" sz="4400" dirty="0" err="1"/>
              <a:t>kerugian</a:t>
            </a:r>
            <a:r>
              <a:rPr lang="en-US" sz="4400" dirty="0"/>
              <a:t> </a:t>
            </a:r>
            <a:r>
              <a:rPr lang="en-US" sz="4400" dirty="0" err="1"/>
              <a:t>negara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330973"/>
              </p:ext>
            </p:extLst>
          </p:nvPr>
        </p:nvGraphicFramePr>
        <p:xfrm>
          <a:off x="1108303" y="1453334"/>
          <a:ext cx="10058400" cy="468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24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168236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3. </a:t>
            </a:r>
            <a:r>
              <a:rPr lang="en-US" sz="4000" dirty="0" err="1"/>
              <a:t>Kewajiban</a:t>
            </a:r>
            <a:r>
              <a:rPr lang="en-US" sz="4000" dirty="0"/>
              <a:t> </a:t>
            </a:r>
            <a:r>
              <a:rPr lang="en-US" sz="4000" dirty="0" err="1"/>
              <a:t>penyelesaian</a:t>
            </a:r>
            <a:r>
              <a:rPr lang="en-US" sz="4000" dirty="0"/>
              <a:t> </a:t>
            </a:r>
            <a:r>
              <a:rPr lang="en-US" sz="4000" dirty="0" err="1"/>
              <a:t>ganti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 </a:t>
            </a:r>
            <a:r>
              <a:rPr lang="en-US" sz="4000" dirty="0" err="1"/>
              <a:t>negara</a:t>
            </a:r>
            <a:br>
              <a:rPr lang="en-US" sz="4000" dirty="0"/>
            </a:b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bendahara</a:t>
            </a:r>
            <a:endParaRPr lang="en-US" sz="4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438668"/>
              </p:ext>
            </p:extLst>
          </p:nvPr>
        </p:nvGraphicFramePr>
        <p:xfrm>
          <a:off x="1069975" y="1701800"/>
          <a:ext cx="10058400" cy="4753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4" name="Date Placeholder 3"/>
          <p:cNvSpPr txBox="1">
            <a:spLocks/>
          </p:cNvSpPr>
          <p:nvPr/>
        </p:nvSpPr>
        <p:spPr>
          <a:xfrm>
            <a:off x="10004612" y="6504880"/>
            <a:ext cx="1233364" cy="2320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455346"/>
            <a:ext cx="5689182" cy="281630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164552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10058400" cy="164000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3. </a:t>
            </a:r>
            <a:r>
              <a:rPr lang="en-US" sz="4000" dirty="0" err="1"/>
              <a:t>Kewajiban</a:t>
            </a:r>
            <a:r>
              <a:rPr lang="en-US" sz="4000" dirty="0"/>
              <a:t> </a:t>
            </a:r>
            <a:r>
              <a:rPr lang="en-US" sz="4000" dirty="0" err="1"/>
              <a:t>penyelesaian</a:t>
            </a:r>
            <a:r>
              <a:rPr lang="en-US" sz="4000" dirty="0"/>
              <a:t> </a:t>
            </a:r>
            <a:r>
              <a:rPr lang="en-US" sz="4000" dirty="0" err="1"/>
              <a:t>ganti</a:t>
            </a:r>
            <a:r>
              <a:rPr lang="en-US" sz="4000" dirty="0"/>
              <a:t> </a:t>
            </a:r>
            <a:r>
              <a:rPr lang="en-US" sz="4000" dirty="0" err="1"/>
              <a:t>kerugian</a:t>
            </a:r>
            <a:r>
              <a:rPr lang="en-US" sz="4000" dirty="0"/>
              <a:t> </a:t>
            </a:r>
            <a:r>
              <a:rPr lang="en-US" sz="4000" dirty="0" err="1"/>
              <a:t>negara</a:t>
            </a:r>
            <a:br>
              <a:rPr lang="en-US" sz="4000" dirty="0"/>
            </a:b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bukan</a:t>
            </a:r>
            <a:r>
              <a:rPr lang="en-US" sz="4000" dirty="0"/>
              <a:t> </a:t>
            </a:r>
            <a:r>
              <a:rPr lang="en-US" sz="4000" dirty="0" err="1"/>
              <a:t>bendahara</a:t>
            </a:r>
            <a:br>
              <a:rPr lang="en-US" sz="4000" dirty="0"/>
            </a:br>
            <a:r>
              <a:rPr lang="en-US" sz="2700" dirty="0"/>
              <a:t>(PP38 </a:t>
            </a:r>
            <a:r>
              <a:rPr lang="en-US" sz="2700" dirty="0" err="1"/>
              <a:t>Tahun</a:t>
            </a:r>
            <a:r>
              <a:rPr lang="en-US" sz="2700" dirty="0"/>
              <a:t> 2016)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598138"/>
              </p:ext>
            </p:extLst>
          </p:nvPr>
        </p:nvGraphicFramePr>
        <p:xfrm>
          <a:off x="1069975" y="2120900"/>
          <a:ext cx="10058400" cy="437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28/05/2021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Pembahasan Penyelesaian Tindak Lanjut Rekomendasi Hasil Pemeriksaan BPK RI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61256"/>
            <a:ext cx="10058400" cy="1156556"/>
          </a:xfrm>
        </p:spPr>
        <p:txBody>
          <a:bodyPr>
            <a:normAutofit fontScale="90000"/>
          </a:bodyPr>
          <a:lstStyle/>
          <a:p>
            <a:pPr marL="541338" indent="-541338" algn="ctr"/>
            <a:r>
              <a:rPr lang="fi-FI" sz="4000" dirty="0"/>
              <a:t>3. Mekanisme penyelesaian ganti kerugian negara </a:t>
            </a:r>
            <a:br>
              <a:rPr lang="fi-FI" sz="4000" dirty="0"/>
            </a:br>
            <a:r>
              <a:rPr lang="fi-FI" sz="4000" dirty="0"/>
              <a:t>PADA bendahara</a:t>
            </a:r>
            <a:br>
              <a:rPr lang="en-US" dirty="0"/>
            </a:br>
            <a:r>
              <a:rPr lang="en-US" sz="2200" dirty="0"/>
              <a:t>(UU15 </a:t>
            </a:r>
            <a:r>
              <a:rPr lang="en-US" sz="2200" dirty="0" err="1"/>
              <a:t>Tahun</a:t>
            </a:r>
            <a:r>
              <a:rPr lang="en-US" sz="2200" dirty="0"/>
              <a:t> 2004)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0980303"/>
              </p:ext>
            </p:extLst>
          </p:nvPr>
        </p:nvGraphicFramePr>
        <p:xfrm>
          <a:off x="438199" y="1468316"/>
          <a:ext cx="8332175" cy="4623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70AD-6C10-D249-A3CF-FF4AF714756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8770374" y="1517339"/>
            <a:ext cx="2694570" cy="831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 err="1">
                <a:solidFill>
                  <a:prstClr val="black"/>
                </a:solidFill>
              </a:rPr>
              <a:t>Pasal</a:t>
            </a:r>
            <a:r>
              <a:rPr lang="en-US" sz="1400" dirty="0">
                <a:solidFill>
                  <a:prstClr val="black"/>
                </a:solidFill>
              </a:rPr>
              <a:t> 22 Ayat (1)</a:t>
            </a:r>
            <a:endParaRPr kumimoji="0" lang="en-US" sz="14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70374" y="2662839"/>
            <a:ext cx="2694570" cy="831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prstClr val="black"/>
                </a:solidFill>
              </a:rPr>
              <a:t>Pasal</a:t>
            </a:r>
            <a:r>
              <a:rPr lang="en-US" sz="1600" dirty="0">
                <a:solidFill>
                  <a:prstClr val="black"/>
                </a:solidFill>
              </a:rPr>
              <a:t> 22 Ayat (2)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770374" y="3778118"/>
            <a:ext cx="2694570" cy="8317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prstClr val="black"/>
                </a:solidFill>
              </a:rPr>
              <a:t>Pasal</a:t>
            </a:r>
            <a:r>
              <a:rPr lang="en-US" sz="1600" dirty="0">
                <a:solidFill>
                  <a:prstClr val="black"/>
                </a:solidFill>
              </a:rPr>
              <a:t> 22 Ayat (3)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0374" y="4975409"/>
            <a:ext cx="2694570" cy="7038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600" dirty="0" err="1">
                <a:solidFill>
                  <a:prstClr val="black"/>
                </a:solidFill>
              </a:rPr>
              <a:t>Pasal</a:t>
            </a:r>
            <a:r>
              <a:rPr lang="en-US" sz="1600" dirty="0">
                <a:solidFill>
                  <a:prstClr val="black"/>
                </a:solidFill>
              </a:rPr>
              <a:t> 23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248" y="268832"/>
            <a:ext cx="726665" cy="720000"/>
          </a:xfrm>
          <a:prstGeom prst="rect">
            <a:avLst/>
          </a:prstGeom>
          <a:effectLst>
            <a:glow rad="50800">
              <a:schemeClr val="accent4">
                <a:satMod val="175000"/>
                <a:alpha val="21000"/>
              </a:schemeClr>
            </a:glow>
          </a:effectLst>
        </p:spPr>
      </p:pic>
      <p:sp>
        <p:nvSpPr>
          <p:cNvPr id="14" name="Date Placeholder 3"/>
          <p:cNvSpPr txBox="1">
            <a:spLocks/>
          </p:cNvSpPr>
          <p:nvPr/>
        </p:nvSpPr>
        <p:spPr>
          <a:xfrm>
            <a:off x="10004612" y="6272784"/>
            <a:ext cx="1233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28/05/2021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5689182" cy="365125"/>
          </a:xfrm>
        </p:spPr>
        <p:txBody>
          <a:bodyPr/>
          <a:lstStyle/>
          <a:p>
            <a:r>
              <a:rPr lang="en-US" dirty="0" err="1"/>
              <a:t>Mekanisme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Ganti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Negara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BPK RI</a:t>
            </a:r>
          </a:p>
        </p:txBody>
      </p:sp>
    </p:spTree>
    <p:extLst>
      <p:ext uri="{BB962C8B-B14F-4D97-AF65-F5344CB8AC3E}">
        <p14:creationId xmlns:p14="http://schemas.microsoft.com/office/powerpoint/2010/main" val="19419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1384</TotalTime>
  <Words>1542</Words>
  <Application>Microsoft Office PowerPoint</Application>
  <PresentationFormat>Widescreen</PresentationFormat>
  <Paragraphs>377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Wood Type</vt:lpstr>
      <vt:lpstr>PowerPoint Presentation</vt:lpstr>
      <vt:lpstr> Agenda </vt:lpstr>
      <vt:lpstr>1.  1. Dasar Hukum PENYELESAIAN GANTI KERUGIAN NEGARA </vt:lpstr>
      <vt:lpstr>2. Definisi kerugian/ganti kerugian negara</vt:lpstr>
      <vt:lpstr>3. Kewajiban penyelesaian ganti kerugian negara </vt:lpstr>
      <vt:lpstr> 3. Kewajiban penyelesaian ganti kerugian negara </vt:lpstr>
      <vt:lpstr>3. Kewajiban penyelesaian ganti kerugian negara pada bendahara</vt:lpstr>
      <vt:lpstr>3. Kewajiban penyelesaian ganti kerugian negara pada bukan bendahara (PP38 Tahun 2016)</vt:lpstr>
      <vt:lpstr>3. Mekanisme penyelesaian ganti kerugian negara  PADA bendahara (UU15 Tahun 2004)</vt:lpstr>
      <vt:lpstr>3. Mekanisme penyelesaian ganti kerugian negara  pada bukan bendahara (PP38 Tahun 2016)</vt:lpstr>
      <vt:lpstr>3. Mekanisme penyelesaian ganti kerugian negara  pada bukan bendahara (PP38 Tahun 2016)</vt:lpstr>
      <vt:lpstr>4. Data penyelesaian ganti kerugian negara Semester II 2020 pada kemendikbud </vt:lpstr>
      <vt:lpstr>4. Data penyelesaian ganti kerugian negara Semester II 2020 pada kemendikbuD bendahara &amp; bukan bendahara</vt:lpstr>
      <vt:lpstr>4. Data penyelesaian ganti kerugian negara Semester II 2020 pada kemendikbud</vt:lpstr>
      <vt:lpstr>4. Data penyelesaian ganti kerugian negara Semester II 2020 pada kemendikbud </vt:lpstr>
      <vt:lpstr>4. Data penyelesaian ganti kerugian negara Semester II 2020 pada kemendikbud</vt:lpstr>
      <vt:lpstr>4. Data penyelesaian ganti kerugian negara Semester II 2020 pada kemendikbud </vt:lpstr>
      <vt:lpstr>5. PERMASALAHAN dalam Penyelesaian GANTI KERUGIAN NEGARA pada Kemendikbud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Ummu Wahidatul Laily</dc:creator>
  <cp:lastModifiedBy>dra why</cp:lastModifiedBy>
  <cp:revision>103</cp:revision>
  <dcterms:created xsi:type="dcterms:W3CDTF">2021-03-15T07:27:27Z</dcterms:created>
  <dcterms:modified xsi:type="dcterms:W3CDTF">2021-06-14T02:59:24Z</dcterms:modified>
</cp:coreProperties>
</file>